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16"/>
  </p:notesMasterIdLst>
  <p:sldIdLst>
    <p:sldId id="461" r:id="rId4"/>
    <p:sldId id="462" r:id="rId5"/>
    <p:sldId id="438" r:id="rId6"/>
    <p:sldId id="463" r:id="rId7"/>
    <p:sldId id="401" r:id="rId8"/>
    <p:sldId id="402" r:id="rId9"/>
    <p:sldId id="446" r:id="rId10"/>
    <p:sldId id="405" r:id="rId11"/>
    <p:sldId id="439" r:id="rId12"/>
    <p:sldId id="464" r:id="rId13"/>
    <p:sldId id="440" r:id="rId14"/>
    <p:sldId id="448" r:id="rId15"/>
    <p:sldId id="454" r:id="rId17"/>
    <p:sldId id="451" r:id="rId18"/>
    <p:sldId id="455" r:id="rId19"/>
    <p:sldId id="452" r:id="rId20"/>
    <p:sldId id="456" r:id="rId21"/>
    <p:sldId id="457" r:id="rId22"/>
    <p:sldId id="428" r:id="rId23"/>
    <p:sldId id="465" r:id="rId24"/>
    <p:sldId id="466" r:id="rId25"/>
    <p:sldId id="467" r:id="rId26"/>
    <p:sldId id="468" r:id="rId27"/>
    <p:sldId id="469" r:id="rId28"/>
    <p:sldId id="470" r:id="rId29"/>
    <p:sldId id="471" r:id="rId30"/>
    <p:sldId id="472" r:id="rId31"/>
    <p:sldId id="473" r:id="rId32"/>
    <p:sldId id="474" r:id="rId3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10AC3"/>
    <a:srgbClr val="FF3300"/>
    <a:srgbClr val="00CC00"/>
    <a:srgbClr val="00FF00"/>
    <a:srgbClr val="0000FF"/>
    <a:srgbClr val="FFFF99"/>
    <a:srgbClr val="FFCC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71"/>
    <p:restoredTop sz="94589"/>
  </p:normalViewPr>
  <p:slideViewPr>
    <p:cSldViewPr showGuides="1">
      <p:cViewPr varScale="1">
        <p:scale>
          <a:sx n="67" d="100"/>
          <a:sy n="67" d="100"/>
        </p:scale>
        <p:origin x="1392" y="60"/>
      </p:cViewPr>
      <p:guideLst>
        <p:guide orient="horz" pos="2152"/>
        <p:guide pos="2852"/>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9829FD-DD90-4EE7-BCD7-4AF299D6F45A}" type="doc">
      <dgm:prSet loTypeId="urn:microsoft.com/office/officeart/2005/8/layout/chevron2" loCatId="process" qsTypeId="urn:microsoft.com/office/officeart/2005/8/quickstyle/simple1" qsCatId="simple" csTypeId="urn:microsoft.com/office/officeart/2005/8/colors/colorful4" csCatId="accent1" phldr="0"/>
      <dgm:spPr/>
      <dgm:t>
        <a:bodyPr/>
        <a:p>
          <a:endParaRPr lang="en-US"/>
        </a:p>
      </dgm:t>
    </dgm:pt>
    <dgm:pt modelId="{FCC504F5-317D-4294-815B-28489BDC5845}">
      <dgm:prSet phldrT="[Text]" phldr="0" custT="0"/>
      <dgm:spPr/>
      <dgm:t>
        <a:bodyPr vert="horz" wrap="square"/>
        <a:p>
          <a:pPr>
            <a:lnSpc>
              <a:spcPct val="100000"/>
            </a:lnSpc>
            <a:spcBef>
              <a:spcPct val="0"/>
            </a:spcBef>
            <a:spcAft>
              <a:spcPct val="35000"/>
            </a:spcAft>
          </a:pPr>
          <a:r>
            <a:rPr lang="en-US">
              <a:latin typeface="Arial" panose="020B0604020202020204" pitchFamily="34" charset="0"/>
              <a:cs typeface="Arial" panose="020B0604020202020204" pitchFamily="34" charset="0"/>
            </a:rPr>
            <a:t>Ý 1</a:t>
          </a:r>
          <a:r>
            <a:rPr lang="en-US">
              <a:latin typeface="Arial" panose="020B0604020202020204" pitchFamily="34" charset="0"/>
              <a:cs typeface="Arial" panose="020B0604020202020204" pitchFamily="34" charset="0"/>
            </a:rPr>
            <a:t/>
          </a:r>
          <a:endParaRPr lang="en-US">
            <a:latin typeface="Arial" panose="020B0604020202020204" pitchFamily="34" charset="0"/>
            <a:cs typeface="Arial" panose="020B0604020202020204" pitchFamily="34" charset="0"/>
          </a:endParaRPr>
        </a:p>
      </dgm:t>
    </dgm:pt>
    <dgm:pt modelId="{8F05BE86-1921-41BD-B82E-72272E9475E9}" cxnId="{E7ED56A8-A3E5-44AC-9964-14100603289E}" type="parTrans">
      <dgm:prSet/>
      <dgm:spPr/>
      <dgm:t>
        <a:bodyPr/>
        <a:p>
          <a:endParaRPr lang="en-US"/>
        </a:p>
      </dgm:t>
    </dgm:pt>
    <dgm:pt modelId="{67223200-D196-44B3-9DFD-D095DDBC10AB}" cxnId="{E7ED56A8-A3E5-44AC-9964-14100603289E}" type="sibTrans">
      <dgm:prSet/>
      <dgm:spPr/>
      <dgm:t>
        <a:bodyPr/>
        <a:p>
          <a:endParaRPr lang="en-US"/>
        </a:p>
      </dgm:t>
    </dgm:pt>
    <dgm:pt modelId="{F3F66F6A-184E-4CBB-A544-AC2BF2A74FC0}">
      <dgm:prSet phldrT="[Text]" phldr="0" custT="0"/>
      <dgm:spPr/>
      <dgm:t>
        <a:bodyPr vert="horz" wrap="square"/>
        <a:p>
          <a:pPr>
            <a:lnSpc>
              <a:spcPct val="100000"/>
            </a:lnSpc>
            <a:spcBef>
              <a:spcPct val="0"/>
            </a:spcBef>
            <a:spcAft>
              <a:spcPct val="15000"/>
            </a:spcAft>
          </a:pPr>
          <a:r>
            <a:rPr lang="en-US">
              <a:latin typeface="Arial" panose="020B0604020202020204" pitchFamily="34" charset="0"/>
              <a:ea typeface="SimSun" panose="02010600030101010101" pitchFamily="2" charset="-122"/>
              <a:cs typeface="Arial" panose="020B0604020202020204" pitchFamily="34" charset="0"/>
              <a:sym typeface="+mn-ea"/>
            </a:rPr>
            <a:t>Hương thơm đặc biệt của thảo quả khi vào mùa</a:t>
          </a:r>
          <a:r>
            <a:rPr lang="en-US">
              <a:latin typeface="Arial" panose="020B0604020202020204" pitchFamily="34" charset="0"/>
              <a:ea typeface="SimSun" panose="02010600030101010101" pitchFamily="2" charset="-122"/>
              <a:cs typeface="Arial" panose="020B0604020202020204" pitchFamily="34" charset="0"/>
              <a:sym typeface="+mn-ea"/>
            </a:rPr>
            <a:t>.</a:t>
          </a:r>
          <a:r>
            <a:rPr lang="en-US">
              <a:latin typeface="Arial" panose="020B0604020202020204" pitchFamily="34" charset="0"/>
              <a:cs typeface="Arial" panose="020B0604020202020204" pitchFamily="34" charset="0"/>
            </a:rPr>
            <a:t/>
          </a:r>
          <a:endParaRPr lang="en-US">
            <a:latin typeface="Arial" panose="020B0604020202020204" pitchFamily="34" charset="0"/>
            <a:cs typeface="Arial" panose="020B0604020202020204" pitchFamily="34" charset="0"/>
          </a:endParaRPr>
        </a:p>
      </dgm:t>
    </dgm:pt>
    <dgm:pt modelId="{7A0C70B0-5DAE-45AB-9915-863AC3FA4D2D}" cxnId="{FD33A33B-0DA0-4D4F-B9AF-C2E35741911B}" type="parTrans">
      <dgm:prSet/>
      <dgm:spPr/>
      <dgm:t>
        <a:bodyPr/>
        <a:p>
          <a:endParaRPr lang="en-US"/>
        </a:p>
      </dgm:t>
    </dgm:pt>
    <dgm:pt modelId="{47DD308A-8526-455B-A37F-FEE2CC1C75AF}" cxnId="{FD33A33B-0DA0-4D4F-B9AF-C2E35741911B}" type="sibTrans">
      <dgm:prSet/>
      <dgm:spPr/>
      <dgm:t>
        <a:bodyPr/>
        <a:p>
          <a:endParaRPr lang="en-US"/>
        </a:p>
      </dgm:t>
    </dgm:pt>
    <dgm:pt modelId="{780FAED3-C4BD-4FF1-8B67-8499CCFAE2ED}">
      <dgm:prSet phldrT="[Text]" phldr="0" custT="0"/>
      <dgm:spPr/>
      <dgm:t>
        <a:bodyPr vert="horz" wrap="square"/>
        <a:p>
          <a:pPr>
            <a:lnSpc>
              <a:spcPct val="100000"/>
            </a:lnSpc>
            <a:spcBef>
              <a:spcPct val="0"/>
            </a:spcBef>
            <a:spcAft>
              <a:spcPct val="35000"/>
            </a:spcAft>
          </a:pPr>
          <a:r>
            <a:rPr lang="en-US">
              <a:latin typeface="Arial" panose="020B0604020202020204" pitchFamily="34" charset="0"/>
              <a:cs typeface="Arial" panose="020B0604020202020204" pitchFamily="34" charset="0"/>
            </a:rPr>
            <a:t>Ý 2</a:t>
          </a:r>
          <a:r>
            <a:rPr lang="en-US">
              <a:latin typeface="Arial" panose="020B0604020202020204" pitchFamily="34" charset="0"/>
              <a:cs typeface="Arial" panose="020B0604020202020204" pitchFamily="34" charset="0"/>
            </a:rPr>
            <a:t/>
          </a:r>
          <a:endParaRPr lang="en-US">
            <a:latin typeface="Arial" panose="020B0604020202020204" pitchFamily="34" charset="0"/>
            <a:cs typeface="Arial" panose="020B0604020202020204" pitchFamily="34" charset="0"/>
          </a:endParaRPr>
        </a:p>
      </dgm:t>
    </dgm:pt>
    <dgm:pt modelId="{88C57C74-C9C4-46CF-A10B-13A1A1E7714C}" cxnId="{5D843A02-C7CC-4708-8B50-1F55991B3786}" type="parTrans">
      <dgm:prSet/>
      <dgm:spPr/>
      <dgm:t>
        <a:bodyPr/>
        <a:p>
          <a:endParaRPr lang="en-US"/>
        </a:p>
      </dgm:t>
    </dgm:pt>
    <dgm:pt modelId="{34435F2A-D730-405E-99D5-BBC9FB7499FA}" cxnId="{5D843A02-C7CC-4708-8B50-1F55991B3786}" type="sibTrans">
      <dgm:prSet/>
      <dgm:spPr/>
      <dgm:t>
        <a:bodyPr/>
        <a:p>
          <a:endParaRPr lang="en-US"/>
        </a:p>
      </dgm:t>
    </dgm:pt>
    <dgm:pt modelId="{3E6D5D4F-935E-467F-A6CA-DFB49E904BF2}">
      <dgm:prSet phldrT="[Text]" phldr="0" custT="0"/>
      <dgm:spPr/>
      <dgm:t>
        <a:bodyPr vert="horz" wrap="square"/>
        <a:p>
          <a:pPr>
            <a:lnSpc>
              <a:spcPct val="100000"/>
            </a:lnSpc>
            <a:spcBef>
              <a:spcPct val="0"/>
            </a:spcBef>
            <a:spcAft>
              <a:spcPct val="15000"/>
            </a:spcAft>
          </a:pPr>
          <a:r>
            <a:rPr lang="en-US">
              <a:latin typeface="Arial" panose="020B0604020202020204" pitchFamily="34" charset="0"/>
              <a:ea typeface="SimSun" panose="02010600030101010101" pitchFamily="2" charset="-122"/>
              <a:cs typeface="Arial" panose="020B0604020202020204" pitchFamily="34" charset="0"/>
              <a:sym typeface="+mn-ea"/>
            </a:rPr>
            <a:t>Sự sinh sôi nhanh chóng của thảo quả.</a:t>
          </a:r>
          <a:r>
            <a:rPr lang="en-US">
              <a:latin typeface="Arial" panose="020B0604020202020204" pitchFamily="34" charset="0"/>
              <a:cs typeface="Arial" panose="020B0604020202020204" pitchFamily="34" charset="0"/>
            </a:rPr>
            <a:t/>
          </a:r>
          <a:endParaRPr lang="en-US">
            <a:latin typeface="Arial" panose="020B0604020202020204" pitchFamily="34" charset="0"/>
            <a:cs typeface="Arial" panose="020B0604020202020204" pitchFamily="34" charset="0"/>
          </a:endParaRPr>
        </a:p>
      </dgm:t>
    </dgm:pt>
    <dgm:pt modelId="{DFE6860A-9AF6-4E3A-8810-968954321458}" cxnId="{DAB78D41-6D14-4392-BDAF-1D358E658DF9}" type="parTrans">
      <dgm:prSet/>
      <dgm:spPr/>
      <dgm:t>
        <a:bodyPr/>
        <a:p>
          <a:endParaRPr lang="en-US"/>
        </a:p>
      </dgm:t>
    </dgm:pt>
    <dgm:pt modelId="{F6E211F9-5728-4C1B-B4EC-036ED0730A63}" cxnId="{DAB78D41-6D14-4392-BDAF-1D358E658DF9}" type="sibTrans">
      <dgm:prSet/>
      <dgm:spPr/>
      <dgm:t>
        <a:bodyPr/>
        <a:p>
          <a:endParaRPr lang="en-US"/>
        </a:p>
      </dgm:t>
    </dgm:pt>
    <dgm:pt modelId="{1D70B282-9875-47E1-864B-0DB9F83A3309}">
      <dgm:prSet phldrT="[Text]" phldr="0" custT="0"/>
      <dgm:spPr/>
      <dgm:t>
        <a:bodyPr vert="horz" wrap="square"/>
        <a:p>
          <a:pPr>
            <a:lnSpc>
              <a:spcPct val="100000"/>
            </a:lnSpc>
            <a:spcBef>
              <a:spcPct val="0"/>
            </a:spcBef>
            <a:spcAft>
              <a:spcPct val="35000"/>
            </a:spcAft>
          </a:pPr>
          <a:r>
            <a:rPr lang="en-US">
              <a:latin typeface="Arial" panose="020B0604020202020204" pitchFamily="34" charset="0"/>
              <a:cs typeface="Arial" panose="020B0604020202020204" pitchFamily="34" charset="0"/>
            </a:rPr>
            <a:t>Ý 3</a:t>
          </a:r>
          <a:r>
            <a:rPr lang="en-US">
              <a:latin typeface="Arial" panose="020B0604020202020204" pitchFamily="34" charset="0"/>
              <a:cs typeface="Arial" panose="020B0604020202020204" pitchFamily="34" charset="0"/>
            </a:rPr>
            <a:t/>
          </a:r>
          <a:endParaRPr lang="en-US">
            <a:latin typeface="Arial" panose="020B0604020202020204" pitchFamily="34" charset="0"/>
            <a:cs typeface="Arial" panose="020B0604020202020204" pitchFamily="34" charset="0"/>
          </a:endParaRPr>
        </a:p>
      </dgm:t>
    </dgm:pt>
    <dgm:pt modelId="{4682E278-8387-4875-A48B-989607C0A09E}" cxnId="{436CA7AB-D98B-40E2-B5AC-EF56E92F4434}" type="parTrans">
      <dgm:prSet/>
      <dgm:spPr/>
      <dgm:t>
        <a:bodyPr/>
        <a:p>
          <a:endParaRPr lang="en-US"/>
        </a:p>
      </dgm:t>
    </dgm:pt>
    <dgm:pt modelId="{DF77052B-043C-4E4A-8039-9D1D7DFB40F4}" cxnId="{436CA7AB-D98B-40E2-B5AC-EF56E92F4434}" type="sibTrans">
      <dgm:prSet/>
      <dgm:spPr/>
      <dgm:t>
        <a:bodyPr/>
        <a:p>
          <a:endParaRPr lang="en-US"/>
        </a:p>
      </dgm:t>
    </dgm:pt>
    <dgm:pt modelId="{30BE85C4-8BB0-4C0C-B58F-618B83FFA907}">
      <dgm:prSet phldrT="[Text]" phldr="0" custT="0"/>
      <dgm:spPr/>
      <dgm:t>
        <a:bodyPr vert="horz" wrap="square"/>
        <a:p>
          <a:pPr>
            <a:lnSpc>
              <a:spcPct val="100000"/>
            </a:lnSpc>
            <a:spcBef>
              <a:spcPct val="0"/>
            </a:spcBef>
            <a:spcAft>
              <a:spcPct val="15000"/>
            </a:spcAft>
          </a:pPr>
          <a:r>
            <a:rPr lang="en-US">
              <a:latin typeface="Arial" panose="020B0604020202020204" pitchFamily="34" charset="0"/>
              <a:ea typeface="SimSun" panose="02010600030101010101" pitchFamily="2" charset="-122"/>
              <a:cs typeface="Arial" panose="020B0604020202020204" pitchFamily="34" charset="0"/>
              <a:sym typeface="+mn-ea"/>
            </a:rPr>
            <a:t>Vẻ đẹp của rừng khi thảo quả chín.</a:t>
          </a:r>
          <a:r>
            <a:rPr lang="en-US">
              <a:latin typeface="Arial" panose="020B0604020202020204" pitchFamily="34" charset="0"/>
              <a:cs typeface="Arial" panose="020B0604020202020204" pitchFamily="34" charset="0"/>
            </a:rPr>
            <a:t/>
          </a:r>
          <a:endParaRPr lang="en-US">
            <a:latin typeface="Arial" panose="020B0604020202020204" pitchFamily="34" charset="0"/>
            <a:cs typeface="Arial" panose="020B0604020202020204" pitchFamily="34" charset="0"/>
          </a:endParaRPr>
        </a:p>
      </dgm:t>
    </dgm:pt>
    <dgm:pt modelId="{99A19955-80B2-46DE-B74C-C0C8C4D708F2}" cxnId="{3348ECC8-E57B-4296-A243-3764F5A0E447}" type="parTrans">
      <dgm:prSet/>
      <dgm:spPr/>
      <dgm:t>
        <a:bodyPr/>
        <a:p>
          <a:endParaRPr lang="en-US"/>
        </a:p>
      </dgm:t>
    </dgm:pt>
    <dgm:pt modelId="{CB48F5C6-507D-451D-9B2B-7C607BFEAF95}" cxnId="{3348ECC8-E57B-4296-A243-3764F5A0E447}" type="sibTrans">
      <dgm:prSet/>
      <dgm:spPr/>
      <dgm:t>
        <a:bodyPr/>
        <a:p>
          <a:endParaRPr lang="en-US"/>
        </a:p>
      </dgm:t>
    </dgm:pt>
    <dgm:pt modelId="{7BB0B505-7D43-42E4-8FC0-6C91316CBFEB}" type="pres">
      <dgm:prSet presAssocID="{DF9829FD-DD90-4EE7-BCD7-4AF299D6F45A}" presName="linearFlow" presStyleCnt="0">
        <dgm:presLayoutVars>
          <dgm:dir/>
          <dgm:animLvl val="lvl"/>
          <dgm:resizeHandles val="exact"/>
        </dgm:presLayoutVars>
      </dgm:prSet>
      <dgm:spPr/>
    </dgm:pt>
    <dgm:pt modelId="{97F2BEE4-0E0F-4FCA-A4B0-E20AD8C04C13}" type="pres">
      <dgm:prSet presAssocID="{FCC504F5-317D-4294-815B-28489BDC5845}" presName="composite" presStyleCnt="0"/>
      <dgm:spPr/>
    </dgm:pt>
    <dgm:pt modelId="{A16E3110-57E1-4619-A55C-DCD0DD5CE084}" type="pres">
      <dgm:prSet presAssocID="{FCC504F5-317D-4294-815B-28489BDC5845}" presName="parentText" presStyleLbl="alignNode1" presStyleIdx="0" presStyleCnt="3">
        <dgm:presLayoutVars>
          <dgm:chMax val="1"/>
          <dgm:bulletEnabled val="1"/>
        </dgm:presLayoutVars>
      </dgm:prSet>
      <dgm:spPr/>
    </dgm:pt>
    <dgm:pt modelId="{544D3F38-216B-445A-B1B9-8008AEDB7A9D}" type="pres">
      <dgm:prSet presAssocID="{FCC504F5-317D-4294-815B-28489BDC5845}" presName="descendantText" presStyleLbl="alignAcc1" presStyleIdx="0" presStyleCnt="3">
        <dgm:presLayoutVars>
          <dgm:bulletEnabled val="1"/>
        </dgm:presLayoutVars>
      </dgm:prSet>
      <dgm:spPr/>
    </dgm:pt>
    <dgm:pt modelId="{D3A691E5-F443-4F8D-81BB-9D15C0875E8C}" type="pres">
      <dgm:prSet presAssocID="{67223200-D196-44B3-9DFD-D095DDBC10AB}" presName="sp" presStyleCnt="0"/>
      <dgm:spPr/>
    </dgm:pt>
    <dgm:pt modelId="{D4BECBBB-7CE2-4791-839D-9FE6F36B775D}" type="pres">
      <dgm:prSet presAssocID="{780FAED3-C4BD-4FF1-8B67-8499CCFAE2ED}" presName="composite" presStyleCnt="0"/>
      <dgm:spPr/>
    </dgm:pt>
    <dgm:pt modelId="{722E1094-83C7-45E2-B20F-DB9D09AD94F0}" type="pres">
      <dgm:prSet presAssocID="{780FAED3-C4BD-4FF1-8B67-8499CCFAE2ED}" presName="parentText" presStyleLbl="alignNode1" presStyleIdx="1" presStyleCnt="3">
        <dgm:presLayoutVars>
          <dgm:chMax val="1"/>
          <dgm:bulletEnabled val="1"/>
        </dgm:presLayoutVars>
      </dgm:prSet>
      <dgm:spPr/>
    </dgm:pt>
    <dgm:pt modelId="{AC67BBE6-9B82-4D3D-BF22-48713AF46E9C}" type="pres">
      <dgm:prSet presAssocID="{780FAED3-C4BD-4FF1-8B67-8499CCFAE2ED}" presName="descendantText" presStyleLbl="alignAcc1" presStyleIdx="1" presStyleCnt="3">
        <dgm:presLayoutVars>
          <dgm:bulletEnabled val="1"/>
        </dgm:presLayoutVars>
      </dgm:prSet>
      <dgm:spPr/>
    </dgm:pt>
    <dgm:pt modelId="{5C381A65-34D3-41B1-9499-0884AAA35FC6}" type="pres">
      <dgm:prSet presAssocID="{34435F2A-D730-405E-99D5-BBC9FB7499FA}" presName="sp" presStyleCnt="0"/>
      <dgm:spPr/>
    </dgm:pt>
    <dgm:pt modelId="{C1BF0EA4-CB4D-4391-82EF-EC1874A282F9}" type="pres">
      <dgm:prSet presAssocID="{1D70B282-9875-47E1-864B-0DB9F83A3309}" presName="composite" presStyleCnt="0"/>
      <dgm:spPr/>
    </dgm:pt>
    <dgm:pt modelId="{95C8A2DE-C1F8-4D5A-A3A4-1DC2FA1C0073}" type="pres">
      <dgm:prSet presAssocID="{1D70B282-9875-47E1-864B-0DB9F83A3309}" presName="parentText" presStyleLbl="alignNode1" presStyleIdx="2" presStyleCnt="3">
        <dgm:presLayoutVars>
          <dgm:chMax val="1"/>
          <dgm:bulletEnabled val="1"/>
        </dgm:presLayoutVars>
      </dgm:prSet>
      <dgm:spPr/>
    </dgm:pt>
    <dgm:pt modelId="{BE17FEF5-EEE1-41BB-96FD-8FBB3FCF3860}" type="pres">
      <dgm:prSet presAssocID="{1D70B282-9875-47E1-864B-0DB9F83A3309}" presName="descendantText" presStyleLbl="alignAcc1" presStyleIdx="2" presStyleCnt="3">
        <dgm:presLayoutVars>
          <dgm:bulletEnabled val="1"/>
        </dgm:presLayoutVars>
      </dgm:prSet>
      <dgm:spPr/>
    </dgm:pt>
  </dgm:ptLst>
  <dgm:cxnLst>
    <dgm:cxn modelId="{E7ED56A8-A3E5-44AC-9964-14100603289E}" srcId="{DF9829FD-DD90-4EE7-BCD7-4AF299D6F45A}" destId="{FCC504F5-317D-4294-815B-28489BDC5845}" srcOrd="0" destOrd="0" parTransId="{8F05BE86-1921-41BD-B82E-72272E9475E9}" sibTransId="{67223200-D196-44B3-9DFD-D095DDBC10AB}"/>
    <dgm:cxn modelId="{FD33A33B-0DA0-4D4F-B9AF-C2E35741911B}" srcId="{FCC504F5-317D-4294-815B-28489BDC5845}" destId="{F3F66F6A-184E-4CBB-A544-AC2BF2A74FC0}" srcOrd="0" destOrd="0" parTransId="{7A0C70B0-5DAE-45AB-9915-863AC3FA4D2D}" sibTransId="{47DD308A-8526-455B-A37F-FEE2CC1C75AF}"/>
    <dgm:cxn modelId="{5D843A02-C7CC-4708-8B50-1F55991B3786}" srcId="{DF9829FD-DD90-4EE7-BCD7-4AF299D6F45A}" destId="{780FAED3-C4BD-4FF1-8B67-8499CCFAE2ED}" srcOrd="1" destOrd="0" parTransId="{88C57C74-C9C4-46CF-A10B-13A1A1E7714C}" sibTransId="{34435F2A-D730-405E-99D5-BBC9FB7499FA}"/>
    <dgm:cxn modelId="{DAB78D41-6D14-4392-BDAF-1D358E658DF9}" srcId="{780FAED3-C4BD-4FF1-8B67-8499CCFAE2ED}" destId="{3E6D5D4F-935E-467F-A6CA-DFB49E904BF2}" srcOrd="0" destOrd="1" parTransId="{DFE6860A-9AF6-4E3A-8810-968954321458}" sibTransId="{F6E211F9-5728-4C1B-B4EC-036ED0730A63}"/>
    <dgm:cxn modelId="{436CA7AB-D98B-40E2-B5AC-EF56E92F4434}" srcId="{DF9829FD-DD90-4EE7-BCD7-4AF299D6F45A}" destId="{1D70B282-9875-47E1-864B-0DB9F83A3309}" srcOrd="2" destOrd="0" parTransId="{4682E278-8387-4875-A48B-989607C0A09E}" sibTransId="{DF77052B-043C-4E4A-8039-9D1D7DFB40F4}"/>
    <dgm:cxn modelId="{3348ECC8-E57B-4296-A243-3764F5A0E447}" srcId="{1D70B282-9875-47E1-864B-0DB9F83A3309}" destId="{30BE85C4-8BB0-4C0C-B58F-618B83FFA907}" srcOrd="0" destOrd="2" parTransId="{99A19955-80B2-46DE-B74C-C0C8C4D708F2}" sibTransId="{CB48F5C6-507D-451D-9B2B-7C607BFEAF95}"/>
    <dgm:cxn modelId="{AED7A84B-D01E-420A-9954-655D062115A6}" type="presOf" srcId="{DF9829FD-DD90-4EE7-BCD7-4AF299D6F45A}" destId="{7BB0B505-7D43-42E4-8FC0-6C91316CBFEB}" srcOrd="0" destOrd="0" presId="urn:microsoft.com/office/officeart/2005/8/layout/chevron2"/>
    <dgm:cxn modelId="{E00E9171-EB13-412A-9AA0-517E4A6BAD17}" type="presParOf" srcId="{7BB0B505-7D43-42E4-8FC0-6C91316CBFEB}" destId="{97F2BEE4-0E0F-4FCA-A4B0-E20AD8C04C13}" srcOrd="0" destOrd="0" presId="urn:microsoft.com/office/officeart/2005/8/layout/chevron2"/>
    <dgm:cxn modelId="{982E0626-1938-49B0-8CF4-D493E135907F}" type="presParOf" srcId="{97F2BEE4-0E0F-4FCA-A4B0-E20AD8C04C13}" destId="{A16E3110-57E1-4619-A55C-DCD0DD5CE084}" srcOrd="0" destOrd="0" presId="urn:microsoft.com/office/officeart/2005/8/layout/chevron2"/>
    <dgm:cxn modelId="{DB467797-AC5E-4DE5-84AB-6D0161CD038F}" type="presOf" srcId="{FCC504F5-317D-4294-815B-28489BDC5845}" destId="{A16E3110-57E1-4619-A55C-DCD0DD5CE084}" srcOrd="0" destOrd="0" presId="urn:microsoft.com/office/officeart/2005/8/layout/chevron2"/>
    <dgm:cxn modelId="{56A2FEF6-918A-4147-92CD-AD4C889CF0A3}" type="presParOf" srcId="{97F2BEE4-0E0F-4FCA-A4B0-E20AD8C04C13}" destId="{544D3F38-216B-445A-B1B9-8008AEDB7A9D}" srcOrd="1" destOrd="0" presId="urn:microsoft.com/office/officeart/2005/8/layout/chevron2"/>
    <dgm:cxn modelId="{5C701CC5-A69E-4338-9504-587542863645}" type="presOf" srcId="{F3F66F6A-184E-4CBB-A544-AC2BF2A74FC0}" destId="{544D3F38-216B-445A-B1B9-8008AEDB7A9D}" srcOrd="0" destOrd="0" presId="urn:microsoft.com/office/officeart/2005/8/layout/chevron2"/>
    <dgm:cxn modelId="{030BE344-4B75-48F9-BC8E-EAD3A93DD392}" type="presParOf" srcId="{7BB0B505-7D43-42E4-8FC0-6C91316CBFEB}" destId="{D3A691E5-F443-4F8D-81BB-9D15C0875E8C}" srcOrd="1" destOrd="0" presId="urn:microsoft.com/office/officeart/2005/8/layout/chevron2"/>
    <dgm:cxn modelId="{DE5D9DF7-7384-4A39-9AF3-D17DB71E0D31}" type="presOf" srcId="{67223200-D196-44B3-9DFD-D095DDBC10AB}" destId="{D3A691E5-F443-4F8D-81BB-9D15C0875E8C}" srcOrd="0" destOrd="0" presId="urn:microsoft.com/office/officeart/2005/8/layout/chevron2"/>
    <dgm:cxn modelId="{E64AF1F6-1B8F-4D31-ACDF-14875DD8714D}" type="presParOf" srcId="{7BB0B505-7D43-42E4-8FC0-6C91316CBFEB}" destId="{D4BECBBB-7CE2-4791-839D-9FE6F36B775D}" srcOrd="2" destOrd="0" presId="urn:microsoft.com/office/officeart/2005/8/layout/chevron2"/>
    <dgm:cxn modelId="{BB41A40A-2D68-4C02-A3F1-67A9004237E3}" type="presParOf" srcId="{D4BECBBB-7CE2-4791-839D-9FE6F36B775D}" destId="{722E1094-83C7-45E2-B20F-DB9D09AD94F0}" srcOrd="0" destOrd="2" presId="urn:microsoft.com/office/officeart/2005/8/layout/chevron2"/>
    <dgm:cxn modelId="{E7469A82-6CC0-4639-A44F-472FBA78C47C}" type="presOf" srcId="{780FAED3-C4BD-4FF1-8B67-8499CCFAE2ED}" destId="{722E1094-83C7-45E2-B20F-DB9D09AD94F0}" srcOrd="0" destOrd="0" presId="urn:microsoft.com/office/officeart/2005/8/layout/chevron2"/>
    <dgm:cxn modelId="{5742765E-381B-454C-BAE7-5CDF07AA978E}" type="presParOf" srcId="{D4BECBBB-7CE2-4791-839D-9FE6F36B775D}" destId="{AC67BBE6-9B82-4D3D-BF22-48713AF46E9C}" srcOrd="1" destOrd="2" presId="urn:microsoft.com/office/officeart/2005/8/layout/chevron2"/>
    <dgm:cxn modelId="{DB492BE6-040F-4B28-B2DF-2068CD2C10F4}" type="presOf" srcId="{3E6D5D4F-935E-467F-A6CA-DFB49E904BF2}" destId="{AC67BBE6-9B82-4D3D-BF22-48713AF46E9C}" srcOrd="0" destOrd="0" presId="urn:microsoft.com/office/officeart/2005/8/layout/chevron2"/>
    <dgm:cxn modelId="{9E85B14C-D894-4C80-A7C4-5D153ACEC07C}" type="presParOf" srcId="{7BB0B505-7D43-42E4-8FC0-6C91316CBFEB}" destId="{5C381A65-34D3-41B1-9499-0884AAA35FC6}" srcOrd="3" destOrd="0" presId="urn:microsoft.com/office/officeart/2005/8/layout/chevron2"/>
    <dgm:cxn modelId="{96187C0C-7F24-4A63-B464-450DC2861812}" type="presOf" srcId="{34435F2A-D730-405E-99D5-BBC9FB7499FA}" destId="{5C381A65-34D3-41B1-9499-0884AAA35FC6}" srcOrd="0" destOrd="0" presId="urn:microsoft.com/office/officeart/2005/8/layout/chevron2"/>
    <dgm:cxn modelId="{8EA00A0C-BCF4-4A00-AE70-D71EC0A1A1AB}" type="presParOf" srcId="{7BB0B505-7D43-42E4-8FC0-6C91316CBFEB}" destId="{C1BF0EA4-CB4D-4391-82EF-EC1874A282F9}" srcOrd="4" destOrd="0" presId="urn:microsoft.com/office/officeart/2005/8/layout/chevron2"/>
    <dgm:cxn modelId="{61DD0C7C-B68D-42FB-868D-A9978BCC9739}" type="presParOf" srcId="{C1BF0EA4-CB4D-4391-82EF-EC1874A282F9}" destId="{95C8A2DE-C1F8-4D5A-A3A4-1DC2FA1C0073}" srcOrd="0" destOrd="4" presId="urn:microsoft.com/office/officeart/2005/8/layout/chevron2"/>
    <dgm:cxn modelId="{1FF4B427-D6E4-48B4-9E8C-79E741BBAF30}" type="presOf" srcId="{1D70B282-9875-47E1-864B-0DB9F83A3309}" destId="{95C8A2DE-C1F8-4D5A-A3A4-1DC2FA1C0073}" srcOrd="0" destOrd="0" presId="urn:microsoft.com/office/officeart/2005/8/layout/chevron2"/>
    <dgm:cxn modelId="{5A941FB9-7101-4BDE-8F22-9DAA0297534D}" type="presParOf" srcId="{C1BF0EA4-CB4D-4391-82EF-EC1874A282F9}" destId="{BE17FEF5-EEE1-41BB-96FD-8FBB3FCF3860}" srcOrd="1" destOrd="4" presId="urn:microsoft.com/office/officeart/2005/8/layout/chevron2"/>
    <dgm:cxn modelId="{496280FA-278D-47F3-B278-C836241BF082}" type="presOf" srcId="{30BE85C4-8BB0-4C0C-B58F-618B83FFA907}" destId="{BE17FEF5-EEE1-41BB-96FD-8FBB3FCF3860}" srcOrd="0"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128000" cy="3896360"/>
        <a:chOff x="0" y="0"/>
        <a:chExt cx="8128000" cy="3896360"/>
      </a:xfrm>
    </dsp:grpSpPr>
    <dsp:sp modelId="{A16E3110-57E1-4619-A55C-DCD0DD5CE084}">
      <dsp:nvSpPr>
        <dsp:cNvPr id="3" name="Chevron 2"/>
        <dsp:cNvSpPr/>
      </dsp:nvSpPr>
      <dsp:spPr bwMode="white">
        <a:xfrm rot="5400000">
          <a:off x="-214476" y="214476"/>
          <a:ext cx="1429838" cy="1000887"/>
        </a:xfrm>
        <a:prstGeom prst="chevron">
          <a:avLst/>
        </a:prstGeom>
      </dsp:spPr>
      <dsp:style>
        <a:lnRef idx="2">
          <a:schemeClr val="accent4">
            <a:hueOff val="0"/>
            <a:satOff val="0"/>
            <a:lumOff val="0"/>
            <a:alpha val="100000"/>
          </a:schemeClr>
        </a:lnRef>
        <a:fillRef idx="1">
          <a:schemeClr val="accent4">
            <a:hueOff val="0"/>
            <a:satOff val="0"/>
            <a:lumOff val="0"/>
            <a:alpha val="100000"/>
          </a:schemeClr>
        </a:fillRef>
        <a:effectRef idx="0">
          <a:scrgbClr r="0" g="0" b="0"/>
        </a:effectRef>
        <a:fontRef idx="minor">
          <a:schemeClr val="lt1"/>
        </a:fontRef>
      </dsp:style>
      <dsp:txBody>
        <a:bodyPr rot="-5400000" vert="horz" wrap="square" lIns="15875" tIns="15875" rIns="15875" bIns="15875"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atin typeface="Arial" panose="020B0604020202020204" pitchFamily="34" charset="0"/>
              <a:cs typeface="Arial" panose="020B0604020202020204" pitchFamily="34" charset="0"/>
            </a:rPr>
            <a:t>Ý 1</a:t>
          </a:r>
          <a:endParaRPr lang="en-US">
            <a:latin typeface="Arial" panose="020B0604020202020204" pitchFamily="34" charset="0"/>
            <a:cs typeface="Arial" panose="020B0604020202020204" pitchFamily="34" charset="0"/>
          </a:endParaRPr>
        </a:p>
      </dsp:txBody>
      <dsp:txXfrm rot="5400000">
        <a:off x="-214476" y="214476"/>
        <a:ext cx="1429838" cy="1000887"/>
      </dsp:txXfrm>
    </dsp:sp>
    <dsp:sp modelId="{544D3F38-216B-445A-B1B9-8008AEDB7A9D}">
      <dsp:nvSpPr>
        <dsp:cNvPr id="4" name="Round Same Side Corner Rectangle 3"/>
        <dsp:cNvSpPr/>
      </dsp:nvSpPr>
      <dsp:spPr bwMode="white">
        <a:xfrm rot="5400000">
          <a:off x="4099746" y="-3098859"/>
          <a:ext cx="929395" cy="7127113"/>
        </a:xfrm>
        <a:prstGeom prst="round2SameRect">
          <a:avLst/>
        </a:prstGeom>
      </dsp:spPr>
      <dsp:style>
        <a:lnRef idx="2">
          <a:schemeClr val="accent4">
            <a:hueOff val="0"/>
            <a:satOff val="0"/>
            <a:lumOff val="0"/>
            <a:alpha val="100000"/>
          </a:schemeClr>
        </a:lnRef>
        <a:fillRef idx="1">
          <a:schemeClr val="lt1">
            <a:alpha val="90000"/>
          </a:schemeClr>
        </a:fillRef>
        <a:effectRef idx="0">
          <a:scrgbClr r="0" g="0" b="0"/>
        </a:effectRef>
        <a:fontRef idx="minor"/>
      </dsp:style>
      <dsp:txBody>
        <a:bodyPr rot="-5400000" vert="horz" wrap="square" lIns="184912" tIns="16510" rIns="16510" bIns="16510" anchor="ctr"/>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1">
            <a:lnSpc>
              <a:spcPct val="100000"/>
            </a:lnSpc>
            <a:spcBef>
              <a:spcPct val="0"/>
            </a:spcBef>
            <a:spcAft>
              <a:spcPct val="15000"/>
            </a:spcAft>
            <a:buChar char="•"/>
          </a:pPr>
          <a:r>
            <a:rPr lang="en-US">
              <a:solidFill>
                <a:schemeClr val="dk1"/>
              </a:solidFill>
              <a:latin typeface="Arial" panose="020B0604020202020204" pitchFamily="34" charset="0"/>
              <a:ea typeface="SimSun" panose="02010600030101010101" pitchFamily="2" charset="-122"/>
              <a:cs typeface="Arial" panose="020B0604020202020204" pitchFamily="34" charset="0"/>
              <a:sym typeface="+mn-ea"/>
            </a:rPr>
            <a:t>Hương thơm đặc biệt của thảo quả khi vào mùa</a:t>
          </a:r>
          <a:r>
            <a:rPr lang="en-US">
              <a:solidFill>
                <a:schemeClr val="dk1"/>
              </a:solidFill>
              <a:latin typeface="Arial" panose="020B0604020202020204" pitchFamily="34" charset="0"/>
              <a:ea typeface="SimSun" panose="02010600030101010101" pitchFamily="2" charset="-122"/>
              <a:cs typeface="Arial" panose="020B0604020202020204" pitchFamily="34" charset="0"/>
              <a:sym typeface="+mn-ea"/>
            </a:rPr>
            <a:t>.</a:t>
          </a:r>
          <a:endParaRPr lang="en-US">
            <a:solidFill>
              <a:schemeClr val="dk1"/>
            </a:solidFill>
            <a:latin typeface="Arial" panose="020B0604020202020204" pitchFamily="34" charset="0"/>
            <a:cs typeface="Arial" panose="020B0604020202020204" pitchFamily="34" charset="0"/>
          </a:endParaRPr>
        </a:p>
      </dsp:txBody>
      <dsp:txXfrm rot="5400000">
        <a:off x="4099746" y="-3098859"/>
        <a:ext cx="929395" cy="7127113"/>
      </dsp:txXfrm>
    </dsp:sp>
    <dsp:sp modelId="{722E1094-83C7-45E2-B20F-DB9D09AD94F0}">
      <dsp:nvSpPr>
        <dsp:cNvPr id="5" name="Chevron 4"/>
        <dsp:cNvSpPr/>
      </dsp:nvSpPr>
      <dsp:spPr bwMode="white">
        <a:xfrm rot="5400000">
          <a:off x="-214476" y="1447737"/>
          <a:ext cx="1429838" cy="1000887"/>
        </a:xfrm>
        <a:prstGeom prst="chevron">
          <a:avLst/>
        </a:prstGeom>
      </dsp:spPr>
      <dsp:style>
        <a:lnRef idx="2">
          <a:schemeClr val="accent4">
            <a:hueOff val="4890000"/>
            <a:satOff val="-20391"/>
            <a:lumOff val="4706"/>
            <a:alpha val="100000"/>
          </a:schemeClr>
        </a:lnRef>
        <a:fillRef idx="1">
          <a:schemeClr val="accent4">
            <a:hueOff val="4890000"/>
            <a:satOff val="-20391"/>
            <a:lumOff val="4706"/>
            <a:alpha val="100000"/>
          </a:schemeClr>
        </a:fillRef>
        <a:effectRef idx="0">
          <a:scrgbClr r="0" g="0" b="0"/>
        </a:effectRef>
        <a:fontRef idx="minor">
          <a:schemeClr val="lt1"/>
        </a:fontRef>
      </dsp:style>
      <dsp:txBody>
        <a:bodyPr rot="-5400000" vert="horz" wrap="square" lIns="15875" tIns="15875" rIns="15875" bIns="15875"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atin typeface="Arial" panose="020B0604020202020204" pitchFamily="34" charset="0"/>
              <a:cs typeface="Arial" panose="020B0604020202020204" pitchFamily="34" charset="0"/>
            </a:rPr>
            <a:t>Ý 2</a:t>
          </a:r>
          <a:endParaRPr lang="en-US">
            <a:latin typeface="Arial" panose="020B0604020202020204" pitchFamily="34" charset="0"/>
            <a:cs typeface="Arial" panose="020B0604020202020204" pitchFamily="34" charset="0"/>
          </a:endParaRPr>
        </a:p>
      </dsp:txBody>
      <dsp:txXfrm rot="5400000">
        <a:off x="-214476" y="1447737"/>
        <a:ext cx="1429838" cy="1000887"/>
      </dsp:txXfrm>
    </dsp:sp>
    <dsp:sp modelId="{AC67BBE6-9B82-4D3D-BF22-48713AF46E9C}">
      <dsp:nvSpPr>
        <dsp:cNvPr id="6" name="Round Same Side Corner Rectangle 5"/>
        <dsp:cNvSpPr/>
      </dsp:nvSpPr>
      <dsp:spPr bwMode="white">
        <a:xfrm rot="5400000">
          <a:off x="4099746" y="-1865598"/>
          <a:ext cx="929395" cy="7127113"/>
        </a:xfrm>
        <a:prstGeom prst="round2SameRect">
          <a:avLst/>
        </a:prstGeom>
      </dsp:spPr>
      <dsp:style>
        <a:lnRef idx="2">
          <a:schemeClr val="accent4">
            <a:hueOff val="4890000"/>
            <a:satOff val="-20391"/>
            <a:lumOff val="4706"/>
            <a:alpha val="100000"/>
          </a:schemeClr>
        </a:lnRef>
        <a:fillRef idx="1">
          <a:schemeClr val="lt1">
            <a:alpha val="90000"/>
          </a:schemeClr>
        </a:fillRef>
        <a:effectRef idx="0">
          <a:scrgbClr r="0" g="0" b="0"/>
        </a:effectRef>
        <a:fontRef idx="minor"/>
      </dsp:style>
      <dsp:txBody>
        <a:bodyPr rot="-5400000" vert="horz" wrap="square" lIns="184912" tIns="16510" rIns="16510" bIns="16510" anchor="ctr"/>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1">
            <a:lnSpc>
              <a:spcPct val="100000"/>
            </a:lnSpc>
            <a:spcBef>
              <a:spcPct val="0"/>
            </a:spcBef>
            <a:spcAft>
              <a:spcPct val="15000"/>
            </a:spcAft>
            <a:buChar char="•"/>
          </a:pPr>
          <a:r>
            <a:rPr lang="en-US">
              <a:solidFill>
                <a:schemeClr val="dk1"/>
              </a:solidFill>
              <a:latin typeface="Arial" panose="020B0604020202020204" pitchFamily="34" charset="0"/>
              <a:ea typeface="SimSun" panose="02010600030101010101" pitchFamily="2" charset="-122"/>
              <a:cs typeface="Arial" panose="020B0604020202020204" pitchFamily="34" charset="0"/>
              <a:sym typeface="+mn-ea"/>
            </a:rPr>
            <a:t>Sự sinh sôi nhanh chóng của thảo quả.</a:t>
          </a:r>
          <a:endParaRPr lang="en-US">
            <a:solidFill>
              <a:schemeClr val="dk1"/>
            </a:solidFill>
            <a:latin typeface="Arial" panose="020B0604020202020204" pitchFamily="34" charset="0"/>
            <a:cs typeface="Arial" panose="020B0604020202020204" pitchFamily="34" charset="0"/>
          </a:endParaRPr>
        </a:p>
      </dsp:txBody>
      <dsp:txXfrm rot="5400000">
        <a:off x="4099746" y="-1865598"/>
        <a:ext cx="929395" cy="7127113"/>
      </dsp:txXfrm>
    </dsp:sp>
    <dsp:sp modelId="{95C8A2DE-C1F8-4D5A-A3A4-1DC2FA1C0073}">
      <dsp:nvSpPr>
        <dsp:cNvPr id="7" name="Chevron 6"/>
        <dsp:cNvSpPr/>
      </dsp:nvSpPr>
      <dsp:spPr bwMode="white">
        <a:xfrm rot="5400000">
          <a:off x="-214476" y="2680998"/>
          <a:ext cx="1429838" cy="1000887"/>
        </a:xfrm>
        <a:prstGeom prst="chevron">
          <a:avLst/>
        </a:prstGeom>
      </dsp:spPr>
      <dsp:style>
        <a:lnRef idx="2">
          <a:schemeClr val="accent4">
            <a:hueOff val="9780000"/>
            <a:satOff val="-40783"/>
            <a:lumOff val="9412"/>
            <a:alpha val="100000"/>
          </a:schemeClr>
        </a:lnRef>
        <a:fillRef idx="1">
          <a:schemeClr val="accent4">
            <a:hueOff val="9780000"/>
            <a:satOff val="-40783"/>
            <a:lumOff val="9412"/>
            <a:alpha val="100000"/>
          </a:schemeClr>
        </a:fillRef>
        <a:effectRef idx="0">
          <a:scrgbClr r="0" g="0" b="0"/>
        </a:effectRef>
        <a:fontRef idx="minor">
          <a:schemeClr val="lt1"/>
        </a:fontRef>
      </dsp:style>
      <dsp:txBody>
        <a:bodyPr rot="-5400000" vert="horz" wrap="square" lIns="15875" tIns="15875" rIns="15875" bIns="15875"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en-US">
              <a:latin typeface="Arial" panose="020B0604020202020204" pitchFamily="34" charset="0"/>
              <a:cs typeface="Arial" panose="020B0604020202020204" pitchFamily="34" charset="0"/>
            </a:rPr>
            <a:t>Ý 3</a:t>
          </a:r>
          <a:endParaRPr lang="en-US">
            <a:latin typeface="Arial" panose="020B0604020202020204" pitchFamily="34" charset="0"/>
            <a:cs typeface="Arial" panose="020B0604020202020204" pitchFamily="34" charset="0"/>
          </a:endParaRPr>
        </a:p>
      </dsp:txBody>
      <dsp:txXfrm rot="5400000">
        <a:off x="-214476" y="2680998"/>
        <a:ext cx="1429838" cy="1000887"/>
      </dsp:txXfrm>
    </dsp:sp>
    <dsp:sp modelId="{BE17FEF5-EEE1-41BB-96FD-8FBB3FCF3860}">
      <dsp:nvSpPr>
        <dsp:cNvPr id="8" name="Round Same Side Corner Rectangle 7"/>
        <dsp:cNvSpPr/>
      </dsp:nvSpPr>
      <dsp:spPr bwMode="white">
        <a:xfrm rot="5400000">
          <a:off x="4099746" y="-632337"/>
          <a:ext cx="929395" cy="7127113"/>
        </a:xfrm>
        <a:prstGeom prst="round2SameRect">
          <a:avLst/>
        </a:prstGeom>
      </dsp:spPr>
      <dsp:style>
        <a:lnRef idx="2">
          <a:schemeClr val="accent4">
            <a:hueOff val="9780000"/>
            <a:satOff val="-40783"/>
            <a:lumOff val="9412"/>
            <a:alpha val="100000"/>
          </a:schemeClr>
        </a:lnRef>
        <a:fillRef idx="1">
          <a:schemeClr val="lt1">
            <a:alpha val="90000"/>
          </a:schemeClr>
        </a:fillRef>
        <a:effectRef idx="0">
          <a:scrgbClr r="0" g="0" b="0"/>
        </a:effectRef>
        <a:fontRef idx="minor"/>
      </dsp:style>
      <dsp:txBody>
        <a:bodyPr rot="-5400000" vert="horz" wrap="square" lIns="184912" tIns="16510" rIns="16510" bIns="16510" anchor="ctr"/>
        <a:lstStyle>
          <a:lvl1pPr algn="l">
            <a:defRPr sz="26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1">
            <a:lnSpc>
              <a:spcPct val="100000"/>
            </a:lnSpc>
            <a:spcBef>
              <a:spcPct val="0"/>
            </a:spcBef>
            <a:spcAft>
              <a:spcPct val="15000"/>
            </a:spcAft>
            <a:buChar char="•"/>
          </a:pPr>
          <a:r>
            <a:rPr lang="en-US">
              <a:solidFill>
                <a:schemeClr val="dk1"/>
              </a:solidFill>
              <a:latin typeface="Arial" panose="020B0604020202020204" pitchFamily="34" charset="0"/>
              <a:ea typeface="SimSun" panose="02010600030101010101" pitchFamily="2" charset="-122"/>
              <a:cs typeface="Arial" panose="020B0604020202020204" pitchFamily="34" charset="0"/>
              <a:sym typeface="+mn-ea"/>
            </a:rPr>
            <a:t>Vẻ đẹp của rừng khi thảo quả chín.</a:t>
          </a:r>
          <a:endParaRPr lang="en-US">
            <a:solidFill>
              <a:schemeClr val="dk1"/>
            </a:solidFill>
            <a:latin typeface="Arial" panose="020B0604020202020204" pitchFamily="34" charset="0"/>
            <a:cs typeface="Arial" panose="020B0604020202020204" pitchFamily="34" charset="0"/>
          </a:endParaRPr>
        </a:p>
      </dsp:txBody>
      <dsp:txXfrm rot="5400000">
        <a:off x="4099746" y="-632337"/>
        <a:ext cx="929395" cy="71271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Lst>
      <dgm:cxnLst>
        <dgm:cxn modelId="4" srcId="0" destId="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75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75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316"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2CCAD80E-845E-431B-BEBB-C4B890B20538}"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Slide Image Placeholder 1"/>
          <p:cNvSpPr>
            <a:spLocks noRot="1" noTextEdit="1"/>
          </p:cNvSpPr>
          <p:nvPr>
            <p:ph type="sldImg"/>
          </p:nvPr>
        </p:nvSpPr>
        <p:spPr>
          <a:ln/>
        </p:spPr>
      </p:sp>
      <p:sp>
        <p:nvSpPr>
          <p:cNvPr id="22530" name="Text Placeholder 2"/>
          <p:cNvSpPr/>
          <p:nvPr>
            <p:ph type="body"/>
          </p:nvPr>
        </p:nvSpPr>
        <p:spPr>
          <a:ln/>
        </p:spPr>
        <p:txBody>
          <a:bodyPr wrap="square" lIns="91440" tIns="45720" rIns="91440" bIns="45720" anchor="t" anchorCtr="0"/>
          <a:p>
            <a:pPr lvl="0"/>
            <a:r>
              <a:rPr lang="en-US" altLang="zh-CN"/>
              <a:t>Trong đoạn 1, tác giả đã sử dụng biện pháp điệp ngữ để nhấn mạnh hương thơm của thảo quả rất quyến rũ và thơm nồng.</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Slide Image Placeholder 1"/>
          <p:cNvSpPr>
            <a:spLocks noRot="1" noTextEdit="1"/>
          </p:cNvSpPr>
          <p:nvPr>
            <p:ph type="sldImg"/>
          </p:nvPr>
        </p:nvSpPr>
        <p:spPr>
          <a:ln/>
        </p:spPr>
      </p:sp>
      <p:sp>
        <p:nvSpPr>
          <p:cNvPr id="24578" name="Text Placeholder 2"/>
          <p:cNvSpPr/>
          <p:nvPr>
            <p:ph type="body"/>
          </p:nvPr>
        </p:nvSpPr>
        <p:spPr>
          <a:ln/>
        </p:spPr>
        <p:txBody>
          <a:bodyPr wrap="square" lIns="91440" tIns="45720" rIns="91440" bIns="45720" anchor="t" anchorCtr="0"/>
          <a:p>
            <a:pPr lvl="0"/>
            <a:r>
              <a:rPr lang="en-US" altLang="zh-CN"/>
              <a:t>Trong đoạn 1, tác giả đã sử dụng biện pháp điệp ngữ để nhấn mạnh hương thơm của thảo quả rất quyến rũ và thơm nồng.</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Slide Image Placeholder 1"/>
          <p:cNvSpPr>
            <a:spLocks noRot="1" noTextEdit="1"/>
          </p:cNvSpPr>
          <p:nvPr>
            <p:ph type="sldImg"/>
          </p:nvPr>
        </p:nvSpPr>
        <p:spPr>
          <a:ln/>
        </p:spPr>
      </p:sp>
      <p:sp>
        <p:nvSpPr>
          <p:cNvPr id="28674" name="Text Placeholder 2"/>
          <p:cNvSpPr/>
          <p:nvPr>
            <p:ph type="body"/>
          </p:nvPr>
        </p:nvSpPr>
        <p:spPr>
          <a:ln/>
        </p:spPr>
        <p:txBody>
          <a:bodyPr wrap="square" lIns="91440" tIns="45720" rIns="91440" bIns="45720" anchor="t" anchorCtr="0"/>
          <a:p>
            <a:pPr lvl="0"/>
            <a:r>
              <a:rPr lang="en-US" altLang="zh-CN"/>
              <a:t>? tác giả sử dụng biện pháp nghệ thuật nào trong đoạn văn này?</a:t>
            </a:r>
            <a:endParaRPr lang="en-US" altLang="zh-CN"/>
          </a:p>
          <a:p>
            <a:pPr lvl="0"/>
            <a:r>
              <a:rPr lang="en-US" altLang="zh-CN"/>
              <a:t>-&gt; so sánh</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Slide Image Placeholder 1"/>
          <p:cNvSpPr>
            <a:spLocks noRot="1" noTextEdit="1"/>
          </p:cNvSpPr>
          <p:nvPr>
            <p:ph type="sldImg"/>
          </p:nvPr>
        </p:nvSpPr>
        <p:spPr>
          <a:ln/>
        </p:spPr>
      </p:sp>
      <p:sp>
        <p:nvSpPr>
          <p:cNvPr id="30722" name="Text Placeholder 2"/>
          <p:cNvSpPr/>
          <p:nvPr>
            <p:ph type="body"/>
          </p:nvPr>
        </p:nvSpPr>
        <p:spPr>
          <a:ln/>
        </p:spPr>
        <p:txBody>
          <a:bodyPr wrap="square" lIns="91440" tIns="45720" rIns="91440" bIns="45720" anchor="t" anchorCtr="0"/>
          <a:p>
            <a:pPr lvl="0"/>
            <a:r>
              <a:rPr lang="en-US" altLang="zh-CN"/>
              <a:t>? tác giả sử dụng biện pháp nghệ thuật nào trong đoạn văn này?</a:t>
            </a:r>
            <a:endParaRPr lang="en-US" altLang="zh-CN"/>
          </a:p>
          <a:p>
            <a:pPr lvl="0"/>
            <a:r>
              <a:rPr lang="en-US" altLang="zh-CN"/>
              <a:t>-&gt; so sánh</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en-US" altLang="zh-CN" strike="noStrike" noProof="1" smtClean="0"/>
              <a:t>Click to edit Master title style</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altLang="zh-CN" strike="noStrike" noProof="1" smtClean="0"/>
              <a:t>Click to edit Master subtitle style</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pPr fontAlgn="base"/>
            <a:r>
              <a:rPr lang="en-US" altLang="zh-CN" strike="noStrike" noProof="1" smtClean="0"/>
              <a:t>Click to edit Master title style</a:t>
            </a:r>
            <a:endParaRPr lang="zh-CN" altLang="en-US" strike="noStrike" noProof="1"/>
          </a:p>
        </p:txBody>
      </p:sp>
      <p:sp>
        <p:nvSpPr>
          <p:cNvPr id="3" name="图片占位符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altLang="zh-CN" strike="noStrike" noProof="1" smtClean="0"/>
              <a:t>Click to edit Master text styles</a:t>
            </a:r>
            <a:endParaRPr lang="en-US" altLang="zh-CN"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en-US" altLang="zh-CN" strike="noStrike" noProof="1" smtClean="0"/>
              <a:t>Click to edit Master title style</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pPr fontAlgn="base"/>
            <a:r>
              <a:rPr lang="en-US" altLang="zh-CN" strike="noStrike" noProof="1" smtClean="0"/>
              <a:t>Click to edit Master title style</a:t>
            </a:r>
            <a:endParaRPr lang="zh-CN" altLang="en-US" strike="noStrike" noProof="1"/>
          </a:p>
        </p:txBody>
      </p:sp>
      <p:sp>
        <p:nvSpPr>
          <p:cNvPr id="3" name="竖排文字占位符 2"/>
          <p:cNvSpPr>
            <a:spLocks noGrp="1"/>
          </p:cNvSpPr>
          <p:nvPr>
            <p:ph type="body" orient="vert" idx="1"/>
          </p:nvPr>
        </p:nvSpPr>
        <p:spPr>
          <a:xfrm>
            <a:off x="628650" y="365125"/>
            <a:ext cx="5800725" cy="5811838"/>
          </a:xfrm>
        </p:spPr>
        <p:txBody>
          <a:bodyPr vert="eaVert"/>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2"/>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263866C7-6ADA-49FF-926C-0C1AF26B9F2B}"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pPr fontAlgn="base"/>
            <a:r>
              <a:rPr lang="en-US" altLang="zh-CN" strike="noStrike" noProof="1" smtClean="0"/>
              <a:t>Click to edit Master title style</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en-US" altLang="zh-CN" strike="noStrike" noProof="1" smtClean="0"/>
              <a:t>Click to edit Master subtitle style</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rot="120000">
            <a:off x="879475" y="0"/>
            <a:ext cx="7385050" cy="6858000"/>
          </a:xfrm>
          <a:prstGeom prst="rect">
            <a:avLst/>
          </a:prstGeom>
          <a:noFill/>
          <a:ln w="9525">
            <a:noFill/>
          </a:ln>
        </p:spPr>
      </p:pic>
      <p:grpSp>
        <p:nvGrpSpPr>
          <p:cNvPr id="8" name="组合 53"/>
          <p:cNvGrpSpPr/>
          <p:nvPr/>
        </p:nvGrpSpPr>
        <p:grpSpPr>
          <a:xfrm>
            <a:off x="6419850" y="2479675"/>
            <a:ext cx="2808288" cy="4256088"/>
            <a:chOff x="5763786" y="234812"/>
            <a:chExt cx="5804102" cy="6594614"/>
          </a:xfrm>
        </p:grpSpPr>
        <p:sp>
          <p:nvSpPr>
            <p:cNvPr id="8777" name="Freeform 614"/>
            <p:cNvSpPr/>
            <p:nvPr/>
          </p:nvSpPr>
          <p:spPr>
            <a:xfrm>
              <a:off x="7567608" y="1149151"/>
              <a:ext cx="1721974" cy="9143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7" h="327">
                  <a:moveTo>
                    <a:pt x="327" y="261"/>
                  </a:moveTo>
                  <a:cubicBezTo>
                    <a:pt x="316" y="294"/>
                    <a:pt x="353" y="327"/>
                    <a:pt x="384" y="310"/>
                  </a:cubicBezTo>
                  <a:cubicBezTo>
                    <a:pt x="418" y="293"/>
                    <a:pt x="408" y="267"/>
                    <a:pt x="401" y="241"/>
                  </a:cubicBezTo>
                  <a:cubicBezTo>
                    <a:pt x="408" y="268"/>
                    <a:pt x="418" y="300"/>
                    <a:pt x="453" y="293"/>
                  </a:cubicBezTo>
                  <a:cubicBezTo>
                    <a:pt x="484" y="286"/>
                    <a:pt x="485" y="250"/>
                    <a:pt x="467" y="229"/>
                  </a:cubicBezTo>
                  <a:cubicBezTo>
                    <a:pt x="490" y="266"/>
                    <a:pt x="538" y="285"/>
                    <a:pt x="570" y="248"/>
                  </a:cubicBezTo>
                  <a:cubicBezTo>
                    <a:pt x="617" y="194"/>
                    <a:pt x="498" y="109"/>
                    <a:pt x="470" y="148"/>
                  </a:cubicBezTo>
                  <a:cubicBezTo>
                    <a:pt x="502" y="147"/>
                    <a:pt x="504" y="96"/>
                    <a:pt x="486" y="79"/>
                  </a:cubicBezTo>
                  <a:cubicBezTo>
                    <a:pt x="459" y="53"/>
                    <a:pt x="425" y="75"/>
                    <a:pt x="408" y="100"/>
                  </a:cubicBezTo>
                  <a:cubicBezTo>
                    <a:pt x="377" y="49"/>
                    <a:pt x="337" y="34"/>
                    <a:pt x="301" y="95"/>
                  </a:cubicBezTo>
                  <a:cubicBezTo>
                    <a:pt x="274" y="31"/>
                    <a:pt x="155" y="0"/>
                    <a:pt x="170" y="97"/>
                  </a:cubicBezTo>
                  <a:cubicBezTo>
                    <a:pt x="148" y="90"/>
                    <a:pt x="112" y="68"/>
                    <a:pt x="89" y="86"/>
                  </a:cubicBezTo>
                  <a:cubicBezTo>
                    <a:pt x="74" y="98"/>
                    <a:pt x="64" y="146"/>
                    <a:pt x="85" y="158"/>
                  </a:cubicBezTo>
                  <a:cubicBezTo>
                    <a:pt x="52" y="148"/>
                    <a:pt x="0" y="173"/>
                    <a:pt x="10" y="212"/>
                  </a:cubicBezTo>
                  <a:cubicBezTo>
                    <a:pt x="22" y="260"/>
                    <a:pt x="83" y="257"/>
                    <a:pt x="118" y="241"/>
                  </a:cubicBezTo>
                  <a:cubicBezTo>
                    <a:pt x="119" y="241"/>
                    <a:pt x="119" y="241"/>
                    <a:pt x="118" y="241"/>
                  </a:cubicBezTo>
                  <a:cubicBezTo>
                    <a:pt x="77" y="301"/>
                    <a:pt x="179" y="317"/>
                    <a:pt x="213" y="274"/>
                  </a:cubicBezTo>
                  <a:cubicBezTo>
                    <a:pt x="202" y="303"/>
                    <a:pt x="239" y="319"/>
                    <a:pt x="262" y="317"/>
                  </a:cubicBezTo>
                  <a:cubicBezTo>
                    <a:pt x="290" y="314"/>
                    <a:pt x="319" y="286"/>
                    <a:pt x="327" y="261"/>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8778" name="Freeform 615"/>
            <p:cNvSpPr/>
            <p:nvPr/>
          </p:nvSpPr>
          <p:spPr>
            <a:xfrm>
              <a:off x="9049572" y="1749182"/>
              <a:ext cx="28573" cy="70480"/>
            </a:xfrm>
            <a:custGeom>
              <a:avLst/>
              <a:gdLst/>
              <a:ahLst/>
              <a:cxnLst>
                <a:cxn ang="0">
                  <a:pos x="2147483646" y="2147483646"/>
                </a:cxn>
                <a:cxn ang="0">
                  <a:pos x="2147483646" y="2147483646"/>
                </a:cxn>
                <a:cxn ang="0">
                  <a:pos x="2147483646" y="0"/>
                </a:cxn>
              </a:cxnLst>
              <a:pathLst>
                <a:path w="10" h="25">
                  <a:moveTo>
                    <a:pt x="1" y="22"/>
                  </a:moveTo>
                  <a:cubicBezTo>
                    <a:pt x="0" y="25"/>
                    <a:pt x="4" y="14"/>
                    <a:pt x="5" y="12"/>
                  </a:cubicBezTo>
                  <a:cubicBezTo>
                    <a:pt x="7" y="8"/>
                    <a:pt x="10" y="2"/>
                    <a:pt x="9"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79" name="Freeform 616"/>
            <p:cNvSpPr/>
            <p:nvPr/>
          </p:nvSpPr>
          <p:spPr>
            <a:xfrm>
              <a:off x="8988617" y="1743468"/>
              <a:ext cx="7619" cy="51431"/>
            </a:xfrm>
            <a:custGeom>
              <a:avLst/>
              <a:gdLst/>
              <a:ahLst/>
              <a:cxnLst>
                <a:cxn ang="0">
                  <a:pos x="0" y="2147483646"/>
                </a:cxn>
                <a:cxn ang="0">
                  <a:pos x="2147483646" y="0"/>
                </a:cxn>
              </a:cxnLst>
              <a:pathLst>
                <a:path w="3" h="18">
                  <a:moveTo>
                    <a:pt x="0" y="18"/>
                  </a:moveTo>
                  <a:cubicBezTo>
                    <a:pt x="3" y="15"/>
                    <a:pt x="3" y="6"/>
                    <a:pt x="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0" name="Freeform 617"/>
            <p:cNvSpPr/>
            <p:nvPr/>
          </p:nvSpPr>
          <p:spPr>
            <a:xfrm>
              <a:off x="8918138" y="1711085"/>
              <a:ext cx="5715" cy="55241"/>
            </a:xfrm>
            <a:custGeom>
              <a:avLst/>
              <a:gdLst/>
              <a:ahLst/>
              <a:cxnLst>
                <a:cxn ang="0">
                  <a:pos x="0" y="2147483646"/>
                </a:cxn>
                <a:cxn ang="0">
                  <a:pos x="2147483646" y="0"/>
                </a:cxn>
              </a:cxnLst>
              <a:pathLst>
                <a:path w="2" h="20">
                  <a:moveTo>
                    <a:pt x="0" y="20"/>
                  </a:moveTo>
                  <a:cubicBezTo>
                    <a:pt x="2" y="14"/>
                    <a:pt x="2"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1" name="Freeform 618"/>
            <p:cNvSpPr/>
            <p:nvPr/>
          </p:nvSpPr>
          <p:spPr>
            <a:xfrm>
              <a:off x="8849564" y="1711085"/>
              <a:ext cx="1905" cy="32383"/>
            </a:xfrm>
            <a:custGeom>
              <a:avLst/>
              <a:gdLst/>
              <a:ahLst/>
              <a:cxnLst>
                <a:cxn ang="0">
                  <a:pos x="0" y="2147483646"/>
                </a:cxn>
                <a:cxn ang="0">
                  <a:pos x="2147483646" y="0"/>
                </a:cxn>
              </a:cxnLst>
              <a:pathLst>
                <a:path w="1" h="12">
                  <a:moveTo>
                    <a:pt x="0" y="12"/>
                  </a:moveTo>
                  <a:cubicBezTo>
                    <a:pt x="0" y="8"/>
                    <a:pt x="1" y="4"/>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2" name="Freeform 619"/>
            <p:cNvSpPr/>
            <p:nvPr/>
          </p:nvSpPr>
          <p:spPr>
            <a:xfrm>
              <a:off x="8748608" y="1716800"/>
              <a:ext cx="5715" cy="60956"/>
            </a:xfrm>
            <a:custGeom>
              <a:avLst/>
              <a:gdLst/>
              <a:ahLst/>
              <a:cxnLst>
                <a:cxn ang="0">
                  <a:pos x="2147483646" y="2147483646"/>
                </a:cxn>
                <a:cxn ang="0">
                  <a:pos x="0" y="0"/>
                </a:cxn>
              </a:cxnLst>
              <a:pathLst>
                <a:path w="2" h="22">
                  <a:moveTo>
                    <a:pt x="1" y="22"/>
                  </a:moveTo>
                  <a:cubicBezTo>
                    <a:pt x="2" y="15"/>
                    <a:pt x="1"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3" name="Freeform 620"/>
            <p:cNvSpPr/>
            <p:nvPr/>
          </p:nvSpPr>
          <p:spPr>
            <a:xfrm>
              <a:off x="8634317" y="1699656"/>
              <a:ext cx="11429" cy="55241"/>
            </a:xfrm>
            <a:custGeom>
              <a:avLst/>
              <a:gdLst/>
              <a:ahLst/>
              <a:cxnLst>
                <a:cxn ang="0">
                  <a:pos x="2147483646" y="2147483646"/>
                </a:cxn>
                <a:cxn ang="0">
                  <a:pos x="2147483646" y="0"/>
                </a:cxn>
              </a:cxnLst>
              <a:pathLst>
                <a:path w="4" h="20">
                  <a:moveTo>
                    <a:pt x="4" y="20"/>
                  </a:moveTo>
                  <a:cubicBezTo>
                    <a:pt x="0" y="15"/>
                    <a:pt x="1" y="6"/>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4" name="Freeform 621"/>
            <p:cNvSpPr/>
            <p:nvPr/>
          </p:nvSpPr>
          <p:spPr>
            <a:xfrm>
              <a:off x="8550505" y="1722514"/>
              <a:ext cx="11429" cy="47622"/>
            </a:xfrm>
            <a:custGeom>
              <a:avLst/>
              <a:gdLst/>
              <a:ahLst/>
              <a:cxnLst>
                <a:cxn ang="0">
                  <a:pos x="2147483646" y="2147483646"/>
                </a:cxn>
                <a:cxn ang="0">
                  <a:pos x="0" y="0"/>
                </a:cxn>
              </a:cxnLst>
              <a:pathLst>
                <a:path w="4" h="17">
                  <a:moveTo>
                    <a:pt x="4" y="17"/>
                  </a:moveTo>
                  <a:cubicBezTo>
                    <a:pt x="2" y="12"/>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5" name="Freeform 622"/>
            <p:cNvSpPr/>
            <p:nvPr/>
          </p:nvSpPr>
          <p:spPr>
            <a:xfrm>
              <a:off x="8447643" y="1728229"/>
              <a:ext cx="13334" cy="43812"/>
            </a:xfrm>
            <a:custGeom>
              <a:avLst/>
              <a:gdLst/>
              <a:ahLst/>
              <a:cxnLst>
                <a:cxn ang="0">
                  <a:pos x="2147483646" y="2147483646"/>
                </a:cxn>
                <a:cxn ang="0">
                  <a:pos x="0" y="0"/>
                </a:cxn>
              </a:cxnLst>
              <a:pathLst>
                <a:path w="5" h="16">
                  <a:moveTo>
                    <a:pt x="4" y="16"/>
                  </a:moveTo>
                  <a:cubicBezTo>
                    <a:pt x="5" y="11"/>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6" name="Freeform 623"/>
            <p:cNvSpPr/>
            <p:nvPr/>
          </p:nvSpPr>
          <p:spPr>
            <a:xfrm>
              <a:off x="8333353" y="1743468"/>
              <a:ext cx="13334" cy="41907"/>
            </a:xfrm>
            <a:custGeom>
              <a:avLst/>
              <a:gdLst/>
              <a:ahLst/>
              <a:cxnLst>
                <a:cxn ang="0">
                  <a:pos x="2147483646" y="2147483646"/>
                </a:cxn>
                <a:cxn ang="0">
                  <a:pos x="2147483646" y="0"/>
                </a:cxn>
              </a:cxnLst>
              <a:pathLst>
                <a:path w="5" h="15">
                  <a:moveTo>
                    <a:pt x="5" y="15"/>
                  </a:moveTo>
                  <a:cubicBezTo>
                    <a:pt x="0" y="11"/>
                    <a:pt x="2" y="5"/>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7" name="Freeform 624"/>
            <p:cNvSpPr/>
            <p:nvPr/>
          </p:nvSpPr>
          <p:spPr>
            <a:xfrm>
              <a:off x="8249540" y="1760611"/>
              <a:ext cx="5715" cy="40002"/>
            </a:xfrm>
            <a:custGeom>
              <a:avLst/>
              <a:gdLst/>
              <a:ahLst/>
              <a:cxnLst>
                <a:cxn ang="0">
                  <a:pos x="2147483646" y="2147483646"/>
                </a:cxn>
                <a:cxn ang="0">
                  <a:pos x="0" y="0"/>
                </a:cxn>
              </a:cxnLst>
              <a:pathLst>
                <a:path w="2" h="14">
                  <a:moveTo>
                    <a:pt x="2" y="14"/>
                  </a:moveTo>
                  <a:cubicBezTo>
                    <a:pt x="1" y="9"/>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8" name="Freeform 625"/>
            <p:cNvSpPr/>
            <p:nvPr/>
          </p:nvSpPr>
          <p:spPr>
            <a:xfrm>
              <a:off x="8131440" y="1735848"/>
              <a:ext cx="15239" cy="60956"/>
            </a:xfrm>
            <a:custGeom>
              <a:avLst/>
              <a:gdLst/>
              <a:ahLst/>
              <a:cxnLst>
                <a:cxn ang="0">
                  <a:pos x="2147483646" y="2147483646"/>
                </a:cxn>
                <a:cxn ang="0">
                  <a:pos x="0" y="0"/>
                </a:cxn>
              </a:cxnLst>
              <a:pathLst>
                <a:path w="5" h="22">
                  <a:moveTo>
                    <a:pt x="3" y="22"/>
                  </a:moveTo>
                  <a:cubicBezTo>
                    <a:pt x="5"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89" name="Freeform 626"/>
            <p:cNvSpPr/>
            <p:nvPr/>
          </p:nvSpPr>
          <p:spPr>
            <a:xfrm>
              <a:off x="8034293" y="1741563"/>
              <a:ext cx="19048" cy="41907"/>
            </a:xfrm>
            <a:custGeom>
              <a:avLst/>
              <a:gdLst/>
              <a:ahLst/>
              <a:cxnLst>
                <a:cxn ang="0">
                  <a:pos x="2147483646" y="2147483646"/>
                </a:cxn>
                <a:cxn ang="0">
                  <a:pos x="0" y="0"/>
                </a:cxn>
              </a:cxnLst>
              <a:pathLst>
                <a:path w="7" h="15">
                  <a:moveTo>
                    <a:pt x="7" y="15"/>
                  </a:moveTo>
                  <a:cubicBezTo>
                    <a:pt x="7" y="10"/>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0" name="Freeform 627"/>
            <p:cNvSpPr/>
            <p:nvPr/>
          </p:nvSpPr>
          <p:spPr>
            <a:xfrm>
              <a:off x="7921908" y="1741563"/>
              <a:ext cx="11429" cy="34288"/>
            </a:xfrm>
            <a:custGeom>
              <a:avLst/>
              <a:gdLst/>
              <a:ahLst/>
              <a:cxnLst>
                <a:cxn ang="0">
                  <a:pos x="2147483646" y="2147483646"/>
                </a:cxn>
                <a:cxn ang="0">
                  <a:pos x="0" y="0"/>
                </a:cxn>
              </a:cxnLst>
              <a:pathLst>
                <a:path w="4" h="12">
                  <a:moveTo>
                    <a:pt x="3" y="12"/>
                  </a:moveTo>
                  <a:cubicBezTo>
                    <a:pt x="4" y="8"/>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1" name="Freeform 628"/>
            <p:cNvSpPr/>
            <p:nvPr/>
          </p:nvSpPr>
          <p:spPr>
            <a:xfrm>
              <a:off x="7834285" y="1739658"/>
              <a:ext cx="7619" cy="43812"/>
            </a:xfrm>
            <a:custGeom>
              <a:avLst/>
              <a:gdLst/>
              <a:ahLst/>
              <a:cxnLst>
                <a:cxn ang="0">
                  <a:pos x="2147483646" y="2147483646"/>
                </a:cxn>
                <a:cxn ang="0">
                  <a:pos x="0" y="0"/>
                </a:cxn>
              </a:cxnLst>
              <a:pathLst>
                <a:path w="3" h="16">
                  <a:moveTo>
                    <a:pt x="2" y="16"/>
                  </a:moveTo>
                  <a:cubicBezTo>
                    <a:pt x="1" y="11"/>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2" name="Freeform 629"/>
            <p:cNvSpPr/>
            <p:nvPr/>
          </p:nvSpPr>
          <p:spPr>
            <a:xfrm>
              <a:off x="7718090" y="1741563"/>
              <a:ext cx="9524" cy="34288"/>
            </a:xfrm>
            <a:custGeom>
              <a:avLst/>
              <a:gdLst/>
              <a:ahLst/>
              <a:cxnLst>
                <a:cxn ang="0">
                  <a:pos x="2147483646" y="2147483646"/>
                </a:cxn>
                <a:cxn ang="0">
                  <a:pos x="0" y="0"/>
                </a:cxn>
              </a:cxnLst>
              <a:pathLst>
                <a:path w="3" h="12">
                  <a:moveTo>
                    <a:pt x="3" y="12"/>
                  </a:moveTo>
                  <a:cubicBezTo>
                    <a:pt x="1" y="9"/>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3" name="Freeform 630"/>
            <p:cNvSpPr/>
            <p:nvPr/>
          </p:nvSpPr>
          <p:spPr>
            <a:xfrm>
              <a:off x="8826706" y="1859664"/>
              <a:ext cx="5715" cy="32383"/>
            </a:xfrm>
            <a:custGeom>
              <a:avLst/>
              <a:gdLst/>
              <a:ahLst/>
              <a:cxnLst>
                <a:cxn ang="0">
                  <a:pos x="0" y="2147483646"/>
                </a:cxn>
                <a:cxn ang="0">
                  <a:pos x="2147483646" y="0"/>
                </a:cxn>
              </a:cxnLst>
              <a:pathLst>
                <a:path w="2" h="12">
                  <a:moveTo>
                    <a:pt x="0" y="12"/>
                  </a:moveTo>
                  <a:cubicBezTo>
                    <a:pt x="0" y="11"/>
                    <a:pt x="2" y="3"/>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4" name="Freeform 631"/>
            <p:cNvSpPr/>
            <p:nvPr/>
          </p:nvSpPr>
          <p:spPr>
            <a:xfrm>
              <a:off x="8754322" y="1848235"/>
              <a:ext cx="7619" cy="41907"/>
            </a:xfrm>
            <a:custGeom>
              <a:avLst/>
              <a:gdLst/>
              <a:ahLst/>
              <a:cxnLst>
                <a:cxn ang="0">
                  <a:pos x="0" y="2147483646"/>
                </a:cxn>
                <a:cxn ang="0">
                  <a:pos x="2147483646" y="0"/>
                </a:cxn>
              </a:cxnLst>
              <a:pathLst>
                <a:path w="3" h="15">
                  <a:moveTo>
                    <a:pt x="0" y="15"/>
                  </a:moveTo>
                  <a:cubicBezTo>
                    <a:pt x="1" y="10"/>
                    <a:pt x="3" y="5"/>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5" name="Freeform 632"/>
            <p:cNvSpPr/>
            <p:nvPr/>
          </p:nvSpPr>
          <p:spPr>
            <a:xfrm>
              <a:off x="8615269" y="1880618"/>
              <a:ext cx="15239" cy="47622"/>
            </a:xfrm>
            <a:custGeom>
              <a:avLst/>
              <a:gdLst/>
              <a:ahLst/>
              <a:cxnLst>
                <a:cxn ang="0">
                  <a:pos x="2147483646" y="2147483646"/>
                </a:cxn>
                <a:cxn ang="0">
                  <a:pos x="0" y="0"/>
                </a:cxn>
              </a:cxnLst>
              <a:pathLst>
                <a:path w="6" h="17">
                  <a:moveTo>
                    <a:pt x="6" y="17"/>
                  </a:moveTo>
                  <a:cubicBezTo>
                    <a:pt x="2" y="13"/>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6" name="Freeform 633"/>
            <p:cNvSpPr/>
            <p:nvPr/>
          </p:nvSpPr>
          <p:spPr>
            <a:xfrm>
              <a:off x="8552409" y="1890142"/>
              <a:ext cx="5715" cy="32383"/>
            </a:xfrm>
            <a:custGeom>
              <a:avLst/>
              <a:gdLst/>
              <a:ahLst/>
              <a:cxnLst>
                <a:cxn ang="0">
                  <a:pos x="2147483646" y="2147483646"/>
                </a:cxn>
                <a:cxn ang="0">
                  <a:pos x="0" y="0"/>
                </a:cxn>
              </a:cxnLst>
              <a:pathLst>
                <a:path w="2" h="12">
                  <a:moveTo>
                    <a:pt x="2" y="12"/>
                  </a:moveTo>
                  <a:cubicBezTo>
                    <a:pt x="1" y="8"/>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7" name="Freeform 634"/>
            <p:cNvSpPr/>
            <p:nvPr/>
          </p:nvSpPr>
          <p:spPr>
            <a:xfrm>
              <a:off x="8380974" y="1867284"/>
              <a:ext cx="19048" cy="36192"/>
            </a:xfrm>
            <a:custGeom>
              <a:avLst/>
              <a:gdLst/>
              <a:ahLst/>
              <a:cxnLst>
                <a:cxn ang="0">
                  <a:pos x="2147483646" y="2147483646"/>
                </a:cxn>
                <a:cxn ang="0">
                  <a:pos x="0" y="0"/>
                </a:cxn>
              </a:cxnLst>
              <a:pathLst>
                <a:path w="7" h="13">
                  <a:moveTo>
                    <a:pt x="7" y="13"/>
                  </a:moveTo>
                  <a:cubicBezTo>
                    <a:pt x="6" y="8"/>
                    <a:pt x="4"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8" name="Freeform 635"/>
            <p:cNvSpPr/>
            <p:nvPr/>
          </p:nvSpPr>
          <p:spPr>
            <a:xfrm>
              <a:off x="8297161" y="1890142"/>
              <a:ext cx="7619" cy="47622"/>
            </a:xfrm>
            <a:custGeom>
              <a:avLst/>
              <a:gdLst/>
              <a:ahLst/>
              <a:cxnLst>
                <a:cxn ang="0">
                  <a:pos x="2147483646" y="2147483646"/>
                </a:cxn>
                <a:cxn ang="0">
                  <a:pos x="0" y="0"/>
                </a:cxn>
              </a:cxnLst>
              <a:pathLst>
                <a:path w="3" h="17">
                  <a:moveTo>
                    <a:pt x="3" y="17"/>
                  </a:moveTo>
                  <a:cubicBezTo>
                    <a:pt x="2" y="11"/>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99" name="Freeform 636"/>
            <p:cNvSpPr/>
            <p:nvPr/>
          </p:nvSpPr>
          <p:spPr>
            <a:xfrm>
              <a:off x="8226682" y="1890142"/>
              <a:ext cx="7619" cy="32383"/>
            </a:xfrm>
            <a:custGeom>
              <a:avLst/>
              <a:gdLst/>
              <a:ahLst/>
              <a:cxnLst>
                <a:cxn ang="0">
                  <a:pos x="2147483646" y="2147483646"/>
                </a:cxn>
                <a:cxn ang="0">
                  <a:pos x="0" y="0"/>
                </a:cxn>
              </a:cxnLst>
              <a:pathLst>
                <a:path w="3" h="12">
                  <a:moveTo>
                    <a:pt x="3" y="12"/>
                  </a:moveTo>
                  <a:cubicBezTo>
                    <a:pt x="1" y="8"/>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0" name="Freeform 637"/>
            <p:cNvSpPr/>
            <p:nvPr/>
          </p:nvSpPr>
          <p:spPr>
            <a:xfrm>
              <a:off x="8083819" y="1872998"/>
              <a:ext cx="28573" cy="36192"/>
            </a:xfrm>
            <a:custGeom>
              <a:avLst/>
              <a:gdLst/>
              <a:ahLst/>
              <a:cxnLst>
                <a:cxn ang="0">
                  <a:pos x="2147483646" y="2147483646"/>
                </a:cxn>
                <a:cxn ang="0">
                  <a:pos x="0" y="0"/>
                </a:cxn>
              </a:cxnLst>
              <a:pathLst>
                <a:path w="10" h="13">
                  <a:moveTo>
                    <a:pt x="10" y="13"/>
                  </a:moveTo>
                  <a:cubicBezTo>
                    <a:pt x="7" y="8"/>
                    <a:pt x="5"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1" name="Freeform 638"/>
            <p:cNvSpPr/>
            <p:nvPr/>
          </p:nvSpPr>
          <p:spPr>
            <a:xfrm>
              <a:off x="8009530" y="1886332"/>
              <a:ext cx="26668" cy="34288"/>
            </a:xfrm>
            <a:custGeom>
              <a:avLst/>
              <a:gdLst/>
              <a:ahLst/>
              <a:cxnLst>
                <a:cxn ang="0">
                  <a:pos x="2147483646" y="2147483646"/>
                </a:cxn>
                <a:cxn ang="0">
                  <a:pos x="0" y="0"/>
                </a:cxn>
              </a:cxnLst>
              <a:pathLst>
                <a:path w="10" h="12">
                  <a:moveTo>
                    <a:pt x="10" y="12"/>
                  </a:moveTo>
                  <a:cubicBezTo>
                    <a:pt x="6" y="8"/>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2" name="Freeform 639"/>
            <p:cNvSpPr/>
            <p:nvPr/>
          </p:nvSpPr>
          <p:spPr>
            <a:xfrm>
              <a:off x="9026714" y="1602508"/>
              <a:ext cx="5715" cy="53336"/>
            </a:xfrm>
            <a:custGeom>
              <a:avLst/>
              <a:gdLst/>
              <a:ahLst/>
              <a:cxnLst>
                <a:cxn ang="0">
                  <a:pos x="2147483646" y="2147483646"/>
                </a:cxn>
                <a:cxn ang="0">
                  <a:pos x="2147483646" y="2147483646"/>
                </a:cxn>
                <a:cxn ang="0">
                  <a:pos x="0" y="2147483646"/>
                </a:cxn>
              </a:cxnLst>
              <a:pathLst>
                <a:path w="2" h="19">
                  <a:moveTo>
                    <a:pt x="1" y="19"/>
                  </a:moveTo>
                  <a:cubicBezTo>
                    <a:pt x="1" y="14"/>
                    <a:pt x="2" y="8"/>
                    <a:pt x="2" y="2"/>
                  </a:cubicBezTo>
                  <a:cubicBezTo>
                    <a:pt x="1" y="0"/>
                    <a:pt x="1"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3" name="Freeform 640"/>
            <p:cNvSpPr/>
            <p:nvPr/>
          </p:nvSpPr>
          <p:spPr>
            <a:xfrm>
              <a:off x="8900995" y="1596793"/>
              <a:ext cx="9524" cy="41907"/>
            </a:xfrm>
            <a:custGeom>
              <a:avLst/>
              <a:gdLst/>
              <a:ahLst/>
              <a:cxnLst>
                <a:cxn ang="0">
                  <a:pos x="0" y="2147483646"/>
                </a:cxn>
                <a:cxn ang="0">
                  <a:pos x="0" y="0"/>
                </a:cxn>
              </a:cxnLst>
              <a:pathLst>
                <a:path w="3" h="15">
                  <a:moveTo>
                    <a:pt x="0" y="15"/>
                  </a:moveTo>
                  <a:cubicBezTo>
                    <a:pt x="2" y="10"/>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4" name="Freeform 641"/>
            <p:cNvSpPr/>
            <p:nvPr/>
          </p:nvSpPr>
          <p:spPr>
            <a:xfrm>
              <a:off x="8761942" y="1591079"/>
              <a:ext cx="5715" cy="59051"/>
            </a:xfrm>
            <a:custGeom>
              <a:avLst/>
              <a:gdLst/>
              <a:ahLst/>
              <a:cxnLst>
                <a:cxn ang="0">
                  <a:pos x="2147483646" y="2147483646"/>
                </a:cxn>
                <a:cxn ang="0">
                  <a:pos x="0" y="0"/>
                </a:cxn>
              </a:cxnLst>
              <a:pathLst>
                <a:path w="2" h="21">
                  <a:moveTo>
                    <a:pt x="1" y="21"/>
                  </a:moveTo>
                  <a:cubicBezTo>
                    <a:pt x="1" y="15"/>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5" name="Freeform 642"/>
            <p:cNvSpPr/>
            <p:nvPr/>
          </p:nvSpPr>
          <p:spPr>
            <a:xfrm>
              <a:off x="8672414" y="1577745"/>
              <a:ext cx="9524" cy="43812"/>
            </a:xfrm>
            <a:custGeom>
              <a:avLst/>
              <a:gdLst/>
              <a:ahLst/>
              <a:cxnLst>
                <a:cxn ang="0">
                  <a:pos x="2147483646" y="2147483646"/>
                </a:cxn>
                <a:cxn ang="0">
                  <a:pos x="0" y="0"/>
                </a:cxn>
              </a:cxnLst>
              <a:pathLst>
                <a:path w="3" h="16">
                  <a:moveTo>
                    <a:pt x="3" y="16"/>
                  </a:moveTo>
                  <a:cubicBezTo>
                    <a:pt x="1" y="11"/>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6" name="Freeform 643"/>
            <p:cNvSpPr/>
            <p:nvPr/>
          </p:nvSpPr>
          <p:spPr>
            <a:xfrm>
              <a:off x="8573363" y="1591079"/>
              <a:ext cx="7619" cy="36192"/>
            </a:xfrm>
            <a:custGeom>
              <a:avLst/>
              <a:gdLst/>
              <a:ahLst/>
              <a:cxnLst>
                <a:cxn ang="0">
                  <a:pos x="2147483646" y="2147483646"/>
                </a:cxn>
                <a:cxn ang="0">
                  <a:pos x="0" y="0"/>
                </a:cxn>
              </a:cxnLst>
              <a:pathLst>
                <a:path w="3" h="13">
                  <a:moveTo>
                    <a:pt x="3" y="13"/>
                  </a:moveTo>
                  <a:cubicBezTo>
                    <a:pt x="3" y="9"/>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7" name="Freeform 644"/>
            <p:cNvSpPr/>
            <p:nvPr/>
          </p:nvSpPr>
          <p:spPr>
            <a:xfrm>
              <a:off x="8466692" y="1596793"/>
              <a:ext cx="13334" cy="49526"/>
            </a:xfrm>
            <a:custGeom>
              <a:avLst/>
              <a:gdLst/>
              <a:ahLst/>
              <a:cxnLst>
                <a:cxn ang="0">
                  <a:pos x="2147483646" y="2147483646"/>
                </a:cxn>
                <a:cxn ang="0">
                  <a:pos x="0" y="0"/>
                </a:cxn>
              </a:cxnLst>
              <a:pathLst>
                <a:path w="5" h="18">
                  <a:moveTo>
                    <a:pt x="5" y="18"/>
                  </a:moveTo>
                  <a:cubicBezTo>
                    <a:pt x="2" y="13"/>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8" name="Freeform 645"/>
            <p:cNvSpPr/>
            <p:nvPr/>
          </p:nvSpPr>
          <p:spPr>
            <a:xfrm>
              <a:off x="8342877" y="1602508"/>
              <a:ext cx="11429" cy="47622"/>
            </a:xfrm>
            <a:custGeom>
              <a:avLst/>
              <a:gdLst/>
              <a:ahLst/>
              <a:cxnLst>
                <a:cxn ang="0">
                  <a:pos x="2147483646" y="2147483646"/>
                </a:cxn>
                <a:cxn ang="0">
                  <a:pos x="0" y="0"/>
                </a:cxn>
              </a:cxnLst>
              <a:pathLst>
                <a:path w="4" h="17">
                  <a:moveTo>
                    <a:pt x="4" y="17"/>
                  </a:moveTo>
                  <a:cubicBezTo>
                    <a:pt x="3" y="12"/>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09" name="Freeform 646"/>
            <p:cNvSpPr/>
            <p:nvPr/>
          </p:nvSpPr>
          <p:spPr>
            <a:xfrm>
              <a:off x="8224777" y="1608222"/>
              <a:ext cx="20953" cy="49526"/>
            </a:xfrm>
            <a:custGeom>
              <a:avLst/>
              <a:gdLst/>
              <a:ahLst/>
              <a:cxnLst>
                <a:cxn ang="0">
                  <a:pos x="2147483646" y="2147483646"/>
                </a:cxn>
                <a:cxn ang="0">
                  <a:pos x="0" y="0"/>
                </a:cxn>
              </a:cxnLst>
              <a:pathLst>
                <a:path w="8" h="18">
                  <a:moveTo>
                    <a:pt x="8" y="18"/>
                  </a:moveTo>
                  <a:cubicBezTo>
                    <a:pt x="5" y="1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0" name="Freeform 647"/>
            <p:cNvSpPr/>
            <p:nvPr/>
          </p:nvSpPr>
          <p:spPr>
            <a:xfrm>
              <a:off x="8120011" y="1610127"/>
              <a:ext cx="15239" cy="36192"/>
            </a:xfrm>
            <a:custGeom>
              <a:avLst/>
              <a:gdLst/>
              <a:ahLst/>
              <a:cxnLst>
                <a:cxn ang="0">
                  <a:pos x="2147483646" y="2147483646"/>
                </a:cxn>
                <a:cxn ang="0">
                  <a:pos x="0" y="0"/>
                </a:cxn>
              </a:cxnLst>
              <a:pathLst>
                <a:path w="5" h="13">
                  <a:moveTo>
                    <a:pt x="5" y="13"/>
                  </a:moveTo>
                  <a:cubicBezTo>
                    <a:pt x="3" y="9"/>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1" name="Freeform 648"/>
            <p:cNvSpPr/>
            <p:nvPr/>
          </p:nvSpPr>
          <p:spPr>
            <a:xfrm>
              <a:off x="8011435" y="1610127"/>
              <a:ext cx="19048" cy="36192"/>
            </a:xfrm>
            <a:custGeom>
              <a:avLst/>
              <a:gdLst/>
              <a:ahLst/>
              <a:cxnLst>
                <a:cxn ang="0">
                  <a:pos x="2147483646" y="2147483646"/>
                </a:cxn>
                <a:cxn ang="0">
                  <a:pos x="0" y="0"/>
                </a:cxn>
              </a:cxnLst>
              <a:pathLst>
                <a:path w="7" h="13">
                  <a:moveTo>
                    <a:pt x="7" y="13"/>
                  </a:moveTo>
                  <a:cubicBezTo>
                    <a:pt x="5" y="8"/>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2" name="Freeform 649"/>
            <p:cNvSpPr/>
            <p:nvPr/>
          </p:nvSpPr>
          <p:spPr>
            <a:xfrm>
              <a:off x="7900955" y="1623461"/>
              <a:ext cx="20953" cy="32383"/>
            </a:xfrm>
            <a:custGeom>
              <a:avLst/>
              <a:gdLst/>
              <a:ahLst/>
              <a:cxnLst>
                <a:cxn ang="0">
                  <a:pos x="2147483646" y="2147483646"/>
                </a:cxn>
                <a:cxn ang="0">
                  <a:pos x="0" y="0"/>
                </a:cxn>
              </a:cxnLst>
              <a:pathLst>
                <a:path w="8" h="11">
                  <a:moveTo>
                    <a:pt x="8" y="11"/>
                  </a:moveTo>
                  <a:cubicBezTo>
                    <a:pt x="6" y="7"/>
                    <a:pt x="4"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3" name="Freeform 650"/>
            <p:cNvSpPr/>
            <p:nvPr/>
          </p:nvSpPr>
          <p:spPr>
            <a:xfrm>
              <a:off x="7824761" y="1640605"/>
              <a:ext cx="9524" cy="24763"/>
            </a:xfrm>
            <a:custGeom>
              <a:avLst/>
              <a:gdLst/>
              <a:ahLst/>
              <a:cxnLst>
                <a:cxn ang="0">
                  <a:pos x="2147483646" y="2147483646"/>
                </a:cxn>
                <a:cxn ang="0">
                  <a:pos x="0" y="0"/>
                </a:cxn>
              </a:cxnLst>
              <a:pathLst>
                <a:path w="3" h="9">
                  <a:moveTo>
                    <a:pt x="3" y="9"/>
                  </a:moveTo>
                  <a:cubicBezTo>
                    <a:pt x="2" y="6"/>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4" name="Freeform 651"/>
            <p:cNvSpPr/>
            <p:nvPr/>
          </p:nvSpPr>
          <p:spPr>
            <a:xfrm>
              <a:off x="7708566" y="1650129"/>
              <a:ext cx="9524" cy="36192"/>
            </a:xfrm>
            <a:custGeom>
              <a:avLst/>
              <a:gdLst/>
              <a:ahLst/>
              <a:cxnLst>
                <a:cxn ang="0">
                  <a:pos x="2147483646" y="2147483646"/>
                </a:cxn>
                <a:cxn ang="0">
                  <a:pos x="0" y="0"/>
                </a:cxn>
              </a:cxnLst>
              <a:pathLst>
                <a:path w="4" h="13">
                  <a:moveTo>
                    <a:pt x="3" y="13"/>
                  </a:moveTo>
                  <a:cubicBezTo>
                    <a:pt x="4" y="8"/>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5" name="Freeform 652"/>
            <p:cNvSpPr/>
            <p:nvPr/>
          </p:nvSpPr>
          <p:spPr>
            <a:xfrm>
              <a:off x="8838135" y="1457738"/>
              <a:ext cx="11429" cy="43812"/>
            </a:xfrm>
            <a:custGeom>
              <a:avLst/>
              <a:gdLst/>
              <a:ahLst/>
              <a:cxnLst>
                <a:cxn ang="0">
                  <a:pos x="0" y="2147483646"/>
                </a:cxn>
                <a:cxn ang="0">
                  <a:pos x="0" y="0"/>
                </a:cxn>
              </a:cxnLst>
              <a:pathLst>
                <a:path w="4" h="16">
                  <a:moveTo>
                    <a:pt x="0" y="16"/>
                  </a:moveTo>
                  <a:cubicBezTo>
                    <a:pt x="0" y="11"/>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6" name="Freeform 653"/>
            <p:cNvSpPr/>
            <p:nvPr/>
          </p:nvSpPr>
          <p:spPr>
            <a:xfrm>
              <a:off x="8729559" y="1452024"/>
              <a:ext cx="7619" cy="47622"/>
            </a:xfrm>
            <a:custGeom>
              <a:avLst/>
              <a:gdLst/>
              <a:ahLst/>
              <a:cxnLst>
                <a:cxn ang="0">
                  <a:pos x="2147483646" y="2147483646"/>
                </a:cxn>
                <a:cxn ang="0">
                  <a:pos x="0" y="0"/>
                </a:cxn>
              </a:cxnLst>
              <a:pathLst>
                <a:path w="3" h="17">
                  <a:moveTo>
                    <a:pt x="2" y="17"/>
                  </a:moveTo>
                  <a:cubicBezTo>
                    <a:pt x="3" y="12"/>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7" name="Freeform 654"/>
            <p:cNvSpPr/>
            <p:nvPr/>
          </p:nvSpPr>
          <p:spPr>
            <a:xfrm>
              <a:off x="8640032" y="1448214"/>
              <a:ext cx="7619" cy="41907"/>
            </a:xfrm>
            <a:custGeom>
              <a:avLst/>
              <a:gdLst/>
              <a:ahLst/>
              <a:cxnLst>
                <a:cxn ang="0">
                  <a:pos x="2147483646" y="2147483646"/>
                </a:cxn>
                <a:cxn ang="0">
                  <a:pos x="0" y="0"/>
                </a:cxn>
              </a:cxnLst>
              <a:pathLst>
                <a:path w="3" h="15">
                  <a:moveTo>
                    <a:pt x="3" y="15"/>
                  </a:moveTo>
                  <a:cubicBezTo>
                    <a:pt x="1" y="11"/>
                    <a:pt x="2"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8" name="Freeform 655"/>
            <p:cNvSpPr/>
            <p:nvPr/>
          </p:nvSpPr>
          <p:spPr>
            <a:xfrm>
              <a:off x="8546695" y="1453929"/>
              <a:ext cx="11429" cy="40002"/>
            </a:xfrm>
            <a:custGeom>
              <a:avLst/>
              <a:gdLst/>
              <a:ahLst/>
              <a:cxnLst>
                <a:cxn ang="0">
                  <a:pos x="2147483646" y="2147483646"/>
                </a:cxn>
                <a:cxn ang="0">
                  <a:pos x="0" y="0"/>
                </a:cxn>
              </a:cxnLst>
              <a:pathLst>
                <a:path w="4" h="14">
                  <a:moveTo>
                    <a:pt x="4" y="14"/>
                  </a:moveTo>
                  <a:cubicBezTo>
                    <a:pt x="1" y="10"/>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19" name="Freeform 656"/>
            <p:cNvSpPr/>
            <p:nvPr/>
          </p:nvSpPr>
          <p:spPr>
            <a:xfrm>
              <a:off x="8411451" y="1472977"/>
              <a:ext cx="13334" cy="40002"/>
            </a:xfrm>
            <a:custGeom>
              <a:avLst/>
              <a:gdLst/>
              <a:ahLst/>
              <a:cxnLst>
                <a:cxn ang="0">
                  <a:pos x="2147483646" y="2147483646"/>
                </a:cxn>
                <a:cxn ang="0">
                  <a:pos x="0" y="0"/>
                </a:cxn>
              </a:cxnLst>
              <a:pathLst>
                <a:path w="5" h="14">
                  <a:moveTo>
                    <a:pt x="5" y="14"/>
                  </a:moveTo>
                  <a:cubicBezTo>
                    <a:pt x="2" y="9"/>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0" name="Freeform 657"/>
            <p:cNvSpPr/>
            <p:nvPr/>
          </p:nvSpPr>
          <p:spPr>
            <a:xfrm>
              <a:off x="8306685" y="1484406"/>
              <a:ext cx="17144" cy="45717"/>
            </a:xfrm>
            <a:custGeom>
              <a:avLst/>
              <a:gdLst/>
              <a:ahLst/>
              <a:cxnLst>
                <a:cxn ang="0">
                  <a:pos x="2147483646" y="2147483646"/>
                </a:cxn>
                <a:cxn ang="0">
                  <a:pos x="0" y="0"/>
                </a:cxn>
              </a:cxnLst>
              <a:pathLst>
                <a:path w="6" h="16">
                  <a:moveTo>
                    <a:pt x="6" y="16"/>
                  </a:moveTo>
                  <a:cubicBezTo>
                    <a:pt x="3" y="10"/>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1" name="Freeform 658"/>
            <p:cNvSpPr/>
            <p:nvPr/>
          </p:nvSpPr>
          <p:spPr>
            <a:xfrm>
              <a:off x="8215253" y="1478692"/>
              <a:ext cx="11429" cy="40002"/>
            </a:xfrm>
            <a:custGeom>
              <a:avLst/>
              <a:gdLst/>
              <a:ahLst/>
              <a:cxnLst>
                <a:cxn ang="0">
                  <a:pos x="2147483646" y="2147483646"/>
                </a:cxn>
                <a:cxn ang="0">
                  <a:pos x="0" y="0"/>
                </a:cxn>
              </a:cxnLst>
              <a:pathLst>
                <a:path w="4" h="14">
                  <a:moveTo>
                    <a:pt x="4" y="14"/>
                  </a:moveTo>
                  <a:cubicBezTo>
                    <a:pt x="2" y="10"/>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2" name="Freeform 659"/>
            <p:cNvSpPr/>
            <p:nvPr/>
          </p:nvSpPr>
          <p:spPr>
            <a:xfrm>
              <a:off x="8114297" y="1493931"/>
              <a:ext cx="11429" cy="47622"/>
            </a:xfrm>
            <a:custGeom>
              <a:avLst/>
              <a:gdLst/>
              <a:ahLst/>
              <a:cxnLst>
                <a:cxn ang="0">
                  <a:pos x="2147483646" y="2147483646"/>
                </a:cxn>
                <a:cxn ang="0">
                  <a:pos x="0" y="0"/>
                </a:cxn>
              </a:cxnLst>
              <a:pathLst>
                <a:path w="4" h="17">
                  <a:moveTo>
                    <a:pt x="4" y="17"/>
                  </a:moveTo>
                  <a:cubicBezTo>
                    <a:pt x="2" y="11"/>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3" name="Freeform 660"/>
            <p:cNvSpPr/>
            <p:nvPr/>
          </p:nvSpPr>
          <p:spPr>
            <a:xfrm>
              <a:off x="8009530" y="1499645"/>
              <a:ext cx="13334" cy="36192"/>
            </a:xfrm>
            <a:custGeom>
              <a:avLst/>
              <a:gdLst/>
              <a:ahLst/>
              <a:cxnLst>
                <a:cxn ang="0">
                  <a:pos x="2147483646" y="2147483646"/>
                </a:cxn>
                <a:cxn ang="0">
                  <a:pos x="0" y="0"/>
                </a:cxn>
              </a:cxnLst>
              <a:pathLst>
                <a:path w="5" h="13">
                  <a:moveTo>
                    <a:pt x="5" y="13"/>
                  </a:moveTo>
                  <a:cubicBezTo>
                    <a:pt x="3" y="9"/>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4" name="Freeform 661"/>
            <p:cNvSpPr/>
            <p:nvPr/>
          </p:nvSpPr>
          <p:spPr>
            <a:xfrm>
              <a:off x="7920003" y="1514884"/>
              <a:ext cx="13334" cy="28573"/>
            </a:xfrm>
            <a:custGeom>
              <a:avLst/>
              <a:gdLst/>
              <a:ahLst/>
              <a:cxnLst>
                <a:cxn ang="0">
                  <a:pos x="2147483646" y="2147483646"/>
                </a:cxn>
                <a:cxn ang="0">
                  <a:pos x="0" y="0"/>
                </a:cxn>
              </a:cxnLst>
              <a:pathLst>
                <a:path w="5" h="10">
                  <a:moveTo>
                    <a:pt x="5" y="10"/>
                  </a:moveTo>
                  <a:cubicBezTo>
                    <a:pt x="3" y="7"/>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5" name="Freeform 662"/>
            <p:cNvSpPr/>
            <p:nvPr/>
          </p:nvSpPr>
          <p:spPr>
            <a:xfrm>
              <a:off x="7847619" y="1509170"/>
              <a:ext cx="13334" cy="32383"/>
            </a:xfrm>
            <a:custGeom>
              <a:avLst/>
              <a:gdLst/>
              <a:ahLst/>
              <a:cxnLst>
                <a:cxn ang="0">
                  <a:pos x="2147483646" y="2147483646"/>
                </a:cxn>
                <a:cxn ang="0">
                  <a:pos x="0" y="0"/>
                </a:cxn>
              </a:cxnLst>
              <a:pathLst>
                <a:path w="5" h="11">
                  <a:moveTo>
                    <a:pt x="5" y="11"/>
                  </a:moveTo>
                  <a:cubicBezTo>
                    <a:pt x="4" y="7"/>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6" name="Freeform 663"/>
            <p:cNvSpPr/>
            <p:nvPr/>
          </p:nvSpPr>
          <p:spPr>
            <a:xfrm>
              <a:off x="8268588" y="1345351"/>
              <a:ext cx="22858" cy="55241"/>
            </a:xfrm>
            <a:custGeom>
              <a:avLst/>
              <a:gdLst/>
              <a:ahLst/>
              <a:cxnLst>
                <a:cxn ang="0">
                  <a:pos x="2147483646" y="2147483646"/>
                </a:cxn>
                <a:cxn ang="0">
                  <a:pos x="0" y="0"/>
                </a:cxn>
              </a:cxnLst>
              <a:pathLst>
                <a:path w="8" h="20">
                  <a:moveTo>
                    <a:pt x="8" y="20"/>
                  </a:moveTo>
                  <a:cubicBezTo>
                    <a:pt x="5" y="13"/>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7" name="Freeform 664"/>
            <p:cNvSpPr/>
            <p:nvPr/>
          </p:nvSpPr>
          <p:spPr>
            <a:xfrm>
              <a:off x="8179061" y="1339637"/>
              <a:ext cx="17144" cy="34288"/>
            </a:xfrm>
            <a:custGeom>
              <a:avLst/>
              <a:gdLst/>
              <a:ahLst/>
              <a:cxnLst>
                <a:cxn ang="0">
                  <a:pos x="2147483646" y="2147483646"/>
                </a:cxn>
                <a:cxn ang="0">
                  <a:pos x="0" y="0"/>
                </a:cxn>
              </a:cxnLst>
              <a:pathLst>
                <a:path w="6" h="12">
                  <a:moveTo>
                    <a:pt x="6" y="12"/>
                  </a:moveTo>
                  <a:cubicBezTo>
                    <a:pt x="3" y="8"/>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8" name="Freeform 665"/>
            <p:cNvSpPr/>
            <p:nvPr/>
          </p:nvSpPr>
          <p:spPr>
            <a:xfrm>
              <a:off x="8095248" y="1364400"/>
              <a:ext cx="13334" cy="22858"/>
            </a:xfrm>
            <a:custGeom>
              <a:avLst/>
              <a:gdLst/>
              <a:ahLst/>
              <a:cxnLst>
                <a:cxn ang="0">
                  <a:pos x="2147483646" y="2147483646"/>
                </a:cxn>
                <a:cxn ang="0">
                  <a:pos x="0" y="0"/>
                </a:cxn>
              </a:cxnLst>
              <a:pathLst>
                <a:path w="5" h="8">
                  <a:moveTo>
                    <a:pt x="5" y="8"/>
                  </a:moveTo>
                  <a:cubicBezTo>
                    <a:pt x="3" y="5"/>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29" name="Freeform 666"/>
            <p:cNvSpPr/>
            <p:nvPr/>
          </p:nvSpPr>
          <p:spPr>
            <a:xfrm>
              <a:off x="7927622" y="1423451"/>
              <a:ext cx="22858" cy="22858"/>
            </a:xfrm>
            <a:custGeom>
              <a:avLst/>
              <a:gdLst/>
              <a:ahLst/>
              <a:cxnLst>
                <a:cxn ang="0">
                  <a:pos x="2147483646" y="2147483646"/>
                </a:cxn>
                <a:cxn ang="0">
                  <a:pos x="0" y="0"/>
                </a:cxn>
              </a:cxnLst>
              <a:pathLst>
                <a:path w="8" h="8">
                  <a:moveTo>
                    <a:pt x="8" y="8"/>
                  </a:moveTo>
                  <a:cubicBezTo>
                    <a:pt x="6" y="4"/>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30" name="Freeform 667"/>
            <p:cNvSpPr/>
            <p:nvPr/>
          </p:nvSpPr>
          <p:spPr>
            <a:xfrm>
              <a:off x="7872382" y="1419641"/>
              <a:ext cx="11429" cy="26668"/>
            </a:xfrm>
            <a:custGeom>
              <a:avLst/>
              <a:gdLst/>
              <a:ahLst/>
              <a:cxnLst>
                <a:cxn ang="0">
                  <a:pos x="2147483646" y="2147483646"/>
                </a:cxn>
                <a:cxn ang="0">
                  <a:pos x="0" y="0"/>
                </a:cxn>
              </a:cxnLst>
              <a:pathLst>
                <a:path w="4" h="9">
                  <a:moveTo>
                    <a:pt x="4" y="9"/>
                  </a:moveTo>
                  <a:cubicBezTo>
                    <a:pt x="2" y="6"/>
                    <a:pt x="0"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31" name="Freeform 668"/>
            <p:cNvSpPr/>
            <p:nvPr/>
          </p:nvSpPr>
          <p:spPr>
            <a:xfrm>
              <a:off x="8563838" y="1358685"/>
              <a:ext cx="11429" cy="15239"/>
            </a:xfrm>
            <a:custGeom>
              <a:avLst/>
              <a:gdLst/>
              <a:ahLst/>
              <a:cxnLst>
                <a:cxn ang="0">
                  <a:pos x="2147483646" y="2147483646"/>
                </a:cxn>
                <a:cxn ang="0">
                  <a:pos x="0" y="0"/>
                </a:cxn>
              </a:cxnLst>
              <a:pathLst>
                <a:path w="4" h="5">
                  <a:moveTo>
                    <a:pt x="4" y="5"/>
                  </a:moveTo>
                  <a:cubicBezTo>
                    <a:pt x="4" y="3"/>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32" name="Freeform 669"/>
            <p:cNvSpPr/>
            <p:nvPr/>
          </p:nvSpPr>
          <p:spPr>
            <a:xfrm>
              <a:off x="8508598" y="1351066"/>
              <a:ext cx="11429" cy="36192"/>
            </a:xfrm>
            <a:custGeom>
              <a:avLst/>
              <a:gdLst/>
              <a:ahLst/>
              <a:cxnLst>
                <a:cxn ang="0">
                  <a:pos x="2147483646" y="2147483646"/>
                </a:cxn>
                <a:cxn ang="0">
                  <a:pos x="0" y="0"/>
                </a:cxn>
              </a:cxnLst>
              <a:pathLst>
                <a:path w="4" h="13">
                  <a:moveTo>
                    <a:pt x="4" y="13"/>
                  </a:moveTo>
                  <a:cubicBezTo>
                    <a:pt x="1" y="9"/>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33" name="Freeform 670"/>
            <p:cNvSpPr/>
            <p:nvPr/>
          </p:nvSpPr>
          <p:spPr>
            <a:xfrm>
              <a:off x="8849564" y="1392973"/>
              <a:ext cx="9524" cy="26668"/>
            </a:xfrm>
            <a:custGeom>
              <a:avLst/>
              <a:gdLst/>
              <a:ahLst/>
              <a:cxnLst>
                <a:cxn ang="0">
                  <a:pos x="2147483646" y="2147483646"/>
                </a:cxn>
                <a:cxn ang="0">
                  <a:pos x="0" y="0"/>
                </a:cxn>
              </a:cxnLst>
              <a:pathLst>
                <a:path w="4" h="10">
                  <a:moveTo>
                    <a:pt x="4" y="10"/>
                  </a:moveTo>
                  <a:cubicBezTo>
                    <a:pt x="2" y="7"/>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34" name="Freeform 758"/>
            <p:cNvSpPr/>
            <p:nvPr/>
          </p:nvSpPr>
          <p:spPr>
            <a:xfrm>
              <a:off x="9213388" y="4589333"/>
              <a:ext cx="1421010" cy="159246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9" h="571">
                  <a:moveTo>
                    <a:pt x="399" y="521"/>
                  </a:moveTo>
                  <a:cubicBezTo>
                    <a:pt x="427" y="498"/>
                    <a:pt x="445" y="465"/>
                    <a:pt x="462" y="435"/>
                  </a:cubicBezTo>
                  <a:cubicBezTo>
                    <a:pt x="484" y="395"/>
                    <a:pt x="507" y="360"/>
                    <a:pt x="508" y="314"/>
                  </a:cubicBezTo>
                  <a:cubicBezTo>
                    <a:pt x="509" y="273"/>
                    <a:pt x="509" y="234"/>
                    <a:pt x="495" y="194"/>
                  </a:cubicBezTo>
                  <a:cubicBezTo>
                    <a:pt x="468" y="119"/>
                    <a:pt x="407" y="51"/>
                    <a:pt x="326" y="33"/>
                  </a:cubicBezTo>
                  <a:cubicBezTo>
                    <a:pt x="173" y="0"/>
                    <a:pt x="52" y="185"/>
                    <a:pt x="0" y="304"/>
                  </a:cubicBezTo>
                  <a:cubicBezTo>
                    <a:pt x="16" y="313"/>
                    <a:pt x="33" y="321"/>
                    <a:pt x="49" y="328"/>
                  </a:cubicBezTo>
                  <a:cubicBezTo>
                    <a:pt x="96" y="245"/>
                    <a:pt x="154" y="142"/>
                    <a:pt x="256" y="120"/>
                  </a:cubicBezTo>
                  <a:cubicBezTo>
                    <a:pt x="304" y="110"/>
                    <a:pt x="354" y="119"/>
                    <a:pt x="393" y="152"/>
                  </a:cubicBezTo>
                  <a:cubicBezTo>
                    <a:pt x="431" y="185"/>
                    <a:pt x="441" y="250"/>
                    <a:pt x="440" y="298"/>
                  </a:cubicBezTo>
                  <a:cubicBezTo>
                    <a:pt x="439" y="345"/>
                    <a:pt x="424" y="405"/>
                    <a:pt x="398" y="444"/>
                  </a:cubicBezTo>
                  <a:cubicBezTo>
                    <a:pt x="387" y="461"/>
                    <a:pt x="375" y="465"/>
                    <a:pt x="360" y="476"/>
                  </a:cubicBezTo>
                  <a:cubicBezTo>
                    <a:pt x="341" y="489"/>
                    <a:pt x="286" y="531"/>
                    <a:pt x="319" y="554"/>
                  </a:cubicBezTo>
                  <a:cubicBezTo>
                    <a:pt x="344" y="571"/>
                    <a:pt x="382" y="536"/>
                    <a:pt x="399" y="521"/>
                  </a:cubicBezTo>
                  <a:close/>
                </a:path>
              </a:pathLst>
            </a:custGeom>
            <a:solidFill>
              <a:srgbClr val="B5D1FF"/>
            </a:solidFill>
            <a:ln w="15875" cap="rnd" cmpd="sng">
              <a:solidFill>
                <a:srgbClr val="000000"/>
              </a:solidFill>
              <a:prstDash val="solid"/>
              <a:round/>
              <a:headEnd type="none" w="med" len="med"/>
              <a:tailEnd type="none" w="med" len="med"/>
            </a:ln>
          </p:spPr>
          <p:txBody>
            <a:bodyPr/>
            <a:p>
              <a:endParaRPr lang="en-US"/>
            </a:p>
          </p:txBody>
        </p:sp>
        <p:sp>
          <p:nvSpPr>
            <p:cNvPr id="8835" name="Freeform 759"/>
            <p:cNvSpPr>
              <a:spLocks noEditPoints="1"/>
            </p:cNvSpPr>
            <p:nvPr/>
          </p:nvSpPr>
          <p:spPr>
            <a:xfrm>
              <a:off x="9213388" y="4669337"/>
              <a:ext cx="1421010" cy="14381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9" h="515">
                  <a:moveTo>
                    <a:pt x="86" y="174"/>
                  </a:moveTo>
                  <a:cubicBezTo>
                    <a:pt x="80" y="169"/>
                    <a:pt x="73" y="162"/>
                    <a:pt x="65" y="157"/>
                  </a:cubicBezTo>
                  <a:cubicBezTo>
                    <a:pt x="52" y="177"/>
                    <a:pt x="39" y="197"/>
                    <a:pt x="29" y="217"/>
                  </a:cubicBezTo>
                  <a:cubicBezTo>
                    <a:pt x="30" y="218"/>
                    <a:pt x="31" y="219"/>
                    <a:pt x="33" y="220"/>
                  </a:cubicBezTo>
                  <a:cubicBezTo>
                    <a:pt x="41" y="226"/>
                    <a:pt x="61" y="236"/>
                    <a:pt x="78" y="249"/>
                  </a:cubicBezTo>
                  <a:cubicBezTo>
                    <a:pt x="89" y="231"/>
                    <a:pt x="100" y="213"/>
                    <a:pt x="113" y="196"/>
                  </a:cubicBezTo>
                  <a:cubicBezTo>
                    <a:pt x="104" y="189"/>
                    <a:pt x="95" y="181"/>
                    <a:pt x="86" y="174"/>
                  </a:cubicBezTo>
                  <a:close/>
                  <a:moveTo>
                    <a:pt x="51" y="296"/>
                  </a:moveTo>
                  <a:cubicBezTo>
                    <a:pt x="41" y="289"/>
                    <a:pt x="33" y="281"/>
                    <a:pt x="25" y="272"/>
                  </a:cubicBezTo>
                  <a:cubicBezTo>
                    <a:pt x="20" y="267"/>
                    <a:pt x="14" y="262"/>
                    <a:pt x="8" y="258"/>
                  </a:cubicBezTo>
                  <a:cubicBezTo>
                    <a:pt x="5" y="264"/>
                    <a:pt x="3" y="269"/>
                    <a:pt x="0" y="275"/>
                  </a:cubicBezTo>
                  <a:cubicBezTo>
                    <a:pt x="16" y="284"/>
                    <a:pt x="33" y="292"/>
                    <a:pt x="49" y="299"/>
                  </a:cubicBezTo>
                  <a:cubicBezTo>
                    <a:pt x="49" y="298"/>
                    <a:pt x="50" y="297"/>
                    <a:pt x="51" y="296"/>
                  </a:cubicBezTo>
                  <a:close/>
                  <a:moveTo>
                    <a:pt x="256" y="91"/>
                  </a:moveTo>
                  <a:cubicBezTo>
                    <a:pt x="267" y="89"/>
                    <a:pt x="279" y="88"/>
                    <a:pt x="291" y="87"/>
                  </a:cubicBezTo>
                  <a:cubicBezTo>
                    <a:pt x="289" y="74"/>
                    <a:pt x="289" y="61"/>
                    <a:pt x="289" y="48"/>
                  </a:cubicBezTo>
                  <a:cubicBezTo>
                    <a:pt x="290" y="33"/>
                    <a:pt x="292" y="16"/>
                    <a:pt x="292" y="0"/>
                  </a:cubicBezTo>
                  <a:cubicBezTo>
                    <a:pt x="268" y="0"/>
                    <a:pt x="245" y="5"/>
                    <a:pt x="224" y="13"/>
                  </a:cubicBezTo>
                  <a:cubicBezTo>
                    <a:pt x="218" y="40"/>
                    <a:pt x="230" y="69"/>
                    <a:pt x="235" y="97"/>
                  </a:cubicBezTo>
                  <a:cubicBezTo>
                    <a:pt x="242" y="95"/>
                    <a:pt x="249" y="93"/>
                    <a:pt x="256" y="91"/>
                  </a:cubicBezTo>
                  <a:close/>
                  <a:moveTo>
                    <a:pt x="416" y="383"/>
                  </a:moveTo>
                  <a:cubicBezTo>
                    <a:pt x="432" y="390"/>
                    <a:pt x="447" y="399"/>
                    <a:pt x="462" y="406"/>
                  </a:cubicBezTo>
                  <a:cubicBezTo>
                    <a:pt x="462" y="406"/>
                    <a:pt x="462" y="406"/>
                    <a:pt x="462" y="406"/>
                  </a:cubicBezTo>
                  <a:cubicBezTo>
                    <a:pt x="472" y="388"/>
                    <a:pt x="481" y="372"/>
                    <a:pt x="489" y="355"/>
                  </a:cubicBezTo>
                  <a:cubicBezTo>
                    <a:pt x="473" y="349"/>
                    <a:pt x="456" y="345"/>
                    <a:pt x="439" y="339"/>
                  </a:cubicBezTo>
                  <a:cubicBezTo>
                    <a:pt x="437" y="338"/>
                    <a:pt x="434" y="337"/>
                    <a:pt x="431" y="336"/>
                  </a:cubicBezTo>
                  <a:cubicBezTo>
                    <a:pt x="427" y="352"/>
                    <a:pt x="422" y="368"/>
                    <a:pt x="415" y="383"/>
                  </a:cubicBezTo>
                  <a:cubicBezTo>
                    <a:pt x="415" y="383"/>
                    <a:pt x="416" y="383"/>
                    <a:pt x="416" y="383"/>
                  </a:cubicBezTo>
                  <a:close/>
                  <a:moveTo>
                    <a:pt x="183" y="104"/>
                  </a:moveTo>
                  <a:cubicBezTo>
                    <a:pt x="179" y="84"/>
                    <a:pt x="176" y="64"/>
                    <a:pt x="166" y="46"/>
                  </a:cubicBezTo>
                  <a:cubicBezTo>
                    <a:pt x="149" y="59"/>
                    <a:pt x="133" y="74"/>
                    <a:pt x="118" y="90"/>
                  </a:cubicBezTo>
                  <a:cubicBezTo>
                    <a:pt x="127" y="109"/>
                    <a:pt x="138" y="127"/>
                    <a:pt x="142" y="136"/>
                  </a:cubicBezTo>
                  <a:cubicBezTo>
                    <a:pt x="144" y="139"/>
                    <a:pt x="146" y="145"/>
                    <a:pt x="149" y="153"/>
                  </a:cubicBezTo>
                  <a:cubicBezTo>
                    <a:pt x="161" y="141"/>
                    <a:pt x="173" y="130"/>
                    <a:pt x="187" y="121"/>
                  </a:cubicBezTo>
                  <a:cubicBezTo>
                    <a:pt x="186" y="115"/>
                    <a:pt x="185" y="109"/>
                    <a:pt x="183" y="104"/>
                  </a:cubicBezTo>
                  <a:close/>
                  <a:moveTo>
                    <a:pt x="343" y="95"/>
                  </a:moveTo>
                  <a:cubicBezTo>
                    <a:pt x="359" y="100"/>
                    <a:pt x="374" y="108"/>
                    <a:pt x="388" y="119"/>
                  </a:cubicBezTo>
                  <a:cubicBezTo>
                    <a:pt x="392" y="110"/>
                    <a:pt x="396" y="101"/>
                    <a:pt x="400" y="92"/>
                  </a:cubicBezTo>
                  <a:cubicBezTo>
                    <a:pt x="404" y="85"/>
                    <a:pt x="413" y="69"/>
                    <a:pt x="420" y="52"/>
                  </a:cubicBezTo>
                  <a:cubicBezTo>
                    <a:pt x="405" y="40"/>
                    <a:pt x="390" y="29"/>
                    <a:pt x="373" y="21"/>
                  </a:cubicBezTo>
                  <a:cubicBezTo>
                    <a:pt x="355" y="38"/>
                    <a:pt x="350" y="72"/>
                    <a:pt x="343" y="95"/>
                  </a:cubicBezTo>
                  <a:close/>
                  <a:moveTo>
                    <a:pt x="507" y="304"/>
                  </a:moveTo>
                  <a:cubicBezTo>
                    <a:pt x="508" y="298"/>
                    <a:pt x="508" y="292"/>
                    <a:pt x="508" y="285"/>
                  </a:cubicBezTo>
                  <a:cubicBezTo>
                    <a:pt x="509" y="266"/>
                    <a:pt x="509" y="247"/>
                    <a:pt x="507" y="228"/>
                  </a:cubicBezTo>
                  <a:cubicBezTo>
                    <a:pt x="487" y="227"/>
                    <a:pt x="462" y="241"/>
                    <a:pt x="440" y="246"/>
                  </a:cubicBezTo>
                  <a:cubicBezTo>
                    <a:pt x="440" y="254"/>
                    <a:pt x="440" y="262"/>
                    <a:pt x="440" y="269"/>
                  </a:cubicBezTo>
                  <a:cubicBezTo>
                    <a:pt x="440" y="279"/>
                    <a:pt x="439" y="290"/>
                    <a:pt x="438" y="300"/>
                  </a:cubicBezTo>
                  <a:cubicBezTo>
                    <a:pt x="457" y="299"/>
                    <a:pt x="482" y="304"/>
                    <a:pt x="492" y="304"/>
                  </a:cubicBezTo>
                  <a:cubicBezTo>
                    <a:pt x="496" y="304"/>
                    <a:pt x="501" y="304"/>
                    <a:pt x="507" y="304"/>
                  </a:cubicBezTo>
                  <a:close/>
                  <a:moveTo>
                    <a:pt x="399" y="492"/>
                  </a:moveTo>
                  <a:cubicBezTo>
                    <a:pt x="408" y="485"/>
                    <a:pt x="416" y="477"/>
                    <a:pt x="423" y="468"/>
                  </a:cubicBezTo>
                  <a:cubicBezTo>
                    <a:pt x="411" y="455"/>
                    <a:pt x="395" y="444"/>
                    <a:pt x="382" y="432"/>
                  </a:cubicBezTo>
                  <a:cubicBezTo>
                    <a:pt x="376" y="437"/>
                    <a:pt x="368" y="441"/>
                    <a:pt x="360" y="447"/>
                  </a:cubicBezTo>
                  <a:cubicBezTo>
                    <a:pt x="353" y="451"/>
                    <a:pt x="342" y="460"/>
                    <a:pt x="332" y="469"/>
                  </a:cubicBezTo>
                  <a:cubicBezTo>
                    <a:pt x="334" y="471"/>
                    <a:pt x="336" y="474"/>
                    <a:pt x="339" y="477"/>
                  </a:cubicBezTo>
                  <a:cubicBezTo>
                    <a:pt x="349" y="490"/>
                    <a:pt x="359" y="503"/>
                    <a:pt x="371" y="515"/>
                  </a:cubicBezTo>
                  <a:cubicBezTo>
                    <a:pt x="382" y="507"/>
                    <a:pt x="392" y="498"/>
                    <a:pt x="399" y="492"/>
                  </a:cubicBezTo>
                  <a:close/>
                  <a:moveTo>
                    <a:pt x="420" y="160"/>
                  </a:moveTo>
                  <a:cubicBezTo>
                    <a:pt x="426" y="172"/>
                    <a:pt x="430" y="185"/>
                    <a:pt x="433" y="199"/>
                  </a:cubicBezTo>
                  <a:cubicBezTo>
                    <a:pt x="437" y="199"/>
                    <a:pt x="441" y="199"/>
                    <a:pt x="444" y="198"/>
                  </a:cubicBezTo>
                  <a:cubicBezTo>
                    <a:pt x="461" y="195"/>
                    <a:pt x="481" y="193"/>
                    <a:pt x="498" y="187"/>
                  </a:cubicBezTo>
                  <a:cubicBezTo>
                    <a:pt x="499" y="187"/>
                    <a:pt x="500" y="186"/>
                    <a:pt x="501" y="186"/>
                  </a:cubicBezTo>
                  <a:cubicBezTo>
                    <a:pt x="499" y="179"/>
                    <a:pt x="497" y="172"/>
                    <a:pt x="495" y="165"/>
                  </a:cubicBezTo>
                  <a:cubicBezTo>
                    <a:pt x="490" y="151"/>
                    <a:pt x="483" y="136"/>
                    <a:pt x="476" y="122"/>
                  </a:cubicBezTo>
                  <a:cubicBezTo>
                    <a:pt x="469" y="125"/>
                    <a:pt x="463" y="128"/>
                    <a:pt x="458" y="131"/>
                  </a:cubicBezTo>
                  <a:cubicBezTo>
                    <a:pt x="444" y="139"/>
                    <a:pt x="431" y="148"/>
                    <a:pt x="420" y="16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8836" name="Freeform 760"/>
            <p:cNvSpPr/>
            <p:nvPr/>
          </p:nvSpPr>
          <p:spPr>
            <a:xfrm>
              <a:off x="8380974" y="4631240"/>
              <a:ext cx="1312434" cy="10591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71" h="380">
                  <a:moveTo>
                    <a:pt x="469" y="200"/>
                  </a:moveTo>
                  <a:cubicBezTo>
                    <a:pt x="470" y="173"/>
                    <a:pt x="459" y="148"/>
                    <a:pt x="448" y="125"/>
                  </a:cubicBezTo>
                  <a:cubicBezTo>
                    <a:pt x="434" y="96"/>
                    <a:pt x="424" y="67"/>
                    <a:pt x="395" y="49"/>
                  </a:cubicBezTo>
                  <a:cubicBezTo>
                    <a:pt x="368" y="32"/>
                    <a:pt x="343" y="18"/>
                    <a:pt x="309" y="12"/>
                  </a:cubicBezTo>
                  <a:cubicBezTo>
                    <a:pt x="244" y="0"/>
                    <a:pt x="165" y="15"/>
                    <a:pt x="109" y="61"/>
                  </a:cubicBezTo>
                  <a:cubicBezTo>
                    <a:pt x="0" y="150"/>
                    <a:pt x="54" y="300"/>
                    <a:pt x="103" y="380"/>
                  </a:cubicBezTo>
                  <a:cubicBezTo>
                    <a:pt x="117" y="373"/>
                    <a:pt x="132" y="365"/>
                    <a:pt x="146" y="357"/>
                  </a:cubicBezTo>
                  <a:cubicBezTo>
                    <a:pt x="118" y="294"/>
                    <a:pt x="83" y="217"/>
                    <a:pt x="126" y="141"/>
                  </a:cubicBezTo>
                  <a:cubicBezTo>
                    <a:pt x="146" y="105"/>
                    <a:pt x="181" y="76"/>
                    <a:pt x="224" y="63"/>
                  </a:cubicBezTo>
                  <a:cubicBezTo>
                    <a:pt x="267" y="50"/>
                    <a:pt x="315" y="68"/>
                    <a:pt x="346" y="88"/>
                  </a:cubicBezTo>
                  <a:cubicBezTo>
                    <a:pt x="376" y="106"/>
                    <a:pt x="407" y="139"/>
                    <a:pt x="418" y="171"/>
                  </a:cubicBezTo>
                  <a:cubicBezTo>
                    <a:pt x="423" y="185"/>
                    <a:pt x="419" y="194"/>
                    <a:pt x="417" y="208"/>
                  </a:cubicBezTo>
                  <a:cubicBezTo>
                    <a:pt x="416" y="226"/>
                    <a:pt x="412" y="278"/>
                    <a:pt x="446" y="265"/>
                  </a:cubicBezTo>
                  <a:cubicBezTo>
                    <a:pt x="471" y="255"/>
                    <a:pt x="469" y="217"/>
                    <a:pt x="469" y="200"/>
                  </a:cubicBezTo>
                  <a:close/>
                </a:path>
              </a:pathLst>
            </a:custGeom>
            <a:solidFill>
              <a:srgbClr val="E6E6BA"/>
            </a:solidFill>
            <a:ln w="15875" cap="rnd" cmpd="sng">
              <a:solidFill>
                <a:srgbClr val="000000"/>
              </a:solidFill>
              <a:prstDash val="solid"/>
              <a:round/>
              <a:headEnd type="none" w="med" len="med"/>
              <a:tailEnd type="none" w="med" len="med"/>
            </a:ln>
          </p:spPr>
          <p:txBody>
            <a:bodyPr/>
            <a:p>
              <a:endParaRPr lang="en-US"/>
            </a:p>
          </p:txBody>
        </p:sp>
        <p:sp>
          <p:nvSpPr>
            <p:cNvPr id="8837" name="Freeform 761"/>
            <p:cNvSpPr>
              <a:spLocks noEditPoints="1"/>
            </p:cNvSpPr>
            <p:nvPr/>
          </p:nvSpPr>
          <p:spPr>
            <a:xfrm>
              <a:off x="8504788" y="4652193"/>
              <a:ext cx="1182905" cy="10381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424" h="372">
                  <a:moveTo>
                    <a:pt x="40" y="276"/>
                  </a:moveTo>
                  <a:cubicBezTo>
                    <a:pt x="33" y="279"/>
                    <a:pt x="25" y="281"/>
                    <a:pt x="17" y="284"/>
                  </a:cubicBezTo>
                  <a:cubicBezTo>
                    <a:pt x="22" y="300"/>
                    <a:pt x="29" y="316"/>
                    <a:pt x="36" y="331"/>
                  </a:cubicBezTo>
                  <a:cubicBezTo>
                    <a:pt x="37" y="331"/>
                    <a:pt x="39" y="330"/>
                    <a:pt x="40" y="330"/>
                  </a:cubicBezTo>
                  <a:cubicBezTo>
                    <a:pt x="48" y="326"/>
                    <a:pt x="66" y="317"/>
                    <a:pt x="84" y="311"/>
                  </a:cubicBezTo>
                  <a:cubicBezTo>
                    <a:pt x="79" y="297"/>
                    <a:pt x="73" y="282"/>
                    <a:pt x="69" y="267"/>
                  </a:cubicBezTo>
                  <a:cubicBezTo>
                    <a:pt x="59" y="271"/>
                    <a:pt x="49" y="273"/>
                    <a:pt x="40" y="276"/>
                  </a:cubicBezTo>
                  <a:close/>
                  <a:moveTo>
                    <a:pt x="100" y="347"/>
                  </a:moveTo>
                  <a:cubicBezTo>
                    <a:pt x="90" y="350"/>
                    <a:pt x="80" y="352"/>
                    <a:pt x="70" y="354"/>
                  </a:cubicBezTo>
                  <a:cubicBezTo>
                    <a:pt x="64" y="356"/>
                    <a:pt x="57" y="358"/>
                    <a:pt x="51" y="361"/>
                  </a:cubicBezTo>
                  <a:cubicBezTo>
                    <a:pt x="53" y="364"/>
                    <a:pt x="55" y="368"/>
                    <a:pt x="58" y="372"/>
                  </a:cubicBezTo>
                  <a:cubicBezTo>
                    <a:pt x="72" y="365"/>
                    <a:pt x="87" y="357"/>
                    <a:pt x="101" y="349"/>
                  </a:cubicBezTo>
                  <a:cubicBezTo>
                    <a:pt x="100" y="348"/>
                    <a:pt x="100" y="347"/>
                    <a:pt x="100" y="347"/>
                  </a:cubicBezTo>
                  <a:close/>
                  <a:moveTo>
                    <a:pt x="81" y="133"/>
                  </a:moveTo>
                  <a:cubicBezTo>
                    <a:pt x="86" y="125"/>
                    <a:pt x="92" y="117"/>
                    <a:pt x="98" y="109"/>
                  </a:cubicBezTo>
                  <a:cubicBezTo>
                    <a:pt x="89" y="105"/>
                    <a:pt x="80" y="100"/>
                    <a:pt x="72" y="95"/>
                  </a:cubicBezTo>
                  <a:cubicBezTo>
                    <a:pt x="62" y="88"/>
                    <a:pt x="52" y="81"/>
                    <a:pt x="41" y="75"/>
                  </a:cubicBezTo>
                  <a:cubicBezTo>
                    <a:pt x="28" y="90"/>
                    <a:pt x="18" y="107"/>
                    <a:pt x="12" y="125"/>
                  </a:cubicBezTo>
                  <a:cubicBezTo>
                    <a:pt x="26" y="138"/>
                    <a:pt x="52" y="141"/>
                    <a:pt x="73" y="149"/>
                  </a:cubicBezTo>
                  <a:cubicBezTo>
                    <a:pt x="75" y="144"/>
                    <a:pt x="78" y="139"/>
                    <a:pt x="81" y="133"/>
                  </a:cubicBezTo>
                  <a:close/>
                  <a:moveTo>
                    <a:pt x="362" y="139"/>
                  </a:moveTo>
                  <a:cubicBezTo>
                    <a:pt x="375" y="131"/>
                    <a:pt x="390" y="125"/>
                    <a:pt x="403" y="117"/>
                  </a:cubicBezTo>
                  <a:cubicBezTo>
                    <a:pt x="403" y="117"/>
                    <a:pt x="403" y="117"/>
                    <a:pt x="403" y="117"/>
                  </a:cubicBezTo>
                  <a:cubicBezTo>
                    <a:pt x="397" y="104"/>
                    <a:pt x="392" y="92"/>
                    <a:pt x="385" y="80"/>
                  </a:cubicBezTo>
                  <a:cubicBezTo>
                    <a:pt x="372" y="88"/>
                    <a:pt x="360" y="98"/>
                    <a:pt x="347" y="107"/>
                  </a:cubicBezTo>
                  <a:cubicBezTo>
                    <a:pt x="344" y="108"/>
                    <a:pt x="342" y="110"/>
                    <a:pt x="340" y="111"/>
                  </a:cubicBezTo>
                  <a:cubicBezTo>
                    <a:pt x="348" y="120"/>
                    <a:pt x="356" y="130"/>
                    <a:pt x="362" y="140"/>
                  </a:cubicBezTo>
                  <a:cubicBezTo>
                    <a:pt x="362" y="139"/>
                    <a:pt x="362" y="139"/>
                    <a:pt x="362" y="139"/>
                  </a:cubicBezTo>
                  <a:close/>
                  <a:moveTo>
                    <a:pt x="48" y="186"/>
                  </a:moveTo>
                  <a:cubicBezTo>
                    <a:pt x="33" y="181"/>
                    <a:pt x="18" y="175"/>
                    <a:pt x="1" y="175"/>
                  </a:cubicBezTo>
                  <a:cubicBezTo>
                    <a:pt x="0" y="191"/>
                    <a:pt x="1" y="207"/>
                    <a:pt x="3" y="223"/>
                  </a:cubicBezTo>
                  <a:cubicBezTo>
                    <a:pt x="20" y="225"/>
                    <a:pt x="38" y="224"/>
                    <a:pt x="46" y="225"/>
                  </a:cubicBezTo>
                  <a:cubicBezTo>
                    <a:pt x="49" y="226"/>
                    <a:pt x="55" y="226"/>
                    <a:pt x="61" y="227"/>
                  </a:cubicBezTo>
                  <a:cubicBezTo>
                    <a:pt x="60" y="215"/>
                    <a:pt x="60" y="202"/>
                    <a:pt x="62" y="190"/>
                  </a:cubicBezTo>
                  <a:cubicBezTo>
                    <a:pt x="57" y="188"/>
                    <a:pt x="52" y="187"/>
                    <a:pt x="48" y="186"/>
                  </a:cubicBezTo>
                  <a:close/>
                  <a:moveTo>
                    <a:pt x="132" y="77"/>
                  </a:moveTo>
                  <a:cubicBezTo>
                    <a:pt x="145" y="69"/>
                    <a:pt x="158" y="62"/>
                    <a:pt x="173" y="57"/>
                  </a:cubicBezTo>
                  <a:cubicBezTo>
                    <a:pt x="170" y="51"/>
                    <a:pt x="166" y="44"/>
                    <a:pt x="163" y="38"/>
                  </a:cubicBezTo>
                  <a:cubicBezTo>
                    <a:pt x="160" y="33"/>
                    <a:pt x="155" y="21"/>
                    <a:pt x="148" y="10"/>
                  </a:cubicBezTo>
                  <a:cubicBezTo>
                    <a:pt x="131" y="15"/>
                    <a:pt x="116" y="21"/>
                    <a:pt x="101" y="29"/>
                  </a:cubicBezTo>
                  <a:cubicBezTo>
                    <a:pt x="102" y="47"/>
                    <a:pt x="121" y="63"/>
                    <a:pt x="132" y="77"/>
                  </a:cubicBezTo>
                  <a:close/>
                  <a:moveTo>
                    <a:pt x="361" y="49"/>
                  </a:moveTo>
                  <a:cubicBezTo>
                    <a:pt x="358" y="46"/>
                    <a:pt x="354" y="43"/>
                    <a:pt x="350" y="41"/>
                  </a:cubicBezTo>
                  <a:cubicBezTo>
                    <a:pt x="337" y="33"/>
                    <a:pt x="325" y="26"/>
                    <a:pt x="312" y="19"/>
                  </a:cubicBezTo>
                  <a:cubicBezTo>
                    <a:pt x="300" y="33"/>
                    <a:pt x="295" y="54"/>
                    <a:pt x="285" y="71"/>
                  </a:cubicBezTo>
                  <a:cubicBezTo>
                    <a:pt x="291" y="74"/>
                    <a:pt x="296" y="77"/>
                    <a:pt x="301" y="80"/>
                  </a:cubicBezTo>
                  <a:cubicBezTo>
                    <a:pt x="308" y="84"/>
                    <a:pt x="314" y="88"/>
                    <a:pt x="320" y="93"/>
                  </a:cubicBezTo>
                  <a:cubicBezTo>
                    <a:pt x="330" y="80"/>
                    <a:pt x="347" y="65"/>
                    <a:pt x="353" y="59"/>
                  </a:cubicBezTo>
                  <a:cubicBezTo>
                    <a:pt x="356" y="56"/>
                    <a:pt x="358" y="53"/>
                    <a:pt x="361" y="49"/>
                  </a:cubicBezTo>
                  <a:close/>
                  <a:moveTo>
                    <a:pt x="424" y="192"/>
                  </a:moveTo>
                  <a:cubicBezTo>
                    <a:pt x="424" y="183"/>
                    <a:pt x="423" y="175"/>
                    <a:pt x="422" y="167"/>
                  </a:cubicBezTo>
                  <a:cubicBezTo>
                    <a:pt x="406" y="170"/>
                    <a:pt x="390" y="176"/>
                    <a:pt x="375" y="180"/>
                  </a:cubicBezTo>
                  <a:cubicBezTo>
                    <a:pt x="375" y="186"/>
                    <a:pt x="373" y="193"/>
                    <a:pt x="372" y="200"/>
                  </a:cubicBezTo>
                  <a:cubicBezTo>
                    <a:pt x="372" y="206"/>
                    <a:pt x="371" y="217"/>
                    <a:pt x="371" y="227"/>
                  </a:cubicBezTo>
                  <a:cubicBezTo>
                    <a:pt x="374" y="227"/>
                    <a:pt x="377" y="226"/>
                    <a:pt x="381" y="226"/>
                  </a:cubicBezTo>
                  <a:cubicBezTo>
                    <a:pt x="395" y="224"/>
                    <a:pt x="409" y="222"/>
                    <a:pt x="423" y="219"/>
                  </a:cubicBezTo>
                  <a:cubicBezTo>
                    <a:pt x="424" y="208"/>
                    <a:pt x="424" y="198"/>
                    <a:pt x="424" y="192"/>
                  </a:cubicBezTo>
                  <a:close/>
                  <a:moveTo>
                    <a:pt x="219" y="51"/>
                  </a:moveTo>
                  <a:cubicBezTo>
                    <a:pt x="230" y="52"/>
                    <a:pt x="241" y="54"/>
                    <a:pt x="251" y="57"/>
                  </a:cubicBezTo>
                  <a:cubicBezTo>
                    <a:pt x="253" y="55"/>
                    <a:pt x="255" y="52"/>
                    <a:pt x="256" y="50"/>
                  </a:cubicBezTo>
                  <a:cubicBezTo>
                    <a:pt x="264" y="37"/>
                    <a:pt x="274" y="23"/>
                    <a:pt x="280" y="10"/>
                  </a:cubicBezTo>
                  <a:cubicBezTo>
                    <a:pt x="280" y="9"/>
                    <a:pt x="280" y="9"/>
                    <a:pt x="281" y="8"/>
                  </a:cubicBezTo>
                  <a:cubicBezTo>
                    <a:pt x="275" y="6"/>
                    <a:pt x="270" y="5"/>
                    <a:pt x="264" y="4"/>
                  </a:cubicBezTo>
                  <a:cubicBezTo>
                    <a:pt x="251" y="2"/>
                    <a:pt x="238" y="0"/>
                    <a:pt x="225" y="0"/>
                  </a:cubicBezTo>
                  <a:cubicBezTo>
                    <a:pt x="223" y="6"/>
                    <a:pt x="222" y="11"/>
                    <a:pt x="221" y="15"/>
                  </a:cubicBezTo>
                  <a:cubicBezTo>
                    <a:pt x="218" y="28"/>
                    <a:pt x="217" y="39"/>
                    <a:pt x="219" y="51"/>
                  </a:cubicBezTo>
                  <a:close/>
                </a:path>
              </a:pathLst>
            </a:custGeom>
            <a:solidFill>
              <a:srgbClr val="FFBF00"/>
            </a:solidFill>
            <a:ln w="15875" cap="rnd" cmpd="sng">
              <a:solidFill>
                <a:srgbClr val="000000"/>
              </a:solidFill>
              <a:prstDash val="solid"/>
              <a:round/>
              <a:headEnd type="none" w="med" len="med"/>
              <a:tailEnd type="none" w="med" len="med"/>
            </a:ln>
          </p:spPr>
          <p:txBody>
            <a:bodyPr/>
            <a:p>
              <a:endParaRPr lang="en-US"/>
            </a:p>
          </p:txBody>
        </p:sp>
        <p:sp>
          <p:nvSpPr>
            <p:cNvPr id="8838" name="Freeform 762"/>
            <p:cNvSpPr/>
            <p:nvPr/>
          </p:nvSpPr>
          <p:spPr>
            <a:xfrm>
              <a:off x="9116242" y="4800772"/>
              <a:ext cx="940990" cy="96767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7" h="347">
                  <a:moveTo>
                    <a:pt x="312" y="301"/>
                  </a:moveTo>
                  <a:cubicBezTo>
                    <a:pt x="323" y="279"/>
                    <a:pt x="326" y="253"/>
                    <a:pt x="329" y="229"/>
                  </a:cubicBezTo>
                  <a:cubicBezTo>
                    <a:pt x="332" y="198"/>
                    <a:pt x="337" y="170"/>
                    <a:pt x="326" y="140"/>
                  </a:cubicBezTo>
                  <a:cubicBezTo>
                    <a:pt x="315" y="114"/>
                    <a:pt x="304" y="89"/>
                    <a:pt x="285" y="68"/>
                  </a:cubicBezTo>
                  <a:cubicBezTo>
                    <a:pt x="248" y="27"/>
                    <a:pt x="190" y="0"/>
                    <a:pt x="134" y="11"/>
                  </a:cubicBezTo>
                  <a:cubicBezTo>
                    <a:pt x="28" y="31"/>
                    <a:pt x="1" y="181"/>
                    <a:pt x="0" y="270"/>
                  </a:cubicBezTo>
                  <a:cubicBezTo>
                    <a:pt x="13" y="272"/>
                    <a:pt x="25" y="273"/>
                    <a:pt x="38" y="273"/>
                  </a:cubicBezTo>
                  <a:cubicBezTo>
                    <a:pt x="45" y="207"/>
                    <a:pt x="54" y="126"/>
                    <a:pt x="113" y="85"/>
                  </a:cubicBezTo>
                  <a:cubicBezTo>
                    <a:pt x="141" y="66"/>
                    <a:pt x="175" y="58"/>
                    <a:pt x="209" y="69"/>
                  </a:cubicBezTo>
                  <a:cubicBezTo>
                    <a:pt x="242" y="79"/>
                    <a:pt x="265" y="117"/>
                    <a:pt x="278" y="149"/>
                  </a:cubicBezTo>
                  <a:cubicBezTo>
                    <a:pt x="290" y="179"/>
                    <a:pt x="297" y="221"/>
                    <a:pt x="290" y="253"/>
                  </a:cubicBezTo>
                  <a:cubicBezTo>
                    <a:pt x="288" y="266"/>
                    <a:pt x="281" y="272"/>
                    <a:pt x="275" y="283"/>
                  </a:cubicBezTo>
                  <a:cubicBezTo>
                    <a:pt x="266" y="296"/>
                    <a:pt x="243" y="338"/>
                    <a:pt x="270" y="343"/>
                  </a:cubicBezTo>
                  <a:cubicBezTo>
                    <a:pt x="291" y="347"/>
                    <a:pt x="305" y="315"/>
                    <a:pt x="312" y="301"/>
                  </a:cubicBezTo>
                  <a:close/>
                </a:path>
              </a:pathLst>
            </a:custGeom>
            <a:solidFill>
              <a:srgbClr val="FCCCFF"/>
            </a:solidFill>
            <a:ln w="15875" cap="rnd" cmpd="sng">
              <a:solidFill>
                <a:srgbClr val="000000"/>
              </a:solidFill>
              <a:prstDash val="solid"/>
              <a:round/>
              <a:headEnd type="none" w="med" len="med"/>
              <a:tailEnd type="none" w="med" len="med"/>
            </a:ln>
          </p:spPr>
          <p:txBody>
            <a:bodyPr/>
            <a:p>
              <a:endParaRPr lang="en-US"/>
            </a:p>
          </p:txBody>
        </p:sp>
        <p:sp>
          <p:nvSpPr>
            <p:cNvPr id="8839" name="Freeform 763"/>
            <p:cNvSpPr>
              <a:spLocks noEditPoints="1"/>
            </p:cNvSpPr>
            <p:nvPr/>
          </p:nvSpPr>
          <p:spPr>
            <a:xfrm>
              <a:off x="9116242" y="4825536"/>
              <a:ext cx="925752" cy="8762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2" h="314">
                  <a:moveTo>
                    <a:pt x="28" y="174"/>
                  </a:moveTo>
                  <a:cubicBezTo>
                    <a:pt x="22" y="173"/>
                    <a:pt x="16" y="171"/>
                    <a:pt x="10" y="169"/>
                  </a:cubicBezTo>
                  <a:cubicBezTo>
                    <a:pt x="7" y="185"/>
                    <a:pt x="4" y="202"/>
                    <a:pt x="3" y="217"/>
                  </a:cubicBezTo>
                  <a:cubicBezTo>
                    <a:pt x="4" y="218"/>
                    <a:pt x="5" y="218"/>
                    <a:pt x="6" y="218"/>
                  </a:cubicBezTo>
                  <a:cubicBezTo>
                    <a:pt x="13" y="220"/>
                    <a:pt x="28" y="221"/>
                    <a:pt x="42" y="224"/>
                  </a:cubicBezTo>
                  <a:cubicBezTo>
                    <a:pt x="45" y="210"/>
                    <a:pt x="47" y="195"/>
                    <a:pt x="50" y="181"/>
                  </a:cubicBezTo>
                  <a:cubicBezTo>
                    <a:pt x="43" y="179"/>
                    <a:pt x="35" y="176"/>
                    <a:pt x="28" y="174"/>
                  </a:cubicBezTo>
                  <a:close/>
                  <a:moveTo>
                    <a:pt x="38" y="262"/>
                  </a:moveTo>
                  <a:cubicBezTo>
                    <a:pt x="30" y="260"/>
                    <a:pt x="23" y="256"/>
                    <a:pt x="15" y="253"/>
                  </a:cubicBezTo>
                  <a:cubicBezTo>
                    <a:pt x="11" y="251"/>
                    <a:pt x="6" y="250"/>
                    <a:pt x="1" y="249"/>
                  </a:cubicBezTo>
                  <a:cubicBezTo>
                    <a:pt x="0" y="253"/>
                    <a:pt x="0" y="257"/>
                    <a:pt x="0" y="261"/>
                  </a:cubicBezTo>
                  <a:cubicBezTo>
                    <a:pt x="13" y="263"/>
                    <a:pt x="25" y="264"/>
                    <a:pt x="38" y="264"/>
                  </a:cubicBezTo>
                  <a:cubicBezTo>
                    <a:pt x="38" y="263"/>
                    <a:pt x="38" y="262"/>
                    <a:pt x="38" y="262"/>
                  </a:cubicBezTo>
                  <a:close/>
                  <a:moveTo>
                    <a:pt x="113" y="76"/>
                  </a:moveTo>
                  <a:cubicBezTo>
                    <a:pt x="120" y="72"/>
                    <a:pt x="127" y="68"/>
                    <a:pt x="134" y="64"/>
                  </a:cubicBezTo>
                  <a:cubicBezTo>
                    <a:pt x="130" y="57"/>
                    <a:pt x="126" y="48"/>
                    <a:pt x="123" y="40"/>
                  </a:cubicBezTo>
                  <a:cubicBezTo>
                    <a:pt x="119" y="30"/>
                    <a:pt x="116" y="19"/>
                    <a:pt x="111" y="9"/>
                  </a:cubicBezTo>
                  <a:cubicBezTo>
                    <a:pt x="96" y="15"/>
                    <a:pt x="83" y="24"/>
                    <a:pt x="72" y="35"/>
                  </a:cubicBezTo>
                  <a:cubicBezTo>
                    <a:pt x="75" y="54"/>
                    <a:pt x="91" y="69"/>
                    <a:pt x="101" y="86"/>
                  </a:cubicBezTo>
                  <a:cubicBezTo>
                    <a:pt x="105" y="82"/>
                    <a:pt x="109" y="79"/>
                    <a:pt x="113" y="76"/>
                  </a:cubicBezTo>
                  <a:close/>
                  <a:moveTo>
                    <a:pt x="293" y="219"/>
                  </a:moveTo>
                  <a:cubicBezTo>
                    <a:pt x="305" y="218"/>
                    <a:pt x="317" y="220"/>
                    <a:pt x="329" y="220"/>
                  </a:cubicBezTo>
                  <a:cubicBezTo>
                    <a:pt x="329" y="220"/>
                    <a:pt x="329" y="220"/>
                    <a:pt x="329" y="220"/>
                  </a:cubicBezTo>
                  <a:cubicBezTo>
                    <a:pt x="330" y="207"/>
                    <a:pt x="332" y="194"/>
                    <a:pt x="332" y="181"/>
                  </a:cubicBezTo>
                  <a:cubicBezTo>
                    <a:pt x="320" y="181"/>
                    <a:pt x="308" y="184"/>
                    <a:pt x="296" y="184"/>
                  </a:cubicBezTo>
                  <a:cubicBezTo>
                    <a:pt x="294" y="184"/>
                    <a:pt x="292" y="185"/>
                    <a:pt x="290" y="185"/>
                  </a:cubicBezTo>
                  <a:cubicBezTo>
                    <a:pt x="292" y="196"/>
                    <a:pt x="293" y="208"/>
                    <a:pt x="293" y="219"/>
                  </a:cubicBezTo>
                  <a:cubicBezTo>
                    <a:pt x="293" y="219"/>
                    <a:pt x="293" y="219"/>
                    <a:pt x="293" y="219"/>
                  </a:cubicBezTo>
                  <a:close/>
                  <a:moveTo>
                    <a:pt x="70" y="104"/>
                  </a:moveTo>
                  <a:cubicBezTo>
                    <a:pt x="62" y="92"/>
                    <a:pt x="55" y="80"/>
                    <a:pt x="44" y="72"/>
                  </a:cubicBezTo>
                  <a:cubicBezTo>
                    <a:pt x="37" y="85"/>
                    <a:pt x="31" y="98"/>
                    <a:pt x="25" y="112"/>
                  </a:cubicBezTo>
                  <a:cubicBezTo>
                    <a:pt x="36" y="122"/>
                    <a:pt x="48" y="130"/>
                    <a:pt x="53" y="135"/>
                  </a:cubicBezTo>
                  <a:cubicBezTo>
                    <a:pt x="55" y="137"/>
                    <a:pt x="58" y="140"/>
                    <a:pt x="62" y="144"/>
                  </a:cubicBezTo>
                  <a:cubicBezTo>
                    <a:pt x="66" y="133"/>
                    <a:pt x="71" y="123"/>
                    <a:pt x="77" y="114"/>
                  </a:cubicBezTo>
                  <a:cubicBezTo>
                    <a:pt x="75" y="110"/>
                    <a:pt x="73" y="106"/>
                    <a:pt x="70" y="104"/>
                  </a:cubicBezTo>
                  <a:close/>
                  <a:moveTo>
                    <a:pt x="169" y="55"/>
                  </a:moveTo>
                  <a:cubicBezTo>
                    <a:pt x="181" y="54"/>
                    <a:pt x="193" y="55"/>
                    <a:pt x="204" y="58"/>
                  </a:cubicBezTo>
                  <a:cubicBezTo>
                    <a:pt x="204" y="52"/>
                    <a:pt x="205" y="45"/>
                    <a:pt x="205" y="38"/>
                  </a:cubicBezTo>
                  <a:cubicBezTo>
                    <a:pt x="205" y="32"/>
                    <a:pt x="207" y="19"/>
                    <a:pt x="207" y="8"/>
                  </a:cubicBezTo>
                  <a:cubicBezTo>
                    <a:pt x="194" y="3"/>
                    <a:pt x="181" y="1"/>
                    <a:pt x="169" y="0"/>
                  </a:cubicBezTo>
                  <a:cubicBezTo>
                    <a:pt x="162" y="16"/>
                    <a:pt x="168" y="38"/>
                    <a:pt x="169" y="55"/>
                  </a:cubicBezTo>
                  <a:close/>
                  <a:moveTo>
                    <a:pt x="330" y="144"/>
                  </a:moveTo>
                  <a:cubicBezTo>
                    <a:pt x="328" y="140"/>
                    <a:pt x="327" y="135"/>
                    <a:pt x="326" y="131"/>
                  </a:cubicBezTo>
                  <a:cubicBezTo>
                    <a:pt x="321" y="119"/>
                    <a:pt x="315" y="107"/>
                    <a:pt x="310" y="95"/>
                  </a:cubicBezTo>
                  <a:cubicBezTo>
                    <a:pt x="296" y="100"/>
                    <a:pt x="284" y="115"/>
                    <a:pt x="271" y="125"/>
                  </a:cubicBezTo>
                  <a:cubicBezTo>
                    <a:pt x="274" y="130"/>
                    <a:pt x="276" y="135"/>
                    <a:pt x="278" y="140"/>
                  </a:cubicBezTo>
                  <a:cubicBezTo>
                    <a:pt x="280" y="146"/>
                    <a:pt x="283" y="153"/>
                    <a:pt x="285" y="160"/>
                  </a:cubicBezTo>
                  <a:cubicBezTo>
                    <a:pt x="297" y="154"/>
                    <a:pt x="314" y="150"/>
                    <a:pt x="320" y="148"/>
                  </a:cubicBezTo>
                  <a:cubicBezTo>
                    <a:pt x="323" y="147"/>
                    <a:pt x="326" y="145"/>
                    <a:pt x="330" y="144"/>
                  </a:cubicBezTo>
                  <a:close/>
                  <a:moveTo>
                    <a:pt x="312" y="292"/>
                  </a:moveTo>
                  <a:cubicBezTo>
                    <a:pt x="316" y="285"/>
                    <a:pt x="318" y="278"/>
                    <a:pt x="320" y="270"/>
                  </a:cubicBezTo>
                  <a:cubicBezTo>
                    <a:pt x="309" y="265"/>
                    <a:pt x="296" y="263"/>
                    <a:pt x="285" y="258"/>
                  </a:cubicBezTo>
                  <a:cubicBezTo>
                    <a:pt x="282" y="263"/>
                    <a:pt x="278" y="268"/>
                    <a:pt x="275" y="274"/>
                  </a:cubicBezTo>
                  <a:cubicBezTo>
                    <a:pt x="272" y="279"/>
                    <a:pt x="267" y="287"/>
                    <a:pt x="263" y="296"/>
                  </a:cubicBezTo>
                  <a:cubicBezTo>
                    <a:pt x="265" y="296"/>
                    <a:pt x="267" y="298"/>
                    <a:pt x="270" y="299"/>
                  </a:cubicBezTo>
                  <a:cubicBezTo>
                    <a:pt x="280" y="304"/>
                    <a:pt x="290" y="310"/>
                    <a:pt x="300" y="314"/>
                  </a:cubicBezTo>
                  <a:cubicBezTo>
                    <a:pt x="305" y="306"/>
                    <a:pt x="309" y="298"/>
                    <a:pt x="312" y="292"/>
                  </a:cubicBezTo>
                  <a:close/>
                  <a:moveTo>
                    <a:pt x="236" y="76"/>
                  </a:moveTo>
                  <a:cubicBezTo>
                    <a:pt x="243" y="82"/>
                    <a:pt x="249" y="89"/>
                    <a:pt x="255" y="97"/>
                  </a:cubicBezTo>
                  <a:cubicBezTo>
                    <a:pt x="257" y="96"/>
                    <a:pt x="259" y="95"/>
                    <a:pt x="261" y="93"/>
                  </a:cubicBezTo>
                  <a:cubicBezTo>
                    <a:pt x="271" y="87"/>
                    <a:pt x="283" y="80"/>
                    <a:pt x="292" y="72"/>
                  </a:cubicBezTo>
                  <a:cubicBezTo>
                    <a:pt x="293" y="71"/>
                    <a:pt x="293" y="71"/>
                    <a:pt x="294" y="70"/>
                  </a:cubicBezTo>
                  <a:cubicBezTo>
                    <a:pt x="291" y="66"/>
                    <a:pt x="288" y="63"/>
                    <a:pt x="285" y="59"/>
                  </a:cubicBezTo>
                  <a:cubicBezTo>
                    <a:pt x="278" y="51"/>
                    <a:pt x="270" y="44"/>
                    <a:pt x="261" y="37"/>
                  </a:cubicBezTo>
                  <a:cubicBezTo>
                    <a:pt x="257" y="40"/>
                    <a:pt x="254" y="44"/>
                    <a:pt x="252" y="47"/>
                  </a:cubicBezTo>
                  <a:cubicBezTo>
                    <a:pt x="245" y="56"/>
                    <a:pt x="240" y="65"/>
                    <a:pt x="236" y="76"/>
                  </a:cubicBezTo>
                  <a:close/>
                </a:path>
              </a:pathLst>
            </a:custGeom>
            <a:solidFill>
              <a:srgbClr val="000000"/>
            </a:solidFill>
            <a:ln w="15875" cap="rnd" cmpd="sng">
              <a:solidFill>
                <a:srgbClr val="000000"/>
              </a:solidFill>
              <a:prstDash val="solid"/>
              <a:round/>
              <a:headEnd type="none" w="med" len="med"/>
              <a:tailEnd type="none" w="med" len="med"/>
            </a:ln>
          </p:spPr>
          <p:txBody>
            <a:bodyPr/>
            <a:p>
              <a:endParaRPr lang="en-US"/>
            </a:p>
          </p:txBody>
        </p:sp>
        <p:sp>
          <p:nvSpPr>
            <p:cNvPr id="8840" name="Freeform 764"/>
            <p:cNvSpPr/>
            <p:nvPr/>
          </p:nvSpPr>
          <p:spPr>
            <a:xfrm>
              <a:off x="7609514" y="3878819"/>
              <a:ext cx="1133379" cy="96005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406" h="344">
                  <a:moveTo>
                    <a:pt x="389" y="139"/>
                  </a:moveTo>
                  <a:cubicBezTo>
                    <a:pt x="406" y="206"/>
                    <a:pt x="363" y="253"/>
                    <a:pt x="309" y="283"/>
                  </a:cubicBezTo>
                  <a:cubicBezTo>
                    <a:pt x="281" y="299"/>
                    <a:pt x="253" y="316"/>
                    <a:pt x="221" y="325"/>
                  </a:cubicBezTo>
                  <a:cubicBezTo>
                    <a:pt x="202" y="331"/>
                    <a:pt x="172" y="341"/>
                    <a:pt x="144" y="344"/>
                  </a:cubicBezTo>
                  <a:cubicBezTo>
                    <a:pt x="145" y="337"/>
                    <a:pt x="149" y="330"/>
                    <a:pt x="154" y="323"/>
                  </a:cubicBezTo>
                  <a:cubicBezTo>
                    <a:pt x="166" y="311"/>
                    <a:pt x="183" y="314"/>
                    <a:pt x="198" y="308"/>
                  </a:cubicBezTo>
                  <a:cubicBezTo>
                    <a:pt x="232" y="294"/>
                    <a:pt x="260" y="270"/>
                    <a:pt x="293" y="254"/>
                  </a:cubicBezTo>
                  <a:cubicBezTo>
                    <a:pt x="330" y="235"/>
                    <a:pt x="375" y="195"/>
                    <a:pt x="361" y="150"/>
                  </a:cubicBezTo>
                  <a:cubicBezTo>
                    <a:pt x="347" y="102"/>
                    <a:pt x="290" y="73"/>
                    <a:pt x="248" y="53"/>
                  </a:cubicBezTo>
                  <a:cubicBezTo>
                    <a:pt x="152" y="7"/>
                    <a:pt x="85" y="51"/>
                    <a:pt x="21" y="121"/>
                  </a:cubicBezTo>
                  <a:cubicBezTo>
                    <a:pt x="16" y="115"/>
                    <a:pt x="8" y="109"/>
                    <a:pt x="0" y="103"/>
                  </a:cubicBezTo>
                  <a:cubicBezTo>
                    <a:pt x="20" y="82"/>
                    <a:pt x="54" y="64"/>
                    <a:pt x="72" y="49"/>
                  </a:cubicBezTo>
                  <a:cubicBezTo>
                    <a:pt x="102" y="22"/>
                    <a:pt x="131" y="0"/>
                    <a:pt x="173" y="3"/>
                  </a:cubicBezTo>
                  <a:cubicBezTo>
                    <a:pt x="220" y="6"/>
                    <a:pt x="259" y="12"/>
                    <a:pt x="300" y="37"/>
                  </a:cubicBezTo>
                  <a:cubicBezTo>
                    <a:pt x="335" y="58"/>
                    <a:pt x="379" y="98"/>
                    <a:pt x="389" y="139"/>
                  </a:cubicBezTo>
                  <a:close/>
                </a:path>
              </a:pathLst>
            </a:custGeom>
            <a:solidFill>
              <a:srgbClr val="FFF754"/>
            </a:solidFill>
            <a:ln w="9525">
              <a:noFill/>
            </a:ln>
          </p:spPr>
          <p:txBody>
            <a:bodyPr/>
            <a:p>
              <a:endParaRPr lang="en-US"/>
            </a:p>
          </p:txBody>
        </p:sp>
        <p:sp>
          <p:nvSpPr>
            <p:cNvPr id="8841" name="Freeform 765"/>
            <p:cNvSpPr/>
            <p:nvPr/>
          </p:nvSpPr>
          <p:spPr>
            <a:xfrm>
              <a:off x="7565703" y="3756908"/>
              <a:ext cx="1262908" cy="11886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453" h="426">
                  <a:moveTo>
                    <a:pt x="449" y="227"/>
                  </a:moveTo>
                  <a:cubicBezTo>
                    <a:pt x="446" y="275"/>
                    <a:pt x="417" y="297"/>
                    <a:pt x="382" y="326"/>
                  </a:cubicBezTo>
                  <a:cubicBezTo>
                    <a:pt x="324" y="376"/>
                    <a:pt x="245" y="404"/>
                    <a:pt x="169" y="426"/>
                  </a:cubicBezTo>
                  <a:cubicBezTo>
                    <a:pt x="161" y="416"/>
                    <a:pt x="157" y="402"/>
                    <a:pt x="160" y="388"/>
                  </a:cubicBezTo>
                  <a:cubicBezTo>
                    <a:pt x="188" y="385"/>
                    <a:pt x="218" y="375"/>
                    <a:pt x="237" y="369"/>
                  </a:cubicBezTo>
                  <a:cubicBezTo>
                    <a:pt x="269" y="360"/>
                    <a:pt x="297" y="343"/>
                    <a:pt x="325" y="327"/>
                  </a:cubicBezTo>
                  <a:cubicBezTo>
                    <a:pt x="379" y="297"/>
                    <a:pt x="422" y="250"/>
                    <a:pt x="405" y="183"/>
                  </a:cubicBezTo>
                  <a:cubicBezTo>
                    <a:pt x="395" y="142"/>
                    <a:pt x="351" y="102"/>
                    <a:pt x="316" y="81"/>
                  </a:cubicBezTo>
                  <a:cubicBezTo>
                    <a:pt x="275" y="56"/>
                    <a:pt x="236" y="50"/>
                    <a:pt x="189" y="47"/>
                  </a:cubicBezTo>
                  <a:cubicBezTo>
                    <a:pt x="147" y="44"/>
                    <a:pt x="118" y="66"/>
                    <a:pt x="88" y="93"/>
                  </a:cubicBezTo>
                  <a:cubicBezTo>
                    <a:pt x="70" y="108"/>
                    <a:pt x="36" y="126"/>
                    <a:pt x="16" y="147"/>
                  </a:cubicBezTo>
                  <a:cubicBezTo>
                    <a:pt x="10" y="144"/>
                    <a:pt x="4" y="140"/>
                    <a:pt x="0" y="135"/>
                  </a:cubicBezTo>
                  <a:cubicBezTo>
                    <a:pt x="51" y="90"/>
                    <a:pt x="102" y="44"/>
                    <a:pt x="166" y="26"/>
                  </a:cubicBezTo>
                  <a:cubicBezTo>
                    <a:pt x="259" y="0"/>
                    <a:pt x="338" y="25"/>
                    <a:pt x="395" y="97"/>
                  </a:cubicBezTo>
                  <a:cubicBezTo>
                    <a:pt x="429" y="140"/>
                    <a:pt x="453" y="172"/>
                    <a:pt x="449" y="227"/>
                  </a:cubicBezTo>
                  <a:close/>
                </a:path>
              </a:pathLst>
            </a:custGeom>
            <a:solidFill>
              <a:srgbClr val="BAE8E0"/>
            </a:solidFill>
            <a:ln w="9525">
              <a:noFill/>
            </a:ln>
          </p:spPr>
          <p:txBody>
            <a:bodyPr/>
            <a:p>
              <a:endParaRPr lang="en-US"/>
            </a:p>
          </p:txBody>
        </p:sp>
        <p:sp>
          <p:nvSpPr>
            <p:cNvPr id="8842" name="Freeform 766"/>
            <p:cNvSpPr/>
            <p:nvPr/>
          </p:nvSpPr>
          <p:spPr>
            <a:xfrm>
              <a:off x="7518082" y="3680713"/>
              <a:ext cx="1447677" cy="13143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9" h="471">
                  <a:moveTo>
                    <a:pt x="458" y="364"/>
                  </a:moveTo>
                  <a:cubicBezTo>
                    <a:pt x="418" y="403"/>
                    <a:pt x="379" y="419"/>
                    <a:pt x="326" y="435"/>
                  </a:cubicBezTo>
                  <a:cubicBezTo>
                    <a:pt x="294" y="445"/>
                    <a:pt x="252" y="471"/>
                    <a:pt x="217" y="469"/>
                  </a:cubicBezTo>
                  <a:cubicBezTo>
                    <a:pt x="204" y="468"/>
                    <a:pt x="193" y="462"/>
                    <a:pt x="186" y="453"/>
                  </a:cubicBezTo>
                  <a:cubicBezTo>
                    <a:pt x="262" y="431"/>
                    <a:pt x="341" y="403"/>
                    <a:pt x="399" y="353"/>
                  </a:cubicBezTo>
                  <a:cubicBezTo>
                    <a:pt x="434" y="324"/>
                    <a:pt x="463" y="302"/>
                    <a:pt x="466" y="254"/>
                  </a:cubicBezTo>
                  <a:cubicBezTo>
                    <a:pt x="470" y="199"/>
                    <a:pt x="446" y="167"/>
                    <a:pt x="412" y="124"/>
                  </a:cubicBezTo>
                  <a:cubicBezTo>
                    <a:pt x="355" y="52"/>
                    <a:pt x="276" y="27"/>
                    <a:pt x="183" y="53"/>
                  </a:cubicBezTo>
                  <a:cubicBezTo>
                    <a:pt x="119" y="71"/>
                    <a:pt x="68" y="117"/>
                    <a:pt x="17" y="162"/>
                  </a:cubicBezTo>
                  <a:cubicBezTo>
                    <a:pt x="11" y="157"/>
                    <a:pt x="6" y="151"/>
                    <a:pt x="5" y="143"/>
                  </a:cubicBezTo>
                  <a:cubicBezTo>
                    <a:pt x="0" y="115"/>
                    <a:pt x="42" y="95"/>
                    <a:pt x="60" y="80"/>
                  </a:cubicBezTo>
                  <a:cubicBezTo>
                    <a:pt x="88" y="56"/>
                    <a:pt x="112" y="35"/>
                    <a:pt x="147" y="23"/>
                  </a:cubicBezTo>
                  <a:cubicBezTo>
                    <a:pt x="208" y="0"/>
                    <a:pt x="266" y="0"/>
                    <a:pt x="328" y="21"/>
                  </a:cubicBezTo>
                  <a:cubicBezTo>
                    <a:pt x="404" y="47"/>
                    <a:pt x="466" y="100"/>
                    <a:pt x="496" y="176"/>
                  </a:cubicBezTo>
                  <a:cubicBezTo>
                    <a:pt x="519" y="233"/>
                    <a:pt x="503" y="322"/>
                    <a:pt x="458" y="364"/>
                  </a:cubicBezTo>
                  <a:close/>
                </a:path>
              </a:pathLst>
            </a:custGeom>
            <a:solidFill>
              <a:srgbClr val="FFB8BD"/>
            </a:solidFill>
            <a:ln w="9525">
              <a:noFill/>
            </a:ln>
          </p:spPr>
          <p:txBody>
            <a:bodyPr/>
            <a:p>
              <a:endParaRPr lang="en-US"/>
            </a:p>
          </p:txBody>
        </p:sp>
        <p:sp>
          <p:nvSpPr>
            <p:cNvPr id="8843" name="Freeform 767"/>
            <p:cNvSpPr/>
            <p:nvPr/>
          </p:nvSpPr>
          <p:spPr>
            <a:xfrm>
              <a:off x="7518082" y="3680713"/>
              <a:ext cx="1447677" cy="13143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9" h="471">
                  <a:moveTo>
                    <a:pt x="17" y="162"/>
                  </a:moveTo>
                  <a:cubicBezTo>
                    <a:pt x="11" y="157"/>
                    <a:pt x="6" y="151"/>
                    <a:pt x="5" y="143"/>
                  </a:cubicBezTo>
                  <a:cubicBezTo>
                    <a:pt x="0" y="115"/>
                    <a:pt x="42" y="95"/>
                    <a:pt x="60" y="80"/>
                  </a:cubicBezTo>
                  <a:cubicBezTo>
                    <a:pt x="88" y="56"/>
                    <a:pt x="112" y="35"/>
                    <a:pt x="147" y="23"/>
                  </a:cubicBezTo>
                  <a:cubicBezTo>
                    <a:pt x="208" y="0"/>
                    <a:pt x="266" y="0"/>
                    <a:pt x="328" y="21"/>
                  </a:cubicBezTo>
                  <a:cubicBezTo>
                    <a:pt x="404" y="47"/>
                    <a:pt x="466" y="100"/>
                    <a:pt x="496" y="176"/>
                  </a:cubicBezTo>
                  <a:cubicBezTo>
                    <a:pt x="519" y="233"/>
                    <a:pt x="503" y="322"/>
                    <a:pt x="458" y="364"/>
                  </a:cubicBezTo>
                  <a:cubicBezTo>
                    <a:pt x="418" y="403"/>
                    <a:pt x="379" y="419"/>
                    <a:pt x="326" y="435"/>
                  </a:cubicBezTo>
                  <a:cubicBezTo>
                    <a:pt x="294" y="445"/>
                    <a:pt x="252" y="471"/>
                    <a:pt x="217" y="469"/>
                  </a:cubicBezTo>
                  <a:cubicBezTo>
                    <a:pt x="204" y="468"/>
                    <a:pt x="193" y="462"/>
                    <a:pt x="186" y="453"/>
                  </a:cubicBezTo>
                  <a:cubicBezTo>
                    <a:pt x="178" y="443"/>
                    <a:pt x="174" y="429"/>
                    <a:pt x="177" y="415"/>
                  </a:cubicBezTo>
                  <a:cubicBezTo>
                    <a:pt x="178" y="408"/>
                    <a:pt x="182" y="401"/>
                    <a:pt x="187" y="394"/>
                  </a:cubicBezTo>
                  <a:cubicBezTo>
                    <a:pt x="199" y="382"/>
                    <a:pt x="216" y="385"/>
                    <a:pt x="231" y="379"/>
                  </a:cubicBezTo>
                  <a:cubicBezTo>
                    <a:pt x="265" y="365"/>
                    <a:pt x="293" y="341"/>
                    <a:pt x="326" y="325"/>
                  </a:cubicBezTo>
                  <a:cubicBezTo>
                    <a:pt x="363" y="306"/>
                    <a:pt x="408" y="266"/>
                    <a:pt x="394" y="221"/>
                  </a:cubicBezTo>
                  <a:cubicBezTo>
                    <a:pt x="380" y="173"/>
                    <a:pt x="323" y="144"/>
                    <a:pt x="281" y="124"/>
                  </a:cubicBezTo>
                  <a:cubicBezTo>
                    <a:pt x="185" y="78"/>
                    <a:pt x="118" y="122"/>
                    <a:pt x="54" y="192"/>
                  </a:cubicBezTo>
                  <a:cubicBezTo>
                    <a:pt x="49" y="186"/>
                    <a:pt x="41" y="180"/>
                    <a:pt x="33" y="174"/>
                  </a:cubicBezTo>
                  <a:cubicBezTo>
                    <a:pt x="27" y="171"/>
                    <a:pt x="21" y="167"/>
                    <a:pt x="17" y="16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8844" name="Freeform 768"/>
            <p:cNvSpPr/>
            <p:nvPr/>
          </p:nvSpPr>
          <p:spPr>
            <a:xfrm>
              <a:off x="7565703" y="3756908"/>
              <a:ext cx="1262908" cy="1188634"/>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453" h="426">
                  <a:moveTo>
                    <a:pt x="0" y="135"/>
                  </a:moveTo>
                  <a:cubicBezTo>
                    <a:pt x="51" y="90"/>
                    <a:pt x="102" y="44"/>
                    <a:pt x="166" y="26"/>
                  </a:cubicBezTo>
                  <a:cubicBezTo>
                    <a:pt x="259" y="0"/>
                    <a:pt x="338" y="25"/>
                    <a:pt x="395" y="97"/>
                  </a:cubicBezTo>
                  <a:cubicBezTo>
                    <a:pt x="429" y="140"/>
                    <a:pt x="453" y="172"/>
                    <a:pt x="449" y="227"/>
                  </a:cubicBezTo>
                  <a:cubicBezTo>
                    <a:pt x="446" y="275"/>
                    <a:pt x="417" y="297"/>
                    <a:pt x="382" y="326"/>
                  </a:cubicBezTo>
                  <a:cubicBezTo>
                    <a:pt x="324" y="376"/>
                    <a:pt x="245" y="404"/>
                    <a:pt x="169" y="42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45" name="Freeform 769"/>
            <p:cNvSpPr/>
            <p:nvPr/>
          </p:nvSpPr>
          <p:spPr>
            <a:xfrm>
              <a:off x="7609514" y="3878819"/>
              <a:ext cx="1133379" cy="960051"/>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6" h="344">
                  <a:moveTo>
                    <a:pt x="0" y="103"/>
                  </a:moveTo>
                  <a:cubicBezTo>
                    <a:pt x="20" y="82"/>
                    <a:pt x="54" y="64"/>
                    <a:pt x="72" y="49"/>
                  </a:cubicBezTo>
                  <a:cubicBezTo>
                    <a:pt x="102" y="22"/>
                    <a:pt x="131" y="0"/>
                    <a:pt x="173" y="3"/>
                  </a:cubicBezTo>
                  <a:cubicBezTo>
                    <a:pt x="220" y="6"/>
                    <a:pt x="259" y="12"/>
                    <a:pt x="300" y="37"/>
                  </a:cubicBezTo>
                  <a:cubicBezTo>
                    <a:pt x="335" y="58"/>
                    <a:pt x="379" y="98"/>
                    <a:pt x="389" y="139"/>
                  </a:cubicBezTo>
                  <a:cubicBezTo>
                    <a:pt x="406" y="206"/>
                    <a:pt x="363" y="253"/>
                    <a:pt x="309" y="283"/>
                  </a:cubicBezTo>
                  <a:cubicBezTo>
                    <a:pt x="281" y="299"/>
                    <a:pt x="253" y="316"/>
                    <a:pt x="221" y="325"/>
                  </a:cubicBezTo>
                  <a:cubicBezTo>
                    <a:pt x="202" y="331"/>
                    <a:pt x="172" y="341"/>
                    <a:pt x="144" y="34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46" name="Freeform 847"/>
            <p:cNvSpPr/>
            <p:nvPr/>
          </p:nvSpPr>
          <p:spPr>
            <a:xfrm>
              <a:off x="5763786" y="5124579"/>
              <a:ext cx="4836432" cy="17048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34" h="611">
                  <a:moveTo>
                    <a:pt x="1607" y="543"/>
                  </a:moveTo>
                  <a:cubicBezTo>
                    <a:pt x="1642" y="518"/>
                    <a:pt x="1685" y="407"/>
                    <a:pt x="1619" y="391"/>
                  </a:cubicBezTo>
                  <a:cubicBezTo>
                    <a:pt x="1657" y="414"/>
                    <a:pt x="1696" y="379"/>
                    <a:pt x="1711" y="346"/>
                  </a:cubicBezTo>
                  <a:cubicBezTo>
                    <a:pt x="1734" y="293"/>
                    <a:pt x="1682" y="269"/>
                    <a:pt x="1633" y="278"/>
                  </a:cubicBezTo>
                  <a:cubicBezTo>
                    <a:pt x="1652" y="268"/>
                    <a:pt x="1682" y="237"/>
                    <a:pt x="1677" y="208"/>
                  </a:cubicBezTo>
                  <a:cubicBezTo>
                    <a:pt x="1669" y="162"/>
                    <a:pt x="1594" y="150"/>
                    <a:pt x="1560" y="160"/>
                  </a:cubicBezTo>
                  <a:cubicBezTo>
                    <a:pt x="1561" y="102"/>
                    <a:pt x="1491" y="67"/>
                    <a:pt x="1451" y="115"/>
                  </a:cubicBezTo>
                  <a:cubicBezTo>
                    <a:pt x="1463" y="0"/>
                    <a:pt x="1257" y="30"/>
                    <a:pt x="1270" y="115"/>
                  </a:cubicBezTo>
                  <a:cubicBezTo>
                    <a:pt x="1266" y="84"/>
                    <a:pt x="1216" y="77"/>
                    <a:pt x="1192" y="81"/>
                  </a:cubicBezTo>
                  <a:cubicBezTo>
                    <a:pt x="1154" y="87"/>
                    <a:pt x="1122" y="125"/>
                    <a:pt x="1112" y="160"/>
                  </a:cubicBezTo>
                  <a:cubicBezTo>
                    <a:pt x="1092" y="128"/>
                    <a:pt x="1022" y="123"/>
                    <a:pt x="991" y="136"/>
                  </a:cubicBezTo>
                  <a:cubicBezTo>
                    <a:pt x="956" y="150"/>
                    <a:pt x="935" y="179"/>
                    <a:pt x="917" y="210"/>
                  </a:cubicBezTo>
                  <a:cubicBezTo>
                    <a:pt x="889" y="190"/>
                    <a:pt x="855" y="172"/>
                    <a:pt x="819" y="178"/>
                  </a:cubicBezTo>
                  <a:cubicBezTo>
                    <a:pt x="786" y="184"/>
                    <a:pt x="728" y="209"/>
                    <a:pt x="725" y="246"/>
                  </a:cubicBezTo>
                  <a:cubicBezTo>
                    <a:pt x="676" y="189"/>
                    <a:pt x="582" y="198"/>
                    <a:pt x="540" y="259"/>
                  </a:cubicBezTo>
                  <a:cubicBezTo>
                    <a:pt x="499" y="215"/>
                    <a:pt x="402" y="193"/>
                    <a:pt x="373" y="266"/>
                  </a:cubicBezTo>
                  <a:cubicBezTo>
                    <a:pt x="342" y="234"/>
                    <a:pt x="296" y="214"/>
                    <a:pt x="255" y="243"/>
                  </a:cubicBezTo>
                  <a:cubicBezTo>
                    <a:pt x="223" y="265"/>
                    <a:pt x="215" y="306"/>
                    <a:pt x="224" y="341"/>
                  </a:cubicBezTo>
                  <a:cubicBezTo>
                    <a:pt x="202" y="312"/>
                    <a:pt x="159" y="307"/>
                    <a:pt x="127" y="320"/>
                  </a:cubicBezTo>
                  <a:cubicBezTo>
                    <a:pt x="102" y="330"/>
                    <a:pt x="73" y="370"/>
                    <a:pt x="105" y="393"/>
                  </a:cubicBezTo>
                  <a:cubicBezTo>
                    <a:pt x="62" y="362"/>
                    <a:pt x="0" y="399"/>
                    <a:pt x="14" y="457"/>
                  </a:cubicBezTo>
                  <a:cubicBezTo>
                    <a:pt x="36" y="548"/>
                    <a:pt x="143" y="508"/>
                    <a:pt x="195" y="480"/>
                  </a:cubicBezTo>
                  <a:cubicBezTo>
                    <a:pt x="171" y="502"/>
                    <a:pt x="189" y="538"/>
                    <a:pt x="216" y="548"/>
                  </a:cubicBezTo>
                  <a:cubicBezTo>
                    <a:pt x="253" y="562"/>
                    <a:pt x="297" y="526"/>
                    <a:pt x="319" y="498"/>
                  </a:cubicBezTo>
                  <a:cubicBezTo>
                    <a:pt x="317" y="530"/>
                    <a:pt x="353" y="570"/>
                    <a:pt x="382" y="577"/>
                  </a:cubicBezTo>
                  <a:cubicBezTo>
                    <a:pt x="426" y="587"/>
                    <a:pt x="484" y="548"/>
                    <a:pt x="509" y="514"/>
                  </a:cubicBezTo>
                  <a:cubicBezTo>
                    <a:pt x="505" y="552"/>
                    <a:pt x="535" y="592"/>
                    <a:pt x="573" y="597"/>
                  </a:cubicBezTo>
                  <a:cubicBezTo>
                    <a:pt x="602" y="600"/>
                    <a:pt x="665" y="566"/>
                    <a:pt x="662" y="532"/>
                  </a:cubicBezTo>
                  <a:cubicBezTo>
                    <a:pt x="662" y="556"/>
                    <a:pt x="700" y="568"/>
                    <a:pt x="720" y="567"/>
                  </a:cubicBezTo>
                  <a:cubicBezTo>
                    <a:pt x="752" y="566"/>
                    <a:pt x="803" y="528"/>
                    <a:pt x="805" y="494"/>
                  </a:cubicBezTo>
                  <a:cubicBezTo>
                    <a:pt x="810" y="577"/>
                    <a:pt x="917" y="597"/>
                    <a:pt x="979" y="575"/>
                  </a:cubicBezTo>
                  <a:cubicBezTo>
                    <a:pt x="1010" y="563"/>
                    <a:pt x="1020" y="549"/>
                    <a:pt x="1035" y="522"/>
                  </a:cubicBezTo>
                  <a:cubicBezTo>
                    <a:pt x="1049" y="551"/>
                    <a:pt x="1061" y="590"/>
                    <a:pt x="1096" y="601"/>
                  </a:cubicBezTo>
                  <a:cubicBezTo>
                    <a:pt x="1130" y="611"/>
                    <a:pt x="1168" y="574"/>
                    <a:pt x="1180" y="546"/>
                  </a:cubicBezTo>
                  <a:cubicBezTo>
                    <a:pt x="1176" y="577"/>
                    <a:pt x="1204" y="598"/>
                    <a:pt x="1232" y="599"/>
                  </a:cubicBezTo>
                  <a:cubicBezTo>
                    <a:pt x="1265" y="601"/>
                    <a:pt x="1304" y="567"/>
                    <a:pt x="1319" y="540"/>
                  </a:cubicBezTo>
                  <a:cubicBezTo>
                    <a:pt x="1351" y="609"/>
                    <a:pt x="1436" y="605"/>
                    <a:pt x="1462" y="534"/>
                  </a:cubicBezTo>
                  <a:cubicBezTo>
                    <a:pt x="1478" y="578"/>
                    <a:pt x="1577" y="563"/>
                    <a:pt x="1607" y="543"/>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8847" name="Freeform 848"/>
            <p:cNvSpPr/>
            <p:nvPr/>
          </p:nvSpPr>
          <p:spPr>
            <a:xfrm>
              <a:off x="6600019" y="5939858"/>
              <a:ext cx="5715" cy="41907"/>
            </a:xfrm>
            <a:custGeom>
              <a:avLst/>
              <a:gdLst/>
              <a:ahLst/>
              <a:cxnLst>
                <a:cxn ang="0">
                  <a:pos x="0" y="0"/>
                </a:cxn>
                <a:cxn ang="0">
                  <a:pos x="2147483646" y="2147483646"/>
                </a:cxn>
              </a:cxnLst>
              <a:pathLst>
                <a:path w="2" h="15">
                  <a:moveTo>
                    <a:pt x="0" y="0"/>
                  </a:moveTo>
                  <a:cubicBezTo>
                    <a:pt x="0" y="5"/>
                    <a:pt x="0" y="10"/>
                    <a:pt x="2"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48" name="Freeform 849"/>
            <p:cNvSpPr/>
            <p:nvPr/>
          </p:nvSpPr>
          <p:spPr>
            <a:xfrm>
              <a:off x="6706691" y="5951287"/>
              <a:ext cx="5715" cy="43812"/>
            </a:xfrm>
            <a:custGeom>
              <a:avLst/>
              <a:gdLst/>
              <a:ahLst/>
              <a:cxnLst>
                <a:cxn ang="0">
                  <a:pos x="0" y="0"/>
                </a:cxn>
                <a:cxn ang="0">
                  <a:pos x="2147483646" y="2147483646"/>
                </a:cxn>
              </a:cxnLst>
              <a:pathLst>
                <a:path w="2" h="16">
                  <a:moveTo>
                    <a:pt x="0" y="0"/>
                  </a:moveTo>
                  <a:cubicBezTo>
                    <a:pt x="0" y="5"/>
                    <a:pt x="0" y="11"/>
                    <a:pt x="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49" name="Freeform 850"/>
            <p:cNvSpPr/>
            <p:nvPr/>
          </p:nvSpPr>
          <p:spPr>
            <a:xfrm>
              <a:off x="6813363" y="5936048"/>
              <a:ext cx="9524" cy="34287"/>
            </a:xfrm>
            <a:custGeom>
              <a:avLst/>
              <a:gdLst/>
              <a:ahLst/>
              <a:cxnLst>
                <a:cxn ang="0">
                  <a:pos x="0" y="0"/>
                </a:cxn>
                <a:cxn ang="0">
                  <a:pos x="2147483646" y="2147483646"/>
                </a:cxn>
              </a:cxnLst>
              <a:pathLst>
                <a:path w="4" h="12">
                  <a:moveTo>
                    <a:pt x="0" y="0"/>
                  </a:moveTo>
                  <a:cubicBezTo>
                    <a:pt x="0" y="4"/>
                    <a:pt x="1"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0" name="Freeform 851"/>
            <p:cNvSpPr/>
            <p:nvPr/>
          </p:nvSpPr>
          <p:spPr>
            <a:xfrm>
              <a:off x="6958132" y="5917000"/>
              <a:ext cx="5715" cy="36192"/>
            </a:xfrm>
            <a:custGeom>
              <a:avLst/>
              <a:gdLst/>
              <a:ahLst/>
              <a:cxnLst>
                <a:cxn ang="0">
                  <a:pos x="2147483646" y="0"/>
                </a:cxn>
                <a:cxn ang="0">
                  <a:pos x="2147483646" y="2147483646"/>
                </a:cxn>
              </a:cxnLst>
              <a:pathLst>
                <a:path w="2" h="13">
                  <a:moveTo>
                    <a:pt x="1" y="0"/>
                  </a:moveTo>
                  <a:cubicBezTo>
                    <a:pt x="0" y="5"/>
                    <a:pt x="1"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1" name="Freeform 852"/>
            <p:cNvSpPr/>
            <p:nvPr/>
          </p:nvSpPr>
          <p:spPr>
            <a:xfrm>
              <a:off x="7093376" y="5924619"/>
              <a:ext cx="0" cy="36192"/>
            </a:xfrm>
            <a:custGeom>
              <a:avLst/>
              <a:gdLst/>
              <a:ahLst/>
              <a:cxnLst>
                <a:cxn ang="0">
                  <a:pos x="0" y="0"/>
                </a:cxn>
                <a:cxn ang="0">
                  <a:pos x="0" y="2147483646"/>
                </a:cxn>
              </a:cxnLst>
              <a:pathLst>
                <a:path w="1" h="13">
                  <a:moveTo>
                    <a:pt x="0"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2" name="Freeform 853"/>
            <p:cNvSpPr/>
            <p:nvPr/>
          </p:nvSpPr>
          <p:spPr>
            <a:xfrm>
              <a:off x="7211478" y="5964621"/>
              <a:ext cx="11429" cy="34287"/>
            </a:xfrm>
            <a:custGeom>
              <a:avLst/>
              <a:gdLst/>
              <a:ahLst/>
              <a:cxnLst>
                <a:cxn ang="0">
                  <a:pos x="0" y="0"/>
                </a:cxn>
                <a:cxn ang="0">
                  <a:pos x="2147483646" y="2147483646"/>
                </a:cxn>
              </a:cxnLst>
              <a:pathLst>
                <a:path w="4" h="12">
                  <a:moveTo>
                    <a:pt x="0" y="0"/>
                  </a:moveTo>
                  <a:cubicBezTo>
                    <a:pt x="0" y="5"/>
                    <a:pt x="1" y="9"/>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3" name="Freeform 854"/>
            <p:cNvSpPr/>
            <p:nvPr/>
          </p:nvSpPr>
          <p:spPr>
            <a:xfrm>
              <a:off x="7365771" y="5941763"/>
              <a:ext cx="13334" cy="40002"/>
            </a:xfrm>
            <a:custGeom>
              <a:avLst/>
              <a:gdLst/>
              <a:ahLst/>
              <a:cxnLst>
                <a:cxn ang="0">
                  <a:pos x="0" y="0"/>
                </a:cxn>
                <a:cxn ang="0">
                  <a:pos x="2147483646" y="2147483646"/>
                </a:cxn>
              </a:cxnLst>
              <a:pathLst>
                <a:path w="5" h="14">
                  <a:moveTo>
                    <a:pt x="0" y="0"/>
                  </a:moveTo>
                  <a:cubicBezTo>
                    <a:pt x="1" y="5"/>
                    <a:pt x="3" y="9"/>
                    <a:pt x="5"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4" name="Freeform 855"/>
            <p:cNvSpPr/>
            <p:nvPr/>
          </p:nvSpPr>
          <p:spPr>
            <a:xfrm>
              <a:off x="7493396" y="5924619"/>
              <a:ext cx="11429" cy="28573"/>
            </a:xfrm>
            <a:custGeom>
              <a:avLst/>
              <a:gdLst/>
              <a:ahLst/>
              <a:cxnLst>
                <a:cxn ang="0">
                  <a:pos x="0" y="0"/>
                </a:cxn>
                <a:cxn ang="0">
                  <a:pos x="2147483646" y="2147483646"/>
                </a:cxn>
              </a:cxnLst>
              <a:pathLst>
                <a:path w="4" h="10">
                  <a:moveTo>
                    <a:pt x="0" y="0"/>
                  </a:moveTo>
                  <a:cubicBezTo>
                    <a:pt x="1" y="3"/>
                    <a:pt x="3" y="7"/>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5" name="Freeform 856"/>
            <p:cNvSpPr/>
            <p:nvPr/>
          </p:nvSpPr>
          <p:spPr>
            <a:xfrm>
              <a:off x="7636261" y="5899856"/>
              <a:ext cx="13334" cy="30478"/>
            </a:xfrm>
            <a:custGeom>
              <a:avLst/>
              <a:gdLst/>
              <a:ahLst/>
              <a:cxnLst>
                <a:cxn ang="0">
                  <a:pos x="0" y="0"/>
                </a:cxn>
                <a:cxn ang="0">
                  <a:pos x="2147483646" y="2147483646"/>
                </a:cxn>
              </a:cxnLst>
              <a:pathLst>
                <a:path w="5" h="11">
                  <a:moveTo>
                    <a:pt x="0" y="0"/>
                  </a:moveTo>
                  <a:cubicBezTo>
                    <a:pt x="1" y="4"/>
                    <a:pt x="3" y="9"/>
                    <a:pt x="5"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6" name="Freeform 857"/>
            <p:cNvSpPr/>
            <p:nvPr/>
          </p:nvSpPr>
          <p:spPr>
            <a:xfrm>
              <a:off x="7752457" y="5899856"/>
              <a:ext cx="24763" cy="51431"/>
            </a:xfrm>
            <a:custGeom>
              <a:avLst/>
              <a:gdLst/>
              <a:ahLst/>
              <a:cxnLst>
                <a:cxn ang="0">
                  <a:pos x="0" y="0"/>
                </a:cxn>
                <a:cxn ang="0">
                  <a:pos x="2147483646" y="2147483646"/>
                </a:cxn>
              </a:cxnLst>
              <a:pathLst>
                <a:path w="9" h="18">
                  <a:moveTo>
                    <a:pt x="0" y="0"/>
                  </a:moveTo>
                  <a:cubicBezTo>
                    <a:pt x="3" y="6"/>
                    <a:pt x="6" y="12"/>
                    <a:pt x="9"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7" name="Freeform 858"/>
            <p:cNvSpPr/>
            <p:nvPr/>
          </p:nvSpPr>
          <p:spPr>
            <a:xfrm>
              <a:off x="7944848" y="5852235"/>
              <a:ext cx="17144" cy="40002"/>
            </a:xfrm>
            <a:custGeom>
              <a:avLst/>
              <a:gdLst/>
              <a:ahLst/>
              <a:cxnLst>
                <a:cxn ang="0">
                  <a:pos x="0" y="0"/>
                </a:cxn>
                <a:cxn ang="0">
                  <a:pos x="2147483646" y="2147483646"/>
                </a:cxn>
              </a:cxnLst>
              <a:pathLst>
                <a:path w="6" h="14">
                  <a:moveTo>
                    <a:pt x="0" y="0"/>
                  </a:moveTo>
                  <a:cubicBezTo>
                    <a:pt x="2" y="5"/>
                    <a:pt x="3" y="9"/>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8" name="Freeform 859"/>
            <p:cNvSpPr/>
            <p:nvPr/>
          </p:nvSpPr>
          <p:spPr>
            <a:xfrm>
              <a:off x="8106760" y="5827471"/>
              <a:ext cx="43812" cy="64765"/>
            </a:xfrm>
            <a:custGeom>
              <a:avLst/>
              <a:gdLst/>
              <a:ahLst/>
              <a:cxnLst>
                <a:cxn ang="0">
                  <a:pos x="0" y="0"/>
                </a:cxn>
                <a:cxn ang="0">
                  <a:pos x="2147483646" y="2147483646"/>
                </a:cxn>
              </a:cxnLst>
              <a:pathLst>
                <a:path w="16" h="23">
                  <a:moveTo>
                    <a:pt x="0" y="0"/>
                  </a:moveTo>
                  <a:cubicBezTo>
                    <a:pt x="5" y="8"/>
                    <a:pt x="10" y="16"/>
                    <a:pt x="16" y="2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59" name="Freeform 860"/>
            <p:cNvSpPr/>
            <p:nvPr/>
          </p:nvSpPr>
          <p:spPr>
            <a:xfrm>
              <a:off x="8293436" y="5821757"/>
              <a:ext cx="24763" cy="41907"/>
            </a:xfrm>
            <a:custGeom>
              <a:avLst/>
              <a:gdLst/>
              <a:ahLst/>
              <a:cxnLst>
                <a:cxn ang="0">
                  <a:pos x="0" y="0"/>
                </a:cxn>
                <a:cxn ang="0">
                  <a:pos x="2147483646" y="2147483646"/>
                </a:cxn>
              </a:cxnLst>
              <a:pathLst>
                <a:path w="9" h="15">
                  <a:moveTo>
                    <a:pt x="0" y="0"/>
                  </a:moveTo>
                  <a:cubicBezTo>
                    <a:pt x="4" y="4"/>
                    <a:pt x="8" y="9"/>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0" name="Freeform 861"/>
            <p:cNvSpPr/>
            <p:nvPr/>
          </p:nvSpPr>
          <p:spPr>
            <a:xfrm>
              <a:off x="7944848" y="5758897"/>
              <a:ext cx="0" cy="15239"/>
            </a:xfrm>
            <a:custGeom>
              <a:avLst/>
              <a:gdLst/>
              <a:ahLst/>
              <a:cxnLst>
                <a:cxn ang="0">
                  <a:pos x="0" y="0"/>
                </a:cxn>
                <a:cxn ang="0">
                  <a:pos x="0" y="2147483646"/>
                </a:cxn>
              </a:cxnLst>
              <a:pathLst>
                <a:path w="1" h="6">
                  <a:moveTo>
                    <a:pt x="0" y="0"/>
                  </a:moveTo>
                  <a:cubicBezTo>
                    <a:pt x="0" y="2"/>
                    <a:pt x="0"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1" name="Freeform 862"/>
            <p:cNvSpPr/>
            <p:nvPr/>
          </p:nvSpPr>
          <p:spPr>
            <a:xfrm>
              <a:off x="8057234" y="5726514"/>
              <a:ext cx="0" cy="22858"/>
            </a:xfrm>
            <a:custGeom>
              <a:avLst/>
              <a:gdLst/>
              <a:ahLst/>
              <a:cxnLst>
                <a:cxn ang="0">
                  <a:pos x="0" y="0"/>
                </a:cxn>
                <a:cxn ang="0">
                  <a:pos x="0" y="2147483646"/>
                </a:cxn>
              </a:cxnLst>
              <a:pathLst>
                <a:path w="1" h="8">
                  <a:moveTo>
                    <a:pt x="0" y="0"/>
                  </a:moveTo>
                  <a:cubicBezTo>
                    <a:pt x="0"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2" name="Freeform 863"/>
            <p:cNvSpPr/>
            <p:nvPr/>
          </p:nvSpPr>
          <p:spPr>
            <a:xfrm>
              <a:off x="8129619" y="5713180"/>
              <a:ext cx="1905" cy="3810"/>
            </a:xfrm>
            <a:custGeom>
              <a:avLst/>
              <a:gdLst/>
              <a:ahLst/>
              <a:cxnLst>
                <a:cxn ang="0">
                  <a:pos x="0" y="0"/>
                </a:cxn>
                <a:cxn ang="0">
                  <a:pos x="2147483646" y="2147483646"/>
                </a:cxn>
              </a:cxnLst>
              <a:pathLst>
                <a:path w="1" h="1">
                  <a:moveTo>
                    <a:pt x="0" y="0"/>
                  </a:moveTo>
                  <a:cubicBezTo>
                    <a:pt x="0" y="0"/>
                    <a:pt x="1" y="1"/>
                    <a:pt x="1"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3" name="Freeform 864"/>
            <p:cNvSpPr/>
            <p:nvPr/>
          </p:nvSpPr>
          <p:spPr>
            <a:xfrm>
              <a:off x="7422917" y="5827471"/>
              <a:ext cx="5715" cy="13334"/>
            </a:xfrm>
            <a:custGeom>
              <a:avLst/>
              <a:gdLst/>
              <a:ahLst/>
              <a:cxnLst>
                <a:cxn ang="0">
                  <a:pos x="2147483646" y="0"/>
                </a:cxn>
                <a:cxn ang="0">
                  <a:pos x="0" y="2147483646"/>
                </a:cxn>
              </a:cxnLst>
              <a:pathLst>
                <a:path w="2" h="5">
                  <a:moveTo>
                    <a:pt x="1" y="0"/>
                  </a:moveTo>
                  <a:cubicBezTo>
                    <a:pt x="2" y="2"/>
                    <a:pt x="1"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4" name="Freeform 865"/>
            <p:cNvSpPr/>
            <p:nvPr/>
          </p:nvSpPr>
          <p:spPr>
            <a:xfrm>
              <a:off x="7504826" y="5804613"/>
              <a:ext cx="5715" cy="22858"/>
            </a:xfrm>
            <a:custGeom>
              <a:avLst/>
              <a:gdLst/>
              <a:ahLst/>
              <a:cxnLst>
                <a:cxn ang="0">
                  <a:pos x="0" y="0"/>
                </a:cxn>
                <a:cxn ang="0">
                  <a:pos x="2147483646" y="2147483646"/>
                </a:cxn>
              </a:cxnLst>
              <a:pathLst>
                <a:path w="2" h="8">
                  <a:moveTo>
                    <a:pt x="0" y="0"/>
                  </a:moveTo>
                  <a:cubicBezTo>
                    <a:pt x="0" y="2"/>
                    <a:pt x="1" y="5"/>
                    <a:pt x="2"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5" name="Freeform 866"/>
            <p:cNvSpPr/>
            <p:nvPr/>
          </p:nvSpPr>
          <p:spPr>
            <a:xfrm>
              <a:off x="7567686" y="5798899"/>
              <a:ext cx="0" cy="9524"/>
            </a:xfrm>
            <a:custGeom>
              <a:avLst/>
              <a:gdLst/>
              <a:ahLst/>
              <a:cxnLst>
                <a:cxn ang="0">
                  <a:pos x="0" y="0"/>
                </a:cxn>
                <a:cxn ang="0">
                  <a:pos x="0" y="2147483646"/>
                </a:cxn>
              </a:cxnLst>
              <a:pathLst>
                <a:path w="1" h="3">
                  <a:moveTo>
                    <a:pt x="0" y="0"/>
                  </a:moveTo>
                  <a:cubicBezTo>
                    <a:pt x="0" y="1"/>
                    <a:pt x="0" y="2"/>
                    <a:pt x="0"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6" name="Freeform 867"/>
            <p:cNvSpPr/>
            <p:nvPr/>
          </p:nvSpPr>
          <p:spPr>
            <a:xfrm>
              <a:off x="7041945" y="5819852"/>
              <a:ext cx="1905" cy="17144"/>
            </a:xfrm>
            <a:custGeom>
              <a:avLst/>
              <a:gdLst/>
              <a:ahLst/>
              <a:cxnLst>
                <a:cxn ang="0">
                  <a:pos x="0" y="2147483646"/>
                </a:cxn>
                <a:cxn ang="0">
                  <a:pos x="2147483646" y="0"/>
                </a:cxn>
              </a:cxnLst>
              <a:pathLst>
                <a:path w="1" h="6">
                  <a:moveTo>
                    <a:pt x="0" y="6"/>
                  </a:moveTo>
                  <a:cubicBezTo>
                    <a:pt x="0" y="4"/>
                    <a:pt x="0" y="2"/>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7" name="Freeform 868"/>
            <p:cNvSpPr/>
            <p:nvPr/>
          </p:nvSpPr>
          <p:spPr>
            <a:xfrm>
              <a:off x="6156187" y="6126534"/>
              <a:ext cx="3810" cy="36192"/>
            </a:xfrm>
            <a:custGeom>
              <a:avLst/>
              <a:gdLst/>
              <a:ahLst/>
              <a:cxnLst>
                <a:cxn ang="0">
                  <a:pos x="2147483646" y="0"/>
                </a:cxn>
                <a:cxn ang="0">
                  <a:pos x="0" y="2147483646"/>
                </a:cxn>
              </a:cxnLst>
              <a:pathLst>
                <a:path w="1" h="13">
                  <a:moveTo>
                    <a:pt x="1" y="0"/>
                  </a:moveTo>
                  <a:cubicBezTo>
                    <a:pt x="0" y="4"/>
                    <a:pt x="0" y="8"/>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8" name="Freeform 869"/>
            <p:cNvSpPr/>
            <p:nvPr/>
          </p:nvSpPr>
          <p:spPr>
            <a:xfrm>
              <a:off x="6272383" y="6134153"/>
              <a:ext cx="7619" cy="30478"/>
            </a:xfrm>
            <a:custGeom>
              <a:avLst/>
              <a:gdLst/>
              <a:ahLst/>
              <a:cxnLst>
                <a:cxn ang="0">
                  <a:pos x="2147483646" y="0"/>
                </a:cxn>
                <a:cxn ang="0">
                  <a:pos x="2147483646" y="2147483646"/>
                </a:cxn>
              </a:cxnLst>
              <a:pathLst>
                <a:path w="3" h="11">
                  <a:moveTo>
                    <a:pt x="1" y="0"/>
                  </a:moveTo>
                  <a:cubicBezTo>
                    <a:pt x="0" y="4"/>
                    <a:pt x="1" y="8"/>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69" name="Freeform 870"/>
            <p:cNvSpPr/>
            <p:nvPr/>
          </p:nvSpPr>
          <p:spPr>
            <a:xfrm>
              <a:off x="6388579" y="6143678"/>
              <a:ext cx="11429" cy="26668"/>
            </a:xfrm>
            <a:custGeom>
              <a:avLst/>
              <a:gdLst/>
              <a:ahLst/>
              <a:cxnLst>
                <a:cxn ang="0">
                  <a:pos x="0" y="0"/>
                </a:cxn>
                <a:cxn ang="0">
                  <a:pos x="2147483646" y="2147483646"/>
                </a:cxn>
              </a:cxnLst>
              <a:pathLst>
                <a:path w="4" h="10">
                  <a:moveTo>
                    <a:pt x="0" y="0"/>
                  </a:moveTo>
                  <a:cubicBezTo>
                    <a:pt x="0" y="4"/>
                    <a:pt x="2" y="8"/>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0" name="Freeform 871"/>
            <p:cNvSpPr/>
            <p:nvPr/>
          </p:nvSpPr>
          <p:spPr>
            <a:xfrm>
              <a:off x="6516205" y="6113200"/>
              <a:ext cx="26668" cy="41907"/>
            </a:xfrm>
            <a:custGeom>
              <a:avLst/>
              <a:gdLst/>
              <a:ahLst/>
              <a:cxnLst>
                <a:cxn ang="0">
                  <a:pos x="0" y="0"/>
                </a:cxn>
                <a:cxn ang="0">
                  <a:pos x="2147483646" y="2147483646"/>
                </a:cxn>
              </a:cxnLst>
              <a:pathLst>
                <a:path w="9" h="15">
                  <a:moveTo>
                    <a:pt x="0" y="0"/>
                  </a:moveTo>
                  <a:cubicBezTo>
                    <a:pt x="2" y="6"/>
                    <a:pt x="4" y="12"/>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1" name="Freeform 872"/>
            <p:cNvSpPr/>
            <p:nvPr/>
          </p:nvSpPr>
          <p:spPr>
            <a:xfrm>
              <a:off x="6693357" y="6107485"/>
              <a:ext cx="13334" cy="41907"/>
            </a:xfrm>
            <a:custGeom>
              <a:avLst/>
              <a:gdLst/>
              <a:ahLst/>
              <a:cxnLst>
                <a:cxn ang="0">
                  <a:pos x="0" y="0"/>
                </a:cxn>
                <a:cxn ang="0">
                  <a:pos x="2147483646" y="2147483646"/>
                </a:cxn>
              </a:cxnLst>
              <a:pathLst>
                <a:path w="5" h="15">
                  <a:moveTo>
                    <a:pt x="0" y="0"/>
                  </a:moveTo>
                  <a:cubicBezTo>
                    <a:pt x="0" y="6"/>
                    <a:pt x="1" y="11"/>
                    <a:pt x="5"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2" name="Freeform 873"/>
            <p:cNvSpPr/>
            <p:nvPr/>
          </p:nvSpPr>
          <p:spPr>
            <a:xfrm>
              <a:off x="6880033" y="6118914"/>
              <a:ext cx="13334" cy="43812"/>
            </a:xfrm>
            <a:custGeom>
              <a:avLst/>
              <a:gdLst/>
              <a:ahLst/>
              <a:cxnLst>
                <a:cxn ang="0">
                  <a:pos x="0" y="0"/>
                </a:cxn>
                <a:cxn ang="0">
                  <a:pos x="2147483646" y="2147483646"/>
                </a:cxn>
              </a:cxnLst>
              <a:pathLst>
                <a:path w="5" h="16">
                  <a:moveTo>
                    <a:pt x="0" y="0"/>
                  </a:moveTo>
                  <a:cubicBezTo>
                    <a:pt x="1" y="6"/>
                    <a:pt x="1" y="12"/>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3" name="Freeform 874"/>
            <p:cNvSpPr/>
            <p:nvPr/>
          </p:nvSpPr>
          <p:spPr>
            <a:xfrm>
              <a:off x="7047660" y="6126534"/>
              <a:ext cx="9524" cy="49526"/>
            </a:xfrm>
            <a:custGeom>
              <a:avLst/>
              <a:gdLst/>
              <a:ahLst/>
              <a:cxnLst>
                <a:cxn ang="0">
                  <a:pos x="0" y="0"/>
                </a:cxn>
                <a:cxn ang="0">
                  <a:pos x="2147483646" y="2147483646"/>
                </a:cxn>
              </a:cxnLst>
              <a:pathLst>
                <a:path w="4" h="18">
                  <a:moveTo>
                    <a:pt x="0" y="0"/>
                  </a:moveTo>
                  <a:cubicBezTo>
                    <a:pt x="0" y="7"/>
                    <a:pt x="1" y="12"/>
                    <a:pt x="4"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4" name="Freeform 875"/>
            <p:cNvSpPr/>
            <p:nvPr/>
          </p:nvSpPr>
          <p:spPr>
            <a:xfrm>
              <a:off x="7188619" y="6139868"/>
              <a:ext cx="11429" cy="45717"/>
            </a:xfrm>
            <a:custGeom>
              <a:avLst/>
              <a:gdLst/>
              <a:ahLst/>
              <a:cxnLst>
                <a:cxn ang="0">
                  <a:pos x="0" y="0"/>
                </a:cxn>
                <a:cxn ang="0">
                  <a:pos x="2147483646" y="2147483646"/>
                </a:cxn>
              </a:cxnLst>
              <a:pathLst>
                <a:path w="4" h="16">
                  <a:moveTo>
                    <a:pt x="0" y="0"/>
                  </a:moveTo>
                  <a:cubicBezTo>
                    <a:pt x="0" y="6"/>
                    <a:pt x="1" y="11"/>
                    <a:pt x="4"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5" name="Freeform 876"/>
            <p:cNvSpPr/>
            <p:nvPr/>
          </p:nvSpPr>
          <p:spPr>
            <a:xfrm>
              <a:off x="7325769" y="6155107"/>
              <a:ext cx="17144" cy="19049"/>
            </a:xfrm>
            <a:custGeom>
              <a:avLst/>
              <a:gdLst/>
              <a:ahLst/>
              <a:cxnLst>
                <a:cxn ang="0">
                  <a:pos x="0" y="0"/>
                </a:cxn>
                <a:cxn ang="0">
                  <a:pos x="2147483646" y="2147483646"/>
                </a:cxn>
              </a:cxnLst>
              <a:pathLst>
                <a:path w="6" h="7">
                  <a:moveTo>
                    <a:pt x="0" y="0"/>
                  </a:moveTo>
                  <a:cubicBezTo>
                    <a:pt x="1" y="3"/>
                    <a:pt x="3" y="6"/>
                    <a:pt x="6"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6" name="Freeform 877"/>
            <p:cNvSpPr/>
            <p:nvPr/>
          </p:nvSpPr>
          <p:spPr>
            <a:xfrm>
              <a:off x="7489587" y="6107485"/>
              <a:ext cx="17144" cy="41907"/>
            </a:xfrm>
            <a:custGeom>
              <a:avLst/>
              <a:gdLst/>
              <a:ahLst/>
              <a:cxnLst>
                <a:cxn ang="0">
                  <a:pos x="0" y="0"/>
                </a:cxn>
                <a:cxn ang="0">
                  <a:pos x="2147483646" y="2147483646"/>
                </a:cxn>
              </a:cxnLst>
              <a:pathLst>
                <a:path w="6" h="15">
                  <a:moveTo>
                    <a:pt x="0" y="0"/>
                  </a:moveTo>
                  <a:cubicBezTo>
                    <a:pt x="1" y="5"/>
                    <a:pt x="3" y="11"/>
                    <a:pt x="6"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7" name="Freeform 878"/>
            <p:cNvSpPr/>
            <p:nvPr/>
          </p:nvSpPr>
          <p:spPr>
            <a:xfrm>
              <a:off x="7600068" y="6096056"/>
              <a:ext cx="13334" cy="32383"/>
            </a:xfrm>
            <a:custGeom>
              <a:avLst/>
              <a:gdLst/>
              <a:ahLst/>
              <a:cxnLst>
                <a:cxn ang="0">
                  <a:pos x="0" y="0"/>
                </a:cxn>
                <a:cxn ang="0">
                  <a:pos x="2147483646" y="2147483646"/>
                </a:cxn>
              </a:cxnLst>
              <a:pathLst>
                <a:path w="5" h="12">
                  <a:moveTo>
                    <a:pt x="0" y="0"/>
                  </a:moveTo>
                  <a:cubicBezTo>
                    <a:pt x="1" y="5"/>
                    <a:pt x="3" y="9"/>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8" name="Freeform 879"/>
            <p:cNvSpPr/>
            <p:nvPr/>
          </p:nvSpPr>
          <p:spPr>
            <a:xfrm>
              <a:off x="7763886" y="6037006"/>
              <a:ext cx="38097" cy="40002"/>
            </a:xfrm>
            <a:custGeom>
              <a:avLst/>
              <a:gdLst/>
              <a:ahLst/>
              <a:cxnLst>
                <a:cxn ang="0">
                  <a:pos x="0" y="0"/>
                </a:cxn>
                <a:cxn ang="0">
                  <a:pos x="2147483646" y="2147483646"/>
                </a:cxn>
              </a:cxnLst>
              <a:pathLst>
                <a:path w="14" h="14">
                  <a:moveTo>
                    <a:pt x="0" y="0"/>
                  </a:moveTo>
                  <a:cubicBezTo>
                    <a:pt x="3" y="6"/>
                    <a:pt x="7" y="13"/>
                    <a:pt x="1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79" name="Freeform 880"/>
            <p:cNvSpPr/>
            <p:nvPr/>
          </p:nvSpPr>
          <p:spPr>
            <a:xfrm>
              <a:off x="7944848" y="6000813"/>
              <a:ext cx="30478" cy="53336"/>
            </a:xfrm>
            <a:custGeom>
              <a:avLst/>
              <a:gdLst/>
              <a:ahLst/>
              <a:cxnLst>
                <a:cxn ang="0">
                  <a:pos x="0" y="0"/>
                </a:cxn>
                <a:cxn ang="0">
                  <a:pos x="2147483646" y="2147483646"/>
                </a:cxn>
              </a:cxnLst>
              <a:pathLst>
                <a:path w="11" h="19">
                  <a:moveTo>
                    <a:pt x="0" y="0"/>
                  </a:moveTo>
                  <a:cubicBezTo>
                    <a:pt x="2" y="7"/>
                    <a:pt x="7" y="13"/>
                    <a:pt x="11"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0" name="Freeform 881"/>
            <p:cNvSpPr/>
            <p:nvPr/>
          </p:nvSpPr>
          <p:spPr>
            <a:xfrm>
              <a:off x="8070568" y="5995099"/>
              <a:ext cx="13334" cy="28573"/>
            </a:xfrm>
            <a:custGeom>
              <a:avLst/>
              <a:gdLst/>
              <a:ahLst/>
              <a:cxnLst>
                <a:cxn ang="0">
                  <a:pos x="0" y="0"/>
                </a:cxn>
                <a:cxn ang="0">
                  <a:pos x="2147483646" y="2147483646"/>
                </a:cxn>
              </a:cxnLst>
              <a:pathLst>
                <a:path w="5" h="10">
                  <a:moveTo>
                    <a:pt x="0" y="0"/>
                  </a:moveTo>
                  <a:cubicBezTo>
                    <a:pt x="2" y="3"/>
                    <a:pt x="4" y="7"/>
                    <a:pt x="5"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1" name="Freeform 882"/>
            <p:cNvSpPr/>
            <p:nvPr/>
          </p:nvSpPr>
          <p:spPr>
            <a:xfrm>
              <a:off x="8192479" y="5976050"/>
              <a:ext cx="20953" cy="13334"/>
            </a:xfrm>
            <a:custGeom>
              <a:avLst/>
              <a:gdLst/>
              <a:ahLst/>
              <a:cxnLst>
                <a:cxn ang="0">
                  <a:pos x="0" y="0"/>
                </a:cxn>
                <a:cxn ang="0">
                  <a:pos x="2147483646" y="2147483646"/>
                </a:cxn>
              </a:cxnLst>
              <a:pathLst>
                <a:path w="7" h="5">
                  <a:moveTo>
                    <a:pt x="0" y="0"/>
                  </a:moveTo>
                  <a:cubicBezTo>
                    <a:pt x="3" y="2"/>
                    <a:pt x="5" y="3"/>
                    <a:pt x="7"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2" name="Freeform 883"/>
            <p:cNvSpPr/>
            <p:nvPr/>
          </p:nvSpPr>
          <p:spPr>
            <a:xfrm>
              <a:off x="8453444" y="5678893"/>
              <a:ext cx="7619" cy="32383"/>
            </a:xfrm>
            <a:custGeom>
              <a:avLst/>
              <a:gdLst/>
              <a:ahLst/>
              <a:cxnLst>
                <a:cxn ang="0">
                  <a:pos x="2147483646" y="0"/>
                </a:cxn>
                <a:cxn ang="0">
                  <a:pos x="0" y="2147483646"/>
                </a:cxn>
              </a:cxnLst>
              <a:pathLst>
                <a:path w="3" h="11">
                  <a:moveTo>
                    <a:pt x="3" y="0"/>
                  </a:moveTo>
                  <a:cubicBezTo>
                    <a:pt x="2" y="3"/>
                    <a:pt x="1"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3" name="Freeform 884"/>
            <p:cNvSpPr/>
            <p:nvPr/>
          </p:nvSpPr>
          <p:spPr>
            <a:xfrm>
              <a:off x="8537258" y="5635081"/>
              <a:ext cx="15239" cy="28573"/>
            </a:xfrm>
            <a:custGeom>
              <a:avLst/>
              <a:gdLst/>
              <a:ahLst/>
              <a:cxnLst>
                <a:cxn ang="0">
                  <a:pos x="0" y="0"/>
                </a:cxn>
                <a:cxn ang="0">
                  <a:pos x="2147483646" y="2147483646"/>
                </a:cxn>
              </a:cxnLst>
              <a:pathLst>
                <a:path w="6" h="10">
                  <a:moveTo>
                    <a:pt x="0" y="0"/>
                  </a:moveTo>
                  <a:cubicBezTo>
                    <a:pt x="2" y="4"/>
                    <a:pt x="3" y="7"/>
                    <a:pt x="6"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4" name="Freeform 885"/>
            <p:cNvSpPr/>
            <p:nvPr/>
          </p:nvSpPr>
          <p:spPr>
            <a:xfrm>
              <a:off x="8630596" y="5610318"/>
              <a:ext cx="20953" cy="19049"/>
            </a:xfrm>
            <a:custGeom>
              <a:avLst/>
              <a:gdLst/>
              <a:ahLst/>
              <a:cxnLst>
                <a:cxn ang="0">
                  <a:pos x="0" y="0"/>
                </a:cxn>
                <a:cxn ang="0">
                  <a:pos x="2147483646" y="2147483646"/>
                </a:cxn>
              </a:cxnLst>
              <a:pathLst>
                <a:path w="7" h="7">
                  <a:moveTo>
                    <a:pt x="0" y="0"/>
                  </a:moveTo>
                  <a:cubicBezTo>
                    <a:pt x="2" y="3"/>
                    <a:pt x="4" y="5"/>
                    <a:pt x="7"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5" name="Freeform 886"/>
            <p:cNvSpPr/>
            <p:nvPr/>
          </p:nvSpPr>
          <p:spPr>
            <a:xfrm>
              <a:off x="8712505" y="5606508"/>
              <a:ext cx="5715" cy="22858"/>
            </a:xfrm>
            <a:custGeom>
              <a:avLst/>
              <a:gdLst/>
              <a:ahLst/>
              <a:cxnLst>
                <a:cxn ang="0">
                  <a:pos x="0" y="0"/>
                </a:cxn>
                <a:cxn ang="0">
                  <a:pos x="2147483646" y="2147483646"/>
                </a:cxn>
              </a:cxnLst>
              <a:pathLst>
                <a:path w="2" h="8">
                  <a:moveTo>
                    <a:pt x="0" y="0"/>
                  </a:moveTo>
                  <a:cubicBezTo>
                    <a:pt x="1" y="2"/>
                    <a:pt x="2" y="5"/>
                    <a:pt x="2"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6" name="Freeform 887"/>
            <p:cNvSpPr/>
            <p:nvPr/>
          </p:nvSpPr>
          <p:spPr>
            <a:xfrm>
              <a:off x="8984899" y="5497931"/>
              <a:ext cx="3810" cy="36192"/>
            </a:xfrm>
            <a:custGeom>
              <a:avLst/>
              <a:gdLst/>
              <a:ahLst/>
              <a:cxnLst>
                <a:cxn ang="0">
                  <a:pos x="0" y="0"/>
                </a:cxn>
                <a:cxn ang="0">
                  <a:pos x="0" y="2147483646"/>
                </a:cxn>
              </a:cxnLst>
              <a:pathLst>
                <a:path w="1" h="13">
                  <a:moveTo>
                    <a:pt x="0" y="0"/>
                  </a:moveTo>
                  <a:cubicBezTo>
                    <a:pt x="1" y="4"/>
                    <a:pt x="0"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7" name="Freeform 888"/>
            <p:cNvSpPr/>
            <p:nvPr/>
          </p:nvSpPr>
          <p:spPr>
            <a:xfrm>
              <a:off x="9062998" y="5471263"/>
              <a:ext cx="11429" cy="30478"/>
            </a:xfrm>
            <a:custGeom>
              <a:avLst/>
              <a:gdLst/>
              <a:ahLst/>
              <a:cxnLst>
                <a:cxn ang="0">
                  <a:pos x="0" y="0"/>
                </a:cxn>
                <a:cxn ang="0">
                  <a:pos x="2147483646" y="2147483646"/>
                </a:cxn>
              </a:cxnLst>
              <a:pathLst>
                <a:path w="4" h="11">
                  <a:moveTo>
                    <a:pt x="0" y="0"/>
                  </a:moveTo>
                  <a:cubicBezTo>
                    <a:pt x="0" y="5"/>
                    <a:pt x="1" y="9"/>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8" name="Freeform 889"/>
            <p:cNvSpPr/>
            <p:nvPr/>
          </p:nvSpPr>
          <p:spPr>
            <a:xfrm>
              <a:off x="9163956" y="5461739"/>
              <a:ext cx="5715" cy="19049"/>
            </a:xfrm>
            <a:custGeom>
              <a:avLst/>
              <a:gdLst/>
              <a:ahLst/>
              <a:cxnLst>
                <a:cxn ang="0">
                  <a:pos x="2147483646" y="0"/>
                </a:cxn>
                <a:cxn ang="0">
                  <a:pos x="2147483646" y="2147483646"/>
                </a:cxn>
              </a:cxnLst>
              <a:pathLst>
                <a:path w="2" h="7">
                  <a:moveTo>
                    <a:pt x="1" y="0"/>
                  </a:moveTo>
                  <a:cubicBezTo>
                    <a:pt x="0" y="3"/>
                    <a:pt x="0" y="6"/>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89" name="Freeform 890"/>
            <p:cNvSpPr/>
            <p:nvPr/>
          </p:nvSpPr>
          <p:spPr>
            <a:xfrm>
              <a:off x="9236340" y="5454120"/>
              <a:ext cx="3810" cy="13334"/>
            </a:xfrm>
            <a:custGeom>
              <a:avLst/>
              <a:gdLst/>
              <a:ahLst/>
              <a:cxnLst>
                <a:cxn ang="0">
                  <a:pos x="0" y="0"/>
                </a:cxn>
                <a:cxn ang="0">
                  <a:pos x="2147483646" y="2147483646"/>
                </a:cxn>
              </a:cxnLst>
              <a:pathLst>
                <a:path w="1" h="5">
                  <a:moveTo>
                    <a:pt x="0" y="0"/>
                  </a:moveTo>
                  <a:cubicBezTo>
                    <a:pt x="1" y="1"/>
                    <a:pt x="1" y="3"/>
                    <a:pt x="1"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0" name="Freeform 891"/>
            <p:cNvSpPr/>
            <p:nvPr/>
          </p:nvSpPr>
          <p:spPr>
            <a:xfrm>
              <a:off x="9436350" y="5360782"/>
              <a:ext cx="5715" cy="36192"/>
            </a:xfrm>
            <a:custGeom>
              <a:avLst/>
              <a:gdLst/>
              <a:ahLst/>
              <a:cxnLst>
                <a:cxn ang="0">
                  <a:pos x="2147483646" y="0"/>
                </a:cxn>
                <a:cxn ang="0">
                  <a:pos x="2147483646" y="2147483646"/>
                </a:cxn>
              </a:cxnLst>
              <a:pathLst>
                <a:path w="2" h="13">
                  <a:moveTo>
                    <a:pt x="1" y="0"/>
                  </a:moveTo>
                  <a:cubicBezTo>
                    <a:pt x="0" y="5"/>
                    <a:pt x="1" y="10"/>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1" name="Freeform 892"/>
            <p:cNvSpPr/>
            <p:nvPr/>
          </p:nvSpPr>
          <p:spPr>
            <a:xfrm>
              <a:off x="9514450" y="5339828"/>
              <a:ext cx="11429" cy="32383"/>
            </a:xfrm>
            <a:custGeom>
              <a:avLst/>
              <a:gdLst/>
              <a:ahLst/>
              <a:cxnLst>
                <a:cxn ang="0">
                  <a:pos x="0" y="0"/>
                </a:cxn>
                <a:cxn ang="0">
                  <a:pos x="2147483646" y="2147483646"/>
                </a:cxn>
              </a:cxnLst>
              <a:pathLst>
                <a:path w="4" h="12">
                  <a:moveTo>
                    <a:pt x="0" y="0"/>
                  </a:moveTo>
                  <a:cubicBezTo>
                    <a:pt x="1" y="4"/>
                    <a:pt x="2"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2" name="Freeform 893"/>
            <p:cNvSpPr/>
            <p:nvPr/>
          </p:nvSpPr>
          <p:spPr>
            <a:xfrm>
              <a:off x="9615407" y="5336018"/>
              <a:ext cx="5715" cy="20953"/>
            </a:xfrm>
            <a:custGeom>
              <a:avLst/>
              <a:gdLst/>
              <a:ahLst/>
              <a:cxnLst>
                <a:cxn ang="0">
                  <a:pos x="0" y="0"/>
                </a:cxn>
                <a:cxn ang="0">
                  <a:pos x="2147483646" y="2147483646"/>
                </a:cxn>
              </a:cxnLst>
              <a:pathLst>
                <a:path w="2" h="7">
                  <a:moveTo>
                    <a:pt x="0" y="0"/>
                  </a:moveTo>
                  <a:cubicBezTo>
                    <a:pt x="1" y="2"/>
                    <a:pt x="2" y="4"/>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3" name="Freeform 894"/>
            <p:cNvSpPr/>
            <p:nvPr/>
          </p:nvSpPr>
          <p:spPr>
            <a:xfrm>
              <a:off x="9685887" y="5324589"/>
              <a:ext cx="5715" cy="32383"/>
            </a:xfrm>
            <a:custGeom>
              <a:avLst/>
              <a:gdLst/>
              <a:ahLst/>
              <a:cxnLst>
                <a:cxn ang="0">
                  <a:pos x="0" y="0"/>
                </a:cxn>
                <a:cxn ang="0">
                  <a:pos x="2147483646" y="2147483646"/>
                </a:cxn>
              </a:cxnLst>
              <a:pathLst>
                <a:path w="2" h="11">
                  <a:moveTo>
                    <a:pt x="0" y="0"/>
                  </a:moveTo>
                  <a:cubicBezTo>
                    <a:pt x="2" y="3"/>
                    <a:pt x="2" y="7"/>
                    <a:pt x="2"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4" name="Freeform 895"/>
            <p:cNvSpPr/>
            <p:nvPr/>
          </p:nvSpPr>
          <p:spPr>
            <a:xfrm>
              <a:off x="8436301" y="5804613"/>
              <a:ext cx="1905" cy="36192"/>
            </a:xfrm>
            <a:custGeom>
              <a:avLst/>
              <a:gdLst/>
              <a:ahLst/>
              <a:cxnLst>
                <a:cxn ang="0">
                  <a:pos x="0" y="0"/>
                </a:cxn>
                <a:cxn ang="0">
                  <a:pos x="2147483646" y="2147483646"/>
                </a:cxn>
              </a:cxnLst>
              <a:pathLst>
                <a:path w="1" h="13">
                  <a:moveTo>
                    <a:pt x="0" y="0"/>
                  </a:moveTo>
                  <a:cubicBezTo>
                    <a:pt x="1" y="4"/>
                    <a:pt x="1"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5" name="Freeform 896"/>
            <p:cNvSpPr/>
            <p:nvPr/>
          </p:nvSpPr>
          <p:spPr>
            <a:xfrm>
              <a:off x="8546782" y="5785565"/>
              <a:ext cx="17144" cy="45717"/>
            </a:xfrm>
            <a:custGeom>
              <a:avLst/>
              <a:gdLst/>
              <a:ahLst/>
              <a:cxnLst>
                <a:cxn ang="0">
                  <a:pos x="0" y="0"/>
                </a:cxn>
                <a:cxn ang="0">
                  <a:pos x="2147483646" y="2147483646"/>
                </a:cxn>
              </a:cxnLst>
              <a:pathLst>
                <a:path w="6" h="16">
                  <a:moveTo>
                    <a:pt x="0" y="0"/>
                  </a:moveTo>
                  <a:cubicBezTo>
                    <a:pt x="1" y="6"/>
                    <a:pt x="2"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6" name="Freeform 897"/>
            <p:cNvSpPr/>
            <p:nvPr/>
          </p:nvSpPr>
          <p:spPr>
            <a:xfrm>
              <a:off x="8653454" y="5774135"/>
              <a:ext cx="24763" cy="45717"/>
            </a:xfrm>
            <a:custGeom>
              <a:avLst/>
              <a:gdLst/>
              <a:ahLst/>
              <a:cxnLst>
                <a:cxn ang="0">
                  <a:pos x="0" y="0"/>
                </a:cxn>
                <a:cxn ang="0">
                  <a:pos x="2147483646" y="2147483646"/>
                </a:cxn>
              </a:cxnLst>
              <a:pathLst>
                <a:path w="9" h="16">
                  <a:moveTo>
                    <a:pt x="0" y="0"/>
                  </a:moveTo>
                  <a:cubicBezTo>
                    <a:pt x="2" y="6"/>
                    <a:pt x="3" y="13"/>
                    <a:pt x="9"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7" name="Freeform 898"/>
            <p:cNvSpPr/>
            <p:nvPr/>
          </p:nvSpPr>
          <p:spPr>
            <a:xfrm>
              <a:off x="8779175" y="5747467"/>
              <a:ext cx="17144" cy="24763"/>
            </a:xfrm>
            <a:custGeom>
              <a:avLst/>
              <a:gdLst/>
              <a:ahLst/>
              <a:cxnLst>
                <a:cxn ang="0">
                  <a:pos x="0" y="0"/>
                </a:cxn>
                <a:cxn ang="0">
                  <a:pos x="2147483646" y="2147483646"/>
                </a:cxn>
              </a:cxnLst>
              <a:pathLst>
                <a:path w="6" h="9">
                  <a:moveTo>
                    <a:pt x="0" y="0"/>
                  </a:moveTo>
                  <a:cubicBezTo>
                    <a:pt x="1" y="4"/>
                    <a:pt x="3" y="7"/>
                    <a:pt x="6"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8" name="Freeform 899"/>
            <p:cNvSpPr/>
            <p:nvPr/>
          </p:nvSpPr>
          <p:spPr>
            <a:xfrm>
              <a:off x="8870608" y="5699846"/>
              <a:ext cx="40002" cy="30478"/>
            </a:xfrm>
            <a:custGeom>
              <a:avLst/>
              <a:gdLst/>
              <a:ahLst/>
              <a:cxnLst>
                <a:cxn ang="0">
                  <a:pos x="0" y="0"/>
                </a:cxn>
                <a:cxn ang="0">
                  <a:pos x="2147483646" y="2147483646"/>
                </a:cxn>
              </a:cxnLst>
              <a:pathLst>
                <a:path w="14" h="11">
                  <a:moveTo>
                    <a:pt x="0" y="0"/>
                  </a:moveTo>
                  <a:cubicBezTo>
                    <a:pt x="5" y="4"/>
                    <a:pt x="7" y="10"/>
                    <a:pt x="1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899" name="Freeform 900"/>
            <p:cNvSpPr/>
            <p:nvPr/>
          </p:nvSpPr>
          <p:spPr>
            <a:xfrm>
              <a:off x="8982995" y="5663654"/>
              <a:ext cx="24763" cy="30478"/>
            </a:xfrm>
            <a:custGeom>
              <a:avLst/>
              <a:gdLst/>
              <a:ahLst/>
              <a:cxnLst>
                <a:cxn ang="0">
                  <a:pos x="0" y="0"/>
                </a:cxn>
                <a:cxn ang="0">
                  <a:pos x="2147483646" y="2147483646"/>
                </a:cxn>
              </a:cxnLst>
              <a:pathLst>
                <a:path w="9" h="11">
                  <a:moveTo>
                    <a:pt x="0" y="0"/>
                  </a:moveTo>
                  <a:cubicBezTo>
                    <a:pt x="4" y="3"/>
                    <a:pt x="7" y="7"/>
                    <a:pt x="9"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0" name="Freeform 901"/>
            <p:cNvSpPr/>
            <p:nvPr/>
          </p:nvSpPr>
          <p:spPr>
            <a:xfrm>
              <a:off x="9123954" y="5633176"/>
              <a:ext cx="20953" cy="55241"/>
            </a:xfrm>
            <a:custGeom>
              <a:avLst/>
              <a:gdLst/>
              <a:ahLst/>
              <a:cxnLst>
                <a:cxn ang="0">
                  <a:pos x="0" y="0"/>
                </a:cxn>
                <a:cxn ang="0">
                  <a:pos x="2147483646" y="2147483646"/>
                </a:cxn>
              </a:cxnLst>
              <a:pathLst>
                <a:path w="7" h="20">
                  <a:moveTo>
                    <a:pt x="0" y="0"/>
                  </a:moveTo>
                  <a:cubicBezTo>
                    <a:pt x="1" y="7"/>
                    <a:pt x="0" y="16"/>
                    <a:pt x="7"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1" name="Freeform 902"/>
            <p:cNvSpPr/>
            <p:nvPr/>
          </p:nvSpPr>
          <p:spPr>
            <a:xfrm>
              <a:off x="9276342" y="5604603"/>
              <a:ext cx="9524" cy="38097"/>
            </a:xfrm>
            <a:custGeom>
              <a:avLst/>
              <a:gdLst/>
              <a:ahLst/>
              <a:cxnLst>
                <a:cxn ang="0">
                  <a:pos x="2147483646" y="0"/>
                </a:cxn>
                <a:cxn ang="0">
                  <a:pos x="2147483646" y="2147483646"/>
                </a:cxn>
              </a:cxnLst>
              <a:pathLst>
                <a:path w="4" h="14">
                  <a:moveTo>
                    <a:pt x="1" y="0"/>
                  </a:moveTo>
                  <a:cubicBezTo>
                    <a:pt x="1" y="5"/>
                    <a:pt x="0" y="11"/>
                    <a:pt x="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2" name="Freeform 903"/>
            <p:cNvSpPr/>
            <p:nvPr/>
          </p:nvSpPr>
          <p:spPr>
            <a:xfrm>
              <a:off x="9381110" y="5593174"/>
              <a:ext cx="17144" cy="30478"/>
            </a:xfrm>
            <a:custGeom>
              <a:avLst/>
              <a:gdLst/>
              <a:ahLst/>
              <a:cxnLst>
                <a:cxn ang="0">
                  <a:pos x="0" y="0"/>
                </a:cxn>
                <a:cxn ang="0">
                  <a:pos x="2147483646" y="2147483646"/>
                </a:cxn>
              </a:cxnLst>
              <a:pathLst>
                <a:path w="6" h="11">
                  <a:moveTo>
                    <a:pt x="0" y="0"/>
                  </a:moveTo>
                  <a:cubicBezTo>
                    <a:pt x="1" y="4"/>
                    <a:pt x="3" y="9"/>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3" name="Freeform 904"/>
            <p:cNvSpPr/>
            <p:nvPr/>
          </p:nvSpPr>
          <p:spPr>
            <a:xfrm>
              <a:off x="9512545" y="5545553"/>
              <a:ext cx="24763" cy="36192"/>
            </a:xfrm>
            <a:custGeom>
              <a:avLst/>
              <a:gdLst/>
              <a:ahLst/>
              <a:cxnLst>
                <a:cxn ang="0">
                  <a:pos x="0" y="0"/>
                </a:cxn>
                <a:cxn ang="0">
                  <a:pos x="2147483646" y="2147483646"/>
                </a:cxn>
              </a:cxnLst>
              <a:pathLst>
                <a:path w="9" h="13">
                  <a:moveTo>
                    <a:pt x="0" y="0"/>
                  </a:moveTo>
                  <a:cubicBezTo>
                    <a:pt x="0" y="6"/>
                    <a:pt x="3" y="11"/>
                    <a:pt x="9"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4" name="Freeform 905"/>
            <p:cNvSpPr/>
            <p:nvPr/>
          </p:nvSpPr>
          <p:spPr>
            <a:xfrm>
              <a:off x="9603978" y="5526504"/>
              <a:ext cx="22858" cy="32383"/>
            </a:xfrm>
            <a:custGeom>
              <a:avLst/>
              <a:gdLst/>
              <a:ahLst/>
              <a:cxnLst>
                <a:cxn ang="0">
                  <a:pos x="0" y="0"/>
                </a:cxn>
                <a:cxn ang="0">
                  <a:pos x="2147483646" y="2147483646"/>
                </a:cxn>
              </a:cxnLst>
              <a:pathLst>
                <a:path w="8" h="12">
                  <a:moveTo>
                    <a:pt x="0" y="0"/>
                  </a:moveTo>
                  <a:cubicBezTo>
                    <a:pt x="2" y="5"/>
                    <a:pt x="4" y="9"/>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5" name="Freeform 906"/>
            <p:cNvSpPr/>
            <p:nvPr/>
          </p:nvSpPr>
          <p:spPr>
            <a:xfrm>
              <a:off x="9676362" y="5497931"/>
              <a:ext cx="28573" cy="22858"/>
            </a:xfrm>
            <a:custGeom>
              <a:avLst/>
              <a:gdLst/>
              <a:ahLst/>
              <a:cxnLst>
                <a:cxn ang="0">
                  <a:pos x="0" y="0"/>
                </a:cxn>
                <a:cxn ang="0">
                  <a:pos x="2147483646" y="2147483646"/>
                </a:cxn>
              </a:cxnLst>
              <a:pathLst>
                <a:path w="10" h="8">
                  <a:moveTo>
                    <a:pt x="0" y="0"/>
                  </a:moveTo>
                  <a:cubicBezTo>
                    <a:pt x="2" y="4"/>
                    <a:pt x="6" y="7"/>
                    <a:pt x="1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6" name="Freeform 907"/>
            <p:cNvSpPr/>
            <p:nvPr/>
          </p:nvSpPr>
          <p:spPr>
            <a:xfrm>
              <a:off x="9760176" y="5501741"/>
              <a:ext cx="15239" cy="20953"/>
            </a:xfrm>
            <a:custGeom>
              <a:avLst/>
              <a:gdLst/>
              <a:ahLst/>
              <a:cxnLst>
                <a:cxn ang="0">
                  <a:pos x="0" y="0"/>
                </a:cxn>
                <a:cxn ang="0">
                  <a:pos x="2147483646" y="2147483646"/>
                </a:cxn>
              </a:cxnLst>
              <a:pathLst>
                <a:path w="5" h="8">
                  <a:moveTo>
                    <a:pt x="0" y="0"/>
                  </a:moveTo>
                  <a:cubicBezTo>
                    <a:pt x="2" y="3"/>
                    <a:pt x="4" y="6"/>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7" name="Freeform 908"/>
            <p:cNvSpPr/>
            <p:nvPr/>
          </p:nvSpPr>
          <p:spPr>
            <a:xfrm>
              <a:off x="9914470" y="5465549"/>
              <a:ext cx="7619" cy="38097"/>
            </a:xfrm>
            <a:custGeom>
              <a:avLst/>
              <a:gdLst/>
              <a:ahLst/>
              <a:cxnLst>
                <a:cxn ang="0">
                  <a:pos x="2147483646" y="0"/>
                </a:cxn>
                <a:cxn ang="0">
                  <a:pos x="0" y="2147483646"/>
                </a:cxn>
              </a:cxnLst>
              <a:pathLst>
                <a:path w="3" h="14">
                  <a:moveTo>
                    <a:pt x="3" y="0"/>
                  </a:moveTo>
                  <a:cubicBezTo>
                    <a:pt x="1" y="4"/>
                    <a:pt x="0" y="9"/>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8" name="Freeform 909"/>
            <p:cNvSpPr/>
            <p:nvPr/>
          </p:nvSpPr>
          <p:spPr>
            <a:xfrm>
              <a:off x="9975425" y="5486502"/>
              <a:ext cx="11429" cy="36192"/>
            </a:xfrm>
            <a:custGeom>
              <a:avLst/>
              <a:gdLst/>
              <a:ahLst/>
              <a:cxnLst>
                <a:cxn ang="0">
                  <a:pos x="2147483646" y="0"/>
                </a:cxn>
                <a:cxn ang="0">
                  <a:pos x="0" y="2147483646"/>
                </a:cxn>
              </a:cxnLst>
              <a:pathLst>
                <a:path w="4" h="13">
                  <a:moveTo>
                    <a:pt x="3" y="0"/>
                  </a:moveTo>
                  <a:cubicBezTo>
                    <a:pt x="4" y="4"/>
                    <a:pt x="3"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09" name="Freeform 910"/>
            <p:cNvSpPr/>
            <p:nvPr/>
          </p:nvSpPr>
          <p:spPr>
            <a:xfrm>
              <a:off x="8341058" y="6042720"/>
              <a:ext cx="13334" cy="34287"/>
            </a:xfrm>
            <a:custGeom>
              <a:avLst/>
              <a:gdLst/>
              <a:ahLst/>
              <a:cxnLst>
                <a:cxn ang="0">
                  <a:pos x="0" y="0"/>
                </a:cxn>
                <a:cxn ang="0">
                  <a:pos x="2147483646" y="2147483646"/>
                </a:cxn>
              </a:cxnLst>
              <a:pathLst>
                <a:path w="5" h="12">
                  <a:moveTo>
                    <a:pt x="0" y="0"/>
                  </a:moveTo>
                  <a:cubicBezTo>
                    <a:pt x="1" y="3"/>
                    <a:pt x="3" y="8"/>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0" name="Freeform 911"/>
            <p:cNvSpPr/>
            <p:nvPr/>
          </p:nvSpPr>
          <p:spPr>
            <a:xfrm>
              <a:off x="8438205" y="6012243"/>
              <a:ext cx="20953" cy="32383"/>
            </a:xfrm>
            <a:custGeom>
              <a:avLst/>
              <a:gdLst/>
              <a:ahLst/>
              <a:cxnLst>
                <a:cxn ang="0">
                  <a:pos x="0" y="0"/>
                </a:cxn>
                <a:cxn ang="0">
                  <a:pos x="2147483646" y="2147483646"/>
                </a:cxn>
              </a:cxnLst>
              <a:pathLst>
                <a:path w="7" h="12">
                  <a:moveTo>
                    <a:pt x="0" y="0"/>
                  </a:moveTo>
                  <a:cubicBezTo>
                    <a:pt x="2" y="5"/>
                    <a:pt x="4" y="9"/>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1" name="Freeform 912"/>
            <p:cNvSpPr/>
            <p:nvPr/>
          </p:nvSpPr>
          <p:spPr>
            <a:xfrm>
              <a:off x="8525829" y="5960811"/>
              <a:ext cx="26668" cy="57146"/>
            </a:xfrm>
            <a:custGeom>
              <a:avLst/>
              <a:gdLst/>
              <a:ahLst/>
              <a:cxnLst>
                <a:cxn ang="0">
                  <a:pos x="0" y="0"/>
                </a:cxn>
                <a:cxn ang="0">
                  <a:pos x="2147483646" y="2147483646"/>
                </a:cxn>
              </a:cxnLst>
              <a:pathLst>
                <a:path w="10" h="20">
                  <a:moveTo>
                    <a:pt x="0" y="0"/>
                  </a:moveTo>
                  <a:cubicBezTo>
                    <a:pt x="4" y="6"/>
                    <a:pt x="7" y="13"/>
                    <a:pt x="1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2" name="Freeform 913"/>
            <p:cNvSpPr/>
            <p:nvPr/>
          </p:nvSpPr>
          <p:spPr>
            <a:xfrm>
              <a:off x="8678217" y="5947477"/>
              <a:ext cx="19049" cy="41907"/>
            </a:xfrm>
            <a:custGeom>
              <a:avLst/>
              <a:gdLst/>
              <a:ahLst/>
              <a:cxnLst>
                <a:cxn ang="0">
                  <a:pos x="0" y="0"/>
                </a:cxn>
                <a:cxn ang="0">
                  <a:pos x="2147483646" y="2147483646"/>
                </a:cxn>
              </a:cxnLst>
              <a:pathLst>
                <a:path w="7" h="15">
                  <a:moveTo>
                    <a:pt x="0" y="0"/>
                  </a:moveTo>
                  <a:cubicBezTo>
                    <a:pt x="3" y="5"/>
                    <a:pt x="5" y="10"/>
                    <a:pt x="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3" name="Freeform 914"/>
            <p:cNvSpPr/>
            <p:nvPr/>
          </p:nvSpPr>
          <p:spPr>
            <a:xfrm>
              <a:off x="8822987" y="5939858"/>
              <a:ext cx="17144" cy="41907"/>
            </a:xfrm>
            <a:custGeom>
              <a:avLst/>
              <a:gdLst/>
              <a:ahLst/>
              <a:cxnLst>
                <a:cxn ang="0">
                  <a:pos x="0" y="0"/>
                </a:cxn>
                <a:cxn ang="0">
                  <a:pos x="2147483646" y="2147483646"/>
                </a:cxn>
              </a:cxnLst>
              <a:pathLst>
                <a:path w="6" h="15">
                  <a:moveTo>
                    <a:pt x="0" y="0"/>
                  </a:moveTo>
                  <a:cubicBezTo>
                    <a:pt x="2" y="5"/>
                    <a:pt x="2" y="11"/>
                    <a:pt x="6"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4" name="Freeform 915"/>
            <p:cNvSpPr/>
            <p:nvPr/>
          </p:nvSpPr>
          <p:spPr>
            <a:xfrm>
              <a:off x="8923944" y="5882712"/>
              <a:ext cx="13334" cy="47621"/>
            </a:xfrm>
            <a:custGeom>
              <a:avLst/>
              <a:gdLst/>
              <a:ahLst/>
              <a:cxnLst>
                <a:cxn ang="0">
                  <a:pos x="0" y="0"/>
                </a:cxn>
                <a:cxn ang="0">
                  <a:pos x="2147483646" y="2147483646"/>
                </a:cxn>
              </a:cxnLst>
              <a:pathLst>
                <a:path w="5" h="17">
                  <a:moveTo>
                    <a:pt x="0" y="0"/>
                  </a:moveTo>
                  <a:cubicBezTo>
                    <a:pt x="0" y="6"/>
                    <a:pt x="3" y="12"/>
                    <a:pt x="5"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5" name="Freeform 916"/>
            <p:cNvSpPr/>
            <p:nvPr/>
          </p:nvSpPr>
          <p:spPr>
            <a:xfrm>
              <a:off x="9085857" y="5846520"/>
              <a:ext cx="13334" cy="45717"/>
            </a:xfrm>
            <a:custGeom>
              <a:avLst/>
              <a:gdLst/>
              <a:ahLst/>
              <a:cxnLst>
                <a:cxn ang="0">
                  <a:pos x="0" y="0"/>
                </a:cxn>
                <a:cxn ang="0">
                  <a:pos x="2147483646" y="2147483646"/>
                </a:cxn>
              </a:cxnLst>
              <a:pathLst>
                <a:path w="5" h="16">
                  <a:moveTo>
                    <a:pt x="0" y="0"/>
                  </a:moveTo>
                  <a:cubicBezTo>
                    <a:pt x="1" y="7"/>
                    <a:pt x="0" y="13"/>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6" name="Freeform 917"/>
            <p:cNvSpPr/>
            <p:nvPr/>
          </p:nvSpPr>
          <p:spPr>
            <a:xfrm>
              <a:off x="9224911" y="5810328"/>
              <a:ext cx="5715" cy="26668"/>
            </a:xfrm>
            <a:custGeom>
              <a:avLst/>
              <a:gdLst/>
              <a:ahLst/>
              <a:cxnLst>
                <a:cxn ang="0">
                  <a:pos x="0" y="0"/>
                </a:cxn>
                <a:cxn ang="0">
                  <a:pos x="2147483646" y="2147483646"/>
                </a:cxn>
              </a:cxnLst>
              <a:pathLst>
                <a:path w="2" h="9">
                  <a:moveTo>
                    <a:pt x="0" y="0"/>
                  </a:moveTo>
                  <a:cubicBezTo>
                    <a:pt x="0" y="3"/>
                    <a:pt x="1" y="7"/>
                    <a:pt x="2"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7" name="Freeform 918"/>
            <p:cNvSpPr/>
            <p:nvPr/>
          </p:nvSpPr>
          <p:spPr>
            <a:xfrm>
              <a:off x="9375395" y="5785565"/>
              <a:ext cx="5715" cy="45717"/>
            </a:xfrm>
            <a:custGeom>
              <a:avLst/>
              <a:gdLst/>
              <a:ahLst/>
              <a:cxnLst>
                <a:cxn ang="0">
                  <a:pos x="2147483646" y="0"/>
                </a:cxn>
                <a:cxn ang="0">
                  <a:pos x="2147483646" y="2147483646"/>
                </a:cxn>
              </a:cxnLst>
              <a:pathLst>
                <a:path w="2" h="16">
                  <a:moveTo>
                    <a:pt x="2" y="0"/>
                  </a:moveTo>
                  <a:cubicBezTo>
                    <a:pt x="0" y="5"/>
                    <a:pt x="0" y="11"/>
                    <a:pt x="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8" name="Freeform 919"/>
            <p:cNvSpPr/>
            <p:nvPr/>
          </p:nvSpPr>
          <p:spPr>
            <a:xfrm>
              <a:off x="9463018" y="5760801"/>
              <a:ext cx="13334" cy="34287"/>
            </a:xfrm>
            <a:custGeom>
              <a:avLst/>
              <a:gdLst/>
              <a:ahLst/>
              <a:cxnLst>
                <a:cxn ang="0">
                  <a:pos x="0" y="0"/>
                </a:cxn>
                <a:cxn ang="0">
                  <a:pos x="2147483646" y="2147483646"/>
                </a:cxn>
              </a:cxnLst>
              <a:pathLst>
                <a:path w="5" h="12">
                  <a:moveTo>
                    <a:pt x="0" y="0"/>
                  </a:moveTo>
                  <a:cubicBezTo>
                    <a:pt x="0" y="4"/>
                    <a:pt x="2" y="8"/>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19" name="Freeform 920"/>
            <p:cNvSpPr/>
            <p:nvPr/>
          </p:nvSpPr>
          <p:spPr>
            <a:xfrm>
              <a:off x="9548737" y="5749372"/>
              <a:ext cx="11429" cy="45717"/>
            </a:xfrm>
            <a:custGeom>
              <a:avLst/>
              <a:gdLst/>
              <a:ahLst/>
              <a:cxnLst>
                <a:cxn ang="0">
                  <a:pos x="0" y="0"/>
                </a:cxn>
                <a:cxn ang="0">
                  <a:pos x="2147483646" y="2147483646"/>
                </a:cxn>
              </a:cxnLst>
              <a:pathLst>
                <a:path w="4" h="16">
                  <a:moveTo>
                    <a:pt x="0" y="0"/>
                  </a:moveTo>
                  <a:cubicBezTo>
                    <a:pt x="2" y="5"/>
                    <a:pt x="3" y="10"/>
                    <a:pt x="4"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0" name="Freeform 921"/>
            <p:cNvSpPr/>
            <p:nvPr/>
          </p:nvSpPr>
          <p:spPr>
            <a:xfrm>
              <a:off x="9703030" y="5682702"/>
              <a:ext cx="9524" cy="41907"/>
            </a:xfrm>
            <a:custGeom>
              <a:avLst/>
              <a:gdLst/>
              <a:ahLst/>
              <a:cxnLst>
                <a:cxn ang="0">
                  <a:pos x="0" y="0"/>
                </a:cxn>
                <a:cxn ang="0">
                  <a:pos x="2147483646" y="2147483646"/>
                </a:cxn>
              </a:cxnLst>
              <a:pathLst>
                <a:path w="4" h="15">
                  <a:moveTo>
                    <a:pt x="0" y="0"/>
                  </a:moveTo>
                  <a:cubicBezTo>
                    <a:pt x="1" y="6"/>
                    <a:pt x="2" y="10"/>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1" name="Freeform 922"/>
            <p:cNvSpPr/>
            <p:nvPr/>
          </p:nvSpPr>
          <p:spPr>
            <a:xfrm>
              <a:off x="9790654" y="5678893"/>
              <a:ext cx="5715" cy="47621"/>
            </a:xfrm>
            <a:custGeom>
              <a:avLst/>
              <a:gdLst/>
              <a:ahLst/>
              <a:cxnLst>
                <a:cxn ang="0">
                  <a:pos x="0" y="0"/>
                </a:cxn>
                <a:cxn ang="0">
                  <a:pos x="2147483646" y="2147483646"/>
                </a:cxn>
              </a:cxnLst>
              <a:pathLst>
                <a:path w="2" h="17">
                  <a:moveTo>
                    <a:pt x="0" y="0"/>
                  </a:moveTo>
                  <a:cubicBezTo>
                    <a:pt x="0" y="6"/>
                    <a:pt x="0" y="12"/>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2" name="Freeform 923"/>
            <p:cNvSpPr/>
            <p:nvPr/>
          </p:nvSpPr>
          <p:spPr>
            <a:xfrm>
              <a:off x="9925899" y="5678893"/>
              <a:ext cx="5715" cy="47621"/>
            </a:xfrm>
            <a:custGeom>
              <a:avLst/>
              <a:gdLst/>
              <a:ahLst/>
              <a:cxnLst>
                <a:cxn ang="0">
                  <a:pos x="0" y="0"/>
                </a:cxn>
                <a:cxn ang="0">
                  <a:pos x="2147483646" y="2147483646"/>
                </a:cxn>
              </a:cxnLst>
              <a:pathLst>
                <a:path w="2" h="17">
                  <a:moveTo>
                    <a:pt x="0" y="0"/>
                  </a:moveTo>
                  <a:cubicBezTo>
                    <a:pt x="1" y="6"/>
                    <a:pt x="2"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3" name="Freeform 924"/>
            <p:cNvSpPr/>
            <p:nvPr/>
          </p:nvSpPr>
          <p:spPr>
            <a:xfrm>
              <a:off x="10059239" y="5676988"/>
              <a:ext cx="5715" cy="36192"/>
            </a:xfrm>
            <a:custGeom>
              <a:avLst/>
              <a:gdLst/>
              <a:ahLst/>
              <a:cxnLst>
                <a:cxn ang="0">
                  <a:pos x="0" y="0"/>
                </a:cxn>
                <a:cxn ang="0">
                  <a:pos x="2147483646" y="2147483646"/>
                </a:cxn>
              </a:cxnLst>
              <a:pathLst>
                <a:path w="2" h="13">
                  <a:moveTo>
                    <a:pt x="0" y="0"/>
                  </a:moveTo>
                  <a:cubicBezTo>
                    <a:pt x="0" y="4"/>
                    <a:pt x="0"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4" name="Freeform 925"/>
            <p:cNvSpPr/>
            <p:nvPr/>
          </p:nvSpPr>
          <p:spPr>
            <a:xfrm>
              <a:off x="10160196" y="5678893"/>
              <a:ext cx="11429" cy="38097"/>
            </a:xfrm>
            <a:custGeom>
              <a:avLst/>
              <a:gdLst/>
              <a:ahLst/>
              <a:cxnLst>
                <a:cxn ang="0">
                  <a:pos x="0" y="0"/>
                </a:cxn>
                <a:cxn ang="0">
                  <a:pos x="2147483646" y="2147483646"/>
                </a:cxn>
              </a:cxnLst>
              <a:pathLst>
                <a:path w="4" h="13">
                  <a:moveTo>
                    <a:pt x="0" y="0"/>
                  </a:moveTo>
                  <a:cubicBezTo>
                    <a:pt x="1" y="5"/>
                    <a:pt x="2"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5" name="Freeform 926"/>
            <p:cNvSpPr/>
            <p:nvPr/>
          </p:nvSpPr>
          <p:spPr>
            <a:xfrm>
              <a:off x="10245915" y="5669368"/>
              <a:ext cx="47621" cy="41907"/>
            </a:xfrm>
            <a:custGeom>
              <a:avLst/>
              <a:gdLst/>
              <a:ahLst/>
              <a:cxnLst>
                <a:cxn ang="0">
                  <a:pos x="0" y="0"/>
                </a:cxn>
                <a:cxn ang="0">
                  <a:pos x="2147483646" y="2147483646"/>
                </a:cxn>
              </a:cxnLst>
              <a:pathLst>
                <a:path w="17" h="15">
                  <a:moveTo>
                    <a:pt x="0" y="0"/>
                  </a:moveTo>
                  <a:cubicBezTo>
                    <a:pt x="4" y="5"/>
                    <a:pt x="11" y="12"/>
                    <a:pt x="1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6" name="Freeform 927"/>
            <p:cNvSpPr/>
            <p:nvPr/>
          </p:nvSpPr>
          <p:spPr>
            <a:xfrm>
              <a:off x="5959987" y="6305590"/>
              <a:ext cx="19049" cy="47621"/>
            </a:xfrm>
            <a:custGeom>
              <a:avLst/>
              <a:gdLst/>
              <a:ahLst/>
              <a:cxnLst>
                <a:cxn ang="0">
                  <a:pos x="2147483646" y="0"/>
                </a:cxn>
                <a:cxn ang="0">
                  <a:pos x="2147483646" y="2147483646"/>
                </a:cxn>
              </a:cxnLst>
              <a:pathLst>
                <a:path w="7" h="17">
                  <a:moveTo>
                    <a:pt x="7" y="0"/>
                  </a:moveTo>
                  <a:cubicBezTo>
                    <a:pt x="4" y="5"/>
                    <a:pt x="0" y="13"/>
                    <a:pt x="7"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7" name="Freeform 928"/>
            <p:cNvSpPr/>
            <p:nvPr/>
          </p:nvSpPr>
          <p:spPr>
            <a:xfrm>
              <a:off x="6110470" y="6317020"/>
              <a:ext cx="15239" cy="32383"/>
            </a:xfrm>
            <a:custGeom>
              <a:avLst/>
              <a:gdLst/>
              <a:ahLst/>
              <a:cxnLst>
                <a:cxn ang="0">
                  <a:pos x="0" y="0"/>
                </a:cxn>
                <a:cxn ang="0">
                  <a:pos x="2147483646" y="2147483646"/>
                </a:cxn>
              </a:cxnLst>
              <a:pathLst>
                <a:path w="6" h="12">
                  <a:moveTo>
                    <a:pt x="0" y="0"/>
                  </a:moveTo>
                  <a:cubicBezTo>
                    <a:pt x="0" y="4"/>
                    <a:pt x="3"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8" name="Freeform 929"/>
            <p:cNvSpPr/>
            <p:nvPr/>
          </p:nvSpPr>
          <p:spPr>
            <a:xfrm>
              <a:off x="6226667" y="6330354"/>
              <a:ext cx="28573" cy="47621"/>
            </a:xfrm>
            <a:custGeom>
              <a:avLst/>
              <a:gdLst/>
              <a:ahLst/>
              <a:cxnLst>
                <a:cxn ang="0">
                  <a:pos x="0" y="0"/>
                </a:cxn>
                <a:cxn ang="0">
                  <a:pos x="2147483646" y="2147483646"/>
                </a:cxn>
              </a:cxnLst>
              <a:pathLst>
                <a:path w="10" h="17">
                  <a:moveTo>
                    <a:pt x="0" y="0"/>
                  </a:moveTo>
                  <a:cubicBezTo>
                    <a:pt x="4" y="6"/>
                    <a:pt x="4" y="13"/>
                    <a:pt x="1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29" name="Freeform 930"/>
            <p:cNvSpPr/>
            <p:nvPr/>
          </p:nvSpPr>
          <p:spPr>
            <a:xfrm>
              <a:off x="6335243" y="6305590"/>
              <a:ext cx="24763" cy="55241"/>
            </a:xfrm>
            <a:custGeom>
              <a:avLst/>
              <a:gdLst/>
              <a:ahLst/>
              <a:cxnLst>
                <a:cxn ang="0">
                  <a:pos x="0" y="0"/>
                </a:cxn>
                <a:cxn ang="0">
                  <a:pos x="2147483646" y="2147483646"/>
                </a:cxn>
              </a:cxnLst>
              <a:pathLst>
                <a:path w="9" h="20">
                  <a:moveTo>
                    <a:pt x="0" y="0"/>
                  </a:moveTo>
                  <a:cubicBezTo>
                    <a:pt x="1" y="7"/>
                    <a:pt x="3" y="15"/>
                    <a:pt x="9"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0" name="Freeform 931"/>
            <p:cNvSpPr/>
            <p:nvPr/>
          </p:nvSpPr>
          <p:spPr>
            <a:xfrm>
              <a:off x="6460964" y="6305590"/>
              <a:ext cx="13334" cy="32383"/>
            </a:xfrm>
            <a:custGeom>
              <a:avLst/>
              <a:gdLst/>
              <a:ahLst/>
              <a:cxnLst>
                <a:cxn ang="0">
                  <a:pos x="2147483646" y="0"/>
                </a:cxn>
                <a:cxn ang="0">
                  <a:pos x="2147483646" y="2147483646"/>
                </a:cxn>
              </a:cxnLst>
              <a:pathLst>
                <a:path w="5" h="12">
                  <a:moveTo>
                    <a:pt x="1" y="0"/>
                  </a:moveTo>
                  <a:cubicBezTo>
                    <a:pt x="0" y="5"/>
                    <a:pt x="1" y="9"/>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1" name="Freeform 932"/>
            <p:cNvSpPr/>
            <p:nvPr/>
          </p:nvSpPr>
          <p:spPr>
            <a:xfrm>
              <a:off x="6561921" y="6290352"/>
              <a:ext cx="19049" cy="45717"/>
            </a:xfrm>
            <a:custGeom>
              <a:avLst/>
              <a:gdLst/>
              <a:ahLst/>
              <a:cxnLst>
                <a:cxn ang="0">
                  <a:pos x="2147483646" y="0"/>
                </a:cxn>
                <a:cxn ang="0">
                  <a:pos x="2147483646" y="2147483646"/>
                </a:cxn>
              </a:cxnLst>
              <a:pathLst>
                <a:path w="7" h="16">
                  <a:moveTo>
                    <a:pt x="1" y="0"/>
                  </a:moveTo>
                  <a:cubicBezTo>
                    <a:pt x="0" y="6"/>
                    <a:pt x="2" y="12"/>
                    <a:pt x="7"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2" name="Freeform 933"/>
            <p:cNvSpPr/>
            <p:nvPr/>
          </p:nvSpPr>
          <p:spPr>
            <a:xfrm>
              <a:off x="6672403" y="6317020"/>
              <a:ext cx="9524" cy="49526"/>
            </a:xfrm>
            <a:custGeom>
              <a:avLst/>
              <a:gdLst/>
              <a:ahLst/>
              <a:cxnLst>
                <a:cxn ang="0">
                  <a:pos x="2147483646" y="0"/>
                </a:cxn>
                <a:cxn ang="0">
                  <a:pos x="2147483646" y="2147483646"/>
                </a:cxn>
              </a:cxnLst>
              <a:pathLst>
                <a:path w="3" h="18">
                  <a:moveTo>
                    <a:pt x="1" y="0"/>
                  </a:moveTo>
                  <a:cubicBezTo>
                    <a:pt x="0" y="6"/>
                    <a:pt x="1" y="12"/>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3" name="Freeform 934"/>
            <p:cNvSpPr/>
            <p:nvPr/>
          </p:nvSpPr>
          <p:spPr>
            <a:xfrm>
              <a:off x="6777170" y="6324639"/>
              <a:ext cx="0" cy="28573"/>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4" name="Freeform 935"/>
            <p:cNvSpPr/>
            <p:nvPr/>
          </p:nvSpPr>
          <p:spPr>
            <a:xfrm>
              <a:off x="6047610" y="6437026"/>
              <a:ext cx="17144" cy="20953"/>
            </a:xfrm>
            <a:custGeom>
              <a:avLst/>
              <a:gdLst/>
              <a:ahLst/>
              <a:cxnLst>
                <a:cxn ang="0">
                  <a:pos x="2147483646" y="0"/>
                </a:cxn>
                <a:cxn ang="0">
                  <a:pos x="2147483646" y="2147483646"/>
                </a:cxn>
              </a:cxnLst>
              <a:pathLst>
                <a:path w="6" h="8">
                  <a:moveTo>
                    <a:pt x="1" y="0"/>
                  </a:moveTo>
                  <a:cubicBezTo>
                    <a:pt x="0" y="5"/>
                    <a:pt x="2" y="8"/>
                    <a:pt x="6"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5" name="Freeform 936"/>
            <p:cNvSpPr/>
            <p:nvPr/>
          </p:nvSpPr>
          <p:spPr>
            <a:xfrm>
              <a:off x="6125709" y="6425596"/>
              <a:ext cx="20953" cy="32383"/>
            </a:xfrm>
            <a:custGeom>
              <a:avLst/>
              <a:gdLst/>
              <a:ahLst/>
              <a:cxnLst>
                <a:cxn ang="0">
                  <a:pos x="0" y="0"/>
                </a:cxn>
                <a:cxn ang="0">
                  <a:pos x="2147483646" y="2147483646"/>
                </a:cxn>
              </a:cxnLst>
              <a:pathLst>
                <a:path w="7" h="12">
                  <a:moveTo>
                    <a:pt x="0" y="0"/>
                  </a:moveTo>
                  <a:cubicBezTo>
                    <a:pt x="0" y="5"/>
                    <a:pt x="2" y="10"/>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6" name="Freeform 937"/>
            <p:cNvSpPr/>
            <p:nvPr/>
          </p:nvSpPr>
          <p:spPr>
            <a:xfrm>
              <a:off x="6929559" y="6326544"/>
              <a:ext cx="17144" cy="45717"/>
            </a:xfrm>
            <a:custGeom>
              <a:avLst/>
              <a:gdLst/>
              <a:ahLst/>
              <a:cxnLst>
                <a:cxn ang="0">
                  <a:pos x="2147483646" y="0"/>
                </a:cxn>
                <a:cxn ang="0">
                  <a:pos x="2147483646" y="2147483646"/>
                </a:cxn>
              </a:cxnLst>
              <a:pathLst>
                <a:path w="6" h="16">
                  <a:moveTo>
                    <a:pt x="4" y="0"/>
                  </a:moveTo>
                  <a:cubicBezTo>
                    <a:pt x="0" y="3"/>
                    <a:pt x="0"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7" name="Freeform 938"/>
            <p:cNvSpPr/>
            <p:nvPr/>
          </p:nvSpPr>
          <p:spPr>
            <a:xfrm>
              <a:off x="7030516" y="6324639"/>
              <a:ext cx="19049" cy="49526"/>
            </a:xfrm>
            <a:custGeom>
              <a:avLst/>
              <a:gdLst/>
              <a:ahLst/>
              <a:cxnLst>
                <a:cxn ang="0">
                  <a:pos x="0" y="0"/>
                </a:cxn>
                <a:cxn ang="0">
                  <a:pos x="2147483646" y="2147483646"/>
                </a:cxn>
              </a:cxnLst>
              <a:pathLst>
                <a:path w="7" h="18">
                  <a:moveTo>
                    <a:pt x="0" y="0"/>
                  </a:moveTo>
                  <a:cubicBezTo>
                    <a:pt x="1" y="6"/>
                    <a:pt x="2" y="13"/>
                    <a:pt x="7"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8" name="Freeform 939"/>
            <p:cNvSpPr/>
            <p:nvPr/>
          </p:nvSpPr>
          <p:spPr>
            <a:xfrm>
              <a:off x="7139093" y="6318924"/>
              <a:ext cx="17144" cy="43812"/>
            </a:xfrm>
            <a:custGeom>
              <a:avLst/>
              <a:gdLst/>
              <a:ahLst/>
              <a:cxnLst>
                <a:cxn ang="0">
                  <a:pos x="0" y="0"/>
                </a:cxn>
                <a:cxn ang="0">
                  <a:pos x="2147483646" y="2147483646"/>
                </a:cxn>
              </a:cxnLst>
              <a:pathLst>
                <a:path w="6" h="16">
                  <a:moveTo>
                    <a:pt x="0" y="0"/>
                  </a:moveTo>
                  <a:cubicBezTo>
                    <a:pt x="0" y="6"/>
                    <a:pt x="3"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39" name="Freeform 940"/>
            <p:cNvSpPr/>
            <p:nvPr/>
          </p:nvSpPr>
          <p:spPr>
            <a:xfrm>
              <a:off x="7272433" y="6326544"/>
              <a:ext cx="28573" cy="36192"/>
            </a:xfrm>
            <a:custGeom>
              <a:avLst/>
              <a:gdLst/>
              <a:ahLst/>
              <a:cxnLst>
                <a:cxn ang="0">
                  <a:pos x="0" y="0"/>
                </a:cxn>
                <a:cxn ang="0">
                  <a:pos x="2147483646" y="2147483646"/>
                </a:cxn>
              </a:cxnLst>
              <a:pathLst>
                <a:path w="10" h="13">
                  <a:moveTo>
                    <a:pt x="0" y="0"/>
                  </a:moveTo>
                  <a:cubicBezTo>
                    <a:pt x="3" y="5"/>
                    <a:pt x="5" y="10"/>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0" name="Freeform 941"/>
            <p:cNvSpPr/>
            <p:nvPr/>
          </p:nvSpPr>
          <p:spPr>
            <a:xfrm>
              <a:off x="7411488" y="6317020"/>
              <a:ext cx="9524" cy="45717"/>
            </a:xfrm>
            <a:custGeom>
              <a:avLst/>
              <a:gdLst/>
              <a:ahLst/>
              <a:cxnLst>
                <a:cxn ang="0">
                  <a:pos x="0" y="0"/>
                </a:cxn>
                <a:cxn ang="0">
                  <a:pos x="2147483646" y="2147483646"/>
                </a:cxn>
              </a:cxnLst>
              <a:pathLst>
                <a:path w="3" h="17">
                  <a:moveTo>
                    <a:pt x="0" y="0"/>
                  </a:moveTo>
                  <a:cubicBezTo>
                    <a:pt x="1" y="6"/>
                    <a:pt x="2" y="11"/>
                    <a:pt x="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1" name="Freeform 942"/>
            <p:cNvSpPr/>
            <p:nvPr/>
          </p:nvSpPr>
          <p:spPr>
            <a:xfrm>
              <a:off x="7501016" y="6305590"/>
              <a:ext cx="17144" cy="47621"/>
            </a:xfrm>
            <a:custGeom>
              <a:avLst/>
              <a:gdLst/>
              <a:ahLst/>
              <a:cxnLst>
                <a:cxn ang="0">
                  <a:pos x="0" y="0"/>
                </a:cxn>
                <a:cxn ang="0">
                  <a:pos x="2147483646" y="2147483646"/>
                </a:cxn>
              </a:cxnLst>
              <a:pathLst>
                <a:path w="6" h="17">
                  <a:moveTo>
                    <a:pt x="0" y="0"/>
                  </a:moveTo>
                  <a:cubicBezTo>
                    <a:pt x="2" y="6"/>
                    <a:pt x="4" y="11"/>
                    <a:pt x="6"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2" name="Freeform 943"/>
            <p:cNvSpPr/>
            <p:nvPr/>
          </p:nvSpPr>
          <p:spPr>
            <a:xfrm>
              <a:off x="7668643" y="6284637"/>
              <a:ext cx="22858" cy="41907"/>
            </a:xfrm>
            <a:custGeom>
              <a:avLst/>
              <a:gdLst/>
              <a:ahLst/>
              <a:cxnLst>
                <a:cxn ang="0">
                  <a:pos x="0" y="0"/>
                </a:cxn>
                <a:cxn ang="0">
                  <a:pos x="2147483646" y="2147483646"/>
                </a:cxn>
              </a:cxnLst>
              <a:pathLst>
                <a:path w="8" h="15">
                  <a:moveTo>
                    <a:pt x="0" y="0"/>
                  </a:moveTo>
                  <a:cubicBezTo>
                    <a:pt x="2" y="6"/>
                    <a:pt x="4" y="11"/>
                    <a:pt x="8"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3" name="Freeform 944"/>
            <p:cNvSpPr/>
            <p:nvPr/>
          </p:nvSpPr>
          <p:spPr>
            <a:xfrm>
              <a:off x="7824842" y="6259874"/>
              <a:ext cx="36192" cy="36192"/>
            </a:xfrm>
            <a:custGeom>
              <a:avLst/>
              <a:gdLst/>
              <a:ahLst/>
              <a:cxnLst>
                <a:cxn ang="0">
                  <a:pos x="0" y="0"/>
                </a:cxn>
                <a:cxn ang="0">
                  <a:pos x="2147483646" y="2147483646"/>
                </a:cxn>
              </a:cxnLst>
              <a:pathLst>
                <a:path w="13" h="13">
                  <a:moveTo>
                    <a:pt x="0" y="0"/>
                  </a:moveTo>
                  <a:cubicBezTo>
                    <a:pt x="5" y="5"/>
                    <a:pt x="9" y="10"/>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4" name="Freeform 945"/>
            <p:cNvSpPr/>
            <p:nvPr/>
          </p:nvSpPr>
          <p:spPr>
            <a:xfrm>
              <a:off x="7914370" y="6217967"/>
              <a:ext cx="36192" cy="36192"/>
            </a:xfrm>
            <a:custGeom>
              <a:avLst/>
              <a:gdLst/>
              <a:ahLst/>
              <a:cxnLst>
                <a:cxn ang="0">
                  <a:pos x="0" y="0"/>
                </a:cxn>
                <a:cxn ang="0">
                  <a:pos x="2147483646" y="2147483646"/>
                </a:cxn>
              </a:cxnLst>
              <a:pathLst>
                <a:path w="13" h="13">
                  <a:moveTo>
                    <a:pt x="0" y="0"/>
                  </a:moveTo>
                  <a:cubicBezTo>
                    <a:pt x="3" y="5"/>
                    <a:pt x="7" y="11"/>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5" name="Freeform 946"/>
            <p:cNvSpPr/>
            <p:nvPr/>
          </p:nvSpPr>
          <p:spPr>
            <a:xfrm>
              <a:off x="8057234" y="6162726"/>
              <a:ext cx="36192" cy="49526"/>
            </a:xfrm>
            <a:custGeom>
              <a:avLst/>
              <a:gdLst/>
              <a:ahLst/>
              <a:cxnLst>
                <a:cxn ang="0">
                  <a:pos x="0" y="0"/>
                </a:cxn>
                <a:cxn ang="0">
                  <a:pos x="2147483646" y="2147483646"/>
                </a:cxn>
              </a:cxnLst>
              <a:pathLst>
                <a:path w="13" h="18">
                  <a:moveTo>
                    <a:pt x="0" y="0"/>
                  </a:moveTo>
                  <a:cubicBezTo>
                    <a:pt x="3" y="7"/>
                    <a:pt x="9" y="12"/>
                    <a:pt x="1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6" name="Freeform 947"/>
            <p:cNvSpPr/>
            <p:nvPr/>
          </p:nvSpPr>
          <p:spPr>
            <a:xfrm>
              <a:off x="8177240" y="6155107"/>
              <a:ext cx="15239" cy="36192"/>
            </a:xfrm>
            <a:custGeom>
              <a:avLst/>
              <a:gdLst/>
              <a:ahLst/>
              <a:cxnLst>
                <a:cxn ang="0">
                  <a:pos x="0" y="0"/>
                </a:cxn>
                <a:cxn ang="0">
                  <a:pos x="2147483646" y="2147483646"/>
                </a:cxn>
              </a:cxnLst>
              <a:pathLst>
                <a:path w="6" h="13">
                  <a:moveTo>
                    <a:pt x="0" y="0"/>
                  </a:moveTo>
                  <a:cubicBezTo>
                    <a:pt x="3" y="4"/>
                    <a:pt x="5" y="9"/>
                    <a:pt x="6"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7" name="Freeform 948"/>
            <p:cNvSpPr/>
            <p:nvPr/>
          </p:nvSpPr>
          <p:spPr>
            <a:xfrm>
              <a:off x="6761931" y="6450360"/>
              <a:ext cx="30478" cy="74289"/>
            </a:xfrm>
            <a:custGeom>
              <a:avLst/>
              <a:gdLst/>
              <a:ahLst/>
              <a:cxnLst>
                <a:cxn ang="0">
                  <a:pos x="0" y="0"/>
                </a:cxn>
                <a:cxn ang="0">
                  <a:pos x="2147483646" y="2147483646"/>
                </a:cxn>
              </a:cxnLst>
              <a:pathLst>
                <a:path w="11" h="27">
                  <a:moveTo>
                    <a:pt x="0" y="0"/>
                  </a:moveTo>
                  <a:cubicBezTo>
                    <a:pt x="2" y="9"/>
                    <a:pt x="4" y="21"/>
                    <a:pt x="11"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8" name="Freeform 949"/>
            <p:cNvSpPr/>
            <p:nvPr/>
          </p:nvSpPr>
          <p:spPr>
            <a:xfrm>
              <a:off x="6881937" y="6488457"/>
              <a:ext cx="15239" cy="51431"/>
            </a:xfrm>
            <a:custGeom>
              <a:avLst/>
              <a:gdLst/>
              <a:ahLst/>
              <a:cxnLst>
                <a:cxn ang="0">
                  <a:pos x="0" y="0"/>
                </a:cxn>
                <a:cxn ang="0">
                  <a:pos x="2147483646" y="2147483646"/>
                </a:cxn>
              </a:cxnLst>
              <a:pathLst>
                <a:path w="5" h="18">
                  <a:moveTo>
                    <a:pt x="0" y="0"/>
                  </a:moveTo>
                  <a:cubicBezTo>
                    <a:pt x="0" y="6"/>
                    <a:pt x="1" y="13"/>
                    <a:pt x="5"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49" name="Freeform 950"/>
            <p:cNvSpPr/>
            <p:nvPr/>
          </p:nvSpPr>
          <p:spPr>
            <a:xfrm>
              <a:off x="7030516" y="6478932"/>
              <a:ext cx="5715" cy="36192"/>
            </a:xfrm>
            <a:custGeom>
              <a:avLst/>
              <a:gdLst/>
              <a:ahLst/>
              <a:cxnLst>
                <a:cxn ang="0">
                  <a:pos x="2147483646" y="0"/>
                </a:cxn>
                <a:cxn ang="0">
                  <a:pos x="0" y="2147483646"/>
                </a:cxn>
              </a:cxnLst>
              <a:pathLst>
                <a:path w="2" h="13">
                  <a:moveTo>
                    <a:pt x="2" y="0"/>
                  </a:moveTo>
                  <a:cubicBezTo>
                    <a:pt x="1" y="4"/>
                    <a:pt x="0" y="8"/>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0" name="Freeform 951"/>
            <p:cNvSpPr/>
            <p:nvPr/>
          </p:nvSpPr>
          <p:spPr>
            <a:xfrm>
              <a:off x="7091472" y="6503696"/>
              <a:ext cx="11429" cy="26668"/>
            </a:xfrm>
            <a:custGeom>
              <a:avLst/>
              <a:gdLst/>
              <a:ahLst/>
              <a:cxnLst>
                <a:cxn ang="0">
                  <a:pos x="2147483646" y="0"/>
                </a:cxn>
                <a:cxn ang="0">
                  <a:pos x="0" y="2147483646"/>
                </a:cxn>
              </a:cxnLst>
              <a:pathLst>
                <a:path w="4" h="10">
                  <a:moveTo>
                    <a:pt x="4" y="0"/>
                  </a:moveTo>
                  <a:cubicBezTo>
                    <a:pt x="2"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1" name="Freeform 952"/>
            <p:cNvSpPr/>
            <p:nvPr/>
          </p:nvSpPr>
          <p:spPr>
            <a:xfrm>
              <a:off x="6809553" y="6631321"/>
              <a:ext cx="19049" cy="19049"/>
            </a:xfrm>
            <a:custGeom>
              <a:avLst/>
              <a:gdLst/>
              <a:ahLst/>
              <a:cxnLst>
                <a:cxn ang="0">
                  <a:pos x="2147483646" y="0"/>
                </a:cxn>
                <a:cxn ang="0">
                  <a:pos x="2147483646" y="2147483646"/>
                </a:cxn>
              </a:cxnLst>
              <a:pathLst>
                <a:path w="7" h="7">
                  <a:moveTo>
                    <a:pt x="1" y="0"/>
                  </a:moveTo>
                  <a:cubicBezTo>
                    <a:pt x="0" y="3"/>
                    <a:pt x="2" y="6"/>
                    <a:pt x="7"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2" name="Freeform 953"/>
            <p:cNvSpPr/>
            <p:nvPr/>
          </p:nvSpPr>
          <p:spPr>
            <a:xfrm>
              <a:off x="6916225" y="6631321"/>
              <a:ext cx="1905" cy="24763"/>
            </a:xfrm>
            <a:custGeom>
              <a:avLst/>
              <a:gdLst/>
              <a:ahLst/>
              <a:cxnLst>
                <a:cxn ang="0">
                  <a:pos x="0" y="0"/>
                </a:cxn>
                <a:cxn ang="0">
                  <a:pos x="2147483646" y="2147483646"/>
                </a:cxn>
              </a:cxnLst>
              <a:pathLst>
                <a:path w="1" h="9">
                  <a:moveTo>
                    <a:pt x="0" y="0"/>
                  </a:moveTo>
                  <a:cubicBezTo>
                    <a:pt x="1" y="3"/>
                    <a:pt x="1" y="6"/>
                    <a:pt x="1"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3" name="Freeform 954"/>
            <p:cNvSpPr/>
            <p:nvPr/>
          </p:nvSpPr>
          <p:spPr>
            <a:xfrm>
              <a:off x="6428581" y="6473218"/>
              <a:ext cx="15239" cy="30478"/>
            </a:xfrm>
            <a:custGeom>
              <a:avLst/>
              <a:gdLst/>
              <a:ahLst/>
              <a:cxnLst>
                <a:cxn ang="0">
                  <a:pos x="2147483646" y="0"/>
                </a:cxn>
                <a:cxn ang="0">
                  <a:pos x="2147483646" y="2147483646"/>
                </a:cxn>
              </a:cxnLst>
              <a:pathLst>
                <a:path w="6" h="11">
                  <a:moveTo>
                    <a:pt x="1" y="0"/>
                  </a:moveTo>
                  <a:cubicBezTo>
                    <a:pt x="0" y="5"/>
                    <a:pt x="2" y="9"/>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4" name="Freeform 955"/>
            <p:cNvSpPr/>
            <p:nvPr/>
          </p:nvSpPr>
          <p:spPr>
            <a:xfrm>
              <a:off x="6510490" y="6456074"/>
              <a:ext cx="22858" cy="32383"/>
            </a:xfrm>
            <a:custGeom>
              <a:avLst/>
              <a:gdLst/>
              <a:ahLst/>
              <a:cxnLst>
                <a:cxn ang="0">
                  <a:pos x="0" y="0"/>
                </a:cxn>
                <a:cxn ang="0">
                  <a:pos x="2147483646" y="2147483646"/>
                </a:cxn>
              </a:cxnLst>
              <a:pathLst>
                <a:path w="8" h="12">
                  <a:moveTo>
                    <a:pt x="0" y="0"/>
                  </a:moveTo>
                  <a:cubicBezTo>
                    <a:pt x="0" y="5"/>
                    <a:pt x="3" y="9"/>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5" name="Freeform 956"/>
            <p:cNvSpPr/>
            <p:nvPr/>
          </p:nvSpPr>
          <p:spPr>
            <a:xfrm>
              <a:off x="6586685" y="6457979"/>
              <a:ext cx="0" cy="30478"/>
            </a:xfrm>
            <a:custGeom>
              <a:avLst/>
              <a:gdLst/>
              <a:ahLst/>
              <a:cxnLst>
                <a:cxn ang="0">
                  <a:pos x="0" y="0"/>
                </a:cxn>
                <a:cxn ang="0">
                  <a:pos x="0" y="2147483646"/>
                </a:cxn>
              </a:cxnLst>
              <a:pathLst>
                <a:path w="1" h="11">
                  <a:moveTo>
                    <a:pt x="0" y="0"/>
                  </a:moveTo>
                  <a:cubicBezTo>
                    <a:pt x="0" y="4"/>
                    <a:pt x="0"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6" name="Freeform 957"/>
            <p:cNvSpPr/>
            <p:nvPr/>
          </p:nvSpPr>
          <p:spPr>
            <a:xfrm>
              <a:off x="6382865" y="6564651"/>
              <a:ext cx="5715" cy="19049"/>
            </a:xfrm>
            <a:custGeom>
              <a:avLst/>
              <a:gdLst/>
              <a:ahLst/>
              <a:cxnLst>
                <a:cxn ang="0">
                  <a:pos x="0" y="0"/>
                </a:cxn>
                <a:cxn ang="0">
                  <a:pos x="2147483646" y="2147483646"/>
                </a:cxn>
              </a:cxnLst>
              <a:pathLst>
                <a:path w="2" h="7">
                  <a:moveTo>
                    <a:pt x="0" y="0"/>
                  </a:moveTo>
                  <a:cubicBezTo>
                    <a:pt x="0" y="3"/>
                    <a:pt x="1" y="5"/>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7" name="Freeform 958"/>
            <p:cNvSpPr/>
            <p:nvPr/>
          </p:nvSpPr>
          <p:spPr>
            <a:xfrm>
              <a:off x="6436201" y="6564651"/>
              <a:ext cx="22858" cy="19049"/>
            </a:xfrm>
            <a:custGeom>
              <a:avLst/>
              <a:gdLst/>
              <a:ahLst/>
              <a:cxnLst>
                <a:cxn ang="0">
                  <a:pos x="0" y="0"/>
                </a:cxn>
                <a:cxn ang="0">
                  <a:pos x="2147483646" y="2147483646"/>
                </a:cxn>
              </a:cxnLst>
              <a:pathLst>
                <a:path w="8" h="7">
                  <a:moveTo>
                    <a:pt x="0" y="0"/>
                  </a:moveTo>
                  <a:cubicBezTo>
                    <a:pt x="3" y="3"/>
                    <a:pt x="5" y="5"/>
                    <a:pt x="8"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8" name="Freeform 959"/>
            <p:cNvSpPr/>
            <p:nvPr/>
          </p:nvSpPr>
          <p:spPr>
            <a:xfrm>
              <a:off x="7270528" y="6509410"/>
              <a:ext cx="1905" cy="32383"/>
            </a:xfrm>
            <a:custGeom>
              <a:avLst/>
              <a:gdLst/>
              <a:ahLst/>
              <a:cxnLst>
                <a:cxn ang="0">
                  <a:pos x="2147483646" y="0"/>
                </a:cxn>
                <a:cxn ang="0">
                  <a:pos x="0" y="2147483646"/>
                </a:cxn>
              </a:cxnLst>
              <a:pathLst>
                <a:path w="1" h="12">
                  <a:moveTo>
                    <a:pt x="1"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59" name="Freeform 960"/>
            <p:cNvSpPr/>
            <p:nvPr/>
          </p:nvSpPr>
          <p:spPr>
            <a:xfrm>
              <a:off x="7350532" y="6503696"/>
              <a:ext cx="17144" cy="38097"/>
            </a:xfrm>
            <a:custGeom>
              <a:avLst/>
              <a:gdLst/>
              <a:ahLst/>
              <a:cxnLst>
                <a:cxn ang="0">
                  <a:pos x="0" y="0"/>
                </a:cxn>
                <a:cxn ang="0">
                  <a:pos x="2147483646" y="2147483646"/>
                </a:cxn>
              </a:cxnLst>
              <a:pathLst>
                <a:path w="6" h="14">
                  <a:moveTo>
                    <a:pt x="0" y="0"/>
                  </a:moveTo>
                  <a:cubicBezTo>
                    <a:pt x="1" y="5"/>
                    <a:pt x="2" y="11"/>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0" name="Freeform 961"/>
            <p:cNvSpPr/>
            <p:nvPr/>
          </p:nvSpPr>
          <p:spPr>
            <a:xfrm>
              <a:off x="7432441" y="6488457"/>
              <a:ext cx="11429" cy="32383"/>
            </a:xfrm>
            <a:custGeom>
              <a:avLst/>
              <a:gdLst/>
              <a:ahLst/>
              <a:cxnLst>
                <a:cxn ang="0">
                  <a:pos x="0" y="0"/>
                </a:cxn>
                <a:cxn ang="0">
                  <a:pos x="2147483646" y="2147483646"/>
                </a:cxn>
              </a:cxnLst>
              <a:pathLst>
                <a:path w="4" h="11">
                  <a:moveTo>
                    <a:pt x="0" y="0"/>
                  </a:moveTo>
                  <a:cubicBezTo>
                    <a:pt x="1" y="3"/>
                    <a:pt x="2" y="7"/>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1" name="Freeform 962"/>
            <p:cNvSpPr/>
            <p:nvPr/>
          </p:nvSpPr>
          <p:spPr>
            <a:xfrm>
              <a:off x="7516255" y="6488457"/>
              <a:ext cx="5715" cy="47621"/>
            </a:xfrm>
            <a:custGeom>
              <a:avLst/>
              <a:gdLst/>
              <a:ahLst/>
              <a:cxnLst>
                <a:cxn ang="0">
                  <a:pos x="2147483646" y="0"/>
                </a:cxn>
                <a:cxn ang="0">
                  <a:pos x="2147483646" y="2147483646"/>
                </a:cxn>
              </a:cxnLst>
              <a:pathLst>
                <a:path w="2" h="17">
                  <a:moveTo>
                    <a:pt x="1" y="0"/>
                  </a:moveTo>
                  <a:cubicBezTo>
                    <a:pt x="1" y="5"/>
                    <a:pt x="0" y="11"/>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2" name="Freeform 963"/>
            <p:cNvSpPr/>
            <p:nvPr/>
          </p:nvSpPr>
          <p:spPr>
            <a:xfrm>
              <a:off x="7295291" y="6642750"/>
              <a:ext cx="30478" cy="28573"/>
            </a:xfrm>
            <a:custGeom>
              <a:avLst/>
              <a:gdLst/>
              <a:ahLst/>
              <a:cxnLst>
                <a:cxn ang="0">
                  <a:pos x="0" y="0"/>
                </a:cxn>
                <a:cxn ang="0">
                  <a:pos x="2147483646" y="2147483646"/>
                </a:cxn>
              </a:cxnLst>
              <a:pathLst>
                <a:path w="11" h="10">
                  <a:moveTo>
                    <a:pt x="0" y="0"/>
                  </a:moveTo>
                  <a:cubicBezTo>
                    <a:pt x="4" y="2"/>
                    <a:pt x="7" y="7"/>
                    <a:pt x="11"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3" name="Freeform 964"/>
            <p:cNvSpPr/>
            <p:nvPr/>
          </p:nvSpPr>
          <p:spPr>
            <a:xfrm>
              <a:off x="7401963" y="6642750"/>
              <a:ext cx="7619" cy="17144"/>
            </a:xfrm>
            <a:custGeom>
              <a:avLst/>
              <a:gdLst/>
              <a:ahLst/>
              <a:cxnLst>
                <a:cxn ang="0">
                  <a:pos x="0" y="0"/>
                </a:cxn>
                <a:cxn ang="0">
                  <a:pos x="2147483646" y="2147483646"/>
                </a:cxn>
              </a:cxnLst>
              <a:pathLst>
                <a:path w="3" h="6">
                  <a:moveTo>
                    <a:pt x="0" y="0"/>
                  </a:moveTo>
                  <a:cubicBezTo>
                    <a:pt x="0" y="2"/>
                    <a:pt x="1" y="5"/>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4" name="Freeform 965"/>
            <p:cNvSpPr/>
            <p:nvPr/>
          </p:nvSpPr>
          <p:spPr>
            <a:xfrm>
              <a:off x="7470538" y="6637035"/>
              <a:ext cx="0" cy="19049"/>
            </a:xfrm>
            <a:custGeom>
              <a:avLst/>
              <a:gdLst/>
              <a:ahLst/>
              <a:cxnLst>
                <a:cxn ang="0">
                  <a:pos x="0" y="0"/>
                </a:cxn>
                <a:cxn ang="0">
                  <a:pos x="0" y="2147483646"/>
                </a:cxn>
              </a:cxnLst>
              <a:pathLst>
                <a:path w="1" h="7">
                  <a:moveTo>
                    <a:pt x="0"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5" name="Freeform 966"/>
            <p:cNvSpPr/>
            <p:nvPr/>
          </p:nvSpPr>
          <p:spPr>
            <a:xfrm>
              <a:off x="7643880" y="6473218"/>
              <a:ext cx="17144" cy="30478"/>
            </a:xfrm>
            <a:custGeom>
              <a:avLst/>
              <a:gdLst/>
              <a:ahLst/>
              <a:cxnLst>
                <a:cxn ang="0">
                  <a:pos x="0" y="0"/>
                </a:cxn>
                <a:cxn ang="0">
                  <a:pos x="2147483646" y="2147483646"/>
                </a:cxn>
              </a:cxnLst>
              <a:pathLst>
                <a:path w="6" h="11">
                  <a:moveTo>
                    <a:pt x="0" y="0"/>
                  </a:moveTo>
                  <a:cubicBezTo>
                    <a:pt x="1" y="4"/>
                    <a:pt x="3" y="8"/>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6" name="Freeform 967"/>
            <p:cNvSpPr/>
            <p:nvPr/>
          </p:nvSpPr>
          <p:spPr>
            <a:xfrm>
              <a:off x="7729599" y="6450360"/>
              <a:ext cx="15239" cy="22858"/>
            </a:xfrm>
            <a:custGeom>
              <a:avLst/>
              <a:gdLst/>
              <a:ahLst/>
              <a:cxnLst>
                <a:cxn ang="0">
                  <a:pos x="0" y="0"/>
                </a:cxn>
                <a:cxn ang="0">
                  <a:pos x="2147483646" y="2147483646"/>
                </a:cxn>
              </a:cxnLst>
              <a:pathLst>
                <a:path w="5" h="8">
                  <a:moveTo>
                    <a:pt x="0" y="0"/>
                  </a:moveTo>
                  <a:cubicBezTo>
                    <a:pt x="1" y="4"/>
                    <a:pt x="3" y="6"/>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7" name="Freeform 968"/>
            <p:cNvSpPr/>
            <p:nvPr/>
          </p:nvSpPr>
          <p:spPr>
            <a:xfrm>
              <a:off x="7861034" y="6400833"/>
              <a:ext cx="24763" cy="24763"/>
            </a:xfrm>
            <a:custGeom>
              <a:avLst/>
              <a:gdLst/>
              <a:ahLst/>
              <a:cxnLst>
                <a:cxn ang="0">
                  <a:pos x="0" y="0"/>
                </a:cxn>
                <a:cxn ang="0">
                  <a:pos x="2147483646" y="2147483646"/>
                </a:cxn>
              </a:cxnLst>
              <a:pathLst>
                <a:path w="9" h="9">
                  <a:moveTo>
                    <a:pt x="0" y="0"/>
                  </a:moveTo>
                  <a:cubicBezTo>
                    <a:pt x="3" y="3"/>
                    <a:pt x="7" y="6"/>
                    <a:pt x="9"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8" name="Freeform 969"/>
            <p:cNvSpPr/>
            <p:nvPr/>
          </p:nvSpPr>
          <p:spPr>
            <a:xfrm>
              <a:off x="7729599" y="6612272"/>
              <a:ext cx="26668" cy="19049"/>
            </a:xfrm>
            <a:custGeom>
              <a:avLst/>
              <a:gdLst/>
              <a:ahLst/>
              <a:cxnLst>
                <a:cxn ang="0">
                  <a:pos x="0" y="0"/>
                </a:cxn>
                <a:cxn ang="0">
                  <a:pos x="2147483646" y="2147483646"/>
                </a:cxn>
              </a:cxnLst>
              <a:pathLst>
                <a:path w="9" h="7">
                  <a:moveTo>
                    <a:pt x="0" y="0"/>
                  </a:moveTo>
                  <a:cubicBezTo>
                    <a:pt x="2" y="3"/>
                    <a:pt x="6" y="6"/>
                    <a:pt x="9"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69" name="Freeform 970"/>
            <p:cNvSpPr/>
            <p:nvPr/>
          </p:nvSpPr>
          <p:spPr>
            <a:xfrm>
              <a:off x="7838176" y="6562746"/>
              <a:ext cx="11429" cy="24763"/>
            </a:xfrm>
            <a:custGeom>
              <a:avLst/>
              <a:gdLst/>
              <a:ahLst/>
              <a:cxnLst>
                <a:cxn ang="0">
                  <a:pos x="0" y="0"/>
                </a:cxn>
                <a:cxn ang="0">
                  <a:pos x="2147483646" y="2147483646"/>
                </a:cxn>
              </a:cxnLst>
              <a:pathLst>
                <a:path w="4" h="9">
                  <a:moveTo>
                    <a:pt x="0" y="0"/>
                  </a:moveTo>
                  <a:cubicBezTo>
                    <a:pt x="0" y="3"/>
                    <a:pt x="2" y="7"/>
                    <a:pt x="4"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0" name="Freeform 971"/>
            <p:cNvSpPr/>
            <p:nvPr/>
          </p:nvSpPr>
          <p:spPr>
            <a:xfrm>
              <a:off x="8045805" y="6355117"/>
              <a:ext cx="19049" cy="59051"/>
            </a:xfrm>
            <a:custGeom>
              <a:avLst/>
              <a:gdLst/>
              <a:ahLst/>
              <a:cxnLst>
                <a:cxn ang="0">
                  <a:pos x="0" y="0"/>
                </a:cxn>
                <a:cxn ang="0">
                  <a:pos x="2147483646" y="2147483646"/>
                </a:cxn>
              </a:cxnLst>
              <a:pathLst>
                <a:path w="7" h="21">
                  <a:moveTo>
                    <a:pt x="0" y="0"/>
                  </a:moveTo>
                  <a:cubicBezTo>
                    <a:pt x="2" y="8"/>
                    <a:pt x="0" y="17"/>
                    <a:pt x="7"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1" name="Freeform 972"/>
            <p:cNvSpPr/>
            <p:nvPr/>
          </p:nvSpPr>
          <p:spPr>
            <a:xfrm>
              <a:off x="8186764" y="6317020"/>
              <a:ext cx="22858" cy="36192"/>
            </a:xfrm>
            <a:custGeom>
              <a:avLst/>
              <a:gdLst/>
              <a:ahLst/>
              <a:cxnLst>
                <a:cxn ang="0">
                  <a:pos x="0" y="0"/>
                </a:cxn>
                <a:cxn ang="0">
                  <a:pos x="2147483646" y="2147483646"/>
                </a:cxn>
              </a:cxnLst>
              <a:pathLst>
                <a:path w="8" h="13">
                  <a:moveTo>
                    <a:pt x="0" y="0"/>
                  </a:moveTo>
                  <a:cubicBezTo>
                    <a:pt x="2" y="4"/>
                    <a:pt x="4" y="9"/>
                    <a:pt x="8"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2" name="Freeform 973"/>
            <p:cNvSpPr/>
            <p:nvPr/>
          </p:nvSpPr>
          <p:spPr>
            <a:xfrm>
              <a:off x="8310580" y="6284637"/>
              <a:ext cx="19049" cy="32383"/>
            </a:xfrm>
            <a:custGeom>
              <a:avLst/>
              <a:gdLst/>
              <a:ahLst/>
              <a:cxnLst>
                <a:cxn ang="0">
                  <a:pos x="0" y="0"/>
                </a:cxn>
                <a:cxn ang="0">
                  <a:pos x="2147483646" y="2147483646"/>
                </a:cxn>
              </a:cxnLst>
              <a:pathLst>
                <a:path w="7" h="11">
                  <a:moveTo>
                    <a:pt x="0" y="0"/>
                  </a:moveTo>
                  <a:cubicBezTo>
                    <a:pt x="2" y="4"/>
                    <a:pt x="4" y="8"/>
                    <a:pt x="7"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3" name="Freeform 974"/>
            <p:cNvSpPr/>
            <p:nvPr/>
          </p:nvSpPr>
          <p:spPr>
            <a:xfrm>
              <a:off x="8436301" y="6235111"/>
              <a:ext cx="11429" cy="22858"/>
            </a:xfrm>
            <a:custGeom>
              <a:avLst/>
              <a:gdLst/>
              <a:ahLst/>
              <a:cxnLst>
                <a:cxn ang="0">
                  <a:pos x="0" y="0"/>
                </a:cxn>
                <a:cxn ang="0">
                  <a:pos x="2147483646" y="2147483646"/>
                </a:cxn>
              </a:cxnLst>
              <a:pathLst>
                <a:path w="4" h="8">
                  <a:moveTo>
                    <a:pt x="0" y="0"/>
                  </a:moveTo>
                  <a:cubicBezTo>
                    <a:pt x="0" y="3"/>
                    <a:pt x="1" y="6"/>
                    <a:pt x="4"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4" name="Freeform 975"/>
            <p:cNvSpPr/>
            <p:nvPr/>
          </p:nvSpPr>
          <p:spPr>
            <a:xfrm>
              <a:off x="8563926" y="6200823"/>
              <a:ext cx="19049" cy="38097"/>
            </a:xfrm>
            <a:custGeom>
              <a:avLst/>
              <a:gdLst/>
              <a:ahLst/>
              <a:cxnLst>
                <a:cxn ang="0">
                  <a:pos x="0" y="0"/>
                </a:cxn>
                <a:cxn ang="0">
                  <a:pos x="2147483646" y="2147483646"/>
                </a:cxn>
              </a:cxnLst>
              <a:pathLst>
                <a:path w="7" h="13">
                  <a:moveTo>
                    <a:pt x="0" y="0"/>
                  </a:moveTo>
                  <a:cubicBezTo>
                    <a:pt x="1" y="5"/>
                    <a:pt x="4" y="10"/>
                    <a:pt x="7"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5" name="Freeform 976"/>
            <p:cNvSpPr/>
            <p:nvPr/>
          </p:nvSpPr>
          <p:spPr>
            <a:xfrm>
              <a:off x="8718219" y="6254159"/>
              <a:ext cx="26668" cy="17144"/>
            </a:xfrm>
            <a:custGeom>
              <a:avLst/>
              <a:gdLst/>
              <a:ahLst/>
              <a:cxnLst>
                <a:cxn ang="0">
                  <a:pos x="0" y="0"/>
                </a:cxn>
                <a:cxn ang="0">
                  <a:pos x="2147483646" y="2147483646"/>
                </a:cxn>
              </a:cxnLst>
              <a:pathLst>
                <a:path w="10" h="6">
                  <a:moveTo>
                    <a:pt x="0" y="0"/>
                  </a:moveTo>
                  <a:cubicBezTo>
                    <a:pt x="3" y="2"/>
                    <a:pt x="6" y="4"/>
                    <a:pt x="1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6" name="Freeform 977"/>
            <p:cNvSpPr/>
            <p:nvPr/>
          </p:nvSpPr>
          <p:spPr>
            <a:xfrm>
              <a:off x="8803938" y="6164631"/>
              <a:ext cx="24763" cy="32383"/>
            </a:xfrm>
            <a:custGeom>
              <a:avLst/>
              <a:gdLst/>
              <a:ahLst/>
              <a:cxnLst>
                <a:cxn ang="0">
                  <a:pos x="0" y="0"/>
                </a:cxn>
                <a:cxn ang="0">
                  <a:pos x="2147483646" y="2147483646"/>
                </a:cxn>
              </a:cxnLst>
              <a:pathLst>
                <a:path w="9" h="11">
                  <a:moveTo>
                    <a:pt x="0" y="0"/>
                  </a:moveTo>
                  <a:cubicBezTo>
                    <a:pt x="3" y="4"/>
                    <a:pt x="6" y="7"/>
                    <a:pt x="9"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7" name="Freeform 978"/>
            <p:cNvSpPr/>
            <p:nvPr/>
          </p:nvSpPr>
          <p:spPr>
            <a:xfrm>
              <a:off x="8931563" y="6134153"/>
              <a:ext cx="22858" cy="28573"/>
            </a:xfrm>
            <a:custGeom>
              <a:avLst/>
              <a:gdLst/>
              <a:ahLst/>
              <a:cxnLst>
                <a:cxn ang="0">
                  <a:pos x="0" y="0"/>
                </a:cxn>
                <a:cxn ang="0">
                  <a:pos x="2147483646" y="2147483646"/>
                </a:cxn>
              </a:cxnLst>
              <a:pathLst>
                <a:path w="8" h="10">
                  <a:moveTo>
                    <a:pt x="0" y="0"/>
                  </a:moveTo>
                  <a:cubicBezTo>
                    <a:pt x="2" y="3"/>
                    <a:pt x="5" y="7"/>
                    <a:pt x="8"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8" name="Freeform 979"/>
            <p:cNvSpPr/>
            <p:nvPr/>
          </p:nvSpPr>
          <p:spPr>
            <a:xfrm>
              <a:off x="9032521" y="6103676"/>
              <a:ext cx="22858" cy="45717"/>
            </a:xfrm>
            <a:custGeom>
              <a:avLst/>
              <a:gdLst/>
              <a:ahLst/>
              <a:cxnLst>
                <a:cxn ang="0">
                  <a:pos x="0" y="0"/>
                </a:cxn>
                <a:cxn ang="0">
                  <a:pos x="2147483646" y="2147483646"/>
                </a:cxn>
              </a:cxnLst>
              <a:pathLst>
                <a:path w="8" h="16">
                  <a:moveTo>
                    <a:pt x="0" y="0"/>
                  </a:moveTo>
                  <a:cubicBezTo>
                    <a:pt x="2" y="6"/>
                    <a:pt x="6" y="11"/>
                    <a:pt x="8"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79" name="Freeform 980"/>
            <p:cNvSpPr/>
            <p:nvPr/>
          </p:nvSpPr>
          <p:spPr>
            <a:xfrm>
              <a:off x="9150622" y="6077008"/>
              <a:ext cx="20953" cy="30478"/>
            </a:xfrm>
            <a:custGeom>
              <a:avLst/>
              <a:gdLst/>
              <a:ahLst/>
              <a:cxnLst>
                <a:cxn ang="0">
                  <a:pos x="0" y="0"/>
                </a:cxn>
                <a:cxn ang="0">
                  <a:pos x="2147483646" y="2147483646"/>
                </a:cxn>
              </a:cxnLst>
              <a:pathLst>
                <a:path w="8" h="11">
                  <a:moveTo>
                    <a:pt x="0" y="0"/>
                  </a:moveTo>
                  <a:cubicBezTo>
                    <a:pt x="2" y="4"/>
                    <a:pt x="4" y="8"/>
                    <a:pt x="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0" name="Freeform 981"/>
            <p:cNvSpPr/>
            <p:nvPr/>
          </p:nvSpPr>
          <p:spPr>
            <a:xfrm>
              <a:off x="9278247" y="6037006"/>
              <a:ext cx="24763" cy="40002"/>
            </a:xfrm>
            <a:custGeom>
              <a:avLst/>
              <a:gdLst/>
              <a:ahLst/>
              <a:cxnLst>
                <a:cxn ang="0">
                  <a:pos x="0" y="0"/>
                </a:cxn>
                <a:cxn ang="0">
                  <a:pos x="2147483646" y="2147483646"/>
                </a:cxn>
              </a:cxnLst>
              <a:pathLst>
                <a:path w="9" h="14">
                  <a:moveTo>
                    <a:pt x="0" y="0"/>
                  </a:moveTo>
                  <a:cubicBezTo>
                    <a:pt x="2" y="6"/>
                    <a:pt x="4" y="12"/>
                    <a:pt x="9"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1" name="Freeform 982"/>
            <p:cNvSpPr/>
            <p:nvPr/>
          </p:nvSpPr>
          <p:spPr>
            <a:xfrm>
              <a:off x="9445875" y="5939858"/>
              <a:ext cx="32383" cy="59051"/>
            </a:xfrm>
            <a:custGeom>
              <a:avLst/>
              <a:gdLst/>
              <a:ahLst/>
              <a:cxnLst>
                <a:cxn ang="0">
                  <a:pos x="0" y="0"/>
                </a:cxn>
                <a:cxn ang="0">
                  <a:pos x="2147483646" y="2147483646"/>
                </a:cxn>
              </a:cxnLst>
              <a:pathLst>
                <a:path w="12" h="21">
                  <a:moveTo>
                    <a:pt x="0" y="0"/>
                  </a:moveTo>
                  <a:cubicBezTo>
                    <a:pt x="0" y="9"/>
                    <a:pt x="0" y="21"/>
                    <a:pt x="12"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2" name="Freeform 983"/>
            <p:cNvSpPr/>
            <p:nvPr/>
          </p:nvSpPr>
          <p:spPr>
            <a:xfrm>
              <a:off x="9562071" y="5928429"/>
              <a:ext cx="36192" cy="36192"/>
            </a:xfrm>
            <a:custGeom>
              <a:avLst/>
              <a:gdLst/>
              <a:ahLst/>
              <a:cxnLst>
                <a:cxn ang="0">
                  <a:pos x="0" y="0"/>
                </a:cxn>
                <a:cxn ang="0">
                  <a:pos x="2147483646" y="2147483646"/>
                </a:cxn>
              </a:cxnLst>
              <a:pathLst>
                <a:path w="13" h="13">
                  <a:moveTo>
                    <a:pt x="0" y="0"/>
                  </a:moveTo>
                  <a:cubicBezTo>
                    <a:pt x="2" y="6"/>
                    <a:pt x="9" y="9"/>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3" name="Freeform 984"/>
            <p:cNvSpPr/>
            <p:nvPr/>
          </p:nvSpPr>
          <p:spPr>
            <a:xfrm>
              <a:off x="9643980" y="5941763"/>
              <a:ext cx="13334" cy="45717"/>
            </a:xfrm>
            <a:custGeom>
              <a:avLst/>
              <a:gdLst/>
              <a:ahLst/>
              <a:cxnLst>
                <a:cxn ang="0">
                  <a:pos x="0" y="0"/>
                </a:cxn>
                <a:cxn ang="0">
                  <a:pos x="2147483646" y="2147483646"/>
                </a:cxn>
              </a:cxnLst>
              <a:pathLst>
                <a:path w="5" h="16">
                  <a:moveTo>
                    <a:pt x="0" y="0"/>
                  </a:moveTo>
                  <a:cubicBezTo>
                    <a:pt x="2" y="5"/>
                    <a:pt x="4" y="12"/>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4" name="Freeform 985"/>
            <p:cNvSpPr/>
            <p:nvPr/>
          </p:nvSpPr>
          <p:spPr>
            <a:xfrm>
              <a:off x="9735413" y="5924619"/>
              <a:ext cx="22858" cy="40002"/>
            </a:xfrm>
            <a:custGeom>
              <a:avLst/>
              <a:gdLst/>
              <a:ahLst/>
              <a:cxnLst>
                <a:cxn ang="0">
                  <a:pos x="0" y="0"/>
                </a:cxn>
                <a:cxn ang="0">
                  <a:pos x="2147483646" y="2147483646"/>
                </a:cxn>
              </a:cxnLst>
              <a:pathLst>
                <a:path w="8" h="14">
                  <a:moveTo>
                    <a:pt x="0" y="0"/>
                  </a:moveTo>
                  <a:cubicBezTo>
                    <a:pt x="0" y="6"/>
                    <a:pt x="0" y="14"/>
                    <a:pt x="8"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5" name="Freeform 986"/>
            <p:cNvSpPr/>
            <p:nvPr/>
          </p:nvSpPr>
          <p:spPr>
            <a:xfrm>
              <a:off x="9868753" y="5903666"/>
              <a:ext cx="0" cy="55241"/>
            </a:xfrm>
            <a:custGeom>
              <a:avLst/>
              <a:gdLst/>
              <a:ahLst/>
              <a:cxnLst>
                <a:cxn ang="0">
                  <a:pos x="0" y="0"/>
                </a:cxn>
                <a:cxn ang="0">
                  <a:pos x="0" y="2147483646"/>
                </a:cxn>
              </a:cxnLst>
              <a:pathLst>
                <a:path w="1" h="20">
                  <a:moveTo>
                    <a:pt x="0" y="0"/>
                  </a:moveTo>
                  <a:cubicBezTo>
                    <a:pt x="0" y="7"/>
                    <a:pt x="0"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6" name="Freeform 987"/>
            <p:cNvSpPr/>
            <p:nvPr/>
          </p:nvSpPr>
          <p:spPr>
            <a:xfrm>
              <a:off x="10017332" y="5903666"/>
              <a:ext cx="13334" cy="36192"/>
            </a:xfrm>
            <a:custGeom>
              <a:avLst/>
              <a:gdLst/>
              <a:ahLst/>
              <a:cxnLst>
                <a:cxn ang="0">
                  <a:pos x="2147483646" y="0"/>
                </a:cxn>
                <a:cxn ang="0">
                  <a:pos x="2147483646" y="2147483646"/>
                </a:cxn>
              </a:cxnLst>
              <a:pathLst>
                <a:path w="5" h="13">
                  <a:moveTo>
                    <a:pt x="2" y="0"/>
                  </a:moveTo>
                  <a:cubicBezTo>
                    <a:pt x="0" y="5"/>
                    <a:pt x="0" y="10"/>
                    <a:pt x="5"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7" name="Freeform 988"/>
            <p:cNvSpPr/>
            <p:nvPr/>
          </p:nvSpPr>
          <p:spPr>
            <a:xfrm>
              <a:off x="10124004" y="5894141"/>
              <a:ext cx="11429" cy="36192"/>
            </a:xfrm>
            <a:custGeom>
              <a:avLst/>
              <a:gdLst/>
              <a:ahLst/>
              <a:cxnLst>
                <a:cxn ang="0">
                  <a:pos x="0" y="0"/>
                </a:cxn>
                <a:cxn ang="0">
                  <a:pos x="2147483646" y="2147483646"/>
                </a:cxn>
              </a:cxnLst>
              <a:pathLst>
                <a:path w="4" h="13">
                  <a:moveTo>
                    <a:pt x="0" y="0"/>
                  </a:moveTo>
                  <a:cubicBezTo>
                    <a:pt x="3" y="4"/>
                    <a:pt x="4"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8" name="Freeform 989"/>
            <p:cNvSpPr/>
            <p:nvPr/>
          </p:nvSpPr>
          <p:spPr>
            <a:xfrm>
              <a:off x="10217342" y="5869378"/>
              <a:ext cx="17144" cy="34287"/>
            </a:xfrm>
            <a:custGeom>
              <a:avLst/>
              <a:gdLst/>
              <a:ahLst/>
              <a:cxnLst>
                <a:cxn ang="0">
                  <a:pos x="0" y="0"/>
                </a:cxn>
                <a:cxn ang="0">
                  <a:pos x="2147483646" y="2147483646"/>
                </a:cxn>
              </a:cxnLst>
              <a:pathLst>
                <a:path w="6" h="12">
                  <a:moveTo>
                    <a:pt x="0" y="0"/>
                  </a:moveTo>
                  <a:cubicBezTo>
                    <a:pt x="0" y="5"/>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89" name="Freeform 990"/>
            <p:cNvSpPr/>
            <p:nvPr/>
          </p:nvSpPr>
          <p:spPr>
            <a:xfrm>
              <a:off x="8184859" y="6446550"/>
              <a:ext cx="7619" cy="41907"/>
            </a:xfrm>
            <a:custGeom>
              <a:avLst/>
              <a:gdLst/>
              <a:ahLst/>
              <a:cxnLst>
                <a:cxn ang="0">
                  <a:pos x="2147483646" y="0"/>
                </a:cxn>
                <a:cxn ang="0">
                  <a:pos x="2147483646" y="2147483646"/>
                </a:cxn>
              </a:cxnLst>
              <a:pathLst>
                <a:path w="3" h="15">
                  <a:moveTo>
                    <a:pt x="3" y="0"/>
                  </a:moveTo>
                  <a:cubicBezTo>
                    <a:pt x="1" y="4"/>
                    <a:pt x="0" y="9"/>
                    <a:pt x="1"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0" name="Freeform 991"/>
            <p:cNvSpPr/>
            <p:nvPr/>
          </p:nvSpPr>
          <p:spPr>
            <a:xfrm>
              <a:off x="8287722" y="6438930"/>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1" name="Freeform 992"/>
            <p:cNvSpPr/>
            <p:nvPr/>
          </p:nvSpPr>
          <p:spPr>
            <a:xfrm>
              <a:off x="8390584" y="6444645"/>
              <a:ext cx="0" cy="28573"/>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2" name="Freeform 993"/>
            <p:cNvSpPr/>
            <p:nvPr/>
          </p:nvSpPr>
          <p:spPr>
            <a:xfrm>
              <a:off x="8510590" y="6437026"/>
              <a:ext cx="5715" cy="36192"/>
            </a:xfrm>
            <a:custGeom>
              <a:avLst/>
              <a:gdLst/>
              <a:ahLst/>
              <a:cxnLst>
                <a:cxn ang="0">
                  <a:pos x="2147483646" y="0"/>
                </a:cxn>
                <a:cxn ang="0">
                  <a:pos x="0" y="2147483646"/>
                </a:cxn>
              </a:cxnLst>
              <a:pathLst>
                <a:path w="2" h="13">
                  <a:moveTo>
                    <a:pt x="2" y="0"/>
                  </a:moveTo>
                  <a:cubicBezTo>
                    <a:pt x="2" y="5"/>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3" name="Freeform 994"/>
            <p:cNvSpPr/>
            <p:nvPr/>
          </p:nvSpPr>
          <p:spPr>
            <a:xfrm>
              <a:off x="8575355" y="6438930"/>
              <a:ext cx="24763" cy="55241"/>
            </a:xfrm>
            <a:custGeom>
              <a:avLst/>
              <a:gdLst/>
              <a:ahLst/>
              <a:cxnLst>
                <a:cxn ang="0">
                  <a:pos x="2147483646" y="0"/>
                </a:cxn>
                <a:cxn ang="0">
                  <a:pos x="0" y="2147483646"/>
                </a:cxn>
              </a:cxnLst>
              <a:pathLst>
                <a:path w="9" h="20">
                  <a:moveTo>
                    <a:pt x="9" y="0"/>
                  </a:moveTo>
                  <a:cubicBezTo>
                    <a:pt x="9" y="8"/>
                    <a:pt x="5" y="15"/>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4" name="Freeform 995"/>
            <p:cNvSpPr/>
            <p:nvPr/>
          </p:nvSpPr>
          <p:spPr>
            <a:xfrm>
              <a:off x="8129619" y="6593224"/>
              <a:ext cx="36192" cy="32383"/>
            </a:xfrm>
            <a:custGeom>
              <a:avLst/>
              <a:gdLst/>
              <a:ahLst/>
              <a:cxnLst>
                <a:cxn ang="0">
                  <a:pos x="0" y="0"/>
                </a:cxn>
                <a:cxn ang="0">
                  <a:pos x="2147483646" y="2147483646"/>
                </a:cxn>
              </a:cxnLst>
              <a:pathLst>
                <a:path w="13" h="12">
                  <a:moveTo>
                    <a:pt x="0" y="0"/>
                  </a:moveTo>
                  <a:cubicBezTo>
                    <a:pt x="6" y="2"/>
                    <a:pt x="7" y="9"/>
                    <a:pt x="13"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5" name="Freeform 996"/>
            <p:cNvSpPr/>
            <p:nvPr/>
          </p:nvSpPr>
          <p:spPr>
            <a:xfrm>
              <a:off x="8240100" y="6576080"/>
              <a:ext cx="17144" cy="38097"/>
            </a:xfrm>
            <a:custGeom>
              <a:avLst/>
              <a:gdLst/>
              <a:ahLst/>
              <a:cxnLst>
                <a:cxn ang="0">
                  <a:pos x="0" y="0"/>
                </a:cxn>
                <a:cxn ang="0">
                  <a:pos x="2147483646" y="2147483646"/>
                </a:cxn>
              </a:cxnLst>
              <a:pathLst>
                <a:path w="6" h="14">
                  <a:moveTo>
                    <a:pt x="0" y="0"/>
                  </a:moveTo>
                  <a:cubicBezTo>
                    <a:pt x="2" y="5"/>
                    <a:pt x="3" y="10"/>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6" name="Freeform 997"/>
            <p:cNvSpPr/>
            <p:nvPr/>
          </p:nvSpPr>
          <p:spPr>
            <a:xfrm>
              <a:off x="8354392" y="6583699"/>
              <a:ext cx="3810" cy="47621"/>
            </a:xfrm>
            <a:custGeom>
              <a:avLst/>
              <a:gdLst/>
              <a:ahLst/>
              <a:cxnLst>
                <a:cxn ang="0">
                  <a:pos x="0" y="0"/>
                </a:cxn>
                <a:cxn ang="0">
                  <a:pos x="2147483646" y="2147483646"/>
                </a:cxn>
              </a:cxnLst>
              <a:pathLst>
                <a:path w="1" h="17">
                  <a:moveTo>
                    <a:pt x="0" y="0"/>
                  </a:moveTo>
                  <a:cubicBezTo>
                    <a:pt x="0" y="5"/>
                    <a:pt x="1"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7" name="Freeform 998"/>
            <p:cNvSpPr/>
            <p:nvPr/>
          </p:nvSpPr>
          <p:spPr>
            <a:xfrm>
              <a:off x="8453444" y="6572270"/>
              <a:ext cx="7619" cy="47621"/>
            </a:xfrm>
            <a:custGeom>
              <a:avLst/>
              <a:gdLst/>
              <a:ahLst/>
              <a:cxnLst>
                <a:cxn ang="0">
                  <a:pos x="2147483646" y="0"/>
                </a:cxn>
                <a:cxn ang="0">
                  <a:pos x="0" y="2147483646"/>
                </a:cxn>
              </a:cxnLst>
              <a:pathLst>
                <a:path w="3" h="17">
                  <a:moveTo>
                    <a:pt x="3" y="0"/>
                  </a:moveTo>
                  <a:cubicBezTo>
                    <a:pt x="3" y="6"/>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8" name="Freeform 999"/>
            <p:cNvSpPr/>
            <p:nvPr/>
          </p:nvSpPr>
          <p:spPr>
            <a:xfrm>
              <a:off x="8510590" y="6577985"/>
              <a:ext cx="20953" cy="36192"/>
            </a:xfrm>
            <a:custGeom>
              <a:avLst/>
              <a:gdLst/>
              <a:ahLst/>
              <a:cxnLst>
                <a:cxn ang="0">
                  <a:pos x="2147483646" y="0"/>
                </a:cxn>
                <a:cxn ang="0">
                  <a:pos x="0" y="2147483646"/>
                </a:cxn>
              </a:cxnLst>
              <a:pathLst>
                <a:path w="7" h="13">
                  <a:moveTo>
                    <a:pt x="7" y="0"/>
                  </a:moveTo>
                  <a:cubicBezTo>
                    <a:pt x="6"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999" name="Freeform 1000"/>
            <p:cNvSpPr/>
            <p:nvPr/>
          </p:nvSpPr>
          <p:spPr>
            <a:xfrm>
              <a:off x="8312485" y="6709420"/>
              <a:ext cx="9524" cy="17144"/>
            </a:xfrm>
            <a:custGeom>
              <a:avLst/>
              <a:gdLst/>
              <a:ahLst/>
              <a:cxnLst>
                <a:cxn ang="0">
                  <a:pos x="2147483646" y="0"/>
                </a:cxn>
                <a:cxn ang="0">
                  <a:pos x="2147483646" y="2147483646"/>
                </a:cxn>
              </a:cxnLst>
              <a:pathLst>
                <a:path w="3" h="6">
                  <a:moveTo>
                    <a:pt x="1" y="0"/>
                  </a:moveTo>
                  <a:cubicBezTo>
                    <a:pt x="0" y="3"/>
                    <a:pt x="0" y="6"/>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0" name="Freeform 1001"/>
            <p:cNvSpPr/>
            <p:nvPr/>
          </p:nvSpPr>
          <p:spPr>
            <a:xfrm>
              <a:off x="8701076" y="6389404"/>
              <a:ext cx="32383" cy="43812"/>
            </a:xfrm>
            <a:custGeom>
              <a:avLst/>
              <a:gdLst/>
              <a:ahLst/>
              <a:cxnLst>
                <a:cxn ang="0">
                  <a:pos x="0" y="0"/>
                </a:cxn>
                <a:cxn ang="0">
                  <a:pos x="2147483646" y="2147483646"/>
                </a:cxn>
              </a:cxnLst>
              <a:pathLst>
                <a:path w="12" h="16">
                  <a:moveTo>
                    <a:pt x="0" y="0"/>
                  </a:moveTo>
                  <a:cubicBezTo>
                    <a:pt x="3" y="6"/>
                    <a:pt x="6" y="14"/>
                    <a:pt x="1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1" name="Freeform 1002"/>
            <p:cNvSpPr/>
            <p:nvPr/>
          </p:nvSpPr>
          <p:spPr>
            <a:xfrm>
              <a:off x="8779175" y="6383690"/>
              <a:ext cx="22858" cy="17144"/>
            </a:xfrm>
            <a:custGeom>
              <a:avLst/>
              <a:gdLst/>
              <a:ahLst/>
              <a:cxnLst>
                <a:cxn ang="0">
                  <a:pos x="0" y="0"/>
                </a:cxn>
                <a:cxn ang="0">
                  <a:pos x="2147483646" y="2147483646"/>
                </a:cxn>
              </a:cxnLst>
              <a:pathLst>
                <a:path w="8" h="6">
                  <a:moveTo>
                    <a:pt x="0" y="0"/>
                  </a:moveTo>
                  <a:cubicBezTo>
                    <a:pt x="2" y="3"/>
                    <a:pt x="4" y="5"/>
                    <a:pt x="8"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2" name="Freeform 1003"/>
            <p:cNvSpPr/>
            <p:nvPr/>
          </p:nvSpPr>
          <p:spPr>
            <a:xfrm>
              <a:off x="8887752" y="6330354"/>
              <a:ext cx="13334" cy="53336"/>
            </a:xfrm>
            <a:custGeom>
              <a:avLst/>
              <a:gdLst/>
              <a:ahLst/>
              <a:cxnLst>
                <a:cxn ang="0">
                  <a:pos x="0" y="0"/>
                </a:cxn>
                <a:cxn ang="0">
                  <a:pos x="2147483646" y="2147483646"/>
                </a:cxn>
              </a:cxnLst>
              <a:pathLst>
                <a:path w="5" h="19">
                  <a:moveTo>
                    <a:pt x="0" y="0"/>
                  </a:moveTo>
                  <a:cubicBezTo>
                    <a:pt x="3" y="6"/>
                    <a:pt x="4" y="12"/>
                    <a:pt x="5"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3" name="Freeform 1004"/>
            <p:cNvSpPr/>
            <p:nvPr/>
          </p:nvSpPr>
          <p:spPr>
            <a:xfrm>
              <a:off x="9005853" y="6330354"/>
              <a:ext cx="0" cy="47621"/>
            </a:xfrm>
            <a:custGeom>
              <a:avLst/>
              <a:gdLst/>
              <a:ahLst/>
              <a:cxnLst>
                <a:cxn ang="0">
                  <a:pos x="0" y="0"/>
                </a:cxn>
                <a:cxn ang="0">
                  <a:pos x="0" y="2147483646"/>
                </a:cxn>
              </a:cxnLst>
              <a:pathLst>
                <a:path w="1" h="17">
                  <a:moveTo>
                    <a:pt x="0" y="0"/>
                  </a:moveTo>
                  <a:cubicBezTo>
                    <a:pt x="0" y="6"/>
                    <a:pt x="0"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4" name="Freeform 1005"/>
            <p:cNvSpPr/>
            <p:nvPr/>
          </p:nvSpPr>
          <p:spPr>
            <a:xfrm>
              <a:off x="9051569" y="6385594"/>
              <a:ext cx="5715" cy="24763"/>
            </a:xfrm>
            <a:custGeom>
              <a:avLst/>
              <a:gdLst/>
              <a:ahLst/>
              <a:cxnLst>
                <a:cxn ang="0">
                  <a:pos x="2147483646" y="0"/>
                </a:cxn>
                <a:cxn ang="0">
                  <a:pos x="0" y="2147483646"/>
                </a:cxn>
              </a:cxnLst>
              <a:pathLst>
                <a:path w="2" h="9">
                  <a:moveTo>
                    <a:pt x="1" y="0"/>
                  </a:moveTo>
                  <a:cubicBezTo>
                    <a:pt x="2" y="3"/>
                    <a:pt x="1"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5" name="Freeform 1006"/>
            <p:cNvSpPr/>
            <p:nvPr/>
          </p:nvSpPr>
          <p:spPr>
            <a:xfrm>
              <a:off x="8742983" y="6541793"/>
              <a:ext cx="24763" cy="47621"/>
            </a:xfrm>
            <a:custGeom>
              <a:avLst/>
              <a:gdLst/>
              <a:ahLst/>
              <a:cxnLst>
                <a:cxn ang="0">
                  <a:pos x="2147483646" y="0"/>
                </a:cxn>
                <a:cxn ang="0">
                  <a:pos x="2147483646" y="2147483646"/>
                </a:cxn>
              </a:cxnLst>
              <a:pathLst>
                <a:path w="9" h="17">
                  <a:moveTo>
                    <a:pt x="2" y="0"/>
                  </a:moveTo>
                  <a:cubicBezTo>
                    <a:pt x="0" y="6"/>
                    <a:pt x="4" y="13"/>
                    <a:pt x="9"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6" name="Freeform 1007"/>
            <p:cNvSpPr/>
            <p:nvPr/>
          </p:nvSpPr>
          <p:spPr>
            <a:xfrm>
              <a:off x="8859179" y="6536078"/>
              <a:ext cx="11429" cy="36192"/>
            </a:xfrm>
            <a:custGeom>
              <a:avLst/>
              <a:gdLst/>
              <a:ahLst/>
              <a:cxnLst>
                <a:cxn ang="0">
                  <a:pos x="0" y="0"/>
                </a:cxn>
                <a:cxn ang="0">
                  <a:pos x="2147483646" y="2147483646"/>
                </a:cxn>
              </a:cxnLst>
              <a:pathLst>
                <a:path w="4" h="13">
                  <a:moveTo>
                    <a:pt x="0" y="0"/>
                  </a:moveTo>
                  <a:cubicBezTo>
                    <a:pt x="1" y="3"/>
                    <a:pt x="3"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7" name="Freeform 1008"/>
            <p:cNvSpPr/>
            <p:nvPr/>
          </p:nvSpPr>
          <p:spPr>
            <a:xfrm>
              <a:off x="8963946" y="6509410"/>
              <a:ext cx="7619" cy="36192"/>
            </a:xfrm>
            <a:custGeom>
              <a:avLst/>
              <a:gdLst/>
              <a:ahLst/>
              <a:cxnLst>
                <a:cxn ang="0">
                  <a:pos x="2147483646" y="0"/>
                </a:cxn>
                <a:cxn ang="0">
                  <a:pos x="2147483646" y="2147483646"/>
                </a:cxn>
              </a:cxnLst>
              <a:pathLst>
                <a:path w="3" h="13">
                  <a:moveTo>
                    <a:pt x="1" y="0"/>
                  </a:moveTo>
                  <a:cubicBezTo>
                    <a:pt x="0" y="5"/>
                    <a:pt x="1" y="10"/>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8" name="Freeform 1010"/>
            <p:cNvSpPr/>
            <p:nvPr/>
          </p:nvSpPr>
          <p:spPr>
            <a:xfrm>
              <a:off x="9015377" y="6530364"/>
              <a:ext cx="0" cy="26668"/>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09" name="Freeform 1011"/>
            <p:cNvSpPr/>
            <p:nvPr/>
          </p:nvSpPr>
          <p:spPr>
            <a:xfrm>
              <a:off x="8809652" y="6697991"/>
              <a:ext cx="17144" cy="34287"/>
            </a:xfrm>
            <a:custGeom>
              <a:avLst/>
              <a:gdLst/>
              <a:ahLst/>
              <a:cxnLst>
                <a:cxn ang="0">
                  <a:pos x="2147483646" y="0"/>
                </a:cxn>
                <a:cxn ang="0">
                  <a:pos x="2147483646" y="2147483646"/>
                </a:cxn>
              </a:cxnLst>
              <a:pathLst>
                <a:path w="6" h="12">
                  <a:moveTo>
                    <a:pt x="1" y="0"/>
                  </a:moveTo>
                  <a:cubicBezTo>
                    <a:pt x="0" y="5"/>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0" name="Freeform 1012"/>
            <p:cNvSpPr/>
            <p:nvPr/>
          </p:nvSpPr>
          <p:spPr>
            <a:xfrm>
              <a:off x="8887751" y="6692277"/>
              <a:ext cx="1905" cy="15239"/>
            </a:xfrm>
            <a:custGeom>
              <a:avLst/>
              <a:gdLst/>
              <a:ahLst/>
              <a:cxnLst>
                <a:cxn ang="0">
                  <a:pos x="0" y="0"/>
                </a:cxn>
                <a:cxn ang="0">
                  <a:pos x="2147483646" y="2147483646"/>
                </a:cxn>
              </a:cxnLst>
              <a:pathLst>
                <a:path w="1" h="5">
                  <a:moveTo>
                    <a:pt x="0" y="0"/>
                  </a:moveTo>
                  <a:cubicBezTo>
                    <a:pt x="0" y="2"/>
                    <a:pt x="1" y="3"/>
                    <a:pt x="1"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1" name="Freeform 1013"/>
            <p:cNvSpPr/>
            <p:nvPr/>
          </p:nvSpPr>
          <p:spPr>
            <a:xfrm>
              <a:off x="9135383" y="6317020"/>
              <a:ext cx="11429" cy="45717"/>
            </a:xfrm>
            <a:custGeom>
              <a:avLst/>
              <a:gdLst/>
              <a:ahLst/>
              <a:cxnLst>
                <a:cxn ang="0">
                  <a:pos x="0" y="0"/>
                </a:cxn>
                <a:cxn ang="0">
                  <a:pos x="2147483646" y="2147483646"/>
                </a:cxn>
              </a:cxnLst>
              <a:pathLst>
                <a:path w="4" h="17">
                  <a:moveTo>
                    <a:pt x="0" y="0"/>
                  </a:moveTo>
                  <a:cubicBezTo>
                    <a:pt x="2" y="6"/>
                    <a:pt x="0" y="12"/>
                    <a:pt x="4"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2" name="Freeform 1014"/>
            <p:cNvSpPr/>
            <p:nvPr/>
          </p:nvSpPr>
          <p:spPr>
            <a:xfrm>
              <a:off x="9207767" y="6269398"/>
              <a:ext cx="28573" cy="36192"/>
            </a:xfrm>
            <a:custGeom>
              <a:avLst/>
              <a:gdLst/>
              <a:ahLst/>
              <a:cxnLst>
                <a:cxn ang="0">
                  <a:pos x="0" y="0"/>
                </a:cxn>
                <a:cxn ang="0">
                  <a:pos x="2147483646" y="2147483646"/>
                </a:cxn>
              </a:cxnLst>
              <a:pathLst>
                <a:path w="10" h="13">
                  <a:moveTo>
                    <a:pt x="0" y="0"/>
                  </a:moveTo>
                  <a:cubicBezTo>
                    <a:pt x="3" y="4"/>
                    <a:pt x="7" y="9"/>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3" name="Freeform 1015"/>
            <p:cNvSpPr/>
            <p:nvPr/>
          </p:nvSpPr>
          <p:spPr>
            <a:xfrm>
              <a:off x="9325868" y="6246540"/>
              <a:ext cx="22858" cy="43812"/>
            </a:xfrm>
            <a:custGeom>
              <a:avLst/>
              <a:gdLst/>
              <a:ahLst/>
              <a:cxnLst>
                <a:cxn ang="0">
                  <a:pos x="0" y="0"/>
                </a:cxn>
                <a:cxn ang="0">
                  <a:pos x="2147483646" y="2147483646"/>
                </a:cxn>
              </a:cxnLst>
              <a:pathLst>
                <a:path w="8" h="16">
                  <a:moveTo>
                    <a:pt x="0" y="0"/>
                  </a:moveTo>
                  <a:cubicBezTo>
                    <a:pt x="2" y="6"/>
                    <a:pt x="5" y="11"/>
                    <a:pt x="8"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4" name="Freeform 1016"/>
            <p:cNvSpPr/>
            <p:nvPr/>
          </p:nvSpPr>
          <p:spPr>
            <a:xfrm>
              <a:off x="9457303" y="6246540"/>
              <a:ext cx="32383" cy="34287"/>
            </a:xfrm>
            <a:custGeom>
              <a:avLst/>
              <a:gdLst/>
              <a:ahLst/>
              <a:cxnLst>
                <a:cxn ang="0">
                  <a:pos x="0" y="0"/>
                </a:cxn>
                <a:cxn ang="0">
                  <a:pos x="2147483646" y="2147483646"/>
                </a:cxn>
              </a:cxnLst>
              <a:pathLst>
                <a:path w="12" h="12">
                  <a:moveTo>
                    <a:pt x="0" y="0"/>
                  </a:moveTo>
                  <a:cubicBezTo>
                    <a:pt x="3" y="5"/>
                    <a:pt x="7" y="10"/>
                    <a:pt x="12"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5" name="Freeform 1017"/>
            <p:cNvSpPr/>
            <p:nvPr/>
          </p:nvSpPr>
          <p:spPr>
            <a:xfrm>
              <a:off x="9579214" y="6174155"/>
              <a:ext cx="17144" cy="43812"/>
            </a:xfrm>
            <a:custGeom>
              <a:avLst/>
              <a:gdLst/>
              <a:ahLst/>
              <a:cxnLst>
                <a:cxn ang="0">
                  <a:pos x="0" y="0"/>
                </a:cxn>
                <a:cxn ang="0">
                  <a:pos x="2147483646" y="2147483646"/>
                </a:cxn>
              </a:cxnLst>
              <a:pathLst>
                <a:path w="6" h="16">
                  <a:moveTo>
                    <a:pt x="0" y="0"/>
                  </a:moveTo>
                  <a:cubicBezTo>
                    <a:pt x="0" y="6"/>
                    <a:pt x="2" y="13"/>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6" name="Freeform 1018"/>
            <p:cNvSpPr/>
            <p:nvPr/>
          </p:nvSpPr>
          <p:spPr>
            <a:xfrm>
              <a:off x="9674457" y="6162726"/>
              <a:ext cx="13334" cy="36192"/>
            </a:xfrm>
            <a:custGeom>
              <a:avLst/>
              <a:gdLst/>
              <a:ahLst/>
              <a:cxnLst>
                <a:cxn ang="0">
                  <a:pos x="2147483646" y="0"/>
                </a:cxn>
                <a:cxn ang="0">
                  <a:pos x="2147483646" y="2147483646"/>
                </a:cxn>
              </a:cxnLst>
              <a:pathLst>
                <a:path w="5" h="13">
                  <a:moveTo>
                    <a:pt x="1" y="0"/>
                  </a:moveTo>
                  <a:cubicBezTo>
                    <a:pt x="0" y="5"/>
                    <a:pt x="2" y="10"/>
                    <a:pt x="5"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7" name="Freeform 1019"/>
            <p:cNvSpPr/>
            <p:nvPr/>
          </p:nvSpPr>
          <p:spPr>
            <a:xfrm>
              <a:off x="9823036" y="6107485"/>
              <a:ext cx="32383" cy="47621"/>
            </a:xfrm>
            <a:custGeom>
              <a:avLst/>
              <a:gdLst/>
              <a:ahLst/>
              <a:cxnLst>
                <a:cxn ang="0">
                  <a:pos x="0" y="0"/>
                </a:cxn>
                <a:cxn ang="0">
                  <a:pos x="2147483646" y="2147483646"/>
                </a:cxn>
              </a:cxnLst>
              <a:pathLst>
                <a:path w="12" h="17">
                  <a:moveTo>
                    <a:pt x="0" y="0"/>
                  </a:moveTo>
                  <a:cubicBezTo>
                    <a:pt x="0" y="8"/>
                    <a:pt x="6" y="14"/>
                    <a:pt x="1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8" name="Freeform 1020"/>
            <p:cNvSpPr/>
            <p:nvPr/>
          </p:nvSpPr>
          <p:spPr>
            <a:xfrm>
              <a:off x="9922089" y="6107485"/>
              <a:ext cx="36192" cy="20953"/>
            </a:xfrm>
            <a:custGeom>
              <a:avLst/>
              <a:gdLst/>
              <a:ahLst/>
              <a:cxnLst>
                <a:cxn ang="0">
                  <a:pos x="0" y="0"/>
                </a:cxn>
                <a:cxn ang="0">
                  <a:pos x="2147483646" y="2147483646"/>
                </a:cxn>
              </a:cxnLst>
              <a:pathLst>
                <a:path w="13" h="8">
                  <a:moveTo>
                    <a:pt x="0" y="0"/>
                  </a:moveTo>
                  <a:cubicBezTo>
                    <a:pt x="2" y="6"/>
                    <a:pt x="7" y="8"/>
                    <a:pt x="1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19" name="Freeform 1021"/>
            <p:cNvSpPr/>
            <p:nvPr/>
          </p:nvSpPr>
          <p:spPr>
            <a:xfrm>
              <a:off x="9994473" y="6071293"/>
              <a:ext cx="62860" cy="36192"/>
            </a:xfrm>
            <a:custGeom>
              <a:avLst/>
              <a:gdLst/>
              <a:ahLst/>
              <a:cxnLst>
                <a:cxn ang="0">
                  <a:pos x="0" y="0"/>
                </a:cxn>
                <a:cxn ang="0">
                  <a:pos x="2147483646" y="2147483646"/>
                </a:cxn>
              </a:cxnLst>
              <a:pathLst>
                <a:path w="22" h="13">
                  <a:moveTo>
                    <a:pt x="0" y="0"/>
                  </a:moveTo>
                  <a:cubicBezTo>
                    <a:pt x="4" y="6"/>
                    <a:pt x="14" y="12"/>
                    <a:pt x="2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0" name="Freeform 1022"/>
            <p:cNvSpPr/>
            <p:nvPr/>
          </p:nvSpPr>
          <p:spPr>
            <a:xfrm>
              <a:off x="10129718" y="6044625"/>
              <a:ext cx="32383" cy="57146"/>
            </a:xfrm>
            <a:custGeom>
              <a:avLst/>
              <a:gdLst/>
              <a:ahLst/>
              <a:cxnLst>
                <a:cxn ang="0">
                  <a:pos x="0" y="0"/>
                </a:cxn>
                <a:cxn ang="0">
                  <a:pos x="2147483646" y="2147483646"/>
                </a:cxn>
              </a:cxnLst>
              <a:pathLst>
                <a:path w="12" h="20">
                  <a:moveTo>
                    <a:pt x="0" y="0"/>
                  </a:moveTo>
                  <a:cubicBezTo>
                    <a:pt x="2" y="8"/>
                    <a:pt x="6" y="14"/>
                    <a:pt x="12"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1" name="Freeform 1023"/>
            <p:cNvSpPr/>
            <p:nvPr/>
          </p:nvSpPr>
          <p:spPr>
            <a:xfrm>
              <a:off x="10240200" y="6054149"/>
              <a:ext cx="24763" cy="38097"/>
            </a:xfrm>
            <a:custGeom>
              <a:avLst/>
              <a:gdLst/>
              <a:ahLst/>
              <a:cxnLst>
                <a:cxn ang="0">
                  <a:pos x="0" y="0"/>
                </a:cxn>
                <a:cxn ang="0">
                  <a:pos x="2147483646" y="2147483646"/>
                </a:cxn>
              </a:cxnLst>
              <a:pathLst>
                <a:path w="9" h="14">
                  <a:moveTo>
                    <a:pt x="0" y="0"/>
                  </a:moveTo>
                  <a:cubicBezTo>
                    <a:pt x="2" y="5"/>
                    <a:pt x="5" y="10"/>
                    <a:pt x="9"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2" name="Freeform 1024"/>
            <p:cNvSpPr/>
            <p:nvPr/>
          </p:nvSpPr>
          <p:spPr>
            <a:xfrm>
              <a:off x="10337347" y="6035101"/>
              <a:ext cx="3810" cy="20953"/>
            </a:xfrm>
            <a:custGeom>
              <a:avLst/>
              <a:gdLst/>
              <a:ahLst/>
              <a:cxnLst>
                <a:cxn ang="0">
                  <a:pos x="0" y="0"/>
                </a:cxn>
                <a:cxn ang="0">
                  <a:pos x="2147483646" y="2147483646"/>
                </a:cxn>
              </a:cxnLst>
              <a:pathLst>
                <a:path w="1" h="8">
                  <a:moveTo>
                    <a:pt x="0" y="0"/>
                  </a:moveTo>
                  <a:cubicBezTo>
                    <a:pt x="0" y="3"/>
                    <a:pt x="1" y="5"/>
                    <a:pt x="1"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3" name="Freeform 1025"/>
            <p:cNvSpPr/>
            <p:nvPr/>
          </p:nvSpPr>
          <p:spPr>
            <a:xfrm>
              <a:off x="10430685" y="6006528"/>
              <a:ext cx="30478" cy="49526"/>
            </a:xfrm>
            <a:custGeom>
              <a:avLst/>
              <a:gdLst/>
              <a:ahLst/>
              <a:cxnLst>
                <a:cxn ang="0">
                  <a:pos x="0" y="0"/>
                </a:cxn>
                <a:cxn ang="0">
                  <a:pos x="2147483646" y="2147483646"/>
                </a:cxn>
              </a:cxnLst>
              <a:pathLst>
                <a:path w="11" h="18">
                  <a:moveTo>
                    <a:pt x="0" y="0"/>
                  </a:moveTo>
                  <a:cubicBezTo>
                    <a:pt x="5" y="4"/>
                    <a:pt x="11" y="12"/>
                    <a:pt x="5"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4" name="Freeform 1026"/>
            <p:cNvSpPr/>
            <p:nvPr/>
          </p:nvSpPr>
          <p:spPr>
            <a:xfrm>
              <a:off x="9158241" y="6473218"/>
              <a:ext cx="3810" cy="43812"/>
            </a:xfrm>
            <a:custGeom>
              <a:avLst/>
              <a:gdLst/>
              <a:ahLst/>
              <a:cxnLst>
                <a:cxn ang="0">
                  <a:pos x="2147483646" y="0"/>
                </a:cxn>
                <a:cxn ang="0">
                  <a:pos x="0" y="2147483646"/>
                </a:cxn>
              </a:cxnLst>
              <a:pathLst>
                <a:path w="1" h="16">
                  <a:moveTo>
                    <a:pt x="1" y="0"/>
                  </a:moveTo>
                  <a:cubicBezTo>
                    <a:pt x="1" y="5"/>
                    <a:pt x="0"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5" name="Freeform 1027"/>
            <p:cNvSpPr/>
            <p:nvPr/>
          </p:nvSpPr>
          <p:spPr>
            <a:xfrm>
              <a:off x="9247769" y="6473218"/>
              <a:ext cx="5715" cy="51431"/>
            </a:xfrm>
            <a:custGeom>
              <a:avLst/>
              <a:gdLst/>
              <a:ahLst/>
              <a:cxnLst>
                <a:cxn ang="0">
                  <a:pos x="2147483646" y="0"/>
                </a:cxn>
                <a:cxn ang="0">
                  <a:pos x="2147483646" y="2147483646"/>
                </a:cxn>
              </a:cxnLst>
              <a:pathLst>
                <a:path w="2" h="19">
                  <a:moveTo>
                    <a:pt x="1" y="0"/>
                  </a:moveTo>
                  <a:cubicBezTo>
                    <a:pt x="1" y="6"/>
                    <a:pt x="0" y="13"/>
                    <a:pt x="2"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6" name="Freeform 1028"/>
            <p:cNvSpPr/>
            <p:nvPr/>
          </p:nvSpPr>
          <p:spPr>
            <a:xfrm>
              <a:off x="9348727" y="6467503"/>
              <a:ext cx="9524" cy="47621"/>
            </a:xfrm>
            <a:custGeom>
              <a:avLst/>
              <a:gdLst/>
              <a:ahLst/>
              <a:cxnLst>
                <a:cxn ang="0">
                  <a:pos x="0" y="0"/>
                </a:cxn>
                <a:cxn ang="0">
                  <a:pos x="2147483646" y="2147483646"/>
                </a:cxn>
              </a:cxnLst>
              <a:pathLst>
                <a:path w="4" h="17">
                  <a:moveTo>
                    <a:pt x="0" y="0"/>
                  </a:moveTo>
                  <a:cubicBezTo>
                    <a:pt x="1" y="5"/>
                    <a:pt x="2" y="12"/>
                    <a:pt x="4"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7" name="Freeform 1029"/>
            <p:cNvSpPr/>
            <p:nvPr/>
          </p:nvSpPr>
          <p:spPr>
            <a:xfrm>
              <a:off x="9476352" y="6410358"/>
              <a:ext cx="28573" cy="36192"/>
            </a:xfrm>
            <a:custGeom>
              <a:avLst/>
              <a:gdLst/>
              <a:ahLst/>
              <a:cxnLst>
                <a:cxn ang="0">
                  <a:pos x="0" y="0"/>
                </a:cxn>
                <a:cxn ang="0">
                  <a:pos x="2147483646" y="2147483646"/>
                </a:cxn>
              </a:cxnLst>
              <a:pathLst>
                <a:path w="10" h="13">
                  <a:moveTo>
                    <a:pt x="0" y="0"/>
                  </a:moveTo>
                  <a:cubicBezTo>
                    <a:pt x="1" y="6"/>
                    <a:pt x="5" y="11"/>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8" name="Freeform 1030"/>
            <p:cNvSpPr/>
            <p:nvPr/>
          </p:nvSpPr>
          <p:spPr>
            <a:xfrm>
              <a:off x="9603977" y="6366546"/>
              <a:ext cx="47621" cy="41907"/>
            </a:xfrm>
            <a:custGeom>
              <a:avLst/>
              <a:gdLst/>
              <a:ahLst/>
              <a:cxnLst>
                <a:cxn ang="0">
                  <a:pos x="0" y="0"/>
                </a:cxn>
                <a:cxn ang="0">
                  <a:pos x="2147483646" y="2147483646"/>
                </a:cxn>
              </a:cxnLst>
              <a:pathLst>
                <a:path w="17" h="15">
                  <a:moveTo>
                    <a:pt x="0" y="0"/>
                  </a:moveTo>
                  <a:cubicBezTo>
                    <a:pt x="3" y="7"/>
                    <a:pt x="10" y="12"/>
                    <a:pt x="1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29" name="Freeform 1031"/>
            <p:cNvSpPr/>
            <p:nvPr/>
          </p:nvSpPr>
          <p:spPr>
            <a:xfrm>
              <a:off x="9727793" y="6326544"/>
              <a:ext cx="66670" cy="40002"/>
            </a:xfrm>
            <a:custGeom>
              <a:avLst/>
              <a:gdLst/>
              <a:ahLst/>
              <a:cxnLst>
                <a:cxn ang="0">
                  <a:pos x="0" y="0"/>
                </a:cxn>
                <a:cxn ang="0">
                  <a:pos x="2147483646" y="2147483646"/>
                </a:cxn>
              </a:cxnLst>
              <a:pathLst>
                <a:path w="24" h="14">
                  <a:moveTo>
                    <a:pt x="0" y="0"/>
                  </a:moveTo>
                  <a:cubicBezTo>
                    <a:pt x="4" y="8"/>
                    <a:pt x="15" y="14"/>
                    <a:pt x="2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0" name="Freeform 1032"/>
            <p:cNvSpPr/>
            <p:nvPr/>
          </p:nvSpPr>
          <p:spPr>
            <a:xfrm>
              <a:off x="9830655" y="6296066"/>
              <a:ext cx="43812" cy="24763"/>
            </a:xfrm>
            <a:custGeom>
              <a:avLst/>
              <a:gdLst/>
              <a:ahLst/>
              <a:cxnLst>
                <a:cxn ang="0">
                  <a:pos x="0" y="0"/>
                </a:cxn>
                <a:cxn ang="0">
                  <a:pos x="2147483646" y="2147483646"/>
                </a:cxn>
              </a:cxnLst>
              <a:pathLst>
                <a:path w="16" h="9">
                  <a:moveTo>
                    <a:pt x="0" y="0"/>
                  </a:moveTo>
                  <a:cubicBezTo>
                    <a:pt x="4" y="5"/>
                    <a:pt x="9" y="9"/>
                    <a:pt x="16"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1" name="Freeform 1033"/>
            <p:cNvSpPr/>
            <p:nvPr/>
          </p:nvSpPr>
          <p:spPr>
            <a:xfrm>
              <a:off x="9901135" y="6277018"/>
              <a:ext cx="45717" cy="17144"/>
            </a:xfrm>
            <a:custGeom>
              <a:avLst/>
              <a:gdLst/>
              <a:ahLst/>
              <a:cxnLst>
                <a:cxn ang="0">
                  <a:pos x="0" y="0"/>
                </a:cxn>
                <a:cxn ang="0">
                  <a:pos x="2147483646" y="2147483646"/>
                </a:cxn>
              </a:cxnLst>
              <a:pathLst>
                <a:path w="17" h="6">
                  <a:moveTo>
                    <a:pt x="0" y="0"/>
                  </a:moveTo>
                  <a:cubicBezTo>
                    <a:pt x="5" y="3"/>
                    <a:pt x="10" y="6"/>
                    <a:pt x="17"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2" name="Freeform 1034"/>
            <p:cNvSpPr/>
            <p:nvPr/>
          </p:nvSpPr>
          <p:spPr>
            <a:xfrm>
              <a:off x="9981139" y="6254159"/>
              <a:ext cx="28573" cy="30478"/>
            </a:xfrm>
            <a:custGeom>
              <a:avLst/>
              <a:gdLst/>
              <a:ahLst/>
              <a:cxnLst>
                <a:cxn ang="0">
                  <a:pos x="0" y="0"/>
                </a:cxn>
                <a:cxn ang="0">
                  <a:pos x="2147483646" y="2147483646"/>
                </a:cxn>
              </a:cxnLst>
              <a:pathLst>
                <a:path w="10" h="11">
                  <a:moveTo>
                    <a:pt x="0" y="0"/>
                  </a:moveTo>
                  <a:cubicBezTo>
                    <a:pt x="2" y="4"/>
                    <a:pt x="6" y="9"/>
                    <a:pt x="1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3" name="Freeform 1035"/>
            <p:cNvSpPr/>
            <p:nvPr/>
          </p:nvSpPr>
          <p:spPr>
            <a:xfrm>
              <a:off x="10078287" y="6217967"/>
              <a:ext cx="40002" cy="28573"/>
            </a:xfrm>
            <a:custGeom>
              <a:avLst/>
              <a:gdLst/>
              <a:ahLst/>
              <a:cxnLst>
                <a:cxn ang="0">
                  <a:pos x="0" y="0"/>
                </a:cxn>
                <a:cxn ang="0">
                  <a:pos x="2147483646" y="2147483646"/>
                </a:cxn>
              </a:cxnLst>
              <a:pathLst>
                <a:path w="14" h="10">
                  <a:moveTo>
                    <a:pt x="0" y="0"/>
                  </a:moveTo>
                  <a:cubicBezTo>
                    <a:pt x="3" y="5"/>
                    <a:pt x="9" y="9"/>
                    <a:pt x="1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4" name="Freeform 1036"/>
            <p:cNvSpPr/>
            <p:nvPr/>
          </p:nvSpPr>
          <p:spPr>
            <a:xfrm>
              <a:off x="10192578" y="6197014"/>
              <a:ext cx="20953" cy="24763"/>
            </a:xfrm>
            <a:custGeom>
              <a:avLst/>
              <a:gdLst/>
              <a:ahLst/>
              <a:cxnLst>
                <a:cxn ang="0">
                  <a:pos x="0" y="0"/>
                </a:cxn>
                <a:cxn ang="0">
                  <a:pos x="2147483646" y="2147483646"/>
                </a:cxn>
              </a:cxnLst>
              <a:pathLst>
                <a:path w="7" h="9">
                  <a:moveTo>
                    <a:pt x="0" y="0"/>
                  </a:moveTo>
                  <a:cubicBezTo>
                    <a:pt x="3" y="2"/>
                    <a:pt x="6" y="5"/>
                    <a:pt x="7"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5" name="Freeform 1037"/>
            <p:cNvSpPr/>
            <p:nvPr/>
          </p:nvSpPr>
          <p:spPr>
            <a:xfrm>
              <a:off x="9853514" y="6461789"/>
              <a:ext cx="36192" cy="47621"/>
            </a:xfrm>
            <a:custGeom>
              <a:avLst/>
              <a:gdLst/>
              <a:ahLst/>
              <a:cxnLst>
                <a:cxn ang="0">
                  <a:pos x="0" y="0"/>
                </a:cxn>
                <a:cxn ang="0">
                  <a:pos x="2147483646" y="2147483646"/>
                </a:cxn>
              </a:cxnLst>
              <a:pathLst>
                <a:path w="13" h="17">
                  <a:moveTo>
                    <a:pt x="0" y="0"/>
                  </a:moveTo>
                  <a:cubicBezTo>
                    <a:pt x="2" y="7"/>
                    <a:pt x="7" y="15"/>
                    <a:pt x="1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6" name="Freeform 1038"/>
            <p:cNvSpPr/>
            <p:nvPr/>
          </p:nvSpPr>
          <p:spPr>
            <a:xfrm>
              <a:off x="9963995" y="6431311"/>
              <a:ext cx="30478" cy="19049"/>
            </a:xfrm>
            <a:custGeom>
              <a:avLst/>
              <a:gdLst/>
              <a:ahLst/>
              <a:cxnLst>
                <a:cxn ang="0">
                  <a:pos x="0" y="0"/>
                </a:cxn>
                <a:cxn ang="0">
                  <a:pos x="2147483646" y="2147483646"/>
                </a:cxn>
              </a:cxnLst>
              <a:pathLst>
                <a:path w="11" h="7">
                  <a:moveTo>
                    <a:pt x="0" y="0"/>
                  </a:moveTo>
                  <a:cubicBezTo>
                    <a:pt x="3" y="3"/>
                    <a:pt x="7" y="6"/>
                    <a:pt x="1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7" name="Freeform 1039"/>
            <p:cNvSpPr/>
            <p:nvPr/>
          </p:nvSpPr>
          <p:spPr>
            <a:xfrm>
              <a:off x="10045904" y="6397024"/>
              <a:ext cx="36192" cy="17144"/>
            </a:xfrm>
            <a:custGeom>
              <a:avLst/>
              <a:gdLst/>
              <a:ahLst/>
              <a:cxnLst>
                <a:cxn ang="0">
                  <a:pos x="0" y="0"/>
                </a:cxn>
                <a:cxn ang="0">
                  <a:pos x="2147483646" y="2147483646"/>
                </a:cxn>
              </a:cxnLst>
              <a:pathLst>
                <a:path w="13" h="6">
                  <a:moveTo>
                    <a:pt x="0" y="0"/>
                  </a:moveTo>
                  <a:cubicBezTo>
                    <a:pt x="3" y="4"/>
                    <a:pt x="8" y="6"/>
                    <a:pt x="13"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8" name="Freeform 1040"/>
            <p:cNvSpPr/>
            <p:nvPr/>
          </p:nvSpPr>
          <p:spPr>
            <a:xfrm>
              <a:off x="10135432" y="6343688"/>
              <a:ext cx="68575" cy="19049"/>
            </a:xfrm>
            <a:custGeom>
              <a:avLst/>
              <a:gdLst/>
              <a:ahLst/>
              <a:cxnLst>
                <a:cxn ang="0">
                  <a:pos x="0" y="0"/>
                </a:cxn>
                <a:cxn ang="0">
                  <a:pos x="2147483646" y="2147483646"/>
                </a:cxn>
              </a:cxnLst>
              <a:pathLst>
                <a:path w="25" h="7">
                  <a:moveTo>
                    <a:pt x="0" y="0"/>
                  </a:moveTo>
                  <a:cubicBezTo>
                    <a:pt x="5" y="5"/>
                    <a:pt x="18" y="7"/>
                    <a:pt x="25"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39" name="Freeform 1041"/>
            <p:cNvSpPr/>
            <p:nvPr/>
          </p:nvSpPr>
          <p:spPr>
            <a:xfrm>
              <a:off x="10223056" y="6307495"/>
              <a:ext cx="20953" cy="47621"/>
            </a:xfrm>
            <a:custGeom>
              <a:avLst/>
              <a:gdLst/>
              <a:ahLst/>
              <a:cxnLst>
                <a:cxn ang="0">
                  <a:pos x="0" y="0"/>
                </a:cxn>
                <a:cxn ang="0">
                  <a:pos x="2147483646" y="2147483646"/>
                </a:cxn>
              </a:cxnLst>
              <a:pathLst>
                <a:path w="7" h="17">
                  <a:moveTo>
                    <a:pt x="0" y="0"/>
                  </a:moveTo>
                  <a:cubicBezTo>
                    <a:pt x="2" y="7"/>
                    <a:pt x="7" y="11"/>
                    <a:pt x="7"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0" name="Freeform 1042"/>
            <p:cNvSpPr/>
            <p:nvPr/>
          </p:nvSpPr>
          <p:spPr>
            <a:xfrm>
              <a:off x="9969710" y="6566556"/>
              <a:ext cx="64765" cy="45717"/>
            </a:xfrm>
            <a:custGeom>
              <a:avLst/>
              <a:gdLst/>
              <a:ahLst/>
              <a:cxnLst>
                <a:cxn ang="0">
                  <a:pos x="0" y="0"/>
                </a:cxn>
                <a:cxn ang="0">
                  <a:pos x="2147483646" y="2147483646"/>
                </a:cxn>
              </a:cxnLst>
              <a:pathLst>
                <a:path w="23" h="16">
                  <a:moveTo>
                    <a:pt x="0" y="0"/>
                  </a:moveTo>
                  <a:cubicBezTo>
                    <a:pt x="2" y="7"/>
                    <a:pt x="17" y="13"/>
                    <a:pt x="23"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1" name="Freeform 1043"/>
            <p:cNvSpPr/>
            <p:nvPr/>
          </p:nvSpPr>
          <p:spPr>
            <a:xfrm>
              <a:off x="10078287" y="6551317"/>
              <a:ext cx="28573" cy="5715"/>
            </a:xfrm>
            <a:custGeom>
              <a:avLst/>
              <a:gdLst/>
              <a:ahLst/>
              <a:cxnLst>
                <a:cxn ang="0">
                  <a:pos x="0" y="0"/>
                </a:cxn>
                <a:cxn ang="0">
                  <a:pos x="2147483646" y="2147483646"/>
                </a:cxn>
              </a:cxnLst>
              <a:pathLst>
                <a:path w="10" h="2">
                  <a:moveTo>
                    <a:pt x="0" y="0"/>
                  </a:moveTo>
                  <a:cubicBezTo>
                    <a:pt x="2" y="1"/>
                    <a:pt x="7" y="2"/>
                    <a:pt x="1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2" name="Freeform 1044"/>
            <p:cNvSpPr/>
            <p:nvPr/>
          </p:nvSpPr>
          <p:spPr>
            <a:xfrm>
              <a:off x="10139242" y="6515125"/>
              <a:ext cx="26668" cy="15239"/>
            </a:xfrm>
            <a:custGeom>
              <a:avLst/>
              <a:gdLst/>
              <a:ahLst/>
              <a:cxnLst>
                <a:cxn ang="0">
                  <a:pos x="0" y="0"/>
                </a:cxn>
                <a:cxn ang="0">
                  <a:pos x="2147483646" y="2147483646"/>
                </a:cxn>
              </a:cxnLst>
              <a:pathLst>
                <a:path w="9" h="6">
                  <a:moveTo>
                    <a:pt x="0" y="0"/>
                  </a:moveTo>
                  <a:cubicBezTo>
                    <a:pt x="2" y="3"/>
                    <a:pt x="6" y="5"/>
                    <a:pt x="9"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3" name="Freeform 1045"/>
            <p:cNvSpPr/>
            <p:nvPr/>
          </p:nvSpPr>
          <p:spPr>
            <a:xfrm>
              <a:off x="10221151" y="6456074"/>
              <a:ext cx="28573" cy="41907"/>
            </a:xfrm>
            <a:custGeom>
              <a:avLst/>
              <a:gdLst/>
              <a:ahLst/>
              <a:cxnLst>
                <a:cxn ang="0">
                  <a:pos x="0" y="0"/>
                </a:cxn>
                <a:cxn ang="0">
                  <a:pos x="2147483646" y="2147483646"/>
                </a:cxn>
              </a:cxnLst>
              <a:pathLst>
                <a:path w="10" h="15">
                  <a:moveTo>
                    <a:pt x="0" y="0"/>
                  </a:moveTo>
                  <a:cubicBezTo>
                    <a:pt x="4" y="5"/>
                    <a:pt x="10" y="8"/>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4" name="Freeform 1046"/>
            <p:cNvSpPr/>
            <p:nvPr/>
          </p:nvSpPr>
          <p:spPr>
            <a:xfrm>
              <a:off x="9535403" y="6577985"/>
              <a:ext cx="13334" cy="24763"/>
            </a:xfrm>
            <a:custGeom>
              <a:avLst/>
              <a:gdLst/>
              <a:ahLst/>
              <a:cxnLst>
                <a:cxn ang="0">
                  <a:pos x="0" y="0"/>
                </a:cxn>
                <a:cxn ang="0">
                  <a:pos x="2147483646" y="2147483646"/>
                </a:cxn>
              </a:cxnLst>
              <a:pathLst>
                <a:path w="5" h="9">
                  <a:moveTo>
                    <a:pt x="0" y="0"/>
                  </a:moveTo>
                  <a:cubicBezTo>
                    <a:pt x="0" y="4"/>
                    <a:pt x="2" y="7"/>
                    <a:pt x="5"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5" name="Freeform 1047"/>
            <p:cNvSpPr/>
            <p:nvPr/>
          </p:nvSpPr>
          <p:spPr>
            <a:xfrm>
              <a:off x="9651599" y="6545603"/>
              <a:ext cx="15239" cy="26668"/>
            </a:xfrm>
            <a:custGeom>
              <a:avLst/>
              <a:gdLst/>
              <a:ahLst/>
              <a:cxnLst>
                <a:cxn ang="0">
                  <a:pos x="0" y="0"/>
                </a:cxn>
                <a:cxn ang="0">
                  <a:pos x="2147483646" y="2147483646"/>
                </a:cxn>
              </a:cxnLst>
              <a:pathLst>
                <a:path w="5" h="10">
                  <a:moveTo>
                    <a:pt x="0" y="0"/>
                  </a:moveTo>
                  <a:cubicBezTo>
                    <a:pt x="1" y="4"/>
                    <a:pt x="3" y="7"/>
                    <a:pt x="5"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6" name="Freeform 1048"/>
            <p:cNvSpPr/>
            <p:nvPr/>
          </p:nvSpPr>
          <p:spPr>
            <a:xfrm>
              <a:off x="9727793" y="6520839"/>
              <a:ext cx="5715" cy="45717"/>
            </a:xfrm>
            <a:custGeom>
              <a:avLst/>
              <a:gdLst/>
              <a:ahLst/>
              <a:cxnLst>
                <a:cxn ang="0">
                  <a:pos x="2147483646" y="0"/>
                </a:cxn>
                <a:cxn ang="0">
                  <a:pos x="0" y="2147483646"/>
                </a:cxn>
              </a:cxnLst>
              <a:pathLst>
                <a:path w="2" h="17">
                  <a:moveTo>
                    <a:pt x="2" y="0"/>
                  </a:moveTo>
                  <a:cubicBezTo>
                    <a:pt x="2"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7" name="Freeform 1049"/>
            <p:cNvSpPr/>
            <p:nvPr/>
          </p:nvSpPr>
          <p:spPr>
            <a:xfrm>
              <a:off x="9562071" y="6690372"/>
              <a:ext cx="28573" cy="28573"/>
            </a:xfrm>
            <a:custGeom>
              <a:avLst/>
              <a:gdLst/>
              <a:ahLst/>
              <a:cxnLst>
                <a:cxn ang="0">
                  <a:pos x="0" y="0"/>
                </a:cxn>
                <a:cxn ang="0">
                  <a:pos x="2147483646" y="2147483646"/>
                </a:cxn>
              </a:cxnLst>
              <a:pathLst>
                <a:path w="10" h="10">
                  <a:moveTo>
                    <a:pt x="0" y="0"/>
                  </a:moveTo>
                  <a:cubicBezTo>
                    <a:pt x="2" y="4"/>
                    <a:pt x="5" y="8"/>
                    <a:pt x="1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8" name="Freeform 1050"/>
            <p:cNvSpPr/>
            <p:nvPr/>
          </p:nvSpPr>
          <p:spPr>
            <a:xfrm>
              <a:off x="9674457" y="6682752"/>
              <a:ext cx="13334" cy="13334"/>
            </a:xfrm>
            <a:custGeom>
              <a:avLst/>
              <a:gdLst/>
              <a:ahLst/>
              <a:cxnLst>
                <a:cxn ang="0">
                  <a:pos x="0" y="0"/>
                </a:cxn>
                <a:cxn ang="0">
                  <a:pos x="2147483646" y="2147483646"/>
                </a:cxn>
              </a:cxnLst>
              <a:pathLst>
                <a:path w="5" h="5">
                  <a:moveTo>
                    <a:pt x="0" y="0"/>
                  </a:moveTo>
                  <a:cubicBezTo>
                    <a:pt x="1" y="2"/>
                    <a:pt x="3" y="4"/>
                    <a:pt x="5"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49" name="Freeform 1051"/>
            <p:cNvSpPr/>
            <p:nvPr/>
          </p:nvSpPr>
          <p:spPr>
            <a:xfrm>
              <a:off x="9171575" y="6619892"/>
              <a:ext cx="9524" cy="24763"/>
            </a:xfrm>
            <a:custGeom>
              <a:avLst/>
              <a:gdLst/>
              <a:ahLst/>
              <a:cxnLst>
                <a:cxn ang="0">
                  <a:pos x="0" y="0"/>
                </a:cxn>
                <a:cxn ang="0">
                  <a:pos x="2147483646" y="2147483646"/>
                </a:cxn>
              </a:cxnLst>
              <a:pathLst>
                <a:path w="3" h="9">
                  <a:moveTo>
                    <a:pt x="0" y="0"/>
                  </a:moveTo>
                  <a:cubicBezTo>
                    <a:pt x="0" y="3"/>
                    <a:pt x="1" y="6"/>
                    <a:pt x="3"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50" name="Freeform 1052"/>
            <p:cNvSpPr/>
            <p:nvPr/>
          </p:nvSpPr>
          <p:spPr>
            <a:xfrm>
              <a:off x="9255389" y="6602748"/>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51" name="Freeform 1053"/>
            <p:cNvSpPr/>
            <p:nvPr/>
          </p:nvSpPr>
          <p:spPr>
            <a:xfrm>
              <a:off x="9152526" y="6703706"/>
              <a:ext cx="5715" cy="17144"/>
            </a:xfrm>
            <a:custGeom>
              <a:avLst/>
              <a:gdLst/>
              <a:ahLst/>
              <a:cxnLst>
                <a:cxn ang="0">
                  <a:pos x="2147483646" y="0"/>
                </a:cxn>
                <a:cxn ang="0">
                  <a:pos x="2147483646" y="2147483646"/>
                </a:cxn>
              </a:cxnLst>
              <a:pathLst>
                <a:path w="2" h="6">
                  <a:moveTo>
                    <a:pt x="1" y="0"/>
                  </a:moveTo>
                  <a:cubicBezTo>
                    <a:pt x="0" y="2"/>
                    <a:pt x="1" y="5"/>
                    <a:pt x="2"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52" name="Freeform 1054"/>
            <p:cNvSpPr/>
            <p:nvPr/>
          </p:nvSpPr>
          <p:spPr>
            <a:xfrm>
              <a:off x="9264913" y="6692277"/>
              <a:ext cx="1905" cy="34287"/>
            </a:xfrm>
            <a:custGeom>
              <a:avLst/>
              <a:gdLst/>
              <a:ahLst/>
              <a:cxnLst>
                <a:cxn ang="0">
                  <a:pos x="2147483646" y="0"/>
                </a:cxn>
                <a:cxn ang="0">
                  <a:pos x="0" y="2147483646"/>
                </a:cxn>
              </a:cxnLst>
              <a:pathLst>
                <a:path w="1" h="12">
                  <a:moveTo>
                    <a:pt x="1" y="0"/>
                  </a:moveTo>
                  <a:cubicBezTo>
                    <a:pt x="1"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53" name="Freeform 1337"/>
            <p:cNvSpPr/>
            <p:nvPr/>
          </p:nvSpPr>
          <p:spPr>
            <a:xfrm>
              <a:off x="8245814" y="1133905"/>
              <a:ext cx="78099" cy="662890"/>
            </a:xfrm>
            <a:custGeom>
              <a:avLst/>
              <a:gdLst/>
              <a:ahLst/>
              <a:cxnLst>
                <a:cxn ang="0">
                  <a:pos x="0"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28" h="238">
                  <a:moveTo>
                    <a:pt x="0" y="236"/>
                  </a:moveTo>
                  <a:cubicBezTo>
                    <a:pt x="0" y="207"/>
                    <a:pt x="23" y="2"/>
                    <a:pt x="23" y="1"/>
                  </a:cubicBezTo>
                  <a:cubicBezTo>
                    <a:pt x="23" y="1"/>
                    <a:pt x="23" y="1"/>
                    <a:pt x="23" y="1"/>
                  </a:cubicBezTo>
                  <a:cubicBezTo>
                    <a:pt x="24" y="0"/>
                    <a:pt x="25" y="0"/>
                    <a:pt x="26" y="0"/>
                  </a:cubicBezTo>
                  <a:cubicBezTo>
                    <a:pt x="26" y="0"/>
                    <a:pt x="26" y="0"/>
                    <a:pt x="26" y="0"/>
                  </a:cubicBezTo>
                  <a:cubicBezTo>
                    <a:pt x="27" y="0"/>
                    <a:pt x="28" y="1"/>
                    <a:pt x="27" y="2"/>
                  </a:cubicBezTo>
                  <a:cubicBezTo>
                    <a:pt x="27" y="2"/>
                    <a:pt x="27" y="2"/>
                    <a:pt x="27" y="2"/>
                  </a:cubicBezTo>
                  <a:cubicBezTo>
                    <a:pt x="27" y="2"/>
                    <a:pt x="22" y="53"/>
                    <a:pt x="16" y="108"/>
                  </a:cubicBezTo>
                  <a:cubicBezTo>
                    <a:pt x="16" y="108"/>
                    <a:pt x="16" y="108"/>
                    <a:pt x="16" y="108"/>
                  </a:cubicBezTo>
                  <a:cubicBezTo>
                    <a:pt x="10" y="163"/>
                    <a:pt x="4" y="222"/>
                    <a:pt x="4" y="236"/>
                  </a:cubicBezTo>
                  <a:cubicBezTo>
                    <a:pt x="4" y="236"/>
                    <a:pt x="4" y="236"/>
                    <a:pt x="4" y="236"/>
                  </a:cubicBezTo>
                  <a:cubicBezTo>
                    <a:pt x="4" y="237"/>
                    <a:pt x="3" y="238"/>
                    <a:pt x="2" y="238"/>
                  </a:cubicBezTo>
                  <a:cubicBezTo>
                    <a:pt x="2" y="238"/>
                    <a:pt x="2" y="238"/>
                    <a:pt x="2" y="238"/>
                  </a:cubicBezTo>
                  <a:cubicBezTo>
                    <a:pt x="1" y="238"/>
                    <a:pt x="0" y="237"/>
                    <a:pt x="0" y="236"/>
                  </a:cubicBezTo>
                  <a:close/>
                </a:path>
              </a:pathLst>
            </a:custGeom>
            <a:solidFill>
              <a:srgbClr val="000000"/>
            </a:solidFill>
            <a:ln w="9525">
              <a:noFill/>
            </a:ln>
          </p:spPr>
          <p:txBody>
            <a:bodyPr/>
            <a:p>
              <a:endParaRPr lang="en-US"/>
            </a:p>
          </p:txBody>
        </p:sp>
        <p:sp>
          <p:nvSpPr>
            <p:cNvPr id="9054" name="Freeform 1355"/>
            <p:cNvSpPr/>
            <p:nvPr/>
          </p:nvSpPr>
          <p:spPr>
            <a:xfrm>
              <a:off x="8173430" y="1124381"/>
              <a:ext cx="1801994" cy="693368"/>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0"/>
                </a:cxn>
              </a:cxnLst>
              <a:pathLst>
                <a:path w="646" h="248">
                  <a:moveTo>
                    <a:pt x="0" y="238"/>
                  </a:moveTo>
                  <a:cubicBezTo>
                    <a:pt x="13" y="241"/>
                    <a:pt x="32" y="246"/>
                    <a:pt x="49" y="247"/>
                  </a:cubicBezTo>
                  <a:cubicBezTo>
                    <a:pt x="74" y="248"/>
                    <a:pt x="99" y="245"/>
                    <a:pt x="125" y="245"/>
                  </a:cubicBezTo>
                  <a:cubicBezTo>
                    <a:pt x="173" y="245"/>
                    <a:pt x="222" y="245"/>
                    <a:pt x="270" y="236"/>
                  </a:cubicBezTo>
                  <a:cubicBezTo>
                    <a:pt x="366" y="218"/>
                    <a:pt x="462" y="184"/>
                    <a:pt x="537" y="120"/>
                  </a:cubicBezTo>
                  <a:cubicBezTo>
                    <a:pt x="575" y="88"/>
                    <a:pt x="625" y="45"/>
                    <a:pt x="64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55" name="Freeform 1356"/>
            <p:cNvSpPr/>
            <p:nvPr/>
          </p:nvSpPr>
          <p:spPr>
            <a:xfrm>
              <a:off x="8402012" y="1832987"/>
              <a:ext cx="457166" cy="51431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4" h="184">
                  <a:moveTo>
                    <a:pt x="106" y="180"/>
                  </a:moveTo>
                  <a:cubicBezTo>
                    <a:pt x="89" y="182"/>
                    <a:pt x="76" y="184"/>
                    <a:pt x="59" y="181"/>
                  </a:cubicBezTo>
                  <a:cubicBezTo>
                    <a:pt x="42" y="178"/>
                    <a:pt x="23" y="175"/>
                    <a:pt x="6" y="180"/>
                  </a:cubicBezTo>
                  <a:cubicBezTo>
                    <a:pt x="5" y="147"/>
                    <a:pt x="9" y="113"/>
                    <a:pt x="9" y="79"/>
                  </a:cubicBezTo>
                  <a:cubicBezTo>
                    <a:pt x="9" y="62"/>
                    <a:pt x="0" y="35"/>
                    <a:pt x="11" y="19"/>
                  </a:cubicBezTo>
                  <a:cubicBezTo>
                    <a:pt x="24" y="0"/>
                    <a:pt x="74" y="10"/>
                    <a:pt x="93" y="12"/>
                  </a:cubicBezTo>
                  <a:cubicBezTo>
                    <a:pt x="103" y="13"/>
                    <a:pt x="114" y="12"/>
                    <a:pt x="124" y="13"/>
                  </a:cubicBezTo>
                  <a:cubicBezTo>
                    <a:pt x="138" y="15"/>
                    <a:pt x="135" y="14"/>
                    <a:pt x="137" y="28"/>
                  </a:cubicBezTo>
                  <a:cubicBezTo>
                    <a:pt x="141" y="57"/>
                    <a:pt x="149" y="84"/>
                    <a:pt x="151" y="113"/>
                  </a:cubicBezTo>
                  <a:cubicBezTo>
                    <a:pt x="153" y="135"/>
                    <a:pt x="156" y="159"/>
                    <a:pt x="164" y="179"/>
                  </a:cubicBezTo>
                  <a:cubicBezTo>
                    <a:pt x="145" y="180"/>
                    <a:pt x="125" y="179"/>
                    <a:pt x="106" y="18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9056" name="Freeform 1357"/>
            <p:cNvSpPr/>
            <p:nvPr/>
          </p:nvSpPr>
          <p:spPr>
            <a:xfrm>
              <a:off x="9276342" y="1587261"/>
              <a:ext cx="554313" cy="59241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Lst>
              <a:pathLst>
                <a:path w="199" h="212">
                  <a:moveTo>
                    <a:pt x="142" y="173"/>
                  </a:moveTo>
                  <a:cubicBezTo>
                    <a:pt x="127" y="180"/>
                    <a:pt x="114" y="190"/>
                    <a:pt x="98" y="194"/>
                  </a:cubicBezTo>
                  <a:cubicBezTo>
                    <a:pt x="83" y="198"/>
                    <a:pt x="67" y="197"/>
                    <a:pt x="58" y="212"/>
                  </a:cubicBezTo>
                  <a:cubicBezTo>
                    <a:pt x="47" y="169"/>
                    <a:pt x="28" y="110"/>
                    <a:pt x="0" y="75"/>
                  </a:cubicBezTo>
                  <a:cubicBezTo>
                    <a:pt x="9" y="68"/>
                    <a:pt x="19" y="64"/>
                    <a:pt x="27" y="57"/>
                  </a:cubicBezTo>
                  <a:cubicBezTo>
                    <a:pt x="37" y="49"/>
                    <a:pt x="43" y="38"/>
                    <a:pt x="53" y="30"/>
                  </a:cubicBezTo>
                  <a:cubicBezTo>
                    <a:pt x="66" y="18"/>
                    <a:pt x="84" y="10"/>
                    <a:pt x="99" y="0"/>
                  </a:cubicBezTo>
                  <a:cubicBezTo>
                    <a:pt x="130" y="50"/>
                    <a:pt x="158" y="97"/>
                    <a:pt x="199" y="138"/>
                  </a:cubicBezTo>
                  <a:cubicBezTo>
                    <a:pt x="188" y="154"/>
                    <a:pt x="159" y="165"/>
                    <a:pt x="142" y="173"/>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9057" name="Freeform 1358"/>
            <p:cNvSpPr/>
            <p:nvPr/>
          </p:nvSpPr>
          <p:spPr>
            <a:xfrm>
              <a:off x="8537257" y="1699647"/>
              <a:ext cx="114291" cy="232393"/>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41" h="83">
                  <a:moveTo>
                    <a:pt x="1" y="77"/>
                  </a:moveTo>
                  <a:cubicBezTo>
                    <a:pt x="17" y="78"/>
                    <a:pt x="27" y="83"/>
                    <a:pt x="34" y="66"/>
                  </a:cubicBezTo>
                  <a:cubicBezTo>
                    <a:pt x="39" y="54"/>
                    <a:pt x="37" y="40"/>
                    <a:pt x="37" y="28"/>
                  </a:cubicBezTo>
                  <a:cubicBezTo>
                    <a:pt x="38" y="13"/>
                    <a:pt x="41" y="15"/>
                    <a:pt x="30" y="9"/>
                  </a:cubicBezTo>
                  <a:cubicBezTo>
                    <a:pt x="24" y="5"/>
                    <a:pt x="18" y="2"/>
                    <a:pt x="11" y="0"/>
                  </a:cubicBezTo>
                  <a:cubicBezTo>
                    <a:pt x="7" y="8"/>
                    <a:pt x="0" y="77"/>
                    <a:pt x="1" y="77"/>
                  </a:cubicBezTo>
                  <a:close/>
                </a:path>
              </a:pathLst>
            </a:custGeom>
            <a:solidFill>
              <a:srgbClr val="DE0000"/>
            </a:solidFill>
            <a:ln w="15875" cap="rnd" cmpd="sng">
              <a:solidFill>
                <a:srgbClr val="000000"/>
              </a:solidFill>
              <a:prstDash val="solid"/>
              <a:round/>
              <a:headEnd type="none" w="med" len="med"/>
              <a:tailEnd type="none" w="med" len="med"/>
            </a:ln>
          </p:spPr>
          <p:txBody>
            <a:bodyPr/>
            <a:p>
              <a:endParaRPr lang="en-US"/>
            </a:p>
          </p:txBody>
        </p:sp>
        <p:sp>
          <p:nvSpPr>
            <p:cNvPr id="9058" name="Freeform 1359"/>
            <p:cNvSpPr/>
            <p:nvPr/>
          </p:nvSpPr>
          <p:spPr>
            <a:xfrm>
              <a:off x="9327773" y="1532020"/>
              <a:ext cx="146674" cy="21143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52" h="76">
                  <a:moveTo>
                    <a:pt x="3" y="27"/>
                  </a:moveTo>
                  <a:cubicBezTo>
                    <a:pt x="6" y="45"/>
                    <a:pt x="17" y="61"/>
                    <a:pt x="26" y="76"/>
                  </a:cubicBezTo>
                  <a:cubicBezTo>
                    <a:pt x="32" y="72"/>
                    <a:pt x="37" y="68"/>
                    <a:pt x="42" y="63"/>
                  </a:cubicBezTo>
                  <a:cubicBezTo>
                    <a:pt x="52" y="55"/>
                    <a:pt x="52" y="58"/>
                    <a:pt x="51" y="46"/>
                  </a:cubicBezTo>
                  <a:cubicBezTo>
                    <a:pt x="50" y="31"/>
                    <a:pt x="35" y="10"/>
                    <a:pt x="24" y="0"/>
                  </a:cubicBezTo>
                  <a:cubicBezTo>
                    <a:pt x="11" y="8"/>
                    <a:pt x="0" y="9"/>
                    <a:pt x="3" y="27"/>
                  </a:cubicBezTo>
                  <a:close/>
                </a:path>
              </a:pathLst>
            </a:custGeom>
            <a:solidFill>
              <a:srgbClr val="DE0000"/>
            </a:solidFill>
            <a:ln w="15875" cap="rnd" cmpd="sng">
              <a:solidFill>
                <a:srgbClr val="000000"/>
              </a:solidFill>
              <a:prstDash val="solid"/>
              <a:round/>
              <a:headEnd type="none" w="med" len="med"/>
              <a:tailEnd type="none" w="med" len="med"/>
            </a:ln>
          </p:spPr>
          <p:txBody>
            <a:bodyPr/>
            <a:p>
              <a:endParaRPr lang="en-US"/>
            </a:p>
          </p:txBody>
        </p:sp>
        <p:sp>
          <p:nvSpPr>
            <p:cNvPr id="9059" name="Freeform 1371"/>
            <p:cNvSpPr/>
            <p:nvPr/>
          </p:nvSpPr>
          <p:spPr>
            <a:xfrm>
              <a:off x="6819076" y="5856044"/>
              <a:ext cx="19049" cy="38097"/>
            </a:xfrm>
            <a:custGeom>
              <a:avLst/>
              <a:gdLst/>
              <a:ahLst/>
              <a:cxnLst>
                <a:cxn ang="0">
                  <a:pos x="2147483646" y="0"/>
                </a:cxn>
                <a:cxn ang="0">
                  <a:pos x="0" y="2147483646"/>
                </a:cxn>
              </a:cxnLst>
              <a:pathLst>
                <a:path w="7" h="14">
                  <a:moveTo>
                    <a:pt x="2" y="0"/>
                  </a:moveTo>
                  <a:cubicBezTo>
                    <a:pt x="7" y="5"/>
                    <a:pt x="1" y="7"/>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0" name="Freeform 1372"/>
            <p:cNvSpPr/>
            <p:nvPr/>
          </p:nvSpPr>
          <p:spPr>
            <a:xfrm>
              <a:off x="6737168" y="5747467"/>
              <a:ext cx="17144" cy="19049"/>
            </a:xfrm>
            <a:custGeom>
              <a:avLst/>
              <a:gdLst/>
              <a:ahLst/>
              <a:cxnLst>
                <a:cxn ang="0">
                  <a:pos x="2147483646" y="0"/>
                </a:cxn>
                <a:cxn ang="0">
                  <a:pos x="2147483646" y="2147483646"/>
                </a:cxn>
              </a:cxnLst>
              <a:pathLst>
                <a:path w="6" h="7">
                  <a:moveTo>
                    <a:pt x="6" y="0"/>
                  </a:moveTo>
                  <a:cubicBezTo>
                    <a:pt x="3" y="1"/>
                    <a:pt x="0" y="4"/>
                    <a:pt x="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1" name="Freeform 1373"/>
            <p:cNvSpPr/>
            <p:nvPr/>
          </p:nvSpPr>
          <p:spPr>
            <a:xfrm>
              <a:off x="6786694" y="5741753"/>
              <a:ext cx="5715" cy="26668"/>
            </a:xfrm>
            <a:custGeom>
              <a:avLst/>
              <a:gdLst/>
              <a:ahLst/>
              <a:cxnLst>
                <a:cxn ang="0">
                  <a:pos x="0" y="0"/>
                </a:cxn>
                <a:cxn ang="0">
                  <a:pos x="2147483646" y="2147483646"/>
                </a:cxn>
              </a:cxnLst>
              <a:pathLst>
                <a:path w="2" h="10">
                  <a:moveTo>
                    <a:pt x="0" y="0"/>
                  </a:moveTo>
                  <a:cubicBezTo>
                    <a:pt x="0" y="3"/>
                    <a:pt x="0"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2" name="Freeform 1374"/>
            <p:cNvSpPr/>
            <p:nvPr/>
          </p:nvSpPr>
          <p:spPr>
            <a:xfrm>
              <a:off x="6641925" y="5911285"/>
              <a:ext cx="3810" cy="22858"/>
            </a:xfrm>
            <a:custGeom>
              <a:avLst/>
              <a:gdLst/>
              <a:ahLst/>
              <a:cxnLst>
                <a:cxn ang="0">
                  <a:pos x="2147483646" y="0"/>
                </a:cxn>
                <a:cxn ang="0">
                  <a:pos x="0" y="2147483646"/>
                </a:cxn>
              </a:cxnLst>
              <a:pathLst>
                <a:path w="1" h="8">
                  <a:moveTo>
                    <a:pt x="1" y="0"/>
                  </a:moveTo>
                  <a:cubicBezTo>
                    <a:pt x="1" y="0"/>
                    <a:pt x="0"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3" name="Freeform 1375"/>
            <p:cNvSpPr/>
            <p:nvPr/>
          </p:nvSpPr>
          <p:spPr>
            <a:xfrm>
              <a:off x="6737168" y="5886522"/>
              <a:ext cx="5715" cy="28573"/>
            </a:xfrm>
            <a:custGeom>
              <a:avLst/>
              <a:gdLst/>
              <a:ahLst/>
              <a:cxnLst>
                <a:cxn ang="0">
                  <a:pos x="2147483646" y="0"/>
                </a:cxn>
                <a:cxn ang="0">
                  <a:pos x="2147483646" y="2147483646"/>
                </a:cxn>
              </a:cxnLst>
              <a:pathLst>
                <a:path w="2" h="10">
                  <a:moveTo>
                    <a:pt x="1" y="0"/>
                  </a:moveTo>
                  <a:cubicBezTo>
                    <a:pt x="0" y="3"/>
                    <a:pt x="1"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4" name="Freeform 1376"/>
            <p:cNvSpPr/>
            <p:nvPr/>
          </p:nvSpPr>
          <p:spPr>
            <a:xfrm>
              <a:off x="6906700" y="5772231"/>
              <a:ext cx="11429" cy="38097"/>
            </a:xfrm>
            <a:custGeom>
              <a:avLst/>
              <a:gdLst/>
              <a:ahLst/>
              <a:cxnLst>
                <a:cxn ang="0">
                  <a:pos x="0" y="0"/>
                </a:cxn>
                <a:cxn ang="0">
                  <a:pos x="2147483646" y="2147483646"/>
                </a:cxn>
              </a:cxnLst>
              <a:pathLst>
                <a:path w="4" h="14">
                  <a:moveTo>
                    <a:pt x="0" y="0"/>
                  </a:moveTo>
                  <a:cubicBezTo>
                    <a:pt x="0" y="5"/>
                    <a:pt x="0" y="11"/>
                    <a:pt x="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5" name="Freeform 1377"/>
            <p:cNvSpPr/>
            <p:nvPr/>
          </p:nvSpPr>
          <p:spPr>
            <a:xfrm>
              <a:off x="7001943" y="5796994"/>
              <a:ext cx="13334" cy="41907"/>
            </a:xfrm>
            <a:custGeom>
              <a:avLst/>
              <a:gdLst/>
              <a:ahLst/>
              <a:cxnLst>
                <a:cxn ang="0">
                  <a:pos x="0" y="0"/>
                </a:cxn>
                <a:cxn ang="0">
                  <a:pos x="2147483646" y="2147483646"/>
                </a:cxn>
              </a:cxnLst>
              <a:pathLst>
                <a:path w="5" h="15">
                  <a:moveTo>
                    <a:pt x="0" y="0"/>
                  </a:moveTo>
                  <a:cubicBezTo>
                    <a:pt x="3" y="4"/>
                    <a:pt x="5" y="9"/>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6" name="Freeform 1378"/>
            <p:cNvSpPr/>
            <p:nvPr/>
          </p:nvSpPr>
          <p:spPr>
            <a:xfrm>
              <a:off x="7062898" y="5852235"/>
              <a:ext cx="5715" cy="22858"/>
            </a:xfrm>
            <a:custGeom>
              <a:avLst/>
              <a:gdLst/>
              <a:ahLst/>
              <a:cxnLst>
                <a:cxn ang="0">
                  <a:pos x="2147483646" y="0"/>
                </a:cxn>
                <a:cxn ang="0">
                  <a:pos x="0" y="2147483646"/>
                </a:cxn>
              </a:cxnLst>
              <a:pathLst>
                <a:path w="2" h="8">
                  <a:moveTo>
                    <a:pt x="2" y="0"/>
                  </a:moveTo>
                  <a:cubicBezTo>
                    <a:pt x="1" y="3"/>
                    <a:pt x="1"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7" name="Freeform 1379"/>
            <p:cNvSpPr/>
            <p:nvPr/>
          </p:nvSpPr>
          <p:spPr>
            <a:xfrm>
              <a:off x="6880032" y="5894141"/>
              <a:ext cx="19049" cy="47621"/>
            </a:xfrm>
            <a:custGeom>
              <a:avLst/>
              <a:gdLst/>
              <a:ahLst/>
              <a:cxnLst>
                <a:cxn ang="0">
                  <a:pos x="2147483646" y="0"/>
                </a:cxn>
                <a:cxn ang="0">
                  <a:pos x="2147483646" y="2147483646"/>
                </a:cxn>
              </a:cxnLst>
              <a:pathLst>
                <a:path w="7" h="17">
                  <a:moveTo>
                    <a:pt x="7" y="0"/>
                  </a:moveTo>
                  <a:cubicBezTo>
                    <a:pt x="6" y="5"/>
                    <a:pt x="0" y="13"/>
                    <a:pt x="5"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8" name="Freeform 1380"/>
            <p:cNvSpPr/>
            <p:nvPr/>
          </p:nvSpPr>
          <p:spPr>
            <a:xfrm>
              <a:off x="6960036" y="5917000"/>
              <a:ext cx="3810" cy="34287"/>
            </a:xfrm>
            <a:custGeom>
              <a:avLst/>
              <a:gdLst/>
              <a:ahLst/>
              <a:cxnLst>
                <a:cxn ang="0">
                  <a:pos x="2147483646" y="0"/>
                </a:cxn>
                <a:cxn ang="0">
                  <a:pos x="2147483646" y="2147483646"/>
                </a:cxn>
              </a:cxnLst>
              <a:pathLst>
                <a:path w="1" h="12">
                  <a:moveTo>
                    <a:pt x="1" y="0"/>
                  </a:moveTo>
                  <a:cubicBezTo>
                    <a:pt x="0" y="4"/>
                    <a:pt x="1"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69" name="Freeform 1381"/>
            <p:cNvSpPr/>
            <p:nvPr/>
          </p:nvSpPr>
          <p:spPr>
            <a:xfrm>
              <a:off x="7026706" y="5941763"/>
              <a:ext cx="9524" cy="22858"/>
            </a:xfrm>
            <a:custGeom>
              <a:avLst/>
              <a:gdLst/>
              <a:ahLst/>
              <a:cxnLst>
                <a:cxn ang="0">
                  <a:pos x="0" y="0"/>
                </a:cxn>
                <a:cxn ang="0">
                  <a:pos x="2147483646" y="2147483646"/>
                </a:cxn>
              </a:cxnLst>
              <a:pathLst>
                <a:path w="3" h="8">
                  <a:moveTo>
                    <a:pt x="0" y="0"/>
                  </a:moveTo>
                  <a:cubicBezTo>
                    <a:pt x="1" y="2"/>
                    <a:pt x="2" y="6"/>
                    <a:pt x="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70" name="Freeform 1382"/>
            <p:cNvSpPr/>
            <p:nvPr/>
          </p:nvSpPr>
          <p:spPr>
            <a:xfrm>
              <a:off x="7102900" y="5953192"/>
              <a:ext cx="1905" cy="19049"/>
            </a:xfrm>
            <a:custGeom>
              <a:avLst/>
              <a:gdLst/>
              <a:ahLst/>
              <a:cxnLst>
                <a:cxn ang="0">
                  <a:pos x="2147483646" y="0"/>
                </a:cxn>
                <a:cxn ang="0">
                  <a:pos x="0" y="2147483646"/>
                </a:cxn>
              </a:cxnLst>
              <a:pathLst>
                <a:path w="1" h="7">
                  <a:moveTo>
                    <a:pt x="1"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71" name="Freeform 1393"/>
            <p:cNvSpPr/>
            <p:nvPr/>
          </p:nvSpPr>
          <p:spPr>
            <a:xfrm>
              <a:off x="6647639" y="6002718"/>
              <a:ext cx="5715" cy="28573"/>
            </a:xfrm>
            <a:custGeom>
              <a:avLst/>
              <a:gdLst/>
              <a:ahLst/>
              <a:cxnLst>
                <a:cxn ang="0">
                  <a:pos x="0" y="0"/>
                </a:cxn>
                <a:cxn ang="0">
                  <a:pos x="2147483646" y="2147483646"/>
                </a:cxn>
              </a:cxnLst>
              <a:pathLst>
                <a:path w="2" h="10">
                  <a:moveTo>
                    <a:pt x="0" y="0"/>
                  </a:moveTo>
                  <a:cubicBezTo>
                    <a:pt x="0" y="4"/>
                    <a:pt x="0"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72" name="Freeform 1394"/>
            <p:cNvSpPr/>
            <p:nvPr/>
          </p:nvSpPr>
          <p:spPr>
            <a:xfrm>
              <a:off x="6754311" y="6012243"/>
              <a:ext cx="5715" cy="36192"/>
            </a:xfrm>
            <a:custGeom>
              <a:avLst/>
              <a:gdLst/>
              <a:ahLst/>
              <a:cxnLst>
                <a:cxn ang="0">
                  <a:pos x="2147483646" y="0"/>
                </a:cxn>
                <a:cxn ang="0">
                  <a:pos x="0" y="2147483646"/>
                </a:cxn>
              </a:cxnLst>
              <a:pathLst>
                <a:path w="2" h="13">
                  <a:moveTo>
                    <a:pt x="2" y="0"/>
                  </a:moveTo>
                  <a:cubicBezTo>
                    <a:pt x="1"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73" name="Freeform 1395"/>
            <p:cNvSpPr/>
            <p:nvPr/>
          </p:nvSpPr>
          <p:spPr>
            <a:xfrm>
              <a:off x="6868603" y="6025577"/>
              <a:ext cx="1905" cy="19049"/>
            </a:xfrm>
            <a:custGeom>
              <a:avLst/>
              <a:gdLst/>
              <a:ahLst/>
              <a:cxnLst>
                <a:cxn ang="0">
                  <a:pos x="0" y="0"/>
                </a:cxn>
                <a:cxn ang="0">
                  <a:pos x="0" y="2147483646"/>
                </a:cxn>
              </a:cxnLst>
              <a:pathLst>
                <a:path w="1" h="7">
                  <a:moveTo>
                    <a:pt x="0" y="0"/>
                  </a:moveTo>
                  <a:cubicBezTo>
                    <a:pt x="1" y="3"/>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74" name="Freeform 1396"/>
            <p:cNvSpPr/>
            <p:nvPr/>
          </p:nvSpPr>
          <p:spPr>
            <a:xfrm>
              <a:off x="6984799" y="6035101"/>
              <a:ext cx="17144" cy="30478"/>
            </a:xfrm>
            <a:custGeom>
              <a:avLst/>
              <a:gdLst/>
              <a:ahLst/>
              <a:cxnLst>
                <a:cxn ang="0">
                  <a:pos x="0" y="0"/>
                </a:cxn>
                <a:cxn ang="0">
                  <a:pos x="2147483646" y="2147483646"/>
                </a:cxn>
              </a:cxnLst>
              <a:pathLst>
                <a:path w="6" h="11">
                  <a:moveTo>
                    <a:pt x="0" y="0"/>
                  </a:moveTo>
                  <a:cubicBezTo>
                    <a:pt x="1" y="4"/>
                    <a:pt x="6" y="6"/>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75" name="Freeform 1450"/>
            <p:cNvSpPr/>
            <p:nvPr/>
          </p:nvSpPr>
          <p:spPr>
            <a:xfrm>
              <a:off x="9318251" y="469109"/>
              <a:ext cx="941000" cy="7905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338" h="283">
                  <a:moveTo>
                    <a:pt x="308" y="65"/>
                  </a:moveTo>
                  <a:cubicBezTo>
                    <a:pt x="338" y="112"/>
                    <a:pt x="316" y="158"/>
                    <a:pt x="282" y="196"/>
                  </a:cubicBezTo>
                  <a:cubicBezTo>
                    <a:pt x="265" y="215"/>
                    <a:pt x="248" y="234"/>
                    <a:pt x="226" y="250"/>
                  </a:cubicBezTo>
                  <a:cubicBezTo>
                    <a:pt x="212" y="259"/>
                    <a:pt x="192" y="274"/>
                    <a:pt x="171" y="283"/>
                  </a:cubicBezTo>
                  <a:cubicBezTo>
                    <a:pt x="170" y="277"/>
                    <a:pt x="171" y="271"/>
                    <a:pt x="174" y="265"/>
                  </a:cubicBezTo>
                  <a:cubicBezTo>
                    <a:pt x="179" y="252"/>
                    <a:pt x="193" y="251"/>
                    <a:pt x="203" y="242"/>
                  </a:cubicBezTo>
                  <a:cubicBezTo>
                    <a:pt x="226" y="223"/>
                    <a:pt x="241" y="197"/>
                    <a:pt x="263" y="177"/>
                  </a:cubicBezTo>
                  <a:cubicBezTo>
                    <a:pt x="287" y="153"/>
                    <a:pt x="311" y="112"/>
                    <a:pt x="289" y="80"/>
                  </a:cubicBezTo>
                  <a:cubicBezTo>
                    <a:pt x="266" y="47"/>
                    <a:pt x="215" y="39"/>
                    <a:pt x="178" y="34"/>
                  </a:cubicBezTo>
                  <a:cubicBezTo>
                    <a:pt x="93" y="22"/>
                    <a:pt x="53" y="73"/>
                    <a:pt x="21" y="143"/>
                  </a:cubicBezTo>
                  <a:cubicBezTo>
                    <a:pt x="15" y="139"/>
                    <a:pt x="8" y="137"/>
                    <a:pt x="0" y="135"/>
                  </a:cubicBezTo>
                  <a:cubicBezTo>
                    <a:pt x="10" y="113"/>
                    <a:pt x="32" y="91"/>
                    <a:pt x="42" y="75"/>
                  </a:cubicBezTo>
                  <a:cubicBezTo>
                    <a:pt x="58" y="47"/>
                    <a:pt x="75" y="23"/>
                    <a:pt x="108" y="14"/>
                  </a:cubicBezTo>
                  <a:cubicBezTo>
                    <a:pt x="145" y="5"/>
                    <a:pt x="176" y="0"/>
                    <a:pt x="214" y="9"/>
                  </a:cubicBezTo>
                  <a:cubicBezTo>
                    <a:pt x="246" y="16"/>
                    <a:pt x="290" y="36"/>
                    <a:pt x="308" y="65"/>
                  </a:cubicBezTo>
                  <a:close/>
                </a:path>
              </a:pathLst>
            </a:custGeom>
            <a:solidFill>
              <a:srgbClr val="FFF754"/>
            </a:solidFill>
            <a:ln w="9525">
              <a:noFill/>
            </a:ln>
          </p:spPr>
          <p:txBody>
            <a:bodyPr/>
            <a:p>
              <a:endParaRPr lang="en-US"/>
            </a:p>
          </p:txBody>
        </p:sp>
        <p:sp>
          <p:nvSpPr>
            <p:cNvPr id="9076" name="Freeform 1451"/>
            <p:cNvSpPr/>
            <p:nvPr/>
          </p:nvSpPr>
          <p:spPr>
            <a:xfrm>
              <a:off x="9276344" y="356723"/>
              <a:ext cx="1051481" cy="9771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77" h="350">
                  <a:moveTo>
                    <a:pt x="368" y="128"/>
                  </a:moveTo>
                  <a:cubicBezTo>
                    <a:pt x="377" y="165"/>
                    <a:pt x="360" y="189"/>
                    <a:pt x="341" y="220"/>
                  </a:cubicBezTo>
                  <a:cubicBezTo>
                    <a:pt x="309" y="273"/>
                    <a:pt x="255" y="315"/>
                    <a:pt x="203" y="350"/>
                  </a:cubicBezTo>
                  <a:cubicBezTo>
                    <a:pt x="193" y="344"/>
                    <a:pt x="187" y="334"/>
                    <a:pt x="186" y="323"/>
                  </a:cubicBezTo>
                  <a:cubicBezTo>
                    <a:pt x="207" y="314"/>
                    <a:pt x="227" y="299"/>
                    <a:pt x="241" y="290"/>
                  </a:cubicBezTo>
                  <a:cubicBezTo>
                    <a:pt x="263" y="274"/>
                    <a:pt x="280" y="255"/>
                    <a:pt x="297" y="236"/>
                  </a:cubicBezTo>
                  <a:cubicBezTo>
                    <a:pt x="331" y="198"/>
                    <a:pt x="353" y="152"/>
                    <a:pt x="323" y="105"/>
                  </a:cubicBezTo>
                  <a:cubicBezTo>
                    <a:pt x="305" y="76"/>
                    <a:pt x="261" y="56"/>
                    <a:pt x="229" y="49"/>
                  </a:cubicBezTo>
                  <a:cubicBezTo>
                    <a:pt x="191" y="40"/>
                    <a:pt x="160" y="45"/>
                    <a:pt x="123" y="54"/>
                  </a:cubicBezTo>
                  <a:cubicBezTo>
                    <a:pt x="90" y="63"/>
                    <a:pt x="73" y="87"/>
                    <a:pt x="57" y="115"/>
                  </a:cubicBezTo>
                  <a:cubicBezTo>
                    <a:pt x="47" y="131"/>
                    <a:pt x="25" y="153"/>
                    <a:pt x="15" y="175"/>
                  </a:cubicBezTo>
                  <a:cubicBezTo>
                    <a:pt x="10" y="173"/>
                    <a:pt x="4" y="172"/>
                    <a:pt x="0" y="169"/>
                  </a:cubicBezTo>
                  <a:cubicBezTo>
                    <a:pt x="27" y="122"/>
                    <a:pt x="55" y="74"/>
                    <a:pt x="100" y="44"/>
                  </a:cubicBezTo>
                  <a:cubicBezTo>
                    <a:pt x="164" y="1"/>
                    <a:pt x="232" y="0"/>
                    <a:pt x="294" y="41"/>
                  </a:cubicBezTo>
                  <a:cubicBezTo>
                    <a:pt x="330" y="66"/>
                    <a:pt x="357" y="84"/>
                    <a:pt x="368" y="128"/>
                  </a:cubicBezTo>
                  <a:close/>
                </a:path>
              </a:pathLst>
            </a:custGeom>
            <a:solidFill>
              <a:srgbClr val="BAE8E0"/>
            </a:solidFill>
            <a:ln w="9525">
              <a:noFill/>
            </a:ln>
          </p:spPr>
          <p:txBody>
            <a:bodyPr/>
            <a:p>
              <a:endParaRPr lang="en-US"/>
            </a:p>
          </p:txBody>
        </p:sp>
        <p:sp>
          <p:nvSpPr>
            <p:cNvPr id="9077" name="Freeform 1452"/>
            <p:cNvSpPr/>
            <p:nvPr/>
          </p:nvSpPr>
          <p:spPr>
            <a:xfrm>
              <a:off x="9205865" y="309101"/>
              <a:ext cx="1221014" cy="104386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438" h="374">
                  <a:moveTo>
                    <a:pt x="414" y="231"/>
                  </a:moveTo>
                  <a:cubicBezTo>
                    <a:pt x="393" y="271"/>
                    <a:pt x="367" y="293"/>
                    <a:pt x="330" y="318"/>
                  </a:cubicBezTo>
                  <a:cubicBezTo>
                    <a:pt x="308" y="334"/>
                    <a:pt x="282" y="364"/>
                    <a:pt x="255" y="371"/>
                  </a:cubicBezTo>
                  <a:cubicBezTo>
                    <a:pt x="245" y="374"/>
                    <a:pt x="235" y="372"/>
                    <a:pt x="228" y="367"/>
                  </a:cubicBezTo>
                  <a:cubicBezTo>
                    <a:pt x="280" y="332"/>
                    <a:pt x="334" y="290"/>
                    <a:pt x="366" y="237"/>
                  </a:cubicBezTo>
                  <a:cubicBezTo>
                    <a:pt x="385" y="206"/>
                    <a:pt x="402" y="182"/>
                    <a:pt x="393" y="145"/>
                  </a:cubicBezTo>
                  <a:cubicBezTo>
                    <a:pt x="382" y="101"/>
                    <a:pt x="355" y="83"/>
                    <a:pt x="319" y="58"/>
                  </a:cubicBezTo>
                  <a:cubicBezTo>
                    <a:pt x="257" y="17"/>
                    <a:pt x="189" y="18"/>
                    <a:pt x="125" y="61"/>
                  </a:cubicBezTo>
                  <a:cubicBezTo>
                    <a:pt x="80" y="91"/>
                    <a:pt x="52" y="139"/>
                    <a:pt x="25" y="186"/>
                  </a:cubicBezTo>
                  <a:cubicBezTo>
                    <a:pt x="19" y="184"/>
                    <a:pt x="14" y="180"/>
                    <a:pt x="11" y="175"/>
                  </a:cubicBezTo>
                  <a:cubicBezTo>
                    <a:pt x="0" y="154"/>
                    <a:pt x="28" y="129"/>
                    <a:pt x="38" y="112"/>
                  </a:cubicBezTo>
                  <a:cubicBezTo>
                    <a:pt x="53" y="87"/>
                    <a:pt x="66" y="65"/>
                    <a:pt x="89" y="47"/>
                  </a:cubicBezTo>
                  <a:cubicBezTo>
                    <a:pt x="131" y="14"/>
                    <a:pt x="175" y="0"/>
                    <a:pt x="228" y="0"/>
                  </a:cubicBezTo>
                  <a:cubicBezTo>
                    <a:pt x="293" y="1"/>
                    <a:pt x="354" y="26"/>
                    <a:pt x="396" y="77"/>
                  </a:cubicBezTo>
                  <a:cubicBezTo>
                    <a:pt x="428" y="115"/>
                    <a:pt x="438" y="187"/>
                    <a:pt x="414" y="231"/>
                  </a:cubicBezTo>
                  <a:close/>
                </a:path>
              </a:pathLst>
            </a:custGeom>
            <a:solidFill>
              <a:srgbClr val="FFB8BD"/>
            </a:solidFill>
            <a:ln w="9525">
              <a:noFill/>
            </a:ln>
          </p:spPr>
          <p:txBody>
            <a:bodyPr/>
            <a:p>
              <a:endParaRPr lang="en-US"/>
            </a:p>
          </p:txBody>
        </p:sp>
        <p:sp>
          <p:nvSpPr>
            <p:cNvPr id="9078" name="Freeform 1453"/>
            <p:cNvSpPr/>
            <p:nvPr/>
          </p:nvSpPr>
          <p:spPr>
            <a:xfrm>
              <a:off x="9205865" y="309101"/>
              <a:ext cx="1221014" cy="1043860"/>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8" h="374">
                  <a:moveTo>
                    <a:pt x="25" y="186"/>
                  </a:moveTo>
                  <a:cubicBezTo>
                    <a:pt x="19" y="184"/>
                    <a:pt x="14" y="180"/>
                    <a:pt x="11" y="175"/>
                  </a:cubicBezTo>
                  <a:cubicBezTo>
                    <a:pt x="0" y="154"/>
                    <a:pt x="28" y="129"/>
                    <a:pt x="38" y="112"/>
                  </a:cubicBezTo>
                  <a:cubicBezTo>
                    <a:pt x="53" y="87"/>
                    <a:pt x="66" y="65"/>
                    <a:pt x="89" y="47"/>
                  </a:cubicBezTo>
                  <a:cubicBezTo>
                    <a:pt x="131" y="14"/>
                    <a:pt x="175" y="0"/>
                    <a:pt x="228" y="0"/>
                  </a:cubicBezTo>
                  <a:cubicBezTo>
                    <a:pt x="293" y="1"/>
                    <a:pt x="354" y="26"/>
                    <a:pt x="396" y="77"/>
                  </a:cubicBezTo>
                  <a:cubicBezTo>
                    <a:pt x="428" y="115"/>
                    <a:pt x="438" y="187"/>
                    <a:pt x="414" y="231"/>
                  </a:cubicBezTo>
                  <a:cubicBezTo>
                    <a:pt x="393" y="271"/>
                    <a:pt x="367" y="293"/>
                    <a:pt x="330" y="318"/>
                  </a:cubicBezTo>
                  <a:cubicBezTo>
                    <a:pt x="308" y="334"/>
                    <a:pt x="282" y="364"/>
                    <a:pt x="255" y="371"/>
                  </a:cubicBezTo>
                  <a:cubicBezTo>
                    <a:pt x="245" y="374"/>
                    <a:pt x="235" y="372"/>
                    <a:pt x="228" y="367"/>
                  </a:cubicBezTo>
                  <a:cubicBezTo>
                    <a:pt x="218" y="361"/>
                    <a:pt x="212" y="351"/>
                    <a:pt x="211" y="340"/>
                  </a:cubicBezTo>
                  <a:cubicBezTo>
                    <a:pt x="210" y="334"/>
                    <a:pt x="211" y="328"/>
                    <a:pt x="214" y="322"/>
                  </a:cubicBezTo>
                  <a:cubicBezTo>
                    <a:pt x="219" y="309"/>
                    <a:pt x="233" y="308"/>
                    <a:pt x="243" y="299"/>
                  </a:cubicBezTo>
                  <a:cubicBezTo>
                    <a:pt x="266" y="280"/>
                    <a:pt x="281" y="254"/>
                    <a:pt x="303" y="234"/>
                  </a:cubicBezTo>
                  <a:cubicBezTo>
                    <a:pt x="327" y="210"/>
                    <a:pt x="351" y="169"/>
                    <a:pt x="329" y="137"/>
                  </a:cubicBezTo>
                  <a:cubicBezTo>
                    <a:pt x="306" y="104"/>
                    <a:pt x="255" y="96"/>
                    <a:pt x="218" y="91"/>
                  </a:cubicBezTo>
                  <a:cubicBezTo>
                    <a:pt x="133" y="79"/>
                    <a:pt x="93" y="130"/>
                    <a:pt x="61" y="200"/>
                  </a:cubicBezTo>
                  <a:cubicBezTo>
                    <a:pt x="55" y="196"/>
                    <a:pt x="48" y="194"/>
                    <a:pt x="40" y="192"/>
                  </a:cubicBezTo>
                  <a:cubicBezTo>
                    <a:pt x="35" y="190"/>
                    <a:pt x="29" y="189"/>
                    <a:pt x="25" y="18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9079" name="Freeform 1454"/>
            <p:cNvSpPr/>
            <p:nvPr/>
          </p:nvSpPr>
          <p:spPr>
            <a:xfrm>
              <a:off x="9276344" y="356723"/>
              <a:ext cx="1051481" cy="977191"/>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77" h="350">
                  <a:moveTo>
                    <a:pt x="0" y="169"/>
                  </a:moveTo>
                  <a:cubicBezTo>
                    <a:pt x="27" y="122"/>
                    <a:pt x="55" y="74"/>
                    <a:pt x="100" y="44"/>
                  </a:cubicBezTo>
                  <a:cubicBezTo>
                    <a:pt x="164" y="1"/>
                    <a:pt x="232" y="0"/>
                    <a:pt x="294" y="41"/>
                  </a:cubicBezTo>
                  <a:cubicBezTo>
                    <a:pt x="330" y="66"/>
                    <a:pt x="357" y="84"/>
                    <a:pt x="368" y="128"/>
                  </a:cubicBezTo>
                  <a:cubicBezTo>
                    <a:pt x="377" y="165"/>
                    <a:pt x="360" y="189"/>
                    <a:pt x="341" y="220"/>
                  </a:cubicBezTo>
                  <a:cubicBezTo>
                    <a:pt x="309" y="273"/>
                    <a:pt x="255" y="315"/>
                    <a:pt x="203" y="35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0" name="Freeform 1455"/>
            <p:cNvSpPr/>
            <p:nvPr/>
          </p:nvSpPr>
          <p:spPr>
            <a:xfrm>
              <a:off x="9318251" y="469109"/>
              <a:ext cx="941000" cy="790515"/>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8" h="283">
                  <a:moveTo>
                    <a:pt x="0" y="135"/>
                  </a:moveTo>
                  <a:cubicBezTo>
                    <a:pt x="10" y="113"/>
                    <a:pt x="32" y="91"/>
                    <a:pt x="42" y="75"/>
                  </a:cubicBezTo>
                  <a:cubicBezTo>
                    <a:pt x="58" y="47"/>
                    <a:pt x="75" y="23"/>
                    <a:pt x="108" y="14"/>
                  </a:cubicBezTo>
                  <a:cubicBezTo>
                    <a:pt x="145" y="5"/>
                    <a:pt x="176" y="0"/>
                    <a:pt x="214" y="9"/>
                  </a:cubicBezTo>
                  <a:cubicBezTo>
                    <a:pt x="246" y="16"/>
                    <a:pt x="290" y="36"/>
                    <a:pt x="308" y="65"/>
                  </a:cubicBezTo>
                  <a:cubicBezTo>
                    <a:pt x="338" y="112"/>
                    <a:pt x="316" y="158"/>
                    <a:pt x="282" y="196"/>
                  </a:cubicBezTo>
                  <a:cubicBezTo>
                    <a:pt x="265" y="215"/>
                    <a:pt x="248" y="234"/>
                    <a:pt x="226" y="250"/>
                  </a:cubicBezTo>
                  <a:cubicBezTo>
                    <a:pt x="212" y="259"/>
                    <a:pt x="192" y="274"/>
                    <a:pt x="171" y="28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1" name="Freeform 1456"/>
            <p:cNvSpPr/>
            <p:nvPr/>
          </p:nvSpPr>
          <p:spPr>
            <a:xfrm>
              <a:off x="8765843" y="234812"/>
              <a:ext cx="1137200" cy="8209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8" h="294">
                  <a:moveTo>
                    <a:pt x="11" y="157"/>
                  </a:moveTo>
                  <a:cubicBezTo>
                    <a:pt x="2" y="175"/>
                    <a:pt x="0" y="196"/>
                    <a:pt x="19" y="210"/>
                  </a:cubicBezTo>
                  <a:cubicBezTo>
                    <a:pt x="44" y="227"/>
                    <a:pt x="73" y="204"/>
                    <a:pt x="96" y="195"/>
                  </a:cubicBezTo>
                  <a:cubicBezTo>
                    <a:pt x="75" y="207"/>
                    <a:pt x="51" y="224"/>
                    <a:pt x="68" y="250"/>
                  </a:cubicBezTo>
                  <a:cubicBezTo>
                    <a:pt x="97" y="294"/>
                    <a:pt x="158" y="220"/>
                    <a:pt x="158" y="190"/>
                  </a:cubicBezTo>
                  <a:cubicBezTo>
                    <a:pt x="157" y="273"/>
                    <a:pt x="254" y="282"/>
                    <a:pt x="236" y="197"/>
                  </a:cubicBezTo>
                  <a:cubicBezTo>
                    <a:pt x="247" y="227"/>
                    <a:pt x="266" y="279"/>
                    <a:pt x="314" y="252"/>
                  </a:cubicBezTo>
                  <a:cubicBezTo>
                    <a:pt x="343" y="235"/>
                    <a:pt x="361" y="177"/>
                    <a:pt x="318" y="164"/>
                  </a:cubicBezTo>
                  <a:cubicBezTo>
                    <a:pt x="342" y="178"/>
                    <a:pt x="397" y="161"/>
                    <a:pt x="401" y="128"/>
                  </a:cubicBezTo>
                  <a:cubicBezTo>
                    <a:pt x="408" y="69"/>
                    <a:pt x="322" y="110"/>
                    <a:pt x="302" y="123"/>
                  </a:cubicBezTo>
                  <a:cubicBezTo>
                    <a:pt x="296" y="100"/>
                    <a:pt x="297" y="49"/>
                    <a:pt x="262" y="46"/>
                  </a:cubicBezTo>
                  <a:cubicBezTo>
                    <a:pt x="234" y="44"/>
                    <a:pt x="214" y="92"/>
                    <a:pt x="207" y="106"/>
                  </a:cubicBezTo>
                  <a:cubicBezTo>
                    <a:pt x="227" y="65"/>
                    <a:pt x="153" y="0"/>
                    <a:pt x="120" y="57"/>
                  </a:cubicBezTo>
                  <a:cubicBezTo>
                    <a:pt x="110" y="75"/>
                    <a:pt x="107" y="112"/>
                    <a:pt x="112" y="131"/>
                  </a:cubicBezTo>
                  <a:cubicBezTo>
                    <a:pt x="99" y="79"/>
                    <a:pt x="30" y="124"/>
                    <a:pt x="15" y="148"/>
                  </a:cubicBezTo>
                  <a:cubicBezTo>
                    <a:pt x="14" y="151"/>
                    <a:pt x="12" y="154"/>
                    <a:pt x="11" y="157"/>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9082" name="Freeform 1457"/>
            <p:cNvSpPr/>
            <p:nvPr/>
          </p:nvSpPr>
          <p:spPr>
            <a:xfrm>
              <a:off x="9777322" y="596734"/>
              <a:ext cx="5715" cy="36192"/>
            </a:xfrm>
            <a:custGeom>
              <a:avLst/>
              <a:gdLst/>
              <a:ahLst/>
              <a:cxnLst>
                <a:cxn ang="0">
                  <a:pos x="0" y="2147483646"/>
                </a:cxn>
                <a:cxn ang="0">
                  <a:pos x="0" y="0"/>
                </a:cxn>
              </a:cxnLst>
              <a:pathLst>
                <a:path w="2" h="13">
                  <a:moveTo>
                    <a:pt x="0" y="13"/>
                  </a:moveTo>
                  <a:cubicBezTo>
                    <a:pt x="1" y="9"/>
                    <a:pt x="2"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3" name="Freeform 1458"/>
            <p:cNvSpPr/>
            <p:nvPr/>
          </p:nvSpPr>
          <p:spPr>
            <a:xfrm>
              <a:off x="9676364" y="600544"/>
              <a:ext cx="9524" cy="68575"/>
            </a:xfrm>
            <a:custGeom>
              <a:avLst/>
              <a:gdLst/>
              <a:ahLst/>
              <a:cxnLst>
                <a:cxn ang="0">
                  <a:pos x="2147483646" y="2147483646"/>
                </a:cxn>
                <a:cxn ang="0">
                  <a:pos x="0" y="0"/>
                </a:cxn>
              </a:cxnLst>
              <a:pathLst>
                <a:path w="3" h="25">
                  <a:moveTo>
                    <a:pt x="2" y="25"/>
                  </a:moveTo>
                  <a:cubicBezTo>
                    <a:pt x="1" y="17"/>
                    <a:pt x="3"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4" name="Freeform 1459"/>
            <p:cNvSpPr/>
            <p:nvPr/>
          </p:nvSpPr>
          <p:spPr>
            <a:xfrm>
              <a:off x="9565883" y="632927"/>
              <a:ext cx="13334" cy="62860"/>
            </a:xfrm>
            <a:custGeom>
              <a:avLst/>
              <a:gdLst/>
              <a:ahLst/>
              <a:cxnLst>
                <a:cxn ang="0">
                  <a:pos x="2147483646" y="2147483646"/>
                </a:cxn>
                <a:cxn ang="0">
                  <a:pos x="0" y="0"/>
                </a:cxn>
              </a:cxnLst>
              <a:pathLst>
                <a:path w="5" h="22">
                  <a:moveTo>
                    <a:pt x="5" y="22"/>
                  </a:moveTo>
                  <a:cubicBezTo>
                    <a:pt x="5" y="15"/>
                    <a:pt x="4"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5" name="Freeform 1460"/>
            <p:cNvSpPr/>
            <p:nvPr/>
          </p:nvSpPr>
          <p:spPr>
            <a:xfrm>
              <a:off x="9451591" y="621498"/>
              <a:ext cx="17144" cy="89528"/>
            </a:xfrm>
            <a:custGeom>
              <a:avLst/>
              <a:gdLst/>
              <a:ahLst/>
              <a:cxnLst>
                <a:cxn ang="0">
                  <a:pos x="2147483646" y="2147483646"/>
                </a:cxn>
                <a:cxn ang="0">
                  <a:pos x="0" y="0"/>
                </a:cxn>
              </a:cxnLst>
              <a:pathLst>
                <a:path w="6" h="32">
                  <a:moveTo>
                    <a:pt x="6" y="32"/>
                  </a:moveTo>
                  <a:cubicBezTo>
                    <a:pt x="2" y="23"/>
                    <a:pt x="0" y="1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6" name="Freeform 1461"/>
            <p:cNvSpPr/>
            <p:nvPr/>
          </p:nvSpPr>
          <p:spPr>
            <a:xfrm>
              <a:off x="9333490" y="619593"/>
              <a:ext cx="11429" cy="97148"/>
            </a:xfrm>
            <a:custGeom>
              <a:avLst/>
              <a:gdLst/>
              <a:ahLst/>
              <a:cxnLst>
                <a:cxn ang="0">
                  <a:pos x="2147483646" y="2147483646"/>
                </a:cxn>
                <a:cxn ang="0">
                  <a:pos x="0" y="0"/>
                </a:cxn>
              </a:cxnLst>
              <a:pathLst>
                <a:path w="4" h="35">
                  <a:moveTo>
                    <a:pt x="3" y="35"/>
                  </a:moveTo>
                  <a:cubicBezTo>
                    <a:pt x="2" y="25"/>
                    <a:pt x="4"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7" name="Freeform 1462"/>
            <p:cNvSpPr/>
            <p:nvPr/>
          </p:nvSpPr>
          <p:spPr>
            <a:xfrm>
              <a:off x="9219199" y="650070"/>
              <a:ext cx="9524" cy="53336"/>
            </a:xfrm>
            <a:custGeom>
              <a:avLst/>
              <a:gdLst/>
              <a:ahLst/>
              <a:cxnLst>
                <a:cxn ang="0">
                  <a:pos x="2147483646" y="2147483646"/>
                </a:cxn>
                <a:cxn ang="0">
                  <a:pos x="0" y="0"/>
                </a:cxn>
              </a:cxnLst>
              <a:pathLst>
                <a:path w="3" h="19">
                  <a:moveTo>
                    <a:pt x="3" y="19"/>
                  </a:moveTo>
                  <a:cubicBezTo>
                    <a:pt x="3" y="12"/>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8" name="Freeform 1463"/>
            <p:cNvSpPr/>
            <p:nvPr/>
          </p:nvSpPr>
          <p:spPr>
            <a:xfrm>
              <a:off x="9093478" y="644356"/>
              <a:ext cx="11429" cy="66670"/>
            </a:xfrm>
            <a:custGeom>
              <a:avLst/>
              <a:gdLst/>
              <a:ahLst/>
              <a:cxnLst>
                <a:cxn ang="0">
                  <a:pos x="2147483646" y="2147483646"/>
                </a:cxn>
                <a:cxn ang="0">
                  <a:pos x="0" y="0"/>
                </a:cxn>
              </a:cxnLst>
              <a:pathLst>
                <a:path w="4" h="24">
                  <a:moveTo>
                    <a:pt x="4" y="24"/>
                  </a:moveTo>
                  <a:cubicBezTo>
                    <a:pt x="4" y="16"/>
                    <a:pt x="2"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89" name="Freeform 1464"/>
            <p:cNvSpPr/>
            <p:nvPr/>
          </p:nvSpPr>
          <p:spPr>
            <a:xfrm>
              <a:off x="8973472" y="669119"/>
              <a:ext cx="20953" cy="47621"/>
            </a:xfrm>
            <a:custGeom>
              <a:avLst/>
              <a:gdLst/>
              <a:ahLst/>
              <a:cxnLst>
                <a:cxn ang="0">
                  <a:pos x="2147483646" y="2147483646"/>
                </a:cxn>
                <a:cxn ang="0">
                  <a:pos x="0" y="0"/>
                </a:cxn>
              </a:cxnLst>
              <a:pathLst>
                <a:path w="7" h="17">
                  <a:moveTo>
                    <a:pt x="7" y="17"/>
                  </a:moveTo>
                  <a:cubicBezTo>
                    <a:pt x="7" y="11"/>
                    <a:pt x="7"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0" name="Freeform 1465"/>
            <p:cNvSpPr/>
            <p:nvPr/>
          </p:nvSpPr>
          <p:spPr>
            <a:xfrm>
              <a:off x="8874419" y="690072"/>
              <a:ext cx="26668" cy="51431"/>
            </a:xfrm>
            <a:custGeom>
              <a:avLst/>
              <a:gdLst/>
              <a:ahLst/>
              <a:cxnLst>
                <a:cxn ang="0">
                  <a:pos x="2147483646" y="2147483646"/>
                </a:cxn>
                <a:cxn ang="0">
                  <a:pos x="2147483646" y="0"/>
                </a:cxn>
              </a:cxnLst>
              <a:pathLst>
                <a:path w="10" h="19">
                  <a:moveTo>
                    <a:pt x="10" y="19"/>
                  </a:moveTo>
                  <a:cubicBezTo>
                    <a:pt x="9" y="12"/>
                    <a:pt x="0"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1" name="Freeform 1466"/>
            <p:cNvSpPr/>
            <p:nvPr/>
          </p:nvSpPr>
          <p:spPr>
            <a:xfrm>
              <a:off x="9603980" y="787220"/>
              <a:ext cx="15239" cy="66670"/>
            </a:xfrm>
            <a:custGeom>
              <a:avLst/>
              <a:gdLst/>
              <a:ahLst/>
              <a:cxnLst>
                <a:cxn ang="0">
                  <a:pos x="2147483646" y="2147483646"/>
                </a:cxn>
                <a:cxn ang="0">
                  <a:pos x="0" y="0"/>
                </a:cxn>
              </a:cxnLst>
              <a:pathLst>
                <a:path w="5" h="24">
                  <a:moveTo>
                    <a:pt x="2" y="24"/>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2" name="Freeform 1467"/>
            <p:cNvSpPr/>
            <p:nvPr/>
          </p:nvSpPr>
          <p:spPr>
            <a:xfrm>
              <a:off x="9512547" y="773886"/>
              <a:ext cx="19049" cy="78099"/>
            </a:xfrm>
            <a:custGeom>
              <a:avLst/>
              <a:gdLst/>
              <a:ahLst/>
              <a:cxnLst>
                <a:cxn ang="0">
                  <a:pos x="2147483646" y="2147483646"/>
                </a:cxn>
                <a:cxn ang="0">
                  <a:pos x="0" y="0"/>
                </a:cxn>
              </a:cxnLst>
              <a:pathLst>
                <a:path w="7" h="28">
                  <a:moveTo>
                    <a:pt x="3" y="28"/>
                  </a:moveTo>
                  <a:cubicBezTo>
                    <a:pt x="2" y="21"/>
                    <a:pt x="7"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3" name="Freeform 1468"/>
            <p:cNvSpPr/>
            <p:nvPr/>
          </p:nvSpPr>
          <p:spPr>
            <a:xfrm>
              <a:off x="9312537" y="777696"/>
              <a:ext cx="19049" cy="80004"/>
            </a:xfrm>
            <a:custGeom>
              <a:avLst/>
              <a:gdLst/>
              <a:ahLst/>
              <a:cxnLst>
                <a:cxn ang="0">
                  <a:pos x="2147483646" y="2147483646"/>
                </a:cxn>
                <a:cxn ang="0">
                  <a:pos x="0" y="0"/>
                </a:cxn>
              </a:cxnLst>
              <a:pathLst>
                <a:path w="7" h="28">
                  <a:moveTo>
                    <a:pt x="4" y="28"/>
                  </a:moveTo>
                  <a:cubicBezTo>
                    <a:pt x="7" y="2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4" name="Freeform 1469"/>
            <p:cNvSpPr/>
            <p:nvPr/>
          </p:nvSpPr>
          <p:spPr>
            <a:xfrm>
              <a:off x="9063000" y="815793"/>
              <a:ext cx="11429" cy="32383"/>
            </a:xfrm>
            <a:custGeom>
              <a:avLst/>
              <a:gdLst/>
              <a:ahLst/>
              <a:cxnLst>
                <a:cxn ang="0">
                  <a:pos x="2147483646" y="2147483646"/>
                </a:cxn>
                <a:cxn ang="0">
                  <a:pos x="0" y="0"/>
                </a:cxn>
              </a:cxnLst>
              <a:pathLst>
                <a:path w="4" h="12">
                  <a:moveTo>
                    <a:pt x="3" y="12"/>
                  </a:moveTo>
                  <a:cubicBezTo>
                    <a:pt x="4" y="9"/>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5" name="Freeform 1470"/>
            <p:cNvSpPr/>
            <p:nvPr/>
          </p:nvSpPr>
          <p:spPr>
            <a:xfrm>
              <a:off x="8994425" y="846270"/>
              <a:ext cx="19049" cy="43812"/>
            </a:xfrm>
            <a:custGeom>
              <a:avLst/>
              <a:gdLst/>
              <a:ahLst/>
              <a:cxnLst>
                <a:cxn ang="0">
                  <a:pos x="2147483646" y="2147483646"/>
                </a:cxn>
                <a:cxn ang="0">
                  <a:pos x="0" y="0"/>
                </a:cxn>
              </a:cxnLst>
              <a:pathLst>
                <a:path w="7" h="16">
                  <a:moveTo>
                    <a:pt x="7" y="16"/>
                  </a:moveTo>
                  <a:cubicBezTo>
                    <a:pt x="7" y="10"/>
                    <a:pt x="5"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6" name="Freeform 1471"/>
            <p:cNvSpPr/>
            <p:nvPr/>
          </p:nvSpPr>
          <p:spPr>
            <a:xfrm>
              <a:off x="9483974" y="450061"/>
              <a:ext cx="15239" cy="62860"/>
            </a:xfrm>
            <a:custGeom>
              <a:avLst/>
              <a:gdLst/>
              <a:ahLst/>
              <a:cxnLst>
                <a:cxn ang="0">
                  <a:pos x="2147483646" y="2147483646"/>
                </a:cxn>
                <a:cxn ang="0">
                  <a:pos x="0" y="2147483646"/>
                </a:cxn>
              </a:cxnLst>
              <a:pathLst>
                <a:path w="5" h="23">
                  <a:moveTo>
                    <a:pt x="3" y="23"/>
                  </a:moveTo>
                  <a:cubicBezTo>
                    <a:pt x="3" y="18"/>
                    <a:pt x="5"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7" name="Freeform 1472"/>
            <p:cNvSpPr/>
            <p:nvPr/>
          </p:nvSpPr>
          <p:spPr>
            <a:xfrm>
              <a:off x="9403970" y="474824"/>
              <a:ext cx="7619" cy="59050"/>
            </a:xfrm>
            <a:custGeom>
              <a:avLst/>
              <a:gdLst/>
              <a:ahLst/>
              <a:cxnLst>
                <a:cxn ang="0">
                  <a:pos x="2147483646" y="2147483646"/>
                </a:cxn>
                <a:cxn ang="0">
                  <a:pos x="0" y="0"/>
                </a:cxn>
              </a:cxnLst>
              <a:pathLst>
                <a:path w="3" h="21">
                  <a:moveTo>
                    <a:pt x="2" y="21"/>
                  </a:moveTo>
                  <a:cubicBezTo>
                    <a:pt x="3" y="16"/>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8" name="Freeform 1473"/>
            <p:cNvSpPr/>
            <p:nvPr/>
          </p:nvSpPr>
          <p:spPr>
            <a:xfrm>
              <a:off x="9200150" y="455775"/>
              <a:ext cx="49526" cy="80004"/>
            </a:xfrm>
            <a:custGeom>
              <a:avLst/>
              <a:gdLst/>
              <a:ahLst/>
              <a:cxnLst>
                <a:cxn ang="0">
                  <a:pos x="2147483646" y="2147483646"/>
                </a:cxn>
                <a:cxn ang="0">
                  <a:pos x="0" y="0"/>
                </a:cxn>
              </a:cxnLst>
              <a:pathLst>
                <a:path w="18" h="29">
                  <a:moveTo>
                    <a:pt x="13" y="29"/>
                  </a:moveTo>
                  <a:cubicBezTo>
                    <a:pt x="18" y="2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099" name="Freeform 1474"/>
            <p:cNvSpPr/>
            <p:nvPr/>
          </p:nvSpPr>
          <p:spPr>
            <a:xfrm>
              <a:off x="9114431" y="495777"/>
              <a:ext cx="24763" cy="53336"/>
            </a:xfrm>
            <a:custGeom>
              <a:avLst/>
              <a:gdLst/>
              <a:ahLst/>
              <a:cxnLst>
                <a:cxn ang="0">
                  <a:pos x="2147483646" y="2147483646"/>
                </a:cxn>
                <a:cxn ang="0">
                  <a:pos x="0" y="0"/>
                </a:cxn>
              </a:cxnLst>
              <a:pathLst>
                <a:path w="9" h="19">
                  <a:moveTo>
                    <a:pt x="9" y="19"/>
                  </a:moveTo>
                  <a:cubicBezTo>
                    <a:pt x="8" y="13"/>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0" name="Freeform 1475"/>
            <p:cNvSpPr/>
            <p:nvPr/>
          </p:nvSpPr>
          <p:spPr>
            <a:xfrm>
              <a:off x="9464925" y="781505"/>
              <a:ext cx="1135295" cy="81718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7" h="293">
                  <a:moveTo>
                    <a:pt x="10" y="156"/>
                  </a:moveTo>
                  <a:cubicBezTo>
                    <a:pt x="2" y="175"/>
                    <a:pt x="0" y="196"/>
                    <a:pt x="19" y="209"/>
                  </a:cubicBezTo>
                  <a:cubicBezTo>
                    <a:pt x="43" y="227"/>
                    <a:pt x="72" y="204"/>
                    <a:pt x="96" y="195"/>
                  </a:cubicBezTo>
                  <a:cubicBezTo>
                    <a:pt x="74" y="206"/>
                    <a:pt x="51" y="224"/>
                    <a:pt x="68" y="250"/>
                  </a:cubicBezTo>
                  <a:cubicBezTo>
                    <a:pt x="97" y="293"/>
                    <a:pt x="157" y="220"/>
                    <a:pt x="158" y="190"/>
                  </a:cubicBezTo>
                  <a:cubicBezTo>
                    <a:pt x="156" y="273"/>
                    <a:pt x="254" y="282"/>
                    <a:pt x="236" y="197"/>
                  </a:cubicBezTo>
                  <a:cubicBezTo>
                    <a:pt x="247" y="227"/>
                    <a:pt x="266" y="279"/>
                    <a:pt x="313" y="251"/>
                  </a:cubicBezTo>
                  <a:cubicBezTo>
                    <a:pt x="343" y="234"/>
                    <a:pt x="360" y="176"/>
                    <a:pt x="318" y="164"/>
                  </a:cubicBezTo>
                  <a:cubicBezTo>
                    <a:pt x="342" y="177"/>
                    <a:pt x="397" y="160"/>
                    <a:pt x="401" y="127"/>
                  </a:cubicBezTo>
                  <a:cubicBezTo>
                    <a:pt x="407" y="69"/>
                    <a:pt x="321" y="109"/>
                    <a:pt x="302" y="123"/>
                  </a:cubicBezTo>
                  <a:cubicBezTo>
                    <a:pt x="295" y="99"/>
                    <a:pt x="297" y="48"/>
                    <a:pt x="261" y="46"/>
                  </a:cubicBezTo>
                  <a:cubicBezTo>
                    <a:pt x="234" y="44"/>
                    <a:pt x="214" y="91"/>
                    <a:pt x="207" y="105"/>
                  </a:cubicBezTo>
                  <a:cubicBezTo>
                    <a:pt x="226" y="65"/>
                    <a:pt x="153" y="0"/>
                    <a:pt x="120" y="57"/>
                  </a:cubicBezTo>
                  <a:cubicBezTo>
                    <a:pt x="109" y="75"/>
                    <a:pt x="107" y="111"/>
                    <a:pt x="112" y="130"/>
                  </a:cubicBezTo>
                  <a:cubicBezTo>
                    <a:pt x="99" y="79"/>
                    <a:pt x="29" y="123"/>
                    <a:pt x="15" y="148"/>
                  </a:cubicBezTo>
                  <a:cubicBezTo>
                    <a:pt x="13" y="150"/>
                    <a:pt x="12" y="153"/>
                    <a:pt x="10" y="156"/>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9101" name="Freeform 1476"/>
            <p:cNvSpPr/>
            <p:nvPr/>
          </p:nvSpPr>
          <p:spPr>
            <a:xfrm>
              <a:off x="10478309" y="1141523"/>
              <a:ext cx="5715" cy="38097"/>
            </a:xfrm>
            <a:custGeom>
              <a:avLst/>
              <a:gdLst/>
              <a:ahLst/>
              <a:cxnLst>
                <a:cxn ang="0">
                  <a:pos x="0" y="2147483646"/>
                </a:cxn>
                <a:cxn ang="0">
                  <a:pos x="0" y="0"/>
                </a:cxn>
              </a:cxnLst>
              <a:pathLst>
                <a:path w="2" h="14">
                  <a:moveTo>
                    <a:pt x="0" y="14"/>
                  </a:moveTo>
                  <a:cubicBezTo>
                    <a:pt x="1" y="10"/>
                    <a:pt x="2"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2" name="Freeform 1477"/>
            <p:cNvSpPr/>
            <p:nvPr/>
          </p:nvSpPr>
          <p:spPr>
            <a:xfrm>
              <a:off x="10377352" y="1147237"/>
              <a:ext cx="7619" cy="66670"/>
            </a:xfrm>
            <a:custGeom>
              <a:avLst/>
              <a:gdLst/>
              <a:ahLst/>
              <a:cxnLst>
                <a:cxn ang="0">
                  <a:pos x="2147483646" y="2147483646"/>
                </a:cxn>
                <a:cxn ang="0">
                  <a:pos x="0" y="0"/>
                </a:cxn>
              </a:cxnLst>
              <a:pathLst>
                <a:path w="3" h="24">
                  <a:moveTo>
                    <a:pt x="2" y="24"/>
                  </a:moveTo>
                  <a:cubicBezTo>
                    <a:pt x="1" y="16"/>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3" name="Freeform 1478"/>
            <p:cNvSpPr/>
            <p:nvPr/>
          </p:nvSpPr>
          <p:spPr>
            <a:xfrm>
              <a:off x="10263061" y="1179620"/>
              <a:ext cx="17144" cy="59050"/>
            </a:xfrm>
            <a:custGeom>
              <a:avLst/>
              <a:gdLst/>
              <a:ahLst/>
              <a:cxnLst>
                <a:cxn ang="0">
                  <a:pos x="2147483646" y="2147483646"/>
                </a:cxn>
                <a:cxn ang="0">
                  <a:pos x="0" y="0"/>
                </a:cxn>
              </a:cxnLst>
              <a:pathLst>
                <a:path w="6" h="21">
                  <a:moveTo>
                    <a:pt x="6" y="21"/>
                  </a:moveTo>
                  <a:cubicBezTo>
                    <a:pt x="6" y="15"/>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4" name="Freeform 1479"/>
            <p:cNvSpPr/>
            <p:nvPr/>
          </p:nvSpPr>
          <p:spPr>
            <a:xfrm>
              <a:off x="10150674" y="1166286"/>
              <a:ext cx="17144" cy="93338"/>
            </a:xfrm>
            <a:custGeom>
              <a:avLst/>
              <a:gdLst/>
              <a:ahLst/>
              <a:cxnLst>
                <a:cxn ang="0">
                  <a:pos x="2147483646" y="2147483646"/>
                </a:cxn>
                <a:cxn ang="0">
                  <a:pos x="0" y="0"/>
                </a:cxn>
              </a:cxnLst>
              <a:pathLst>
                <a:path w="6" h="33">
                  <a:moveTo>
                    <a:pt x="6" y="33"/>
                  </a:moveTo>
                  <a:cubicBezTo>
                    <a:pt x="2" y="24"/>
                    <a:pt x="0" y="1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5" name="Freeform 1480"/>
            <p:cNvSpPr/>
            <p:nvPr/>
          </p:nvSpPr>
          <p:spPr>
            <a:xfrm>
              <a:off x="10030668" y="1166286"/>
              <a:ext cx="15239" cy="95243"/>
            </a:xfrm>
            <a:custGeom>
              <a:avLst/>
              <a:gdLst/>
              <a:ahLst/>
              <a:cxnLst>
                <a:cxn ang="0">
                  <a:pos x="2147483646" y="2147483646"/>
                </a:cxn>
                <a:cxn ang="0">
                  <a:pos x="0" y="0"/>
                </a:cxn>
              </a:cxnLst>
              <a:pathLst>
                <a:path w="5" h="34">
                  <a:moveTo>
                    <a:pt x="4" y="34"/>
                  </a:moveTo>
                  <a:cubicBezTo>
                    <a:pt x="3" y="24"/>
                    <a:pt x="5"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6" name="Freeform 1481"/>
            <p:cNvSpPr/>
            <p:nvPr/>
          </p:nvSpPr>
          <p:spPr>
            <a:xfrm>
              <a:off x="9920186" y="1194859"/>
              <a:ext cx="7619" cy="53336"/>
            </a:xfrm>
            <a:custGeom>
              <a:avLst/>
              <a:gdLst/>
              <a:ahLst/>
              <a:cxnLst>
                <a:cxn ang="0">
                  <a:pos x="2147483646" y="2147483646"/>
                </a:cxn>
                <a:cxn ang="0">
                  <a:pos x="0" y="0"/>
                </a:cxn>
              </a:cxnLst>
              <a:pathLst>
                <a:path w="3" h="19">
                  <a:moveTo>
                    <a:pt x="3" y="19"/>
                  </a:moveTo>
                  <a:cubicBezTo>
                    <a:pt x="2" y="12"/>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7" name="Freeform 1482"/>
            <p:cNvSpPr/>
            <p:nvPr/>
          </p:nvSpPr>
          <p:spPr>
            <a:xfrm>
              <a:off x="9790656" y="1191049"/>
              <a:ext cx="15239" cy="64765"/>
            </a:xfrm>
            <a:custGeom>
              <a:avLst/>
              <a:gdLst/>
              <a:ahLst/>
              <a:cxnLst>
                <a:cxn ang="0">
                  <a:pos x="2147483646" y="2147483646"/>
                </a:cxn>
                <a:cxn ang="0">
                  <a:pos x="0" y="0"/>
                </a:cxn>
              </a:cxnLst>
              <a:pathLst>
                <a:path w="5" h="23">
                  <a:moveTo>
                    <a:pt x="5" y="23"/>
                  </a:moveTo>
                  <a:cubicBezTo>
                    <a:pt x="4"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8" name="Freeform 1483"/>
            <p:cNvSpPr/>
            <p:nvPr/>
          </p:nvSpPr>
          <p:spPr>
            <a:xfrm>
              <a:off x="9674460" y="1213907"/>
              <a:ext cx="17144" cy="47621"/>
            </a:xfrm>
            <a:custGeom>
              <a:avLst/>
              <a:gdLst/>
              <a:ahLst/>
              <a:cxnLst>
                <a:cxn ang="0">
                  <a:pos x="2147483646" y="2147483646"/>
                </a:cxn>
                <a:cxn ang="0">
                  <a:pos x="0" y="0"/>
                </a:cxn>
              </a:cxnLst>
              <a:pathLst>
                <a:path w="6" h="17">
                  <a:moveTo>
                    <a:pt x="6" y="17"/>
                  </a:moveTo>
                  <a:cubicBezTo>
                    <a:pt x="6" y="11"/>
                    <a:pt x="6"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09" name="Freeform 1484"/>
            <p:cNvSpPr/>
            <p:nvPr/>
          </p:nvSpPr>
          <p:spPr>
            <a:xfrm>
              <a:off x="9573502" y="1232956"/>
              <a:ext cx="28573" cy="53336"/>
            </a:xfrm>
            <a:custGeom>
              <a:avLst/>
              <a:gdLst/>
              <a:ahLst/>
              <a:cxnLst>
                <a:cxn ang="0">
                  <a:pos x="2147483646" y="2147483646"/>
                </a:cxn>
                <a:cxn ang="0">
                  <a:pos x="2147483646" y="0"/>
                </a:cxn>
              </a:cxnLst>
              <a:pathLst>
                <a:path w="10" h="19">
                  <a:moveTo>
                    <a:pt x="10" y="19"/>
                  </a:moveTo>
                  <a:cubicBezTo>
                    <a:pt x="8" y="13"/>
                    <a:pt x="0"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0" name="Freeform 1485"/>
            <p:cNvSpPr/>
            <p:nvPr/>
          </p:nvSpPr>
          <p:spPr>
            <a:xfrm>
              <a:off x="10304967" y="1333913"/>
              <a:ext cx="13334" cy="64765"/>
            </a:xfrm>
            <a:custGeom>
              <a:avLst/>
              <a:gdLst/>
              <a:ahLst/>
              <a:cxnLst>
                <a:cxn ang="0">
                  <a:pos x="2147483646" y="2147483646"/>
                </a:cxn>
                <a:cxn ang="0">
                  <a:pos x="0" y="0"/>
                </a:cxn>
              </a:cxnLst>
              <a:pathLst>
                <a:path w="5" h="23">
                  <a:moveTo>
                    <a:pt x="1" y="23"/>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1" name="Freeform 1486"/>
            <p:cNvSpPr/>
            <p:nvPr/>
          </p:nvSpPr>
          <p:spPr>
            <a:xfrm>
              <a:off x="10213534" y="1320579"/>
              <a:ext cx="19049" cy="78099"/>
            </a:xfrm>
            <a:custGeom>
              <a:avLst/>
              <a:gdLst/>
              <a:ahLst/>
              <a:cxnLst>
                <a:cxn ang="0">
                  <a:pos x="2147483646" y="2147483646"/>
                </a:cxn>
                <a:cxn ang="0">
                  <a:pos x="0" y="0"/>
                </a:cxn>
              </a:cxnLst>
              <a:pathLst>
                <a:path w="7" h="28">
                  <a:moveTo>
                    <a:pt x="3" y="28"/>
                  </a:moveTo>
                  <a:cubicBezTo>
                    <a:pt x="2" y="20"/>
                    <a:pt x="7"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2" name="Freeform 1487"/>
            <p:cNvSpPr/>
            <p:nvPr/>
          </p:nvSpPr>
          <p:spPr>
            <a:xfrm>
              <a:off x="10009715" y="1322484"/>
              <a:ext cx="20953" cy="78099"/>
            </a:xfrm>
            <a:custGeom>
              <a:avLst/>
              <a:gdLst/>
              <a:ahLst/>
              <a:cxnLst>
                <a:cxn ang="0">
                  <a:pos x="2147483646" y="2147483646"/>
                </a:cxn>
                <a:cxn ang="0">
                  <a:pos x="0" y="0"/>
                </a:cxn>
              </a:cxnLst>
              <a:pathLst>
                <a:path w="8" h="28">
                  <a:moveTo>
                    <a:pt x="5" y="28"/>
                  </a:moveTo>
                  <a:cubicBezTo>
                    <a:pt x="8" y="22"/>
                    <a:pt x="6"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3" name="Freeform 1488"/>
            <p:cNvSpPr/>
            <p:nvPr/>
          </p:nvSpPr>
          <p:spPr>
            <a:xfrm>
              <a:off x="9763988" y="1358676"/>
              <a:ext cx="11429" cy="36192"/>
            </a:xfrm>
            <a:custGeom>
              <a:avLst/>
              <a:gdLst/>
              <a:ahLst/>
              <a:cxnLst>
                <a:cxn ang="0">
                  <a:pos x="2147483646" y="2147483646"/>
                </a:cxn>
                <a:cxn ang="0">
                  <a:pos x="0" y="0"/>
                </a:cxn>
              </a:cxnLst>
              <a:pathLst>
                <a:path w="4" h="13">
                  <a:moveTo>
                    <a:pt x="3" y="13"/>
                  </a:moveTo>
                  <a:cubicBezTo>
                    <a:pt x="4" y="9"/>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4" name="Freeform 1489"/>
            <p:cNvSpPr/>
            <p:nvPr/>
          </p:nvSpPr>
          <p:spPr>
            <a:xfrm>
              <a:off x="9693508" y="1389154"/>
              <a:ext cx="19049" cy="47621"/>
            </a:xfrm>
            <a:custGeom>
              <a:avLst/>
              <a:gdLst/>
              <a:ahLst/>
              <a:cxnLst>
                <a:cxn ang="0">
                  <a:pos x="2147483646" y="2147483646"/>
                </a:cxn>
                <a:cxn ang="0">
                  <a:pos x="0" y="0"/>
                </a:cxn>
              </a:cxnLst>
              <a:pathLst>
                <a:path w="7" h="17">
                  <a:moveTo>
                    <a:pt x="7" y="17"/>
                  </a:moveTo>
                  <a:cubicBezTo>
                    <a:pt x="7" y="11"/>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5" name="Freeform 1490"/>
            <p:cNvSpPr/>
            <p:nvPr/>
          </p:nvSpPr>
          <p:spPr>
            <a:xfrm>
              <a:off x="10184961" y="992944"/>
              <a:ext cx="11429" cy="66670"/>
            </a:xfrm>
            <a:custGeom>
              <a:avLst/>
              <a:gdLst/>
              <a:ahLst/>
              <a:cxnLst>
                <a:cxn ang="0">
                  <a:pos x="2147483646" y="2147483646"/>
                </a:cxn>
                <a:cxn ang="0">
                  <a:pos x="0" y="2147483646"/>
                </a:cxn>
              </a:cxnLst>
              <a:pathLst>
                <a:path w="4" h="24">
                  <a:moveTo>
                    <a:pt x="3" y="24"/>
                  </a:moveTo>
                  <a:cubicBezTo>
                    <a:pt x="3" y="19"/>
                    <a:pt x="4"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6" name="Freeform 1491"/>
            <p:cNvSpPr/>
            <p:nvPr/>
          </p:nvSpPr>
          <p:spPr>
            <a:xfrm>
              <a:off x="10103053" y="1021517"/>
              <a:ext cx="9524" cy="59050"/>
            </a:xfrm>
            <a:custGeom>
              <a:avLst/>
              <a:gdLst/>
              <a:ahLst/>
              <a:cxnLst>
                <a:cxn ang="0">
                  <a:pos x="2147483646" y="2147483646"/>
                </a:cxn>
                <a:cxn ang="0">
                  <a:pos x="0" y="0"/>
                </a:cxn>
              </a:cxnLst>
              <a:pathLst>
                <a:path w="3" h="21">
                  <a:moveTo>
                    <a:pt x="1" y="21"/>
                  </a:moveTo>
                  <a:cubicBezTo>
                    <a:pt x="3" y="15"/>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7" name="Freeform 1492"/>
            <p:cNvSpPr/>
            <p:nvPr/>
          </p:nvSpPr>
          <p:spPr>
            <a:xfrm>
              <a:off x="9901138" y="998659"/>
              <a:ext cx="45717" cy="81909"/>
            </a:xfrm>
            <a:custGeom>
              <a:avLst/>
              <a:gdLst/>
              <a:ahLst/>
              <a:cxnLst>
                <a:cxn ang="0">
                  <a:pos x="2147483646" y="2147483646"/>
                </a:cxn>
                <a:cxn ang="0">
                  <a:pos x="0" y="0"/>
                </a:cxn>
              </a:cxnLst>
              <a:pathLst>
                <a:path w="17" h="29">
                  <a:moveTo>
                    <a:pt x="13" y="29"/>
                  </a:moveTo>
                  <a:cubicBezTo>
                    <a:pt x="17" y="24"/>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8" name="Freeform 1493"/>
            <p:cNvSpPr/>
            <p:nvPr/>
          </p:nvSpPr>
          <p:spPr>
            <a:xfrm>
              <a:off x="9811609" y="1040566"/>
              <a:ext cx="24763" cy="57146"/>
            </a:xfrm>
            <a:custGeom>
              <a:avLst/>
              <a:gdLst/>
              <a:ahLst/>
              <a:cxnLst>
                <a:cxn ang="0">
                  <a:pos x="2147483646" y="2147483646"/>
                </a:cxn>
                <a:cxn ang="0">
                  <a:pos x="0" y="0"/>
                </a:cxn>
              </a:cxnLst>
              <a:pathLst>
                <a:path w="9" h="20">
                  <a:moveTo>
                    <a:pt x="9" y="20"/>
                  </a:moveTo>
                  <a:cubicBezTo>
                    <a:pt x="8" y="13"/>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19" name="Freeform 1494"/>
            <p:cNvSpPr/>
            <p:nvPr/>
          </p:nvSpPr>
          <p:spPr>
            <a:xfrm>
              <a:off x="10282109" y="368152"/>
              <a:ext cx="201915" cy="340969"/>
            </a:xfrm>
            <a:custGeom>
              <a:avLst/>
              <a:gdLst/>
              <a:ahLst/>
              <a:cxnLst>
                <a:cxn ang="0">
                  <a:pos x="0" y="0"/>
                </a:cxn>
                <a:cxn ang="0">
                  <a:pos x="2147483646" y="2147483646"/>
                </a:cxn>
              </a:cxnLst>
              <a:pathLst>
                <a:path w="72" h="122">
                  <a:moveTo>
                    <a:pt x="0" y="0"/>
                  </a:moveTo>
                  <a:cubicBezTo>
                    <a:pt x="46" y="24"/>
                    <a:pt x="72" y="73"/>
                    <a:pt x="72" y="12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0" name="Freeform 1495"/>
            <p:cNvSpPr/>
            <p:nvPr/>
          </p:nvSpPr>
          <p:spPr>
            <a:xfrm>
              <a:off x="10388781" y="307196"/>
              <a:ext cx="167627" cy="299062"/>
            </a:xfrm>
            <a:custGeom>
              <a:avLst/>
              <a:gdLst/>
              <a:ahLst/>
              <a:cxnLst>
                <a:cxn ang="0">
                  <a:pos x="0" y="0"/>
                </a:cxn>
                <a:cxn ang="0">
                  <a:pos x="2147483646" y="2147483646"/>
                </a:cxn>
              </a:cxnLst>
              <a:pathLst>
                <a:path w="60" h="107">
                  <a:moveTo>
                    <a:pt x="0" y="0"/>
                  </a:moveTo>
                  <a:cubicBezTo>
                    <a:pt x="39" y="16"/>
                    <a:pt x="60" y="66"/>
                    <a:pt x="56" y="10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1" name="Freeform 1496"/>
            <p:cNvSpPr/>
            <p:nvPr/>
          </p:nvSpPr>
          <p:spPr>
            <a:xfrm>
              <a:off x="9129670" y="3673075"/>
              <a:ext cx="184771" cy="21715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6" h="78">
                  <a:moveTo>
                    <a:pt x="55" y="33"/>
                  </a:moveTo>
                  <a:cubicBezTo>
                    <a:pt x="31" y="21"/>
                    <a:pt x="0" y="57"/>
                    <a:pt x="27" y="66"/>
                  </a:cubicBezTo>
                  <a:cubicBezTo>
                    <a:pt x="66" y="78"/>
                    <a:pt x="64" y="0"/>
                    <a:pt x="30" y="35"/>
                  </a:cubicBezTo>
                  <a:cubicBezTo>
                    <a:pt x="22" y="43"/>
                    <a:pt x="17" y="58"/>
                    <a:pt x="33" y="58"/>
                  </a:cubicBezTo>
                  <a:cubicBezTo>
                    <a:pt x="45" y="58"/>
                    <a:pt x="55" y="37"/>
                    <a:pt x="43" y="31"/>
                  </a:cubicBezTo>
                  <a:cubicBezTo>
                    <a:pt x="33" y="26"/>
                    <a:pt x="17" y="46"/>
                    <a:pt x="23" y="55"/>
                  </a:cubicBezTo>
                  <a:cubicBezTo>
                    <a:pt x="31" y="68"/>
                    <a:pt x="48" y="47"/>
                    <a:pt x="47" y="38"/>
                  </a:cubicBezTo>
                  <a:cubicBezTo>
                    <a:pt x="39" y="37"/>
                    <a:pt x="29" y="45"/>
                    <a:pt x="29" y="53"/>
                  </a:cubicBezTo>
                  <a:cubicBezTo>
                    <a:pt x="56" y="55"/>
                    <a:pt x="40" y="18"/>
                    <a:pt x="30" y="44"/>
                  </a:cubicBezTo>
                  <a:cubicBezTo>
                    <a:pt x="39" y="46"/>
                    <a:pt x="48" y="43"/>
                    <a:pt x="47" y="33"/>
                  </a:cubicBezTo>
                  <a:cubicBezTo>
                    <a:pt x="42" y="31"/>
                    <a:pt x="37" y="31"/>
                    <a:pt x="32" y="33"/>
                  </a:cubicBezTo>
                  <a:cubicBezTo>
                    <a:pt x="31" y="36"/>
                    <a:pt x="33" y="36"/>
                    <a:pt x="33" y="3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2" name="Freeform 1497"/>
            <p:cNvSpPr/>
            <p:nvPr/>
          </p:nvSpPr>
          <p:spPr>
            <a:xfrm>
              <a:off x="9356348" y="3674980"/>
              <a:ext cx="148579" cy="1676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3" h="60">
                  <a:moveTo>
                    <a:pt x="31" y="21"/>
                  </a:moveTo>
                  <a:cubicBezTo>
                    <a:pt x="26" y="24"/>
                    <a:pt x="10" y="32"/>
                    <a:pt x="10" y="38"/>
                  </a:cubicBezTo>
                  <a:cubicBezTo>
                    <a:pt x="10" y="52"/>
                    <a:pt x="37" y="33"/>
                    <a:pt x="30" y="21"/>
                  </a:cubicBezTo>
                  <a:cubicBezTo>
                    <a:pt x="24" y="12"/>
                    <a:pt x="7" y="27"/>
                    <a:pt x="5" y="34"/>
                  </a:cubicBezTo>
                  <a:cubicBezTo>
                    <a:pt x="0" y="54"/>
                    <a:pt x="26" y="49"/>
                    <a:pt x="33" y="37"/>
                  </a:cubicBezTo>
                  <a:cubicBezTo>
                    <a:pt x="39" y="26"/>
                    <a:pt x="35" y="16"/>
                    <a:pt x="22" y="22"/>
                  </a:cubicBezTo>
                  <a:cubicBezTo>
                    <a:pt x="10" y="27"/>
                    <a:pt x="5" y="50"/>
                    <a:pt x="24" y="46"/>
                  </a:cubicBezTo>
                  <a:cubicBezTo>
                    <a:pt x="34" y="44"/>
                    <a:pt x="49" y="21"/>
                    <a:pt x="34" y="17"/>
                  </a:cubicBezTo>
                  <a:cubicBezTo>
                    <a:pt x="21" y="12"/>
                    <a:pt x="9" y="32"/>
                    <a:pt x="7" y="43"/>
                  </a:cubicBezTo>
                  <a:cubicBezTo>
                    <a:pt x="17" y="44"/>
                    <a:pt x="53" y="29"/>
                    <a:pt x="40" y="14"/>
                  </a:cubicBezTo>
                  <a:cubicBezTo>
                    <a:pt x="30" y="2"/>
                    <a:pt x="5" y="26"/>
                    <a:pt x="8" y="38"/>
                  </a:cubicBezTo>
                  <a:cubicBezTo>
                    <a:pt x="13" y="60"/>
                    <a:pt x="47" y="33"/>
                    <a:pt x="41" y="17"/>
                  </a:cubicBezTo>
                  <a:cubicBezTo>
                    <a:pt x="34" y="0"/>
                    <a:pt x="14" y="22"/>
                    <a:pt x="16" y="35"/>
                  </a:cubicBezTo>
                  <a:cubicBezTo>
                    <a:pt x="23" y="36"/>
                    <a:pt x="28" y="33"/>
                    <a:pt x="28" y="26"/>
                  </a:cubicBezTo>
                  <a:cubicBezTo>
                    <a:pt x="25" y="28"/>
                    <a:pt x="24" y="30"/>
                    <a:pt x="22" y="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3" name="Freeform 1498"/>
            <p:cNvSpPr/>
            <p:nvPr/>
          </p:nvSpPr>
          <p:spPr>
            <a:xfrm>
              <a:off x="9228723" y="3553069"/>
              <a:ext cx="228583" cy="234297"/>
            </a:xfrm>
            <a:custGeom>
              <a:avLst/>
              <a:gdLst/>
              <a:ahLst/>
              <a:cxnLst>
                <a:cxn ang="0">
                  <a:pos x="2147483646" y="2147483646"/>
                </a:cxn>
                <a:cxn ang="0">
                  <a:pos x="2147483646" y="2147483646"/>
                </a:cxn>
                <a:cxn ang="0">
                  <a:pos x="0" y="0"/>
                </a:cxn>
                <a:cxn ang="0">
                  <a:pos x="2147483646" y="2147483646"/>
                </a:cxn>
                <a:cxn ang="0">
                  <a:pos x="2147483646" y="2147483646"/>
                </a:cxn>
              </a:cxnLst>
              <a:pathLst>
                <a:path w="82" h="84">
                  <a:moveTo>
                    <a:pt x="12" y="84"/>
                  </a:moveTo>
                  <a:cubicBezTo>
                    <a:pt x="8" y="74"/>
                    <a:pt x="11" y="55"/>
                    <a:pt x="9" y="44"/>
                  </a:cubicBezTo>
                  <a:cubicBezTo>
                    <a:pt x="7" y="29"/>
                    <a:pt x="3" y="15"/>
                    <a:pt x="0" y="0"/>
                  </a:cubicBezTo>
                  <a:cubicBezTo>
                    <a:pt x="19" y="4"/>
                    <a:pt x="42" y="1"/>
                    <a:pt x="62" y="2"/>
                  </a:cubicBezTo>
                  <a:cubicBezTo>
                    <a:pt x="63" y="23"/>
                    <a:pt x="82" y="55"/>
                    <a:pt x="77" y="7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4" name="Freeform 1499"/>
            <p:cNvSpPr/>
            <p:nvPr/>
          </p:nvSpPr>
          <p:spPr>
            <a:xfrm>
              <a:off x="8965853" y="2328247"/>
              <a:ext cx="240012" cy="1828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6" h="66">
                  <a:moveTo>
                    <a:pt x="59" y="24"/>
                  </a:moveTo>
                  <a:cubicBezTo>
                    <a:pt x="47" y="0"/>
                    <a:pt x="0" y="11"/>
                    <a:pt x="17" y="34"/>
                  </a:cubicBezTo>
                  <a:cubicBezTo>
                    <a:pt x="42" y="66"/>
                    <a:pt x="86" y="3"/>
                    <a:pt x="38" y="10"/>
                  </a:cubicBezTo>
                  <a:cubicBezTo>
                    <a:pt x="27" y="12"/>
                    <a:pt x="13" y="22"/>
                    <a:pt x="27" y="31"/>
                  </a:cubicBezTo>
                  <a:cubicBezTo>
                    <a:pt x="37" y="38"/>
                    <a:pt x="57" y="27"/>
                    <a:pt x="51" y="15"/>
                  </a:cubicBezTo>
                  <a:cubicBezTo>
                    <a:pt x="45" y="6"/>
                    <a:pt x="21" y="12"/>
                    <a:pt x="20" y="22"/>
                  </a:cubicBezTo>
                  <a:cubicBezTo>
                    <a:pt x="19" y="38"/>
                    <a:pt x="45" y="31"/>
                    <a:pt x="50" y="23"/>
                  </a:cubicBezTo>
                  <a:cubicBezTo>
                    <a:pt x="44" y="18"/>
                    <a:pt x="31" y="18"/>
                    <a:pt x="27" y="24"/>
                  </a:cubicBezTo>
                  <a:cubicBezTo>
                    <a:pt x="47" y="42"/>
                    <a:pt x="56" y="3"/>
                    <a:pt x="33" y="18"/>
                  </a:cubicBezTo>
                  <a:cubicBezTo>
                    <a:pt x="39" y="25"/>
                    <a:pt x="48" y="28"/>
                    <a:pt x="53" y="19"/>
                  </a:cubicBezTo>
                  <a:cubicBezTo>
                    <a:pt x="50" y="14"/>
                    <a:pt x="46" y="11"/>
                    <a:pt x="41" y="11"/>
                  </a:cubicBezTo>
                  <a:cubicBezTo>
                    <a:pt x="38" y="12"/>
                    <a:pt x="40" y="13"/>
                    <a:pt x="3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5" name="Freeform 1500"/>
            <p:cNvSpPr/>
            <p:nvPr/>
          </p:nvSpPr>
          <p:spPr>
            <a:xfrm>
              <a:off x="9156338" y="2419680"/>
              <a:ext cx="163818" cy="1028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37">
                  <a:moveTo>
                    <a:pt x="44" y="16"/>
                  </a:moveTo>
                  <a:cubicBezTo>
                    <a:pt x="38" y="15"/>
                    <a:pt x="20" y="11"/>
                    <a:pt x="16" y="17"/>
                  </a:cubicBezTo>
                  <a:cubicBezTo>
                    <a:pt x="8" y="28"/>
                    <a:pt x="42" y="29"/>
                    <a:pt x="43" y="15"/>
                  </a:cubicBezTo>
                  <a:cubicBezTo>
                    <a:pt x="44" y="4"/>
                    <a:pt x="21" y="6"/>
                    <a:pt x="15" y="11"/>
                  </a:cubicBezTo>
                  <a:cubicBezTo>
                    <a:pt x="0" y="24"/>
                    <a:pt x="23" y="36"/>
                    <a:pt x="36" y="30"/>
                  </a:cubicBezTo>
                  <a:cubicBezTo>
                    <a:pt x="47" y="24"/>
                    <a:pt x="50" y="14"/>
                    <a:pt x="36" y="11"/>
                  </a:cubicBezTo>
                  <a:cubicBezTo>
                    <a:pt x="23" y="8"/>
                    <a:pt x="6" y="24"/>
                    <a:pt x="23" y="32"/>
                  </a:cubicBezTo>
                  <a:cubicBezTo>
                    <a:pt x="33" y="36"/>
                    <a:pt x="58" y="26"/>
                    <a:pt x="49" y="14"/>
                  </a:cubicBezTo>
                  <a:cubicBezTo>
                    <a:pt x="41" y="3"/>
                    <a:pt x="19" y="12"/>
                    <a:pt x="11" y="19"/>
                  </a:cubicBezTo>
                  <a:cubicBezTo>
                    <a:pt x="19" y="26"/>
                    <a:pt x="57" y="35"/>
                    <a:pt x="56" y="15"/>
                  </a:cubicBezTo>
                  <a:cubicBezTo>
                    <a:pt x="55" y="0"/>
                    <a:pt x="20" y="4"/>
                    <a:pt x="15" y="16"/>
                  </a:cubicBezTo>
                  <a:cubicBezTo>
                    <a:pt x="6" y="37"/>
                    <a:pt x="49" y="35"/>
                    <a:pt x="54" y="18"/>
                  </a:cubicBezTo>
                  <a:cubicBezTo>
                    <a:pt x="59" y="1"/>
                    <a:pt x="29" y="6"/>
                    <a:pt x="24" y="18"/>
                  </a:cubicBezTo>
                  <a:cubicBezTo>
                    <a:pt x="28" y="23"/>
                    <a:pt x="34" y="23"/>
                    <a:pt x="38" y="18"/>
                  </a:cubicBezTo>
                  <a:cubicBezTo>
                    <a:pt x="35" y="17"/>
                    <a:pt x="32" y="19"/>
                    <a:pt x="29"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6" name="Freeform 1501"/>
            <p:cNvSpPr/>
            <p:nvPr/>
          </p:nvSpPr>
          <p:spPr>
            <a:xfrm>
              <a:off x="9103002" y="2191098"/>
              <a:ext cx="245727" cy="289538"/>
            </a:xfrm>
            <a:custGeom>
              <a:avLst/>
              <a:gdLst/>
              <a:ahLst/>
              <a:cxnLst>
                <a:cxn ang="0">
                  <a:pos x="0" y="2147483646"/>
                </a:cxn>
                <a:cxn ang="0">
                  <a:pos x="2147483646" y="2147483646"/>
                </a:cxn>
                <a:cxn ang="0">
                  <a:pos x="2147483646" y="0"/>
                </a:cxn>
                <a:cxn ang="0">
                  <a:pos x="2147483646" y="2147483646"/>
                </a:cxn>
                <a:cxn ang="0">
                  <a:pos x="2147483646" y="2147483646"/>
                </a:cxn>
              </a:cxnLst>
              <a:pathLst>
                <a:path w="88" h="104">
                  <a:moveTo>
                    <a:pt x="0" y="75"/>
                  </a:moveTo>
                  <a:cubicBezTo>
                    <a:pt x="2" y="64"/>
                    <a:pt x="15" y="51"/>
                    <a:pt x="21" y="40"/>
                  </a:cubicBezTo>
                  <a:cubicBezTo>
                    <a:pt x="28" y="27"/>
                    <a:pt x="33" y="13"/>
                    <a:pt x="39" y="0"/>
                  </a:cubicBezTo>
                  <a:cubicBezTo>
                    <a:pt x="52" y="15"/>
                    <a:pt x="72" y="25"/>
                    <a:pt x="88" y="38"/>
                  </a:cubicBezTo>
                  <a:cubicBezTo>
                    <a:pt x="76" y="55"/>
                    <a:pt x="72" y="93"/>
                    <a:pt x="58" y="10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7" name="Freeform 1502"/>
            <p:cNvSpPr/>
            <p:nvPr/>
          </p:nvSpPr>
          <p:spPr>
            <a:xfrm>
              <a:off x="9192531" y="2252053"/>
              <a:ext cx="127625" cy="89528"/>
            </a:xfrm>
            <a:custGeom>
              <a:avLst/>
              <a:gdLst/>
              <a:ahLst/>
              <a:cxnLst>
                <a:cxn ang="0">
                  <a:pos x="0" y="0"/>
                </a:cxn>
                <a:cxn ang="0">
                  <a:pos x="2147483646" y="2147483646"/>
                </a:cxn>
              </a:cxnLst>
              <a:pathLst>
                <a:path w="46" h="32">
                  <a:moveTo>
                    <a:pt x="0" y="0"/>
                  </a:moveTo>
                  <a:cubicBezTo>
                    <a:pt x="10" y="8"/>
                    <a:pt x="35" y="23"/>
                    <a:pt x="46"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8" name="Freeform 1507"/>
            <p:cNvSpPr/>
            <p:nvPr/>
          </p:nvSpPr>
          <p:spPr>
            <a:xfrm>
              <a:off x="9104907" y="3267341"/>
              <a:ext cx="112387" cy="1352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 h="48">
                  <a:moveTo>
                    <a:pt x="24" y="18"/>
                  </a:moveTo>
                  <a:cubicBezTo>
                    <a:pt x="17" y="15"/>
                    <a:pt x="5" y="27"/>
                    <a:pt x="7" y="35"/>
                  </a:cubicBezTo>
                  <a:cubicBezTo>
                    <a:pt x="10" y="48"/>
                    <a:pt x="28" y="40"/>
                    <a:pt x="32" y="30"/>
                  </a:cubicBezTo>
                  <a:cubicBezTo>
                    <a:pt x="38" y="9"/>
                    <a:pt x="0" y="14"/>
                    <a:pt x="5" y="38"/>
                  </a:cubicBezTo>
                  <a:cubicBezTo>
                    <a:pt x="16" y="40"/>
                    <a:pt x="40" y="26"/>
                    <a:pt x="30" y="14"/>
                  </a:cubicBezTo>
                  <a:cubicBezTo>
                    <a:pt x="17" y="0"/>
                    <a:pt x="0" y="28"/>
                    <a:pt x="2" y="40"/>
                  </a:cubicBezTo>
                  <a:cubicBezTo>
                    <a:pt x="15" y="42"/>
                    <a:pt x="28" y="28"/>
                    <a:pt x="27" y="15"/>
                  </a:cubicBezTo>
                  <a:cubicBezTo>
                    <a:pt x="18" y="15"/>
                    <a:pt x="11" y="23"/>
                    <a:pt x="8" y="30"/>
                  </a:cubicBezTo>
                  <a:cubicBezTo>
                    <a:pt x="17" y="31"/>
                    <a:pt x="23" y="25"/>
                    <a:pt x="22" y="17"/>
                  </a:cubicBezTo>
                  <a:cubicBezTo>
                    <a:pt x="17" y="16"/>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29" name="Freeform 1508"/>
            <p:cNvSpPr/>
            <p:nvPr/>
          </p:nvSpPr>
          <p:spPr>
            <a:xfrm>
              <a:off x="9116336" y="3151145"/>
              <a:ext cx="186676" cy="180961"/>
            </a:xfrm>
            <a:custGeom>
              <a:avLst/>
              <a:gdLst/>
              <a:ahLst/>
              <a:cxnLst>
                <a:cxn ang="0">
                  <a:pos x="2147483646" y="2147483646"/>
                </a:cxn>
                <a:cxn ang="0">
                  <a:pos x="0" y="0"/>
                </a:cxn>
                <a:cxn ang="0">
                  <a:pos x="2147483646" y="2147483646"/>
                </a:cxn>
                <a:cxn ang="0">
                  <a:pos x="2147483646" y="2147483646"/>
                </a:cxn>
              </a:cxnLst>
              <a:pathLst>
                <a:path w="67" h="65">
                  <a:moveTo>
                    <a:pt x="21" y="65"/>
                  </a:moveTo>
                  <a:cubicBezTo>
                    <a:pt x="13" y="47"/>
                    <a:pt x="2" y="19"/>
                    <a:pt x="0" y="0"/>
                  </a:cubicBezTo>
                  <a:cubicBezTo>
                    <a:pt x="19" y="8"/>
                    <a:pt x="67" y="16"/>
                    <a:pt x="45" y="50"/>
                  </a:cubicBezTo>
                  <a:cubicBezTo>
                    <a:pt x="45" y="49"/>
                    <a:pt x="45" y="47"/>
                    <a:pt x="45" y="4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30" name="Freeform 1511"/>
            <p:cNvSpPr/>
            <p:nvPr/>
          </p:nvSpPr>
          <p:spPr>
            <a:xfrm>
              <a:off x="9459211" y="2741601"/>
              <a:ext cx="114291" cy="133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24" y="18"/>
                  </a:moveTo>
                  <a:cubicBezTo>
                    <a:pt x="18" y="14"/>
                    <a:pt x="5" y="26"/>
                    <a:pt x="7" y="35"/>
                  </a:cubicBezTo>
                  <a:cubicBezTo>
                    <a:pt x="10" y="48"/>
                    <a:pt x="29" y="40"/>
                    <a:pt x="32" y="29"/>
                  </a:cubicBezTo>
                  <a:cubicBezTo>
                    <a:pt x="39" y="8"/>
                    <a:pt x="0" y="13"/>
                    <a:pt x="6" y="38"/>
                  </a:cubicBezTo>
                  <a:cubicBezTo>
                    <a:pt x="17" y="40"/>
                    <a:pt x="41" y="25"/>
                    <a:pt x="30" y="13"/>
                  </a:cubicBezTo>
                  <a:cubicBezTo>
                    <a:pt x="17" y="0"/>
                    <a:pt x="1" y="28"/>
                    <a:pt x="3" y="39"/>
                  </a:cubicBezTo>
                  <a:cubicBezTo>
                    <a:pt x="16" y="42"/>
                    <a:pt x="29" y="27"/>
                    <a:pt x="27" y="15"/>
                  </a:cubicBezTo>
                  <a:cubicBezTo>
                    <a:pt x="19" y="14"/>
                    <a:pt x="12" y="22"/>
                    <a:pt x="9" y="30"/>
                  </a:cubicBezTo>
                  <a:cubicBezTo>
                    <a:pt x="17" y="31"/>
                    <a:pt x="23" y="24"/>
                    <a:pt x="23" y="16"/>
                  </a:cubicBezTo>
                  <a:cubicBezTo>
                    <a:pt x="18" y="15"/>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31" name="Freeform 1512"/>
            <p:cNvSpPr/>
            <p:nvPr/>
          </p:nvSpPr>
          <p:spPr>
            <a:xfrm>
              <a:off x="9470640" y="2621595"/>
              <a:ext cx="190486" cy="180961"/>
            </a:xfrm>
            <a:custGeom>
              <a:avLst/>
              <a:gdLst/>
              <a:ahLst/>
              <a:cxnLst>
                <a:cxn ang="0">
                  <a:pos x="2147483646" y="2147483646"/>
                </a:cxn>
                <a:cxn ang="0">
                  <a:pos x="0" y="0"/>
                </a:cxn>
                <a:cxn ang="0">
                  <a:pos x="2147483646" y="2147483646"/>
                </a:cxn>
                <a:cxn ang="0">
                  <a:pos x="2147483646" y="2147483646"/>
                </a:cxn>
              </a:cxnLst>
              <a:pathLst>
                <a:path w="68" h="65">
                  <a:moveTo>
                    <a:pt x="22" y="65"/>
                  </a:moveTo>
                  <a:cubicBezTo>
                    <a:pt x="13" y="48"/>
                    <a:pt x="3" y="20"/>
                    <a:pt x="0" y="0"/>
                  </a:cubicBezTo>
                  <a:cubicBezTo>
                    <a:pt x="19" y="9"/>
                    <a:pt x="68" y="16"/>
                    <a:pt x="45" y="51"/>
                  </a:cubicBezTo>
                  <a:cubicBezTo>
                    <a:pt x="45" y="50"/>
                    <a:pt x="46" y="48"/>
                    <a:pt x="45"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32" name="Freeform 1515"/>
            <p:cNvSpPr/>
            <p:nvPr/>
          </p:nvSpPr>
          <p:spPr>
            <a:xfrm>
              <a:off x="8417254" y="2486350"/>
              <a:ext cx="192391" cy="26858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96">
                  <a:moveTo>
                    <a:pt x="44" y="74"/>
                  </a:moveTo>
                  <a:cubicBezTo>
                    <a:pt x="0" y="89"/>
                    <a:pt x="52" y="42"/>
                    <a:pt x="48" y="71"/>
                  </a:cubicBezTo>
                  <a:cubicBezTo>
                    <a:pt x="47" y="81"/>
                    <a:pt x="28" y="96"/>
                    <a:pt x="22" y="83"/>
                  </a:cubicBezTo>
                  <a:cubicBezTo>
                    <a:pt x="16" y="70"/>
                    <a:pt x="40" y="54"/>
                    <a:pt x="50" y="61"/>
                  </a:cubicBezTo>
                  <a:cubicBezTo>
                    <a:pt x="60" y="69"/>
                    <a:pt x="50" y="90"/>
                    <a:pt x="38" y="90"/>
                  </a:cubicBezTo>
                  <a:cubicBezTo>
                    <a:pt x="23" y="89"/>
                    <a:pt x="25" y="62"/>
                    <a:pt x="39" y="60"/>
                  </a:cubicBezTo>
                  <a:cubicBezTo>
                    <a:pt x="58" y="57"/>
                    <a:pt x="46" y="83"/>
                    <a:pt x="35" y="85"/>
                  </a:cubicBezTo>
                  <a:cubicBezTo>
                    <a:pt x="18" y="88"/>
                    <a:pt x="31" y="65"/>
                    <a:pt x="42" y="63"/>
                  </a:cubicBezTo>
                  <a:cubicBezTo>
                    <a:pt x="44" y="72"/>
                    <a:pt x="39" y="80"/>
                    <a:pt x="32" y="82"/>
                  </a:cubicBezTo>
                  <a:cubicBezTo>
                    <a:pt x="34" y="56"/>
                    <a:pt x="12" y="34"/>
                    <a:pt x="13" y="9"/>
                  </a:cubicBezTo>
                  <a:cubicBezTo>
                    <a:pt x="25" y="7"/>
                    <a:pt x="42" y="0"/>
                    <a:pt x="53" y="6"/>
                  </a:cubicBezTo>
                  <a:cubicBezTo>
                    <a:pt x="63" y="11"/>
                    <a:pt x="67" y="27"/>
                    <a:pt x="69"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33" name="Freeform 1516"/>
            <p:cNvSpPr/>
            <p:nvPr/>
          </p:nvSpPr>
          <p:spPr>
            <a:xfrm>
              <a:off x="8468685" y="2564449"/>
              <a:ext cx="83814" cy="41907"/>
            </a:xfrm>
            <a:custGeom>
              <a:avLst/>
              <a:gdLst/>
              <a:ahLst/>
              <a:cxnLst>
                <a:cxn ang="0">
                  <a:pos x="0" y="2147483646"/>
                </a:cxn>
                <a:cxn ang="0">
                  <a:pos x="2147483646" y="2147483646"/>
                </a:cxn>
              </a:cxnLst>
              <a:pathLst>
                <a:path w="30" h="15">
                  <a:moveTo>
                    <a:pt x="0" y="4"/>
                  </a:moveTo>
                  <a:cubicBezTo>
                    <a:pt x="11" y="0"/>
                    <a:pt x="26" y="2"/>
                    <a:pt x="3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34" name="Freeform 1519"/>
            <p:cNvSpPr/>
            <p:nvPr/>
          </p:nvSpPr>
          <p:spPr>
            <a:xfrm>
              <a:off x="8695363" y="2631119"/>
              <a:ext cx="560028" cy="525740"/>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201" h="188">
                  <a:moveTo>
                    <a:pt x="152" y="57"/>
                  </a:moveTo>
                  <a:cubicBezTo>
                    <a:pt x="201" y="111"/>
                    <a:pt x="57" y="158"/>
                    <a:pt x="50" y="188"/>
                  </a:cubicBezTo>
                  <a:cubicBezTo>
                    <a:pt x="61" y="142"/>
                    <a:pt x="0" y="35"/>
                    <a:pt x="52" y="0"/>
                  </a:cubicBezTo>
                  <a:cubicBezTo>
                    <a:pt x="75" y="24"/>
                    <a:pt x="67" y="81"/>
                    <a:pt x="67" y="113"/>
                  </a:cubicBezTo>
                  <a:cubicBezTo>
                    <a:pt x="72" y="103"/>
                    <a:pt x="129" y="31"/>
                    <a:pt x="152" y="57"/>
                  </a:cubicBezTo>
                  <a:close/>
                </a:path>
              </a:pathLst>
            </a:custGeom>
            <a:solidFill>
              <a:srgbClr val="FF9CBD"/>
            </a:solidFill>
            <a:ln w="15875" cap="rnd" cmpd="sng">
              <a:solidFill>
                <a:srgbClr val="000000"/>
              </a:solidFill>
              <a:prstDash val="solid"/>
              <a:round/>
              <a:headEnd type="none" w="med" len="med"/>
              <a:tailEnd type="none" w="med" len="med"/>
            </a:ln>
          </p:spPr>
          <p:txBody>
            <a:bodyPr/>
            <a:p>
              <a:endParaRPr lang="en-US"/>
            </a:p>
          </p:txBody>
        </p:sp>
        <p:sp>
          <p:nvSpPr>
            <p:cNvPr id="9135" name="Freeform 1520"/>
            <p:cNvSpPr/>
            <p:nvPr/>
          </p:nvSpPr>
          <p:spPr>
            <a:xfrm>
              <a:off x="8520116" y="3623549"/>
              <a:ext cx="411449" cy="4381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8" h="157">
                  <a:moveTo>
                    <a:pt x="78" y="117"/>
                  </a:moveTo>
                  <a:cubicBezTo>
                    <a:pt x="101" y="109"/>
                    <a:pt x="132" y="103"/>
                    <a:pt x="143" y="79"/>
                  </a:cubicBezTo>
                  <a:cubicBezTo>
                    <a:pt x="148" y="69"/>
                    <a:pt x="148" y="54"/>
                    <a:pt x="134" y="52"/>
                  </a:cubicBezTo>
                  <a:cubicBezTo>
                    <a:pt x="122" y="50"/>
                    <a:pt x="104" y="59"/>
                    <a:pt x="93" y="64"/>
                  </a:cubicBezTo>
                  <a:cubicBezTo>
                    <a:pt x="84" y="69"/>
                    <a:pt x="78" y="75"/>
                    <a:pt x="70" y="81"/>
                  </a:cubicBezTo>
                  <a:cubicBezTo>
                    <a:pt x="61" y="87"/>
                    <a:pt x="53" y="93"/>
                    <a:pt x="48" y="103"/>
                  </a:cubicBezTo>
                  <a:cubicBezTo>
                    <a:pt x="53" y="93"/>
                    <a:pt x="77" y="6"/>
                    <a:pt x="43" y="3"/>
                  </a:cubicBezTo>
                  <a:cubicBezTo>
                    <a:pt x="7" y="0"/>
                    <a:pt x="2" y="37"/>
                    <a:pt x="1" y="65"/>
                  </a:cubicBezTo>
                  <a:cubicBezTo>
                    <a:pt x="0" y="96"/>
                    <a:pt x="9" y="126"/>
                    <a:pt x="10" y="157"/>
                  </a:cubicBezTo>
                  <a:cubicBezTo>
                    <a:pt x="10" y="151"/>
                    <a:pt x="32" y="140"/>
                    <a:pt x="37" y="136"/>
                  </a:cubicBezTo>
                  <a:cubicBezTo>
                    <a:pt x="49" y="127"/>
                    <a:pt x="63" y="121"/>
                    <a:pt x="78" y="117"/>
                  </a:cubicBezTo>
                  <a:close/>
                </a:path>
              </a:pathLst>
            </a:custGeom>
            <a:solidFill>
              <a:srgbClr val="91D1FA"/>
            </a:solidFill>
            <a:ln w="15875" cap="rnd" cmpd="sng">
              <a:solidFill>
                <a:srgbClr val="000000"/>
              </a:solidFill>
              <a:prstDash val="solid"/>
              <a:round/>
              <a:headEnd type="none" w="med" len="med"/>
              <a:tailEnd type="none" w="med" len="med"/>
            </a:ln>
          </p:spPr>
          <p:txBody>
            <a:bodyPr/>
            <a:p>
              <a:endParaRPr lang="en-US"/>
            </a:p>
          </p:txBody>
        </p:sp>
        <p:sp>
          <p:nvSpPr>
            <p:cNvPr id="9136" name="Freeform 1521"/>
            <p:cNvSpPr/>
            <p:nvPr/>
          </p:nvSpPr>
          <p:spPr>
            <a:xfrm>
              <a:off x="8141049" y="3031139"/>
              <a:ext cx="546694" cy="523835"/>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196" h="188">
                  <a:moveTo>
                    <a:pt x="151" y="63"/>
                  </a:moveTo>
                  <a:cubicBezTo>
                    <a:pt x="196" y="119"/>
                    <a:pt x="51" y="158"/>
                    <a:pt x="41" y="188"/>
                  </a:cubicBezTo>
                  <a:cubicBezTo>
                    <a:pt x="55" y="143"/>
                    <a:pt x="0" y="32"/>
                    <a:pt x="54" y="0"/>
                  </a:cubicBezTo>
                  <a:cubicBezTo>
                    <a:pt x="76" y="25"/>
                    <a:pt x="65" y="82"/>
                    <a:pt x="63" y="114"/>
                  </a:cubicBezTo>
                  <a:cubicBezTo>
                    <a:pt x="68" y="105"/>
                    <a:pt x="129" y="36"/>
                    <a:pt x="151" y="63"/>
                  </a:cubicBezTo>
                  <a:close/>
                </a:path>
              </a:pathLst>
            </a:custGeom>
            <a:solidFill>
              <a:srgbClr val="FFDE7A"/>
            </a:solidFill>
            <a:ln w="15875" cap="rnd" cmpd="sng">
              <a:solidFill>
                <a:srgbClr val="000000"/>
              </a:solidFill>
              <a:prstDash val="solid"/>
              <a:round/>
              <a:headEnd type="none" w="med" len="med"/>
              <a:tailEnd type="none" w="med" len="med"/>
            </a:ln>
          </p:spPr>
          <p:txBody>
            <a:bodyPr/>
            <a:p>
              <a:endParaRPr lang="en-US"/>
            </a:p>
          </p:txBody>
        </p:sp>
        <p:sp>
          <p:nvSpPr>
            <p:cNvPr id="9137" name="Freeform 1522"/>
            <p:cNvSpPr/>
            <p:nvPr/>
          </p:nvSpPr>
          <p:spPr>
            <a:xfrm>
              <a:off x="10095433" y="4655980"/>
              <a:ext cx="83814" cy="228583"/>
            </a:xfrm>
            <a:custGeom>
              <a:avLst/>
              <a:gdLst/>
              <a:ahLst/>
              <a:cxnLst>
                <a:cxn ang="0">
                  <a:pos x="0" y="2147483646"/>
                </a:cxn>
                <a:cxn ang="0">
                  <a:pos x="2147483646" y="0"/>
                </a:cxn>
                <a:cxn ang="0">
                  <a:pos x="2147483646" y="2147483646"/>
                </a:cxn>
                <a:cxn ang="0">
                  <a:pos x="2147483646" y="2147483646"/>
                </a:cxn>
                <a:cxn ang="0">
                  <a:pos x="0" y="2147483646"/>
                </a:cxn>
              </a:cxnLst>
              <a:pathLst>
                <a:path w="30" h="82">
                  <a:moveTo>
                    <a:pt x="0" y="19"/>
                  </a:moveTo>
                  <a:cubicBezTo>
                    <a:pt x="5" y="13"/>
                    <a:pt x="11" y="6"/>
                    <a:pt x="18" y="0"/>
                  </a:cubicBezTo>
                  <a:cubicBezTo>
                    <a:pt x="18" y="0"/>
                    <a:pt x="30" y="40"/>
                    <a:pt x="30" y="55"/>
                  </a:cubicBezTo>
                  <a:cubicBezTo>
                    <a:pt x="22" y="64"/>
                    <a:pt x="13" y="74"/>
                    <a:pt x="4" y="82"/>
                  </a:cubicBezTo>
                  <a:cubicBezTo>
                    <a:pt x="4" y="67"/>
                    <a:pt x="0" y="19"/>
                    <a:pt x="0" y="19"/>
                  </a:cubicBezTo>
                  <a:close/>
                </a:path>
              </a:pathLst>
            </a:custGeom>
            <a:solidFill>
              <a:srgbClr val="8C9194"/>
            </a:solidFill>
            <a:ln w="9525">
              <a:noFill/>
            </a:ln>
          </p:spPr>
          <p:txBody>
            <a:bodyPr/>
            <a:p>
              <a:endParaRPr lang="en-US"/>
            </a:p>
          </p:txBody>
        </p:sp>
        <p:sp>
          <p:nvSpPr>
            <p:cNvPr id="9138" name="Freeform 1523"/>
            <p:cNvSpPr/>
            <p:nvPr/>
          </p:nvSpPr>
          <p:spPr>
            <a:xfrm>
              <a:off x="9973522" y="4709316"/>
              <a:ext cx="133340" cy="253346"/>
            </a:xfrm>
            <a:custGeom>
              <a:avLst/>
              <a:gdLst/>
              <a:ahLst/>
              <a:cxnLst>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Lst>
              <a:pathLst>
                <a:path w="48" h="91">
                  <a:moveTo>
                    <a:pt x="30" y="14"/>
                  </a:moveTo>
                  <a:cubicBezTo>
                    <a:pt x="34" y="10"/>
                    <a:pt x="39" y="5"/>
                    <a:pt x="44" y="0"/>
                  </a:cubicBezTo>
                  <a:cubicBezTo>
                    <a:pt x="44" y="0"/>
                    <a:pt x="48" y="48"/>
                    <a:pt x="48" y="63"/>
                  </a:cubicBezTo>
                  <a:cubicBezTo>
                    <a:pt x="32" y="79"/>
                    <a:pt x="16" y="91"/>
                    <a:pt x="6" y="87"/>
                  </a:cubicBezTo>
                  <a:cubicBezTo>
                    <a:pt x="4" y="86"/>
                    <a:pt x="2" y="84"/>
                    <a:pt x="0" y="82"/>
                  </a:cubicBezTo>
                  <a:cubicBezTo>
                    <a:pt x="4" y="67"/>
                    <a:pt x="30" y="10"/>
                    <a:pt x="30" y="10"/>
                  </a:cubicBezTo>
                  <a:cubicBezTo>
                    <a:pt x="30" y="11"/>
                    <a:pt x="30" y="13"/>
                    <a:pt x="30" y="14"/>
                  </a:cubicBezTo>
                  <a:close/>
                </a:path>
              </a:pathLst>
            </a:custGeom>
            <a:solidFill>
              <a:srgbClr val="8CCCFF"/>
            </a:solidFill>
            <a:ln w="9525">
              <a:noFill/>
            </a:ln>
          </p:spPr>
          <p:txBody>
            <a:bodyPr/>
            <a:p>
              <a:endParaRPr lang="en-US"/>
            </a:p>
          </p:txBody>
        </p:sp>
        <p:sp>
          <p:nvSpPr>
            <p:cNvPr id="9139" name="Freeform 1524"/>
            <p:cNvSpPr>
              <a:spLocks noEditPoints="1"/>
            </p:cNvSpPr>
            <p:nvPr/>
          </p:nvSpPr>
          <p:spPr>
            <a:xfrm>
              <a:off x="9651601" y="3314962"/>
              <a:ext cx="748609" cy="67812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68" h="243">
                  <a:moveTo>
                    <a:pt x="220" y="20"/>
                  </a:moveTo>
                  <a:cubicBezTo>
                    <a:pt x="256" y="39"/>
                    <a:pt x="268" y="77"/>
                    <a:pt x="268" y="116"/>
                  </a:cubicBezTo>
                  <a:cubicBezTo>
                    <a:pt x="268" y="119"/>
                    <a:pt x="268" y="122"/>
                    <a:pt x="268" y="125"/>
                  </a:cubicBezTo>
                  <a:cubicBezTo>
                    <a:pt x="266" y="158"/>
                    <a:pt x="255" y="189"/>
                    <a:pt x="243" y="220"/>
                  </a:cubicBezTo>
                  <a:cubicBezTo>
                    <a:pt x="243" y="220"/>
                    <a:pt x="243" y="220"/>
                    <a:pt x="243" y="220"/>
                  </a:cubicBezTo>
                  <a:cubicBezTo>
                    <a:pt x="240" y="228"/>
                    <a:pt x="237" y="235"/>
                    <a:pt x="234" y="243"/>
                  </a:cubicBezTo>
                  <a:cubicBezTo>
                    <a:pt x="99" y="238"/>
                    <a:pt x="0" y="139"/>
                    <a:pt x="0" y="139"/>
                  </a:cubicBezTo>
                  <a:cubicBezTo>
                    <a:pt x="18" y="117"/>
                    <a:pt x="36" y="96"/>
                    <a:pt x="57" y="77"/>
                  </a:cubicBezTo>
                  <a:cubicBezTo>
                    <a:pt x="70" y="65"/>
                    <a:pt x="84" y="54"/>
                    <a:pt x="99" y="44"/>
                  </a:cubicBezTo>
                  <a:cubicBezTo>
                    <a:pt x="106" y="39"/>
                    <a:pt x="113" y="34"/>
                    <a:pt x="120" y="30"/>
                  </a:cubicBezTo>
                  <a:cubicBezTo>
                    <a:pt x="132" y="22"/>
                    <a:pt x="144" y="15"/>
                    <a:pt x="157" y="10"/>
                  </a:cubicBezTo>
                  <a:cubicBezTo>
                    <a:pt x="184" y="0"/>
                    <a:pt x="196" y="7"/>
                    <a:pt x="220" y="20"/>
                  </a:cubicBezTo>
                  <a:close/>
                  <a:moveTo>
                    <a:pt x="169" y="50"/>
                  </a:moveTo>
                  <a:cubicBezTo>
                    <a:pt x="175" y="51"/>
                    <a:pt x="185" y="42"/>
                    <a:pt x="183" y="36"/>
                  </a:cubicBezTo>
                  <a:cubicBezTo>
                    <a:pt x="181" y="28"/>
                    <a:pt x="170" y="30"/>
                    <a:pt x="168" y="37"/>
                  </a:cubicBezTo>
                  <a:cubicBezTo>
                    <a:pt x="167" y="40"/>
                    <a:pt x="168" y="42"/>
                    <a:pt x="170" y="43"/>
                  </a:cubicBezTo>
                  <a:cubicBezTo>
                    <a:pt x="169" y="45"/>
                    <a:pt x="169" y="48"/>
                    <a:pt x="169" y="50"/>
                  </a:cubicBezTo>
                  <a:close/>
                  <a:moveTo>
                    <a:pt x="202" y="37"/>
                  </a:moveTo>
                  <a:cubicBezTo>
                    <a:pt x="201" y="36"/>
                    <a:pt x="201" y="36"/>
                    <a:pt x="200" y="36"/>
                  </a:cubicBezTo>
                  <a:cubicBezTo>
                    <a:pt x="197" y="37"/>
                    <a:pt x="194" y="44"/>
                    <a:pt x="195" y="46"/>
                  </a:cubicBezTo>
                  <a:cubicBezTo>
                    <a:pt x="198" y="50"/>
                    <a:pt x="204" y="45"/>
                    <a:pt x="204" y="41"/>
                  </a:cubicBezTo>
                  <a:cubicBezTo>
                    <a:pt x="205" y="38"/>
                    <a:pt x="203" y="36"/>
                    <a:pt x="202" y="37"/>
                  </a:cubicBezTo>
                  <a:cubicBezTo>
                    <a:pt x="202" y="37"/>
                    <a:pt x="202" y="37"/>
                    <a:pt x="202" y="37"/>
                  </a:cubicBezTo>
                  <a:close/>
                </a:path>
              </a:pathLst>
            </a:custGeom>
            <a:solidFill>
              <a:srgbClr val="FFFFFF"/>
            </a:solidFill>
            <a:ln w="9525">
              <a:noFill/>
            </a:ln>
          </p:spPr>
          <p:txBody>
            <a:bodyPr/>
            <a:p>
              <a:endParaRPr lang="en-US"/>
            </a:p>
          </p:txBody>
        </p:sp>
        <p:sp>
          <p:nvSpPr>
            <p:cNvPr id="9140" name="Freeform 1525"/>
            <p:cNvSpPr/>
            <p:nvPr/>
          </p:nvSpPr>
          <p:spPr>
            <a:xfrm>
              <a:off x="10144959" y="4602644"/>
              <a:ext cx="129530" cy="205724"/>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Lst>
              <a:pathLst>
                <a:path w="46" h="74">
                  <a:moveTo>
                    <a:pt x="36" y="50"/>
                  </a:moveTo>
                  <a:cubicBezTo>
                    <a:pt x="30" y="55"/>
                    <a:pt x="22" y="64"/>
                    <a:pt x="12" y="74"/>
                  </a:cubicBezTo>
                  <a:cubicBezTo>
                    <a:pt x="12" y="59"/>
                    <a:pt x="0" y="19"/>
                    <a:pt x="0" y="19"/>
                  </a:cubicBezTo>
                  <a:cubicBezTo>
                    <a:pt x="8" y="12"/>
                    <a:pt x="17" y="4"/>
                    <a:pt x="25" y="0"/>
                  </a:cubicBezTo>
                  <a:cubicBezTo>
                    <a:pt x="25" y="0"/>
                    <a:pt x="46" y="35"/>
                    <a:pt x="46" y="44"/>
                  </a:cubicBezTo>
                  <a:cubicBezTo>
                    <a:pt x="43" y="45"/>
                    <a:pt x="40" y="47"/>
                    <a:pt x="36" y="50"/>
                  </a:cubicBezTo>
                  <a:close/>
                </a:path>
              </a:pathLst>
            </a:custGeom>
            <a:solidFill>
              <a:srgbClr val="8CCCFF"/>
            </a:solidFill>
            <a:ln w="9525">
              <a:noFill/>
            </a:ln>
          </p:spPr>
          <p:txBody>
            <a:bodyPr/>
            <a:p>
              <a:endParaRPr lang="en-US"/>
            </a:p>
          </p:txBody>
        </p:sp>
        <p:sp>
          <p:nvSpPr>
            <p:cNvPr id="9141" name="Freeform 1526"/>
            <p:cNvSpPr/>
            <p:nvPr/>
          </p:nvSpPr>
          <p:spPr>
            <a:xfrm>
              <a:off x="10329731" y="2876846"/>
              <a:ext cx="443832" cy="105338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59" h="377">
                  <a:moveTo>
                    <a:pt x="131" y="0"/>
                  </a:moveTo>
                  <a:cubicBezTo>
                    <a:pt x="159" y="0"/>
                    <a:pt x="127" y="144"/>
                    <a:pt x="97" y="219"/>
                  </a:cubicBezTo>
                  <a:cubicBezTo>
                    <a:pt x="66" y="293"/>
                    <a:pt x="6" y="361"/>
                    <a:pt x="0" y="377"/>
                  </a:cubicBezTo>
                  <a:cubicBezTo>
                    <a:pt x="12" y="346"/>
                    <a:pt x="23" y="315"/>
                    <a:pt x="25" y="282"/>
                  </a:cubicBezTo>
                  <a:cubicBezTo>
                    <a:pt x="25" y="279"/>
                    <a:pt x="25" y="276"/>
                    <a:pt x="25" y="273"/>
                  </a:cubicBezTo>
                  <a:cubicBezTo>
                    <a:pt x="25" y="273"/>
                    <a:pt x="25" y="273"/>
                    <a:pt x="25" y="273"/>
                  </a:cubicBezTo>
                  <a:cubicBezTo>
                    <a:pt x="25" y="273"/>
                    <a:pt x="55" y="195"/>
                    <a:pt x="60" y="170"/>
                  </a:cubicBezTo>
                  <a:cubicBezTo>
                    <a:pt x="65" y="146"/>
                    <a:pt x="103" y="0"/>
                    <a:pt x="131" y="0"/>
                  </a:cubicBezTo>
                  <a:close/>
                </a:path>
              </a:pathLst>
            </a:custGeom>
            <a:solidFill>
              <a:srgbClr val="8C9194"/>
            </a:solidFill>
            <a:ln w="9525">
              <a:noFill/>
            </a:ln>
          </p:spPr>
          <p:txBody>
            <a:bodyPr/>
            <a:p>
              <a:endParaRPr lang="en-US"/>
            </a:p>
          </p:txBody>
        </p:sp>
        <p:sp>
          <p:nvSpPr>
            <p:cNvPr id="9142" name="Freeform 1527"/>
            <p:cNvSpPr/>
            <p:nvPr/>
          </p:nvSpPr>
          <p:spPr>
            <a:xfrm>
              <a:off x="10215439" y="4579786"/>
              <a:ext cx="173342" cy="201915"/>
            </a:xfrm>
            <a:custGeom>
              <a:avLst/>
              <a:gdLst/>
              <a:ahLst/>
              <a:cxnLst>
                <a:cxn ang="0">
                  <a:pos x="2147483646" y="2147483646"/>
                </a:cxn>
                <a:cxn ang="0">
                  <a:pos x="2147483646" y="2147483646"/>
                </a:cxn>
                <a:cxn ang="0">
                  <a:pos x="2147483646" y="2147483646"/>
                </a:cxn>
                <a:cxn ang="0">
                  <a:pos x="0" y="2147483646"/>
                </a:cxn>
                <a:cxn ang="0">
                  <a:pos x="2147483646" y="2147483646"/>
                </a:cxn>
              </a:cxnLst>
              <a:pathLst>
                <a:path w="62" h="72">
                  <a:moveTo>
                    <a:pt x="16" y="2"/>
                  </a:moveTo>
                  <a:cubicBezTo>
                    <a:pt x="46" y="0"/>
                    <a:pt x="62" y="48"/>
                    <a:pt x="62" y="72"/>
                  </a:cubicBezTo>
                  <a:cubicBezTo>
                    <a:pt x="39" y="65"/>
                    <a:pt x="38" y="44"/>
                    <a:pt x="21" y="52"/>
                  </a:cubicBezTo>
                  <a:cubicBezTo>
                    <a:pt x="21" y="43"/>
                    <a:pt x="0" y="8"/>
                    <a:pt x="0" y="8"/>
                  </a:cubicBezTo>
                  <a:cubicBezTo>
                    <a:pt x="6" y="5"/>
                    <a:pt x="11" y="3"/>
                    <a:pt x="16" y="2"/>
                  </a:cubicBezTo>
                  <a:close/>
                </a:path>
              </a:pathLst>
            </a:custGeom>
            <a:solidFill>
              <a:srgbClr val="8C9194"/>
            </a:solidFill>
            <a:ln w="9525">
              <a:noFill/>
            </a:ln>
          </p:spPr>
          <p:txBody>
            <a:bodyPr/>
            <a:p>
              <a:endParaRPr lang="en-US"/>
            </a:p>
          </p:txBody>
        </p:sp>
        <p:sp>
          <p:nvSpPr>
            <p:cNvPr id="9143" name="Freeform 1528"/>
            <p:cNvSpPr/>
            <p:nvPr/>
          </p:nvSpPr>
          <p:spPr>
            <a:xfrm>
              <a:off x="9602075" y="3703553"/>
              <a:ext cx="702892" cy="379066"/>
            </a:xfrm>
            <a:custGeom>
              <a:avLst/>
              <a:gdLst/>
              <a:ahLst/>
              <a:cxnLst>
                <a:cxn ang="0">
                  <a:pos x="2147483646" y="2147483646"/>
                </a:cxn>
                <a:cxn ang="0">
                  <a:pos x="2147483646" y="2147483646"/>
                </a:cxn>
                <a:cxn ang="0">
                  <a:pos x="0" y="2147483646"/>
                </a:cxn>
                <a:cxn ang="0">
                  <a:pos x="2147483646" y="0"/>
                </a:cxn>
                <a:cxn ang="0">
                  <a:pos x="2147483646" y="2147483646"/>
                </a:cxn>
              </a:cxnLst>
              <a:pathLst>
                <a:path w="252" h="136">
                  <a:moveTo>
                    <a:pt x="252" y="104"/>
                  </a:moveTo>
                  <a:cubicBezTo>
                    <a:pt x="248" y="114"/>
                    <a:pt x="244" y="125"/>
                    <a:pt x="240" y="136"/>
                  </a:cubicBezTo>
                  <a:cubicBezTo>
                    <a:pt x="62" y="128"/>
                    <a:pt x="0" y="24"/>
                    <a:pt x="0" y="24"/>
                  </a:cubicBezTo>
                  <a:cubicBezTo>
                    <a:pt x="6" y="16"/>
                    <a:pt x="12" y="8"/>
                    <a:pt x="18" y="0"/>
                  </a:cubicBezTo>
                  <a:cubicBezTo>
                    <a:pt x="18" y="0"/>
                    <a:pt x="117" y="99"/>
                    <a:pt x="252" y="104"/>
                  </a:cubicBezTo>
                  <a:close/>
                </a:path>
              </a:pathLst>
            </a:custGeom>
            <a:solidFill>
              <a:srgbClr val="8C9194"/>
            </a:solidFill>
            <a:ln w="9525">
              <a:noFill/>
            </a:ln>
          </p:spPr>
          <p:txBody>
            <a:bodyPr/>
            <a:p>
              <a:endParaRPr lang="en-US"/>
            </a:p>
          </p:txBody>
        </p:sp>
        <p:sp>
          <p:nvSpPr>
            <p:cNvPr id="9144" name="Freeform 1529"/>
            <p:cNvSpPr/>
            <p:nvPr/>
          </p:nvSpPr>
          <p:spPr>
            <a:xfrm>
              <a:off x="9541120" y="3770223"/>
              <a:ext cx="729560" cy="44764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62" h="160">
                  <a:moveTo>
                    <a:pt x="262" y="112"/>
                  </a:moveTo>
                  <a:cubicBezTo>
                    <a:pt x="260" y="116"/>
                    <a:pt x="259" y="121"/>
                    <a:pt x="258" y="125"/>
                  </a:cubicBezTo>
                  <a:cubicBezTo>
                    <a:pt x="254" y="137"/>
                    <a:pt x="250" y="149"/>
                    <a:pt x="246" y="160"/>
                  </a:cubicBezTo>
                  <a:cubicBezTo>
                    <a:pt x="93" y="152"/>
                    <a:pt x="14" y="51"/>
                    <a:pt x="0" y="30"/>
                  </a:cubicBezTo>
                  <a:cubicBezTo>
                    <a:pt x="1" y="29"/>
                    <a:pt x="2" y="28"/>
                    <a:pt x="2" y="27"/>
                  </a:cubicBezTo>
                  <a:cubicBezTo>
                    <a:pt x="9" y="18"/>
                    <a:pt x="15" y="9"/>
                    <a:pt x="22" y="0"/>
                  </a:cubicBezTo>
                  <a:cubicBezTo>
                    <a:pt x="22" y="0"/>
                    <a:pt x="84" y="104"/>
                    <a:pt x="262" y="112"/>
                  </a:cubicBezTo>
                  <a:close/>
                </a:path>
              </a:pathLst>
            </a:custGeom>
            <a:solidFill>
              <a:srgbClr val="8CCCFF"/>
            </a:solidFill>
            <a:ln w="9525">
              <a:noFill/>
            </a:ln>
          </p:spPr>
          <p:txBody>
            <a:bodyPr/>
            <a:p>
              <a:endParaRPr lang="en-US"/>
            </a:p>
          </p:txBody>
        </p:sp>
        <p:sp>
          <p:nvSpPr>
            <p:cNvPr id="9145" name="Freeform 1530"/>
            <p:cNvSpPr/>
            <p:nvPr/>
          </p:nvSpPr>
          <p:spPr>
            <a:xfrm>
              <a:off x="9811609" y="2688265"/>
              <a:ext cx="438117" cy="841946"/>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57" h="302">
                  <a:moveTo>
                    <a:pt x="140" y="5"/>
                  </a:moveTo>
                  <a:cubicBezTo>
                    <a:pt x="157" y="9"/>
                    <a:pt x="134" y="51"/>
                    <a:pt x="108" y="104"/>
                  </a:cubicBezTo>
                  <a:cubicBezTo>
                    <a:pt x="81" y="158"/>
                    <a:pt x="63" y="255"/>
                    <a:pt x="63" y="255"/>
                  </a:cubicBezTo>
                  <a:cubicBezTo>
                    <a:pt x="56" y="259"/>
                    <a:pt x="49" y="264"/>
                    <a:pt x="42" y="269"/>
                  </a:cubicBezTo>
                  <a:cubicBezTo>
                    <a:pt x="27" y="279"/>
                    <a:pt x="13" y="290"/>
                    <a:pt x="0" y="302"/>
                  </a:cubicBezTo>
                  <a:cubicBezTo>
                    <a:pt x="4" y="109"/>
                    <a:pt x="123" y="0"/>
                    <a:pt x="140" y="5"/>
                  </a:cubicBezTo>
                  <a:close/>
                </a:path>
              </a:pathLst>
            </a:custGeom>
            <a:solidFill>
              <a:srgbClr val="8C9194"/>
            </a:solidFill>
            <a:ln w="9525">
              <a:noFill/>
            </a:ln>
          </p:spPr>
          <p:txBody>
            <a:bodyPr/>
            <a:p>
              <a:endParaRPr lang="en-US"/>
            </a:p>
          </p:txBody>
        </p:sp>
        <p:sp>
          <p:nvSpPr>
            <p:cNvPr id="9146" name="Freeform 1531"/>
            <p:cNvSpPr/>
            <p:nvPr/>
          </p:nvSpPr>
          <p:spPr>
            <a:xfrm>
              <a:off x="9468735" y="3854036"/>
              <a:ext cx="758133" cy="502882"/>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72" h="180">
                  <a:moveTo>
                    <a:pt x="272" y="130"/>
                  </a:moveTo>
                  <a:cubicBezTo>
                    <a:pt x="269" y="142"/>
                    <a:pt x="265" y="153"/>
                    <a:pt x="261" y="165"/>
                  </a:cubicBezTo>
                  <a:cubicBezTo>
                    <a:pt x="259" y="170"/>
                    <a:pt x="257" y="175"/>
                    <a:pt x="255" y="180"/>
                  </a:cubicBezTo>
                  <a:cubicBezTo>
                    <a:pt x="70" y="174"/>
                    <a:pt x="0" y="42"/>
                    <a:pt x="0" y="42"/>
                  </a:cubicBezTo>
                  <a:cubicBezTo>
                    <a:pt x="7" y="28"/>
                    <a:pt x="16" y="14"/>
                    <a:pt x="26" y="0"/>
                  </a:cubicBezTo>
                  <a:cubicBezTo>
                    <a:pt x="40" y="21"/>
                    <a:pt x="119" y="122"/>
                    <a:pt x="272" y="130"/>
                  </a:cubicBezTo>
                  <a:close/>
                </a:path>
              </a:pathLst>
            </a:custGeom>
            <a:solidFill>
              <a:srgbClr val="8C9194"/>
            </a:solidFill>
            <a:ln w="9525">
              <a:noFill/>
            </a:ln>
          </p:spPr>
          <p:txBody>
            <a:bodyPr/>
            <a:p>
              <a:endParaRPr lang="en-US"/>
            </a:p>
          </p:txBody>
        </p:sp>
        <p:sp>
          <p:nvSpPr>
            <p:cNvPr id="9147" name="Freeform 1532"/>
            <p:cNvSpPr/>
            <p:nvPr/>
          </p:nvSpPr>
          <p:spPr>
            <a:xfrm>
              <a:off x="9400160" y="3972137"/>
              <a:ext cx="779087" cy="584790"/>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79" h="210">
                  <a:moveTo>
                    <a:pt x="279" y="138"/>
                  </a:moveTo>
                  <a:cubicBezTo>
                    <a:pt x="272" y="156"/>
                    <a:pt x="264" y="174"/>
                    <a:pt x="256" y="192"/>
                  </a:cubicBezTo>
                  <a:cubicBezTo>
                    <a:pt x="256" y="192"/>
                    <a:pt x="256" y="192"/>
                    <a:pt x="256" y="192"/>
                  </a:cubicBezTo>
                  <a:cubicBezTo>
                    <a:pt x="65" y="210"/>
                    <a:pt x="0" y="51"/>
                    <a:pt x="0" y="51"/>
                  </a:cubicBezTo>
                  <a:cubicBezTo>
                    <a:pt x="7" y="33"/>
                    <a:pt x="14" y="16"/>
                    <a:pt x="24" y="0"/>
                  </a:cubicBezTo>
                  <a:cubicBezTo>
                    <a:pt x="24" y="0"/>
                    <a:pt x="94" y="132"/>
                    <a:pt x="279" y="138"/>
                  </a:cubicBezTo>
                  <a:close/>
                </a:path>
              </a:pathLst>
            </a:custGeom>
            <a:solidFill>
              <a:srgbClr val="8CCCFF"/>
            </a:solidFill>
            <a:ln w="9525">
              <a:noFill/>
            </a:ln>
          </p:spPr>
          <p:txBody>
            <a:bodyPr/>
            <a:p>
              <a:endParaRPr lang="en-US"/>
            </a:p>
          </p:txBody>
        </p:sp>
        <p:sp>
          <p:nvSpPr>
            <p:cNvPr id="9148" name="Freeform 1533"/>
            <p:cNvSpPr/>
            <p:nvPr/>
          </p:nvSpPr>
          <p:spPr>
            <a:xfrm>
              <a:off x="9301108" y="4113096"/>
              <a:ext cx="813374" cy="5257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92" h="188">
                  <a:moveTo>
                    <a:pt x="292" y="141"/>
                  </a:moveTo>
                  <a:cubicBezTo>
                    <a:pt x="292" y="141"/>
                    <a:pt x="292" y="141"/>
                    <a:pt x="292" y="141"/>
                  </a:cubicBezTo>
                  <a:cubicBezTo>
                    <a:pt x="286" y="155"/>
                    <a:pt x="281" y="168"/>
                    <a:pt x="277" y="183"/>
                  </a:cubicBezTo>
                  <a:cubicBezTo>
                    <a:pt x="266" y="183"/>
                    <a:pt x="201" y="188"/>
                    <a:pt x="201" y="188"/>
                  </a:cubicBezTo>
                  <a:cubicBezTo>
                    <a:pt x="200" y="172"/>
                    <a:pt x="201" y="167"/>
                    <a:pt x="185" y="156"/>
                  </a:cubicBezTo>
                  <a:cubicBezTo>
                    <a:pt x="174" y="148"/>
                    <a:pt x="162" y="141"/>
                    <a:pt x="149" y="136"/>
                  </a:cubicBezTo>
                  <a:cubicBezTo>
                    <a:pt x="119" y="124"/>
                    <a:pt x="85" y="123"/>
                    <a:pt x="54" y="113"/>
                  </a:cubicBezTo>
                  <a:cubicBezTo>
                    <a:pt x="27" y="87"/>
                    <a:pt x="0" y="34"/>
                    <a:pt x="0" y="32"/>
                  </a:cubicBezTo>
                  <a:cubicBezTo>
                    <a:pt x="14" y="36"/>
                    <a:pt x="26" y="35"/>
                    <a:pt x="32" y="15"/>
                  </a:cubicBezTo>
                  <a:cubicBezTo>
                    <a:pt x="33" y="10"/>
                    <a:pt x="35" y="5"/>
                    <a:pt x="36" y="0"/>
                  </a:cubicBezTo>
                  <a:cubicBezTo>
                    <a:pt x="36" y="0"/>
                    <a:pt x="101" y="159"/>
                    <a:pt x="292" y="141"/>
                  </a:cubicBezTo>
                  <a:close/>
                </a:path>
              </a:pathLst>
            </a:custGeom>
            <a:solidFill>
              <a:srgbClr val="8C9194"/>
            </a:solidFill>
            <a:ln w="9525">
              <a:noFill/>
            </a:ln>
          </p:spPr>
          <p:txBody>
            <a:bodyPr/>
            <a:p>
              <a:endParaRPr lang="en-US"/>
            </a:p>
          </p:txBody>
        </p:sp>
        <p:sp>
          <p:nvSpPr>
            <p:cNvPr id="9149" name="Freeform 1534"/>
            <p:cNvSpPr/>
            <p:nvPr/>
          </p:nvSpPr>
          <p:spPr>
            <a:xfrm>
              <a:off x="9861136" y="4625502"/>
              <a:ext cx="211439" cy="217153"/>
            </a:xfrm>
            <a:custGeom>
              <a:avLst/>
              <a:gdLst/>
              <a:ahLst/>
              <a:cxnLst>
                <a:cxn ang="0">
                  <a:pos x="2147483646" y="0"/>
                </a:cxn>
                <a:cxn ang="0">
                  <a:pos x="2147483646" y="2147483646"/>
                </a:cxn>
                <a:cxn ang="0">
                  <a:pos x="2147483646" y="2147483646"/>
                </a:cxn>
                <a:cxn ang="0">
                  <a:pos x="2147483646" y="2147483646"/>
                </a:cxn>
                <a:cxn ang="0">
                  <a:pos x="0" y="2147483646"/>
                </a:cxn>
                <a:cxn ang="0">
                  <a:pos x="0" y="2147483646"/>
                </a:cxn>
                <a:cxn ang="0">
                  <a:pos x="2147483646" y="0"/>
                </a:cxn>
              </a:cxnLst>
              <a:pathLst>
                <a:path w="76" h="78">
                  <a:moveTo>
                    <a:pt x="76" y="0"/>
                  </a:moveTo>
                  <a:cubicBezTo>
                    <a:pt x="74" y="6"/>
                    <a:pt x="73" y="12"/>
                    <a:pt x="72" y="18"/>
                  </a:cubicBezTo>
                  <a:cubicBezTo>
                    <a:pt x="72" y="18"/>
                    <a:pt x="21" y="63"/>
                    <a:pt x="21" y="78"/>
                  </a:cubicBezTo>
                  <a:cubicBezTo>
                    <a:pt x="19" y="74"/>
                    <a:pt x="18" y="70"/>
                    <a:pt x="17" y="68"/>
                  </a:cubicBezTo>
                  <a:cubicBezTo>
                    <a:pt x="9" y="51"/>
                    <a:pt x="2" y="31"/>
                    <a:pt x="0" y="12"/>
                  </a:cubicBezTo>
                  <a:cubicBezTo>
                    <a:pt x="0" y="10"/>
                    <a:pt x="0" y="7"/>
                    <a:pt x="0" y="5"/>
                  </a:cubicBezTo>
                  <a:cubicBezTo>
                    <a:pt x="0" y="5"/>
                    <a:pt x="65" y="0"/>
                    <a:pt x="76" y="0"/>
                  </a:cubicBezTo>
                  <a:close/>
                </a:path>
              </a:pathLst>
            </a:custGeom>
            <a:solidFill>
              <a:srgbClr val="8CCCFF"/>
            </a:solidFill>
            <a:ln w="9525">
              <a:noFill/>
            </a:ln>
          </p:spPr>
          <p:txBody>
            <a:bodyPr/>
            <a:p>
              <a:endParaRPr lang="en-US"/>
            </a:p>
          </p:txBody>
        </p:sp>
        <p:sp>
          <p:nvSpPr>
            <p:cNvPr id="9150" name="Freeform 1535"/>
            <p:cNvSpPr/>
            <p:nvPr/>
          </p:nvSpPr>
          <p:spPr>
            <a:xfrm>
              <a:off x="9920186" y="4675029"/>
              <a:ext cx="140959" cy="262870"/>
            </a:xfrm>
            <a:custGeom>
              <a:avLst/>
              <a:gdLst/>
              <a:ahLst/>
              <a:cxnLst>
                <a:cxn ang="0">
                  <a:pos x="2147483646" y="0"/>
                </a:cxn>
                <a:cxn ang="0">
                  <a:pos x="2147483646" y="2147483646"/>
                </a:cxn>
                <a:cxn ang="0">
                  <a:pos x="2147483646" y="2147483646"/>
                </a:cxn>
                <a:cxn ang="0">
                  <a:pos x="0" y="2147483646"/>
                </a:cxn>
                <a:cxn ang="0">
                  <a:pos x="2147483646" y="0"/>
                </a:cxn>
              </a:cxnLst>
              <a:pathLst>
                <a:path w="51" h="94">
                  <a:moveTo>
                    <a:pt x="51" y="0"/>
                  </a:moveTo>
                  <a:cubicBezTo>
                    <a:pt x="50" y="7"/>
                    <a:pt x="49" y="14"/>
                    <a:pt x="49" y="22"/>
                  </a:cubicBezTo>
                  <a:cubicBezTo>
                    <a:pt x="49" y="22"/>
                    <a:pt x="23" y="79"/>
                    <a:pt x="19" y="94"/>
                  </a:cubicBezTo>
                  <a:cubicBezTo>
                    <a:pt x="11" y="86"/>
                    <a:pt x="4" y="71"/>
                    <a:pt x="0" y="60"/>
                  </a:cubicBezTo>
                  <a:cubicBezTo>
                    <a:pt x="0" y="45"/>
                    <a:pt x="51" y="0"/>
                    <a:pt x="51" y="0"/>
                  </a:cubicBezTo>
                  <a:close/>
                </a:path>
              </a:pathLst>
            </a:custGeom>
            <a:solidFill>
              <a:srgbClr val="8C9194"/>
            </a:solidFill>
            <a:ln w="9525">
              <a:noFill/>
            </a:ln>
          </p:spPr>
          <p:txBody>
            <a:bodyPr/>
            <a:p>
              <a:endParaRPr lang="en-US"/>
            </a:p>
          </p:txBody>
        </p:sp>
        <p:sp>
          <p:nvSpPr>
            <p:cNvPr id="9151" name="Freeform 1536"/>
            <p:cNvSpPr/>
            <p:nvPr/>
          </p:nvSpPr>
          <p:spPr>
            <a:xfrm>
              <a:off x="9192531" y="4166432"/>
              <a:ext cx="259061" cy="262870"/>
            </a:xfrm>
            <a:custGeom>
              <a:avLst/>
              <a:gdLst/>
              <a:ahLst/>
              <a:cxnLst>
                <a:cxn ang="0">
                  <a:pos x="2147483646" y="2147483646"/>
                </a:cxn>
                <a:cxn ang="0">
                  <a:pos x="2147483646" y="2147483646"/>
                </a:cxn>
                <a:cxn ang="0">
                  <a:pos x="2147483646" y="2147483646"/>
                </a:cxn>
                <a:cxn ang="0">
                  <a:pos x="0" y="2147483646"/>
                </a:cxn>
                <a:cxn ang="0">
                  <a:pos x="0" y="0"/>
                </a:cxn>
                <a:cxn ang="0">
                  <a:pos x="2147483646" y="2147483646"/>
                </a:cxn>
              </a:cxnLst>
              <a:pathLst>
                <a:path w="93" h="94">
                  <a:moveTo>
                    <a:pt x="39" y="13"/>
                  </a:moveTo>
                  <a:cubicBezTo>
                    <a:pt x="39" y="15"/>
                    <a:pt x="66" y="68"/>
                    <a:pt x="93" y="94"/>
                  </a:cubicBezTo>
                  <a:cubicBezTo>
                    <a:pt x="64" y="86"/>
                    <a:pt x="40" y="67"/>
                    <a:pt x="12" y="57"/>
                  </a:cubicBezTo>
                  <a:cubicBezTo>
                    <a:pt x="8" y="56"/>
                    <a:pt x="4" y="55"/>
                    <a:pt x="0" y="54"/>
                  </a:cubicBezTo>
                  <a:cubicBezTo>
                    <a:pt x="0" y="45"/>
                    <a:pt x="0" y="0"/>
                    <a:pt x="0" y="0"/>
                  </a:cubicBezTo>
                  <a:cubicBezTo>
                    <a:pt x="13" y="2"/>
                    <a:pt x="26" y="10"/>
                    <a:pt x="39" y="13"/>
                  </a:cubicBezTo>
                  <a:close/>
                </a:path>
              </a:pathLst>
            </a:custGeom>
            <a:solidFill>
              <a:srgbClr val="8CCCFF"/>
            </a:solidFill>
            <a:ln w="9525">
              <a:noFill/>
            </a:ln>
          </p:spPr>
          <p:txBody>
            <a:bodyPr/>
            <a:p>
              <a:endParaRPr lang="en-US"/>
            </a:p>
          </p:txBody>
        </p:sp>
        <p:sp>
          <p:nvSpPr>
            <p:cNvPr id="9152" name="Freeform 1537"/>
            <p:cNvSpPr/>
            <p:nvPr/>
          </p:nvSpPr>
          <p:spPr>
            <a:xfrm>
              <a:off x="9066810" y="4145479"/>
              <a:ext cx="125721" cy="171437"/>
            </a:xfrm>
            <a:custGeom>
              <a:avLst/>
              <a:gdLst/>
              <a:ahLst/>
              <a:cxnLst>
                <a:cxn ang="0">
                  <a:pos x="2147483646" y="2147483646"/>
                </a:cxn>
                <a:cxn ang="0">
                  <a:pos x="2147483646" y="2147483646"/>
                </a:cxn>
                <a:cxn ang="0">
                  <a:pos x="0" y="2147483646"/>
                </a:cxn>
                <a:cxn ang="0">
                  <a:pos x="2147483646" y="0"/>
                </a:cxn>
                <a:cxn ang="0">
                  <a:pos x="2147483646" y="2147483646"/>
                </a:cxn>
              </a:cxnLst>
              <a:pathLst>
                <a:path w="45" h="62">
                  <a:moveTo>
                    <a:pt x="45" y="8"/>
                  </a:moveTo>
                  <a:cubicBezTo>
                    <a:pt x="45" y="8"/>
                    <a:pt x="45" y="53"/>
                    <a:pt x="45" y="62"/>
                  </a:cubicBezTo>
                  <a:cubicBezTo>
                    <a:pt x="30" y="57"/>
                    <a:pt x="15" y="52"/>
                    <a:pt x="0" y="49"/>
                  </a:cubicBezTo>
                  <a:cubicBezTo>
                    <a:pt x="1" y="34"/>
                    <a:pt x="6" y="0"/>
                    <a:pt x="6" y="0"/>
                  </a:cubicBezTo>
                  <a:cubicBezTo>
                    <a:pt x="19" y="3"/>
                    <a:pt x="32" y="5"/>
                    <a:pt x="45" y="8"/>
                  </a:cubicBezTo>
                  <a:close/>
                </a:path>
              </a:pathLst>
            </a:custGeom>
            <a:solidFill>
              <a:srgbClr val="8C9194"/>
            </a:solidFill>
            <a:ln w="9525">
              <a:noFill/>
            </a:ln>
          </p:spPr>
          <p:txBody>
            <a:bodyPr/>
            <a:p>
              <a:endParaRPr lang="en-US"/>
            </a:p>
          </p:txBody>
        </p:sp>
        <p:sp>
          <p:nvSpPr>
            <p:cNvPr id="9153" name="Freeform 1538"/>
            <p:cNvSpPr/>
            <p:nvPr/>
          </p:nvSpPr>
          <p:spPr>
            <a:xfrm>
              <a:off x="8948709" y="4124526"/>
              <a:ext cx="135245" cy="156198"/>
            </a:xfrm>
            <a:custGeom>
              <a:avLst/>
              <a:gdLst/>
              <a:ahLst/>
              <a:cxnLst>
                <a:cxn ang="0">
                  <a:pos x="2147483646" y="2147483646"/>
                </a:cxn>
                <a:cxn ang="0">
                  <a:pos x="2147483646" y="2147483646"/>
                </a:cxn>
                <a:cxn ang="0">
                  <a:pos x="2147483646" y="2147483646"/>
                </a:cxn>
                <a:cxn ang="0">
                  <a:pos x="0" y="0"/>
                </a:cxn>
                <a:cxn ang="0">
                  <a:pos x="2147483646" y="2147483646"/>
                </a:cxn>
              </a:cxnLst>
              <a:pathLst>
                <a:path w="48" h="56">
                  <a:moveTo>
                    <a:pt x="48" y="7"/>
                  </a:moveTo>
                  <a:cubicBezTo>
                    <a:pt x="48" y="7"/>
                    <a:pt x="43" y="41"/>
                    <a:pt x="42" y="56"/>
                  </a:cubicBezTo>
                  <a:cubicBezTo>
                    <a:pt x="31" y="53"/>
                    <a:pt x="19" y="51"/>
                    <a:pt x="8" y="50"/>
                  </a:cubicBezTo>
                  <a:cubicBezTo>
                    <a:pt x="5" y="47"/>
                    <a:pt x="0" y="0"/>
                    <a:pt x="0" y="0"/>
                  </a:cubicBezTo>
                  <a:cubicBezTo>
                    <a:pt x="16" y="2"/>
                    <a:pt x="32" y="4"/>
                    <a:pt x="48" y="7"/>
                  </a:cubicBezTo>
                  <a:close/>
                </a:path>
              </a:pathLst>
            </a:custGeom>
            <a:solidFill>
              <a:srgbClr val="8CCCFF"/>
            </a:solidFill>
            <a:ln w="9525">
              <a:noFill/>
            </a:ln>
          </p:spPr>
          <p:txBody>
            <a:bodyPr/>
            <a:p>
              <a:endParaRPr lang="en-US"/>
            </a:p>
          </p:txBody>
        </p:sp>
        <p:sp>
          <p:nvSpPr>
            <p:cNvPr id="9154" name="Freeform 1539"/>
            <p:cNvSpPr/>
            <p:nvPr/>
          </p:nvSpPr>
          <p:spPr>
            <a:xfrm>
              <a:off x="8817274" y="4109287"/>
              <a:ext cx="154293" cy="163818"/>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55" h="59">
                  <a:moveTo>
                    <a:pt x="55" y="56"/>
                  </a:moveTo>
                  <a:cubicBezTo>
                    <a:pt x="53" y="56"/>
                    <a:pt x="51" y="56"/>
                    <a:pt x="50" y="56"/>
                  </a:cubicBezTo>
                  <a:cubicBezTo>
                    <a:pt x="41" y="56"/>
                    <a:pt x="33" y="57"/>
                    <a:pt x="26" y="59"/>
                  </a:cubicBezTo>
                  <a:cubicBezTo>
                    <a:pt x="24" y="55"/>
                    <a:pt x="24" y="55"/>
                    <a:pt x="24" y="55"/>
                  </a:cubicBezTo>
                  <a:cubicBezTo>
                    <a:pt x="17" y="48"/>
                    <a:pt x="0" y="6"/>
                    <a:pt x="0" y="6"/>
                  </a:cubicBezTo>
                  <a:cubicBezTo>
                    <a:pt x="2" y="4"/>
                    <a:pt x="4" y="4"/>
                    <a:pt x="7" y="3"/>
                  </a:cubicBezTo>
                  <a:cubicBezTo>
                    <a:pt x="18" y="0"/>
                    <a:pt x="36" y="5"/>
                    <a:pt x="47" y="6"/>
                  </a:cubicBezTo>
                  <a:cubicBezTo>
                    <a:pt x="47" y="6"/>
                    <a:pt x="52" y="53"/>
                    <a:pt x="55" y="56"/>
                  </a:cubicBezTo>
                  <a:close/>
                </a:path>
              </a:pathLst>
            </a:custGeom>
            <a:solidFill>
              <a:srgbClr val="8C9194"/>
            </a:solidFill>
            <a:ln w="9525">
              <a:noFill/>
            </a:ln>
          </p:spPr>
          <p:txBody>
            <a:bodyPr/>
            <a:p>
              <a:endParaRPr lang="en-US"/>
            </a:p>
          </p:txBody>
        </p:sp>
        <p:sp>
          <p:nvSpPr>
            <p:cNvPr id="9155" name="Freeform 1540"/>
            <p:cNvSpPr/>
            <p:nvPr/>
          </p:nvSpPr>
          <p:spPr>
            <a:xfrm>
              <a:off x="8742984" y="4124526"/>
              <a:ext cx="146674" cy="209534"/>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53" h="75">
                  <a:moveTo>
                    <a:pt x="51" y="49"/>
                  </a:moveTo>
                  <a:cubicBezTo>
                    <a:pt x="53" y="53"/>
                    <a:pt x="53" y="53"/>
                    <a:pt x="53" y="53"/>
                  </a:cubicBezTo>
                  <a:cubicBezTo>
                    <a:pt x="48" y="54"/>
                    <a:pt x="44" y="56"/>
                    <a:pt x="40" y="59"/>
                  </a:cubicBezTo>
                  <a:cubicBezTo>
                    <a:pt x="38" y="60"/>
                    <a:pt x="32" y="68"/>
                    <a:pt x="26" y="75"/>
                  </a:cubicBezTo>
                  <a:cubicBezTo>
                    <a:pt x="8" y="65"/>
                    <a:pt x="0" y="47"/>
                    <a:pt x="0" y="47"/>
                  </a:cubicBezTo>
                  <a:cubicBezTo>
                    <a:pt x="4" y="42"/>
                    <a:pt x="7" y="35"/>
                    <a:pt x="10" y="28"/>
                  </a:cubicBezTo>
                  <a:cubicBezTo>
                    <a:pt x="16" y="16"/>
                    <a:pt x="18" y="5"/>
                    <a:pt x="27" y="0"/>
                  </a:cubicBezTo>
                  <a:cubicBezTo>
                    <a:pt x="27" y="0"/>
                    <a:pt x="44" y="42"/>
                    <a:pt x="51" y="49"/>
                  </a:cubicBezTo>
                  <a:close/>
                </a:path>
              </a:pathLst>
            </a:custGeom>
            <a:solidFill>
              <a:srgbClr val="8CCCFF"/>
            </a:solidFill>
            <a:ln w="9525">
              <a:noFill/>
            </a:ln>
          </p:spPr>
          <p:txBody>
            <a:bodyPr/>
            <a:p>
              <a:endParaRPr lang="en-US"/>
            </a:p>
          </p:txBody>
        </p:sp>
        <p:sp>
          <p:nvSpPr>
            <p:cNvPr id="9156" name="Freeform 1541"/>
            <p:cNvSpPr/>
            <p:nvPr/>
          </p:nvSpPr>
          <p:spPr>
            <a:xfrm>
              <a:off x="8603930" y="4255961"/>
              <a:ext cx="211439" cy="106672"/>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Lst>
              <a:pathLst>
                <a:path w="76" h="38">
                  <a:moveTo>
                    <a:pt x="76" y="28"/>
                  </a:moveTo>
                  <a:cubicBezTo>
                    <a:pt x="72" y="33"/>
                    <a:pt x="68" y="38"/>
                    <a:pt x="67" y="38"/>
                  </a:cubicBezTo>
                  <a:cubicBezTo>
                    <a:pt x="53" y="38"/>
                    <a:pt x="7" y="32"/>
                    <a:pt x="0" y="17"/>
                  </a:cubicBezTo>
                  <a:cubicBezTo>
                    <a:pt x="13" y="9"/>
                    <a:pt x="30" y="13"/>
                    <a:pt x="42" y="7"/>
                  </a:cubicBezTo>
                  <a:cubicBezTo>
                    <a:pt x="45" y="5"/>
                    <a:pt x="48" y="3"/>
                    <a:pt x="50" y="0"/>
                  </a:cubicBezTo>
                  <a:cubicBezTo>
                    <a:pt x="50" y="0"/>
                    <a:pt x="58" y="18"/>
                    <a:pt x="76" y="28"/>
                  </a:cubicBezTo>
                  <a:close/>
                </a:path>
              </a:pathLst>
            </a:custGeom>
            <a:solidFill>
              <a:srgbClr val="8C9194"/>
            </a:solidFill>
            <a:ln w="9525">
              <a:noFill/>
            </a:ln>
          </p:spPr>
          <p:txBody>
            <a:bodyPr/>
            <a:p>
              <a:endParaRPr lang="en-US"/>
            </a:p>
          </p:txBody>
        </p:sp>
        <p:sp>
          <p:nvSpPr>
            <p:cNvPr id="9157" name="Freeform 1542"/>
            <p:cNvSpPr/>
            <p:nvPr/>
          </p:nvSpPr>
          <p:spPr>
            <a:xfrm>
              <a:off x="8603930" y="3314962"/>
              <a:ext cx="1796281" cy="164769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44" h="590">
                  <a:moveTo>
                    <a:pt x="619" y="220"/>
                  </a:moveTo>
                  <a:cubicBezTo>
                    <a:pt x="616" y="228"/>
                    <a:pt x="613" y="235"/>
                    <a:pt x="610" y="243"/>
                  </a:cubicBezTo>
                  <a:cubicBezTo>
                    <a:pt x="606" y="253"/>
                    <a:pt x="602" y="264"/>
                    <a:pt x="598" y="275"/>
                  </a:cubicBezTo>
                  <a:cubicBezTo>
                    <a:pt x="596" y="279"/>
                    <a:pt x="595" y="284"/>
                    <a:pt x="594" y="288"/>
                  </a:cubicBezTo>
                  <a:cubicBezTo>
                    <a:pt x="590" y="300"/>
                    <a:pt x="586" y="312"/>
                    <a:pt x="582" y="323"/>
                  </a:cubicBezTo>
                  <a:cubicBezTo>
                    <a:pt x="579" y="335"/>
                    <a:pt x="575" y="346"/>
                    <a:pt x="571" y="358"/>
                  </a:cubicBezTo>
                  <a:cubicBezTo>
                    <a:pt x="569" y="363"/>
                    <a:pt x="567" y="368"/>
                    <a:pt x="565" y="373"/>
                  </a:cubicBezTo>
                  <a:cubicBezTo>
                    <a:pt x="558" y="391"/>
                    <a:pt x="550" y="409"/>
                    <a:pt x="542" y="427"/>
                  </a:cubicBezTo>
                  <a:cubicBezTo>
                    <a:pt x="536" y="441"/>
                    <a:pt x="531" y="454"/>
                    <a:pt x="527" y="469"/>
                  </a:cubicBezTo>
                  <a:cubicBezTo>
                    <a:pt x="525" y="475"/>
                    <a:pt x="524" y="481"/>
                    <a:pt x="523" y="487"/>
                  </a:cubicBezTo>
                  <a:cubicBezTo>
                    <a:pt x="522" y="494"/>
                    <a:pt x="521" y="501"/>
                    <a:pt x="521" y="509"/>
                  </a:cubicBezTo>
                  <a:cubicBezTo>
                    <a:pt x="521" y="510"/>
                    <a:pt x="521" y="512"/>
                    <a:pt x="521" y="513"/>
                  </a:cubicBezTo>
                  <a:cubicBezTo>
                    <a:pt x="525" y="509"/>
                    <a:pt x="530" y="504"/>
                    <a:pt x="535" y="499"/>
                  </a:cubicBezTo>
                  <a:cubicBezTo>
                    <a:pt x="540" y="493"/>
                    <a:pt x="546" y="486"/>
                    <a:pt x="553" y="480"/>
                  </a:cubicBezTo>
                  <a:cubicBezTo>
                    <a:pt x="561" y="473"/>
                    <a:pt x="570" y="465"/>
                    <a:pt x="578" y="461"/>
                  </a:cubicBezTo>
                  <a:cubicBezTo>
                    <a:pt x="584" y="458"/>
                    <a:pt x="589" y="456"/>
                    <a:pt x="594" y="455"/>
                  </a:cubicBezTo>
                  <a:cubicBezTo>
                    <a:pt x="624" y="453"/>
                    <a:pt x="640" y="501"/>
                    <a:pt x="640" y="525"/>
                  </a:cubicBezTo>
                  <a:cubicBezTo>
                    <a:pt x="617" y="518"/>
                    <a:pt x="616" y="497"/>
                    <a:pt x="599" y="505"/>
                  </a:cubicBezTo>
                  <a:cubicBezTo>
                    <a:pt x="596" y="506"/>
                    <a:pt x="593" y="508"/>
                    <a:pt x="589" y="511"/>
                  </a:cubicBezTo>
                  <a:cubicBezTo>
                    <a:pt x="583" y="516"/>
                    <a:pt x="575" y="525"/>
                    <a:pt x="565" y="535"/>
                  </a:cubicBezTo>
                  <a:cubicBezTo>
                    <a:pt x="557" y="544"/>
                    <a:pt x="548" y="554"/>
                    <a:pt x="539" y="562"/>
                  </a:cubicBezTo>
                  <a:cubicBezTo>
                    <a:pt x="523" y="578"/>
                    <a:pt x="507" y="590"/>
                    <a:pt x="497" y="586"/>
                  </a:cubicBezTo>
                  <a:cubicBezTo>
                    <a:pt x="495" y="585"/>
                    <a:pt x="493" y="583"/>
                    <a:pt x="491" y="581"/>
                  </a:cubicBezTo>
                  <a:cubicBezTo>
                    <a:pt x="483" y="573"/>
                    <a:pt x="476" y="558"/>
                    <a:pt x="472" y="547"/>
                  </a:cubicBezTo>
                  <a:cubicBezTo>
                    <a:pt x="470" y="543"/>
                    <a:pt x="469" y="539"/>
                    <a:pt x="468" y="537"/>
                  </a:cubicBezTo>
                  <a:cubicBezTo>
                    <a:pt x="460" y="520"/>
                    <a:pt x="453" y="500"/>
                    <a:pt x="451" y="481"/>
                  </a:cubicBezTo>
                  <a:cubicBezTo>
                    <a:pt x="451" y="479"/>
                    <a:pt x="451" y="476"/>
                    <a:pt x="451" y="474"/>
                  </a:cubicBezTo>
                  <a:cubicBezTo>
                    <a:pt x="450" y="458"/>
                    <a:pt x="451" y="453"/>
                    <a:pt x="435" y="442"/>
                  </a:cubicBezTo>
                  <a:cubicBezTo>
                    <a:pt x="424" y="434"/>
                    <a:pt x="412" y="427"/>
                    <a:pt x="399" y="422"/>
                  </a:cubicBezTo>
                  <a:cubicBezTo>
                    <a:pt x="369" y="410"/>
                    <a:pt x="335" y="409"/>
                    <a:pt x="304" y="399"/>
                  </a:cubicBezTo>
                  <a:cubicBezTo>
                    <a:pt x="275" y="391"/>
                    <a:pt x="251" y="372"/>
                    <a:pt x="223" y="362"/>
                  </a:cubicBezTo>
                  <a:cubicBezTo>
                    <a:pt x="219" y="361"/>
                    <a:pt x="215" y="360"/>
                    <a:pt x="211" y="359"/>
                  </a:cubicBezTo>
                  <a:cubicBezTo>
                    <a:pt x="196" y="354"/>
                    <a:pt x="181" y="349"/>
                    <a:pt x="166" y="346"/>
                  </a:cubicBezTo>
                  <a:cubicBezTo>
                    <a:pt x="155" y="343"/>
                    <a:pt x="143" y="341"/>
                    <a:pt x="132" y="340"/>
                  </a:cubicBezTo>
                  <a:cubicBezTo>
                    <a:pt x="130" y="340"/>
                    <a:pt x="128" y="340"/>
                    <a:pt x="127" y="340"/>
                  </a:cubicBezTo>
                  <a:cubicBezTo>
                    <a:pt x="118" y="340"/>
                    <a:pt x="110" y="341"/>
                    <a:pt x="103" y="343"/>
                  </a:cubicBezTo>
                  <a:cubicBezTo>
                    <a:pt x="98" y="344"/>
                    <a:pt x="94" y="346"/>
                    <a:pt x="90" y="349"/>
                  </a:cubicBezTo>
                  <a:cubicBezTo>
                    <a:pt x="88" y="350"/>
                    <a:pt x="82" y="358"/>
                    <a:pt x="76" y="365"/>
                  </a:cubicBezTo>
                  <a:cubicBezTo>
                    <a:pt x="72" y="370"/>
                    <a:pt x="68" y="375"/>
                    <a:pt x="67" y="375"/>
                  </a:cubicBezTo>
                  <a:cubicBezTo>
                    <a:pt x="53" y="375"/>
                    <a:pt x="7" y="369"/>
                    <a:pt x="0" y="354"/>
                  </a:cubicBezTo>
                  <a:cubicBezTo>
                    <a:pt x="13" y="346"/>
                    <a:pt x="30" y="350"/>
                    <a:pt x="42" y="344"/>
                  </a:cubicBezTo>
                  <a:cubicBezTo>
                    <a:pt x="45" y="342"/>
                    <a:pt x="48" y="340"/>
                    <a:pt x="50" y="337"/>
                  </a:cubicBezTo>
                  <a:cubicBezTo>
                    <a:pt x="54" y="332"/>
                    <a:pt x="57" y="325"/>
                    <a:pt x="60" y="318"/>
                  </a:cubicBezTo>
                  <a:cubicBezTo>
                    <a:pt x="66" y="306"/>
                    <a:pt x="68" y="295"/>
                    <a:pt x="77" y="290"/>
                  </a:cubicBezTo>
                  <a:cubicBezTo>
                    <a:pt x="79" y="288"/>
                    <a:pt x="81" y="288"/>
                    <a:pt x="84" y="287"/>
                  </a:cubicBezTo>
                  <a:cubicBezTo>
                    <a:pt x="95" y="284"/>
                    <a:pt x="113" y="289"/>
                    <a:pt x="124" y="290"/>
                  </a:cubicBezTo>
                  <a:cubicBezTo>
                    <a:pt x="140" y="292"/>
                    <a:pt x="156" y="294"/>
                    <a:pt x="172" y="297"/>
                  </a:cubicBezTo>
                  <a:cubicBezTo>
                    <a:pt x="185" y="300"/>
                    <a:pt x="198" y="302"/>
                    <a:pt x="211" y="305"/>
                  </a:cubicBezTo>
                  <a:cubicBezTo>
                    <a:pt x="224" y="307"/>
                    <a:pt x="237" y="315"/>
                    <a:pt x="250" y="318"/>
                  </a:cubicBezTo>
                  <a:cubicBezTo>
                    <a:pt x="264" y="322"/>
                    <a:pt x="276" y="321"/>
                    <a:pt x="282" y="301"/>
                  </a:cubicBezTo>
                  <a:cubicBezTo>
                    <a:pt x="283" y="296"/>
                    <a:pt x="285" y="291"/>
                    <a:pt x="286" y="286"/>
                  </a:cubicBezTo>
                  <a:cubicBezTo>
                    <a:pt x="293" y="268"/>
                    <a:pt x="300" y="251"/>
                    <a:pt x="310" y="235"/>
                  </a:cubicBezTo>
                  <a:cubicBezTo>
                    <a:pt x="317" y="221"/>
                    <a:pt x="326" y="207"/>
                    <a:pt x="336" y="193"/>
                  </a:cubicBezTo>
                  <a:cubicBezTo>
                    <a:pt x="337" y="192"/>
                    <a:pt x="338" y="191"/>
                    <a:pt x="338" y="190"/>
                  </a:cubicBezTo>
                  <a:cubicBezTo>
                    <a:pt x="345" y="181"/>
                    <a:pt x="351" y="172"/>
                    <a:pt x="358" y="163"/>
                  </a:cubicBezTo>
                  <a:cubicBezTo>
                    <a:pt x="364" y="155"/>
                    <a:pt x="370" y="147"/>
                    <a:pt x="376" y="139"/>
                  </a:cubicBezTo>
                  <a:cubicBezTo>
                    <a:pt x="394" y="117"/>
                    <a:pt x="412" y="96"/>
                    <a:pt x="433" y="77"/>
                  </a:cubicBezTo>
                  <a:cubicBezTo>
                    <a:pt x="446" y="65"/>
                    <a:pt x="460" y="54"/>
                    <a:pt x="475" y="44"/>
                  </a:cubicBezTo>
                  <a:cubicBezTo>
                    <a:pt x="482" y="39"/>
                    <a:pt x="489" y="34"/>
                    <a:pt x="496" y="30"/>
                  </a:cubicBezTo>
                  <a:cubicBezTo>
                    <a:pt x="508" y="22"/>
                    <a:pt x="520" y="15"/>
                    <a:pt x="533" y="10"/>
                  </a:cubicBezTo>
                  <a:cubicBezTo>
                    <a:pt x="560" y="0"/>
                    <a:pt x="572" y="7"/>
                    <a:pt x="596" y="20"/>
                  </a:cubicBezTo>
                  <a:cubicBezTo>
                    <a:pt x="632" y="39"/>
                    <a:pt x="644" y="77"/>
                    <a:pt x="644" y="116"/>
                  </a:cubicBezTo>
                  <a:cubicBezTo>
                    <a:pt x="644" y="119"/>
                    <a:pt x="644" y="122"/>
                    <a:pt x="644" y="125"/>
                  </a:cubicBezTo>
                  <a:cubicBezTo>
                    <a:pt x="642" y="158"/>
                    <a:pt x="631" y="189"/>
                    <a:pt x="619" y="2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58" name="Freeform 1543"/>
            <p:cNvSpPr/>
            <p:nvPr/>
          </p:nvSpPr>
          <p:spPr>
            <a:xfrm>
              <a:off x="9651601" y="3703553"/>
              <a:ext cx="653366" cy="289538"/>
            </a:xfrm>
            <a:custGeom>
              <a:avLst/>
              <a:gdLst/>
              <a:ahLst/>
              <a:cxnLst>
                <a:cxn ang="0">
                  <a:pos x="0" y="0"/>
                </a:cxn>
                <a:cxn ang="0">
                  <a:pos x="2147483646" y="2147483646"/>
                </a:cxn>
              </a:cxnLst>
              <a:pathLst>
                <a:path w="234" h="104">
                  <a:moveTo>
                    <a:pt x="0" y="0"/>
                  </a:moveTo>
                  <a:cubicBezTo>
                    <a:pt x="0" y="0"/>
                    <a:pt x="99" y="99"/>
                    <a:pt x="234" y="10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59" name="Freeform 1544"/>
            <p:cNvSpPr/>
            <p:nvPr/>
          </p:nvSpPr>
          <p:spPr>
            <a:xfrm>
              <a:off x="9602075" y="3770223"/>
              <a:ext cx="668605" cy="312396"/>
            </a:xfrm>
            <a:custGeom>
              <a:avLst/>
              <a:gdLst/>
              <a:ahLst/>
              <a:cxnLst>
                <a:cxn ang="0">
                  <a:pos x="0" y="0"/>
                </a:cxn>
                <a:cxn ang="0">
                  <a:pos x="2147483646" y="2147483646"/>
                </a:cxn>
              </a:cxnLst>
              <a:pathLst>
                <a:path w="240" h="112">
                  <a:moveTo>
                    <a:pt x="0" y="0"/>
                  </a:moveTo>
                  <a:cubicBezTo>
                    <a:pt x="0" y="0"/>
                    <a:pt x="62" y="104"/>
                    <a:pt x="240" y="11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0" name="Freeform 1545"/>
            <p:cNvSpPr/>
            <p:nvPr/>
          </p:nvSpPr>
          <p:spPr>
            <a:xfrm>
              <a:off x="9531595" y="3846417"/>
              <a:ext cx="695273" cy="371447"/>
            </a:xfrm>
            <a:custGeom>
              <a:avLst/>
              <a:gdLst/>
              <a:ahLst/>
              <a:cxnLst>
                <a:cxn ang="0">
                  <a:pos x="0" y="0"/>
                </a:cxn>
                <a:cxn ang="0">
                  <a:pos x="2147483646" y="2147483646"/>
                </a:cxn>
                <a:cxn ang="0">
                  <a:pos x="2147483646" y="2147483646"/>
                </a:cxn>
              </a:cxnLst>
              <a:pathLst>
                <a:path w="249" h="133">
                  <a:moveTo>
                    <a:pt x="0" y="0"/>
                  </a:moveTo>
                  <a:cubicBezTo>
                    <a:pt x="0" y="0"/>
                    <a:pt x="1" y="1"/>
                    <a:pt x="3" y="3"/>
                  </a:cubicBezTo>
                  <a:cubicBezTo>
                    <a:pt x="17" y="24"/>
                    <a:pt x="96" y="125"/>
                    <a:pt x="249" y="13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1" name="Freeform 1546"/>
            <p:cNvSpPr/>
            <p:nvPr/>
          </p:nvSpPr>
          <p:spPr>
            <a:xfrm>
              <a:off x="9468735" y="3972137"/>
              <a:ext cx="710512" cy="384781"/>
            </a:xfrm>
            <a:custGeom>
              <a:avLst/>
              <a:gdLst/>
              <a:ahLst/>
              <a:cxnLst>
                <a:cxn ang="0">
                  <a:pos x="0" y="0"/>
                </a:cxn>
                <a:cxn ang="0">
                  <a:pos x="2147483646" y="2147483646"/>
                </a:cxn>
              </a:cxnLst>
              <a:pathLst>
                <a:path w="255" h="138">
                  <a:moveTo>
                    <a:pt x="0" y="0"/>
                  </a:moveTo>
                  <a:cubicBezTo>
                    <a:pt x="0" y="0"/>
                    <a:pt x="70" y="132"/>
                    <a:pt x="255" y="13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2" name="Freeform 1547"/>
            <p:cNvSpPr/>
            <p:nvPr/>
          </p:nvSpPr>
          <p:spPr>
            <a:xfrm>
              <a:off x="9400160" y="4113096"/>
              <a:ext cx="714322" cy="443831"/>
            </a:xfrm>
            <a:custGeom>
              <a:avLst/>
              <a:gdLst/>
              <a:ahLst/>
              <a:cxnLst>
                <a:cxn ang="0">
                  <a:pos x="0" y="0"/>
                </a:cxn>
                <a:cxn ang="0">
                  <a:pos x="2147483646" y="2147483646"/>
                </a:cxn>
              </a:cxnLst>
              <a:pathLst>
                <a:path w="256" h="159">
                  <a:moveTo>
                    <a:pt x="0" y="0"/>
                  </a:moveTo>
                  <a:cubicBezTo>
                    <a:pt x="0" y="0"/>
                    <a:pt x="65" y="159"/>
                    <a:pt x="256" y="14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3" name="Freeform 1548"/>
            <p:cNvSpPr/>
            <p:nvPr/>
          </p:nvSpPr>
          <p:spPr>
            <a:xfrm>
              <a:off x="9297298" y="4202625"/>
              <a:ext cx="154293" cy="226678"/>
            </a:xfrm>
            <a:custGeom>
              <a:avLst/>
              <a:gdLst/>
              <a:ahLst/>
              <a:cxnLst>
                <a:cxn ang="0">
                  <a:pos x="0" y="0"/>
                </a:cxn>
                <a:cxn ang="0">
                  <a:pos x="2147483646" y="0"/>
                </a:cxn>
                <a:cxn ang="0">
                  <a:pos x="2147483646" y="2147483646"/>
                </a:cxn>
              </a:cxnLst>
              <a:pathLst>
                <a:path w="55" h="81">
                  <a:moveTo>
                    <a:pt x="0" y="0"/>
                  </a:moveTo>
                  <a:cubicBezTo>
                    <a:pt x="0" y="0"/>
                    <a:pt x="0" y="0"/>
                    <a:pt x="1" y="0"/>
                  </a:cubicBezTo>
                  <a:cubicBezTo>
                    <a:pt x="1" y="2"/>
                    <a:pt x="28" y="55"/>
                    <a:pt x="55" y="8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4" name="Freeform 1549"/>
            <p:cNvSpPr/>
            <p:nvPr/>
          </p:nvSpPr>
          <p:spPr>
            <a:xfrm>
              <a:off x="9192531" y="4166432"/>
              <a:ext cx="0" cy="150484"/>
            </a:xfrm>
            <a:custGeom>
              <a:avLst/>
              <a:gdLst/>
              <a:ahLst/>
              <a:cxnLst>
                <a:cxn ang="0">
                  <a:pos x="0" y="0"/>
                </a:cxn>
                <a:cxn ang="0">
                  <a:pos x="0" y="2147483646"/>
                </a:cxn>
              </a:cxnLst>
              <a:pathLst>
                <a:path w="1" h="54">
                  <a:moveTo>
                    <a:pt x="0" y="0"/>
                  </a:moveTo>
                  <a:cubicBezTo>
                    <a:pt x="0" y="0"/>
                    <a:pt x="0" y="45"/>
                    <a:pt x="0" y="5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5" name="Freeform 1550"/>
            <p:cNvSpPr/>
            <p:nvPr/>
          </p:nvSpPr>
          <p:spPr>
            <a:xfrm>
              <a:off x="9066810" y="4145479"/>
              <a:ext cx="17144" cy="146674"/>
            </a:xfrm>
            <a:custGeom>
              <a:avLst/>
              <a:gdLst/>
              <a:ahLst/>
              <a:cxnLst>
                <a:cxn ang="0">
                  <a:pos x="2147483646" y="0"/>
                </a:cxn>
                <a:cxn ang="0">
                  <a:pos x="0" y="2147483646"/>
                </a:cxn>
                <a:cxn ang="0">
                  <a:pos x="0" y="2147483646"/>
                </a:cxn>
              </a:cxnLst>
              <a:pathLst>
                <a:path w="6" h="53">
                  <a:moveTo>
                    <a:pt x="6" y="0"/>
                  </a:moveTo>
                  <a:cubicBezTo>
                    <a:pt x="6" y="0"/>
                    <a:pt x="1" y="34"/>
                    <a:pt x="0" y="49"/>
                  </a:cubicBezTo>
                  <a:cubicBezTo>
                    <a:pt x="0" y="50"/>
                    <a:pt x="0" y="52"/>
                    <a:pt x="0" y="5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6" name="Freeform 1551"/>
            <p:cNvSpPr/>
            <p:nvPr/>
          </p:nvSpPr>
          <p:spPr>
            <a:xfrm>
              <a:off x="8948709" y="4124526"/>
              <a:ext cx="22858" cy="140959"/>
            </a:xfrm>
            <a:custGeom>
              <a:avLst/>
              <a:gdLst/>
              <a:ahLst/>
              <a:cxnLst>
                <a:cxn ang="0">
                  <a:pos x="0" y="0"/>
                </a:cxn>
                <a:cxn ang="0">
                  <a:pos x="2147483646" y="2147483646"/>
                </a:cxn>
              </a:cxnLst>
              <a:pathLst>
                <a:path w="8" h="50">
                  <a:moveTo>
                    <a:pt x="0" y="0"/>
                  </a:moveTo>
                  <a:cubicBezTo>
                    <a:pt x="0" y="0"/>
                    <a:pt x="5" y="47"/>
                    <a:pt x="8" y="5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7" name="Freeform 1552"/>
            <p:cNvSpPr/>
            <p:nvPr/>
          </p:nvSpPr>
          <p:spPr>
            <a:xfrm>
              <a:off x="8817274" y="4124526"/>
              <a:ext cx="68575" cy="137150"/>
            </a:xfrm>
            <a:custGeom>
              <a:avLst/>
              <a:gdLst/>
              <a:ahLst/>
              <a:cxnLst>
                <a:cxn ang="0">
                  <a:pos x="0" y="0"/>
                </a:cxn>
                <a:cxn ang="0">
                  <a:pos x="2147483646" y="2147483646"/>
                </a:cxn>
              </a:cxnLst>
              <a:pathLst>
                <a:path w="24" h="49">
                  <a:moveTo>
                    <a:pt x="0" y="0"/>
                  </a:moveTo>
                  <a:cubicBezTo>
                    <a:pt x="0" y="0"/>
                    <a:pt x="17" y="42"/>
                    <a:pt x="24" y="49"/>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68" name="Freeform 1553"/>
            <p:cNvSpPr/>
            <p:nvPr/>
          </p:nvSpPr>
          <p:spPr>
            <a:xfrm>
              <a:off x="8742984" y="4255961"/>
              <a:ext cx="72385" cy="78099"/>
            </a:xfrm>
            <a:custGeom>
              <a:avLst/>
              <a:gdLst/>
              <a:ahLst/>
              <a:cxnLst>
                <a:cxn ang="0">
                  <a:pos x="0" y="0"/>
                </a:cxn>
                <a:cxn ang="0">
                  <a:pos x="2147483646" y="2147483646"/>
                </a:cxn>
              </a:cxnLst>
              <a:pathLst>
                <a:path w="26" h="28">
                  <a:moveTo>
                    <a:pt x="0" y="0"/>
                  </a:moveTo>
                  <a:cubicBezTo>
                    <a:pt x="0" y="0"/>
                    <a:pt x="8" y="18"/>
                    <a:pt x="26" y="2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69" name="Freeform 1554"/>
            <p:cNvSpPr/>
            <p:nvPr/>
          </p:nvSpPr>
          <p:spPr>
            <a:xfrm>
              <a:off x="10215439" y="4602644"/>
              <a:ext cx="59051" cy="121911"/>
            </a:xfrm>
            <a:custGeom>
              <a:avLst/>
              <a:gdLst/>
              <a:ahLst/>
              <a:cxnLst>
                <a:cxn ang="0">
                  <a:pos x="0" y="0"/>
                </a:cxn>
                <a:cxn ang="0">
                  <a:pos x="2147483646" y="2147483646"/>
                </a:cxn>
              </a:cxnLst>
              <a:pathLst>
                <a:path w="21" h="44">
                  <a:moveTo>
                    <a:pt x="0" y="0"/>
                  </a:moveTo>
                  <a:cubicBezTo>
                    <a:pt x="0" y="0"/>
                    <a:pt x="21" y="35"/>
                    <a:pt x="21" y="4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70" name="Freeform 1555"/>
            <p:cNvSpPr/>
            <p:nvPr/>
          </p:nvSpPr>
          <p:spPr>
            <a:xfrm>
              <a:off x="10144959" y="4655980"/>
              <a:ext cx="34287" cy="152388"/>
            </a:xfrm>
            <a:custGeom>
              <a:avLst/>
              <a:gdLst/>
              <a:ahLst/>
              <a:cxnLst>
                <a:cxn ang="0">
                  <a:pos x="0" y="0"/>
                </a:cxn>
                <a:cxn ang="0">
                  <a:pos x="2147483646" y="2147483646"/>
                </a:cxn>
              </a:cxnLst>
              <a:pathLst>
                <a:path w="12" h="55">
                  <a:moveTo>
                    <a:pt x="0" y="0"/>
                  </a:moveTo>
                  <a:cubicBezTo>
                    <a:pt x="0" y="0"/>
                    <a:pt x="12" y="40"/>
                    <a:pt x="12" y="5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71" name="Freeform 1556"/>
            <p:cNvSpPr/>
            <p:nvPr/>
          </p:nvSpPr>
          <p:spPr>
            <a:xfrm>
              <a:off x="10095433" y="4709316"/>
              <a:ext cx="11429" cy="175247"/>
            </a:xfrm>
            <a:custGeom>
              <a:avLst/>
              <a:gdLst/>
              <a:ahLst/>
              <a:cxnLst>
                <a:cxn ang="0">
                  <a:pos x="0" y="0"/>
                </a:cxn>
                <a:cxn ang="0">
                  <a:pos x="2147483646" y="2147483646"/>
                </a:cxn>
              </a:cxnLst>
              <a:pathLst>
                <a:path w="4" h="63">
                  <a:moveTo>
                    <a:pt x="0" y="0"/>
                  </a:moveTo>
                  <a:cubicBezTo>
                    <a:pt x="0" y="0"/>
                    <a:pt x="4" y="48"/>
                    <a:pt x="4" y="6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72" name="Freeform 1557"/>
            <p:cNvSpPr/>
            <p:nvPr/>
          </p:nvSpPr>
          <p:spPr>
            <a:xfrm>
              <a:off x="9973522" y="4735984"/>
              <a:ext cx="83814" cy="201915"/>
            </a:xfrm>
            <a:custGeom>
              <a:avLst/>
              <a:gdLst/>
              <a:ahLst/>
              <a:cxnLst>
                <a:cxn ang="0">
                  <a:pos x="2147483646" y="0"/>
                </a:cxn>
                <a:cxn ang="0">
                  <a:pos x="0" y="2147483646"/>
                </a:cxn>
              </a:cxnLst>
              <a:pathLst>
                <a:path w="30" h="72">
                  <a:moveTo>
                    <a:pt x="30" y="0"/>
                  </a:moveTo>
                  <a:cubicBezTo>
                    <a:pt x="30" y="0"/>
                    <a:pt x="4" y="57"/>
                    <a:pt x="0" y="7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73" name="Freeform 1558"/>
            <p:cNvSpPr/>
            <p:nvPr/>
          </p:nvSpPr>
          <p:spPr>
            <a:xfrm>
              <a:off x="9920186" y="4675029"/>
              <a:ext cx="140959" cy="167627"/>
            </a:xfrm>
            <a:custGeom>
              <a:avLst/>
              <a:gdLst/>
              <a:ahLst/>
              <a:cxnLst>
                <a:cxn ang="0">
                  <a:pos x="2147483646" y="0"/>
                </a:cxn>
                <a:cxn ang="0">
                  <a:pos x="0" y="2147483646"/>
                </a:cxn>
              </a:cxnLst>
              <a:pathLst>
                <a:path w="51" h="60">
                  <a:moveTo>
                    <a:pt x="51" y="0"/>
                  </a:moveTo>
                  <a:cubicBezTo>
                    <a:pt x="51" y="0"/>
                    <a:pt x="0" y="45"/>
                    <a:pt x="0" y="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74" name="Freeform 1559"/>
            <p:cNvSpPr/>
            <p:nvPr/>
          </p:nvSpPr>
          <p:spPr>
            <a:xfrm>
              <a:off x="9861136" y="4625502"/>
              <a:ext cx="211439" cy="13334"/>
            </a:xfrm>
            <a:custGeom>
              <a:avLst/>
              <a:gdLst/>
              <a:ahLst/>
              <a:cxnLst>
                <a:cxn ang="0">
                  <a:pos x="0" y="2147483646"/>
                </a:cxn>
                <a:cxn ang="0">
                  <a:pos x="2147483646" y="0"/>
                </a:cxn>
              </a:cxnLst>
              <a:pathLst>
                <a:path w="76" h="5">
                  <a:moveTo>
                    <a:pt x="0" y="5"/>
                  </a:moveTo>
                  <a:cubicBezTo>
                    <a:pt x="0" y="5"/>
                    <a:pt x="65" y="0"/>
                    <a:pt x="76"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75" name="Freeform 1560"/>
            <p:cNvSpPr/>
            <p:nvPr/>
          </p:nvSpPr>
          <p:spPr>
            <a:xfrm>
              <a:off x="10125911" y="3402586"/>
              <a:ext cx="40002" cy="36192"/>
            </a:xfrm>
            <a:custGeom>
              <a:avLst/>
              <a:gdLst/>
              <a:ahLst/>
              <a:cxnLst>
                <a:cxn ang="0">
                  <a:pos x="0" y="2147483646"/>
                </a:cxn>
                <a:cxn ang="0">
                  <a:pos x="2147483646" y="2147483646"/>
                </a:cxn>
                <a:cxn ang="0">
                  <a:pos x="2147483646" y="2147483646"/>
                </a:cxn>
                <a:cxn ang="0">
                  <a:pos x="2147483646" y="2147483646"/>
                </a:cxn>
              </a:cxnLst>
              <a:pathLst>
                <a:path w="14" h="13">
                  <a:moveTo>
                    <a:pt x="0" y="12"/>
                  </a:moveTo>
                  <a:cubicBezTo>
                    <a:pt x="3" y="13"/>
                    <a:pt x="10" y="11"/>
                    <a:pt x="11" y="7"/>
                  </a:cubicBezTo>
                  <a:cubicBezTo>
                    <a:pt x="14" y="0"/>
                    <a:pt x="7" y="2"/>
                    <a:pt x="5" y="5"/>
                  </a:cubicBezTo>
                  <a:cubicBezTo>
                    <a:pt x="5" y="7"/>
                    <a:pt x="5" y="8"/>
                    <a:pt x="7"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76" name="Freeform 1561"/>
            <p:cNvSpPr/>
            <p:nvPr/>
          </p:nvSpPr>
          <p:spPr>
            <a:xfrm>
              <a:off x="10118291" y="3393061"/>
              <a:ext cx="49526" cy="64765"/>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8" h="23">
                  <a:moveTo>
                    <a:pt x="3" y="15"/>
                  </a:moveTo>
                  <a:cubicBezTo>
                    <a:pt x="2" y="17"/>
                    <a:pt x="2" y="20"/>
                    <a:pt x="2" y="22"/>
                  </a:cubicBezTo>
                  <a:cubicBezTo>
                    <a:pt x="8" y="23"/>
                    <a:pt x="18" y="14"/>
                    <a:pt x="16" y="8"/>
                  </a:cubicBezTo>
                  <a:cubicBezTo>
                    <a:pt x="14" y="0"/>
                    <a:pt x="3" y="2"/>
                    <a:pt x="1" y="9"/>
                  </a:cubicBezTo>
                  <a:cubicBezTo>
                    <a:pt x="0" y="12"/>
                    <a:pt x="1" y="14"/>
                    <a:pt x="3" y="15"/>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9177" name="Freeform 1562"/>
            <p:cNvSpPr/>
            <p:nvPr/>
          </p:nvSpPr>
          <p:spPr>
            <a:xfrm>
              <a:off x="10125911" y="3414015"/>
              <a:ext cx="22858" cy="20953"/>
            </a:xfrm>
            <a:custGeom>
              <a:avLst/>
              <a:gdLst/>
              <a:ahLst/>
              <a:cxnLst>
                <a:cxn ang="0">
                  <a:pos x="2147483646" y="0"/>
                </a:cxn>
                <a:cxn ang="0">
                  <a:pos x="2147483646" y="2147483646"/>
                </a:cxn>
                <a:cxn ang="0">
                  <a:pos x="0" y="2147483646"/>
                </a:cxn>
              </a:cxnLst>
              <a:pathLst>
                <a:path w="8" h="8">
                  <a:moveTo>
                    <a:pt x="8" y="0"/>
                  </a:moveTo>
                  <a:cubicBezTo>
                    <a:pt x="7" y="0"/>
                    <a:pt x="6" y="1"/>
                    <a:pt x="5" y="1"/>
                  </a:cubicBezTo>
                  <a:cubicBezTo>
                    <a:pt x="3" y="3"/>
                    <a:pt x="1"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78" name="Freeform 1563"/>
            <p:cNvSpPr/>
            <p:nvPr/>
          </p:nvSpPr>
          <p:spPr>
            <a:xfrm>
              <a:off x="10192581" y="3414015"/>
              <a:ext cx="34287" cy="4190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 h="15">
                  <a:moveTo>
                    <a:pt x="7" y="0"/>
                  </a:moveTo>
                  <a:cubicBezTo>
                    <a:pt x="7" y="0"/>
                    <a:pt x="6" y="1"/>
                    <a:pt x="6" y="1"/>
                  </a:cubicBezTo>
                  <a:cubicBezTo>
                    <a:pt x="4" y="4"/>
                    <a:pt x="4" y="8"/>
                    <a:pt x="5" y="11"/>
                  </a:cubicBezTo>
                  <a:cubicBezTo>
                    <a:pt x="7" y="10"/>
                    <a:pt x="12" y="4"/>
                    <a:pt x="8" y="2"/>
                  </a:cubicBezTo>
                  <a:cubicBezTo>
                    <a:pt x="8" y="2"/>
                    <a:pt x="8" y="2"/>
                    <a:pt x="8" y="2"/>
                  </a:cubicBezTo>
                  <a:cubicBezTo>
                    <a:pt x="7" y="1"/>
                    <a:pt x="7" y="1"/>
                    <a:pt x="6" y="1"/>
                  </a:cubicBezTo>
                  <a:cubicBezTo>
                    <a:pt x="3" y="2"/>
                    <a:pt x="0" y="9"/>
                    <a:pt x="1" y="11"/>
                  </a:cubicBezTo>
                  <a:cubicBezTo>
                    <a:pt x="4" y="15"/>
                    <a:pt x="10" y="10"/>
                    <a:pt x="10" y="6"/>
                  </a:cubicBezTo>
                  <a:cubicBezTo>
                    <a:pt x="11" y="3"/>
                    <a:pt x="9" y="1"/>
                    <a:pt x="8" y="2"/>
                  </a:cubicBezTo>
                  <a:cubicBezTo>
                    <a:pt x="7" y="2"/>
                    <a:pt x="6" y="3"/>
                    <a:pt x="6"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79" name="Freeform 1564"/>
            <p:cNvSpPr/>
            <p:nvPr/>
          </p:nvSpPr>
          <p:spPr>
            <a:xfrm>
              <a:off x="10021144" y="3446397"/>
              <a:ext cx="295253" cy="173342"/>
            </a:xfrm>
            <a:custGeom>
              <a:avLst/>
              <a:gdLst/>
              <a:ahLst/>
              <a:cxnLst>
                <a:cxn ang="0">
                  <a:pos x="2147483646" y="0"/>
                </a:cxn>
                <a:cxn ang="0">
                  <a:pos x="2147483646" y="2147483646"/>
                </a:cxn>
                <a:cxn ang="0">
                  <a:pos x="2147483646" y="2147483646"/>
                </a:cxn>
                <a:cxn ang="0">
                  <a:pos x="2147483646" y="2147483646"/>
                </a:cxn>
              </a:cxnLst>
              <a:pathLst>
                <a:path w="106" h="62">
                  <a:moveTo>
                    <a:pt x="12" y="0"/>
                  </a:moveTo>
                  <a:cubicBezTo>
                    <a:pt x="0" y="5"/>
                    <a:pt x="8" y="33"/>
                    <a:pt x="14" y="41"/>
                  </a:cubicBezTo>
                  <a:cubicBezTo>
                    <a:pt x="23" y="54"/>
                    <a:pt x="40" y="62"/>
                    <a:pt x="56" y="62"/>
                  </a:cubicBezTo>
                  <a:cubicBezTo>
                    <a:pt x="79" y="61"/>
                    <a:pt x="106" y="34"/>
                    <a:pt x="103" y="1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80" name="Freeform 1565"/>
            <p:cNvSpPr/>
            <p:nvPr/>
          </p:nvSpPr>
          <p:spPr>
            <a:xfrm>
              <a:off x="10329731" y="2876846"/>
              <a:ext cx="443832" cy="1053385"/>
            </a:xfrm>
            <a:custGeom>
              <a:avLst/>
              <a:gdLst/>
              <a:ahLst/>
              <a:cxnLst>
                <a:cxn ang="0">
                  <a:pos x="2147483646" y="2147483646"/>
                </a:cxn>
                <a:cxn ang="0">
                  <a:pos x="2147483646" y="2147483646"/>
                </a:cxn>
                <a:cxn ang="0">
                  <a:pos x="2147483646" y="0"/>
                </a:cxn>
                <a:cxn ang="0">
                  <a:pos x="2147483646" y="2147483646"/>
                </a:cxn>
                <a:cxn ang="0">
                  <a:pos x="0" y="2147483646"/>
                </a:cxn>
                <a:cxn ang="0">
                  <a:pos x="0" y="2147483646"/>
                </a:cxn>
              </a:cxnLst>
              <a:pathLst>
                <a:path w="159" h="377">
                  <a:moveTo>
                    <a:pt x="25" y="273"/>
                  </a:moveTo>
                  <a:cubicBezTo>
                    <a:pt x="25" y="273"/>
                    <a:pt x="55" y="195"/>
                    <a:pt x="60" y="170"/>
                  </a:cubicBezTo>
                  <a:cubicBezTo>
                    <a:pt x="65" y="146"/>
                    <a:pt x="103" y="0"/>
                    <a:pt x="131" y="0"/>
                  </a:cubicBezTo>
                  <a:cubicBezTo>
                    <a:pt x="159" y="0"/>
                    <a:pt x="127" y="144"/>
                    <a:pt x="97" y="219"/>
                  </a:cubicBezTo>
                  <a:cubicBezTo>
                    <a:pt x="66" y="293"/>
                    <a:pt x="6" y="361"/>
                    <a:pt x="0" y="377"/>
                  </a:cubicBezTo>
                  <a:cubicBezTo>
                    <a:pt x="0" y="377"/>
                    <a:pt x="0" y="377"/>
                    <a:pt x="0" y="37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81" name="Freeform 1566"/>
            <p:cNvSpPr/>
            <p:nvPr/>
          </p:nvSpPr>
          <p:spPr>
            <a:xfrm>
              <a:off x="9811609" y="2688265"/>
              <a:ext cx="438117" cy="841946"/>
            </a:xfrm>
            <a:custGeom>
              <a:avLst/>
              <a:gdLst/>
              <a:ahLst/>
              <a:cxnLst>
                <a:cxn ang="0">
                  <a:pos x="2147483646" y="2147483646"/>
                </a:cxn>
                <a:cxn ang="0">
                  <a:pos x="2147483646" y="2147483646"/>
                </a:cxn>
                <a:cxn ang="0">
                  <a:pos x="2147483646" y="2147483646"/>
                </a:cxn>
                <a:cxn ang="0">
                  <a:pos x="0" y="2147483646"/>
                </a:cxn>
              </a:cxnLst>
              <a:pathLst>
                <a:path w="157" h="302">
                  <a:moveTo>
                    <a:pt x="63" y="255"/>
                  </a:moveTo>
                  <a:cubicBezTo>
                    <a:pt x="63" y="255"/>
                    <a:pt x="81" y="158"/>
                    <a:pt x="108" y="104"/>
                  </a:cubicBezTo>
                  <a:cubicBezTo>
                    <a:pt x="134" y="51"/>
                    <a:pt x="157" y="9"/>
                    <a:pt x="140" y="5"/>
                  </a:cubicBezTo>
                  <a:cubicBezTo>
                    <a:pt x="123" y="0"/>
                    <a:pt x="4" y="109"/>
                    <a:pt x="0" y="30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182" name="Freeform 1567"/>
            <p:cNvSpPr/>
            <p:nvPr/>
          </p:nvSpPr>
          <p:spPr>
            <a:xfrm>
              <a:off x="9579217" y="1897750"/>
              <a:ext cx="1920096" cy="1381020"/>
            </a:xfrm>
            <a:custGeom>
              <a:avLst/>
              <a:gdLst/>
              <a:ahLst/>
              <a:cxnLst>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88" h="495">
                  <a:moveTo>
                    <a:pt x="253" y="75"/>
                  </a:moveTo>
                  <a:cubicBezTo>
                    <a:pt x="213" y="57"/>
                    <a:pt x="176" y="32"/>
                    <a:pt x="146" y="0"/>
                  </a:cubicBezTo>
                  <a:cubicBezTo>
                    <a:pt x="141" y="5"/>
                    <a:pt x="138" y="15"/>
                    <a:pt x="134" y="22"/>
                  </a:cubicBezTo>
                  <a:cubicBezTo>
                    <a:pt x="127" y="36"/>
                    <a:pt x="119" y="51"/>
                    <a:pt x="111" y="64"/>
                  </a:cubicBezTo>
                  <a:cubicBezTo>
                    <a:pt x="95" y="89"/>
                    <a:pt x="73" y="112"/>
                    <a:pt x="55" y="136"/>
                  </a:cubicBezTo>
                  <a:cubicBezTo>
                    <a:pt x="38" y="158"/>
                    <a:pt x="12" y="177"/>
                    <a:pt x="0" y="202"/>
                  </a:cubicBezTo>
                  <a:cubicBezTo>
                    <a:pt x="18" y="204"/>
                    <a:pt x="33" y="214"/>
                    <a:pt x="48" y="224"/>
                  </a:cubicBezTo>
                  <a:cubicBezTo>
                    <a:pt x="73" y="240"/>
                    <a:pt x="98" y="255"/>
                    <a:pt x="122" y="274"/>
                  </a:cubicBezTo>
                  <a:cubicBezTo>
                    <a:pt x="166" y="307"/>
                    <a:pt x="211" y="332"/>
                    <a:pt x="263" y="351"/>
                  </a:cubicBezTo>
                  <a:cubicBezTo>
                    <a:pt x="299" y="364"/>
                    <a:pt x="337" y="376"/>
                    <a:pt x="370" y="394"/>
                  </a:cubicBezTo>
                  <a:cubicBezTo>
                    <a:pt x="391" y="405"/>
                    <a:pt x="409" y="421"/>
                    <a:pt x="428" y="435"/>
                  </a:cubicBezTo>
                  <a:cubicBezTo>
                    <a:pt x="453" y="453"/>
                    <a:pt x="481" y="465"/>
                    <a:pt x="508" y="480"/>
                  </a:cubicBezTo>
                  <a:cubicBezTo>
                    <a:pt x="516" y="485"/>
                    <a:pt x="521" y="489"/>
                    <a:pt x="526" y="495"/>
                  </a:cubicBezTo>
                  <a:cubicBezTo>
                    <a:pt x="529" y="473"/>
                    <a:pt x="549" y="451"/>
                    <a:pt x="561" y="433"/>
                  </a:cubicBezTo>
                  <a:cubicBezTo>
                    <a:pt x="582" y="405"/>
                    <a:pt x="606" y="379"/>
                    <a:pt x="625" y="350"/>
                  </a:cubicBezTo>
                  <a:cubicBezTo>
                    <a:pt x="639" y="329"/>
                    <a:pt x="649" y="305"/>
                    <a:pt x="664" y="284"/>
                  </a:cubicBezTo>
                  <a:cubicBezTo>
                    <a:pt x="672" y="273"/>
                    <a:pt x="684" y="260"/>
                    <a:pt x="688" y="247"/>
                  </a:cubicBezTo>
                  <a:cubicBezTo>
                    <a:pt x="672" y="246"/>
                    <a:pt x="657" y="236"/>
                    <a:pt x="642" y="229"/>
                  </a:cubicBezTo>
                  <a:cubicBezTo>
                    <a:pt x="622" y="218"/>
                    <a:pt x="600" y="209"/>
                    <a:pt x="579" y="199"/>
                  </a:cubicBezTo>
                  <a:cubicBezTo>
                    <a:pt x="542" y="179"/>
                    <a:pt x="504" y="166"/>
                    <a:pt x="463" y="153"/>
                  </a:cubicBezTo>
                  <a:cubicBezTo>
                    <a:pt x="425" y="141"/>
                    <a:pt x="383" y="136"/>
                    <a:pt x="345" y="122"/>
                  </a:cubicBezTo>
                  <a:cubicBezTo>
                    <a:pt x="313" y="110"/>
                    <a:pt x="284" y="89"/>
                    <a:pt x="253" y="75"/>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9183" name="Freeform 1568"/>
            <p:cNvSpPr/>
            <p:nvPr/>
          </p:nvSpPr>
          <p:spPr>
            <a:xfrm>
              <a:off x="9904947" y="2168240"/>
              <a:ext cx="160008" cy="255251"/>
            </a:xfrm>
            <a:custGeom>
              <a:avLst/>
              <a:gdLst/>
              <a:ahLst/>
              <a:cxnLst>
                <a:cxn ang="0">
                  <a:pos x="2147483646" y="0"/>
                </a:cxn>
                <a:cxn ang="0">
                  <a:pos x="2147483646" y="2147483646"/>
                </a:cxn>
                <a:cxn ang="0">
                  <a:pos x="0" y="2147483646"/>
                </a:cxn>
              </a:cxnLst>
              <a:pathLst>
                <a:path w="57" h="91">
                  <a:moveTo>
                    <a:pt x="57" y="0"/>
                  </a:moveTo>
                  <a:cubicBezTo>
                    <a:pt x="44" y="8"/>
                    <a:pt x="32" y="33"/>
                    <a:pt x="25" y="46"/>
                  </a:cubicBezTo>
                  <a:cubicBezTo>
                    <a:pt x="18" y="58"/>
                    <a:pt x="0" y="81"/>
                    <a:pt x="0" y="91"/>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9184" name="Freeform 1569"/>
            <p:cNvSpPr/>
            <p:nvPr/>
          </p:nvSpPr>
          <p:spPr>
            <a:xfrm>
              <a:off x="10045907" y="2250148"/>
              <a:ext cx="146674" cy="266680"/>
            </a:xfrm>
            <a:custGeom>
              <a:avLst/>
              <a:gdLst/>
              <a:ahLst/>
              <a:cxnLst>
                <a:cxn ang="0">
                  <a:pos x="2147483646" y="0"/>
                </a:cxn>
                <a:cxn ang="0">
                  <a:pos x="2147483646" y="2147483646"/>
                </a:cxn>
                <a:cxn ang="0">
                  <a:pos x="2147483646" y="2147483646"/>
                </a:cxn>
                <a:cxn ang="0">
                  <a:pos x="2147483646" y="2147483646"/>
                </a:cxn>
              </a:cxnLst>
              <a:pathLst>
                <a:path w="53" h="96">
                  <a:moveTo>
                    <a:pt x="53" y="0"/>
                  </a:moveTo>
                  <a:cubicBezTo>
                    <a:pt x="45" y="20"/>
                    <a:pt x="35" y="39"/>
                    <a:pt x="25" y="58"/>
                  </a:cubicBezTo>
                  <a:cubicBezTo>
                    <a:pt x="20" y="67"/>
                    <a:pt x="14" y="75"/>
                    <a:pt x="8" y="83"/>
                  </a:cubicBezTo>
                  <a:cubicBezTo>
                    <a:pt x="7" y="85"/>
                    <a:pt x="0" y="96"/>
                    <a:pt x="3" y="92"/>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9185" name="Freeform 1570"/>
            <p:cNvSpPr/>
            <p:nvPr/>
          </p:nvSpPr>
          <p:spPr>
            <a:xfrm>
              <a:off x="9983047" y="2280626"/>
              <a:ext cx="156198" cy="97148"/>
            </a:xfrm>
            <a:custGeom>
              <a:avLst/>
              <a:gdLst/>
              <a:ahLst/>
              <a:cxnLst>
                <a:cxn ang="0">
                  <a:pos x="0" y="0"/>
                </a:cxn>
                <a:cxn ang="0">
                  <a:pos x="2147483646" y="2147483646"/>
                </a:cxn>
              </a:cxnLst>
              <a:pathLst>
                <a:path w="56" h="35">
                  <a:moveTo>
                    <a:pt x="0" y="0"/>
                  </a:moveTo>
                  <a:cubicBezTo>
                    <a:pt x="9" y="12"/>
                    <a:pt x="45" y="31"/>
                    <a:pt x="56" y="35"/>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9186" name="Freeform 1571"/>
            <p:cNvSpPr/>
            <p:nvPr/>
          </p:nvSpPr>
          <p:spPr>
            <a:xfrm>
              <a:off x="10192581" y="2316818"/>
              <a:ext cx="285729" cy="251441"/>
            </a:xfrm>
            <a:custGeom>
              <a:avLst/>
              <a:gdLst/>
              <a:ahLst/>
              <a:cxnLst>
                <a:cxn ang="0">
                  <a:pos x="2147483646" y="2147483646"/>
                </a:cxn>
                <a:cxn ang="0">
                  <a:pos x="2147483646" y="0"/>
                </a:cxn>
                <a:cxn ang="0">
                  <a:pos x="0" y="2147483646"/>
                </a:cxn>
                <a:cxn ang="0">
                  <a:pos x="2147483646" y="2147483646"/>
                </a:cxn>
              </a:cxnLst>
              <a:pathLst>
                <a:path w="102" h="90">
                  <a:moveTo>
                    <a:pt x="102" y="24"/>
                  </a:moveTo>
                  <a:cubicBezTo>
                    <a:pt x="78" y="14"/>
                    <a:pt x="50" y="0"/>
                    <a:pt x="24" y="0"/>
                  </a:cubicBezTo>
                  <a:cubicBezTo>
                    <a:pt x="15" y="26"/>
                    <a:pt x="4" y="53"/>
                    <a:pt x="0" y="80"/>
                  </a:cubicBezTo>
                  <a:cubicBezTo>
                    <a:pt x="17" y="79"/>
                    <a:pt x="38" y="85"/>
                    <a:pt x="53" y="90"/>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9187" name="Freeform 1572"/>
            <p:cNvSpPr/>
            <p:nvPr/>
          </p:nvSpPr>
          <p:spPr>
            <a:xfrm>
              <a:off x="10213534" y="2423490"/>
              <a:ext cx="165723" cy="66670"/>
            </a:xfrm>
            <a:custGeom>
              <a:avLst/>
              <a:gdLst/>
              <a:ahLst/>
              <a:cxnLst>
                <a:cxn ang="0">
                  <a:pos x="2147483646" y="2147483646"/>
                </a:cxn>
                <a:cxn ang="0">
                  <a:pos x="0" y="2147483646"/>
                </a:cxn>
              </a:cxnLst>
              <a:pathLst>
                <a:path w="60" h="24">
                  <a:moveTo>
                    <a:pt x="60" y="24"/>
                  </a:moveTo>
                  <a:cubicBezTo>
                    <a:pt x="49" y="20"/>
                    <a:pt x="4" y="0"/>
                    <a:pt x="0" y="7"/>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9188" name="Freeform 1573"/>
            <p:cNvSpPr/>
            <p:nvPr/>
          </p:nvSpPr>
          <p:spPr>
            <a:xfrm>
              <a:off x="10407830" y="2394917"/>
              <a:ext cx="148579" cy="323825"/>
            </a:xfrm>
            <a:custGeom>
              <a:avLst/>
              <a:gdLst/>
              <a:ahLst/>
              <a:cxnLst>
                <a:cxn ang="0">
                  <a:pos x="2147483646" y="0"/>
                </a:cxn>
                <a:cxn ang="0">
                  <a:pos x="2147483646" y="2147483646"/>
                </a:cxn>
                <a:cxn ang="0">
                  <a:pos x="0" y="2147483646"/>
                </a:cxn>
                <a:cxn ang="0">
                  <a:pos x="2147483646" y="2147483646"/>
                </a:cxn>
              </a:cxnLst>
              <a:pathLst>
                <a:path w="53" h="116">
                  <a:moveTo>
                    <a:pt x="53" y="0"/>
                  </a:moveTo>
                  <a:cubicBezTo>
                    <a:pt x="41" y="8"/>
                    <a:pt x="37" y="29"/>
                    <a:pt x="30" y="41"/>
                  </a:cubicBezTo>
                  <a:cubicBezTo>
                    <a:pt x="22" y="59"/>
                    <a:pt x="8" y="75"/>
                    <a:pt x="0" y="93"/>
                  </a:cubicBezTo>
                  <a:cubicBezTo>
                    <a:pt x="13" y="99"/>
                    <a:pt x="25" y="108"/>
                    <a:pt x="38" y="116"/>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9189" name="Freeform 1574"/>
            <p:cNvSpPr/>
            <p:nvPr/>
          </p:nvSpPr>
          <p:spPr>
            <a:xfrm>
              <a:off x="10653556" y="2556830"/>
              <a:ext cx="139055" cy="272394"/>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Lst>
              <a:pathLst>
                <a:path w="50" h="98">
                  <a:moveTo>
                    <a:pt x="49" y="0"/>
                  </a:moveTo>
                  <a:cubicBezTo>
                    <a:pt x="38" y="7"/>
                    <a:pt x="29" y="24"/>
                    <a:pt x="21" y="35"/>
                  </a:cubicBezTo>
                  <a:cubicBezTo>
                    <a:pt x="14" y="46"/>
                    <a:pt x="4" y="61"/>
                    <a:pt x="0" y="74"/>
                  </a:cubicBezTo>
                  <a:cubicBezTo>
                    <a:pt x="9" y="76"/>
                    <a:pt x="18" y="81"/>
                    <a:pt x="27" y="85"/>
                  </a:cubicBezTo>
                  <a:cubicBezTo>
                    <a:pt x="31" y="87"/>
                    <a:pt x="36" y="90"/>
                    <a:pt x="41" y="92"/>
                  </a:cubicBezTo>
                  <a:cubicBezTo>
                    <a:pt x="43" y="93"/>
                    <a:pt x="50" y="98"/>
                    <a:pt x="47" y="94"/>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9190" name="Freeform 1575"/>
            <p:cNvSpPr/>
            <p:nvPr/>
          </p:nvSpPr>
          <p:spPr>
            <a:xfrm>
              <a:off x="10868805" y="2667312"/>
              <a:ext cx="300967" cy="245726"/>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8" h="88">
                  <a:moveTo>
                    <a:pt x="29" y="80"/>
                  </a:moveTo>
                  <a:cubicBezTo>
                    <a:pt x="52" y="88"/>
                    <a:pt x="89" y="80"/>
                    <a:pt x="99" y="54"/>
                  </a:cubicBezTo>
                  <a:cubicBezTo>
                    <a:pt x="108" y="33"/>
                    <a:pt x="80" y="0"/>
                    <a:pt x="58" y="3"/>
                  </a:cubicBezTo>
                  <a:cubicBezTo>
                    <a:pt x="35" y="6"/>
                    <a:pt x="0" y="38"/>
                    <a:pt x="9" y="63"/>
                  </a:cubicBezTo>
                  <a:cubicBezTo>
                    <a:pt x="12" y="72"/>
                    <a:pt x="21" y="77"/>
                    <a:pt x="29" y="80"/>
                  </a:cubicBezTo>
                  <a:close/>
                </a:path>
              </a:pathLst>
            </a:custGeom>
            <a:noFill/>
            <a:ln w="26988" cap="rnd" cmpd="sng">
              <a:solidFill>
                <a:srgbClr val="CF0000"/>
              </a:solidFill>
              <a:prstDash val="solid"/>
              <a:round/>
              <a:headEnd type="none" w="med" len="med"/>
              <a:tailEnd type="none" w="med" len="med"/>
            </a:ln>
          </p:spPr>
          <p:txBody>
            <a:bodyPr/>
            <a:p>
              <a:endParaRPr lang="en-US"/>
            </a:p>
          </p:txBody>
        </p:sp>
        <p:sp>
          <p:nvSpPr>
            <p:cNvPr id="9191" name="Freeform 1576"/>
            <p:cNvSpPr/>
            <p:nvPr/>
          </p:nvSpPr>
          <p:spPr>
            <a:xfrm>
              <a:off x="9541120" y="2305389"/>
              <a:ext cx="120006" cy="118101"/>
            </a:xfrm>
            <a:custGeom>
              <a:avLst/>
              <a:gdLst/>
              <a:ahLst/>
              <a:cxnLst>
                <a:cxn ang="0">
                  <a:pos x="2147483646" y="0"/>
                </a:cxn>
                <a:cxn ang="0">
                  <a:pos x="0" y="2147483646"/>
                </a:cxn>
              </a:cxnLst>
              <a:pathLst>
                <a:path w="43" h="42">
                  <a:moveTo>
                    <a:pt x="43" y="0"/>
                  </a:moveTo>
                  <a:cubicBezTo>
                    <a:pt x="28" y="13"/>
                    <a:pt x="14" y="27"/>
                    <a:pt x="0" y="4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92" name="Freeform 1577"/>
            <p:cNvSpPr/>
            <p:nvPr/>
          </p:nvSpPr>
          <p:spPr>
            <a:xfrm>
              <a:off x="9520166" y="2335867"/>
              <a:ext cx="59051" cy="55241"/>
            </a:xfrm>
            <a:custGeom>
              <a:avLst/>
              <a:gdLst/>
              <a:ahLst/>
              <a:cxnLst>
                <a:cxn ang="0">
                  <a:pos x="2147483646" y="0"/>
                </a:cxn>
                <a:cxn ang="0">
                  <a:pos x="0" y="2147483646"/>
                </a:cxn>
              </a:cxnLst>
              <a:pathLst>
                <a:path w="21" h="20">
                  <a:moveTo>
                    <a:pt x="21" y="0"/>
                  </a:moveTo>
                  <a:cubicBezTo>
                    <a:pt x="14" y="6"/>
                    <a:pt x="3" y="14"/>
                    <a:pt x="0" y="2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93" name="Freeform 1578"/>
            <p:cNvSpPr/>
            <p:nvPr/>
          </p:nvSpPr>
          <p:spPr>
            <a:xfrm>
              <a:off x="11445977" y="2600642"/>
              <a:ext cx="97148" cy="160008"/>
            </a:xfrm>
            <a:custGeom>
              <a:avLst/>
              <a:gdLst/>
              <a:ahLst/>
              <a:cxnLst>
                <a:cxn ang="0">
                  <a:pos x="2147483646" y="0"/>
                </a:cxn>
                <a:cxn ang="0">
                  <a:pos x="0" y="2147483646"/>
                </a:cxn>
              </a:cxnLst>
              <a:pathLst>
                <a:path w="35" h="57">
                  <a:moveTo>
                    <a:pt x="35" y="0"/>
                  </a:moveTo>
                  <a:cubicBezTo>
                    <a:pt x="20" y="17"/>
                    <a:pt x="14" y="40"/>
                    <a:pt x="0" y="5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94" name="Freeform 1579"/>
            <p:cNvSpPr/>
            <p:nvPr/>
          </p:nvSpPr>
          <p:spPr>
            <a:xfrm>
              <a:off x="11453597" y="2667312"/>
              <a:ext cx="114291" cy="167627"/>
            </a:xfrm>
            <a:custGeom>
              <a:avLst/>
              <a:gdLst/>
              <a:ahLst/>
              <a:cxnLst>
                <a:cxn ang="0">
                  <a:pos x="2147483646" y="0"/>
                </a:cxn>
                <a:cxn ang="0">
                  <a:pos x="2147483646" y="2147483646"/>
                </a:cxn>
                <a:cxn ang="0">
                  <a:pos x="2147483646" y="2147483646"/>
                </a:cxn>
                <a:cxn ang="0">
                  <a:pos x="2147483646" y="2147483646"/>
                </a:cxn>
              </a:cxnLst>
              <a:pathLst>
                <a:path w="41" h="60">
                  <a:moveTo>
                    <a:pt x="41" y="0"/>
                  </a:moveTo>
                  <a:cubicBezTo>
                    <a:pt x="36" y="12"/>
                    <a:pt x="28" y="22"/>
                    <a:pt x="20" y="33"/>
                  </a:cubicBezTo>
                  <a:cubicBezTo>
                    <a:pt x="17" y="38"/>
                    <a:pt x="13" y="44"/>
                    <a:pt x="9" y="48"/>
                  </a:cubicBezTo>
                  <a:cubicBezTo>
                    <a:pt x="7" y="50"/>
                    <a:pt x="0" y="60"/>
                    <a:pt x="2" y="5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95" name="Freeform 1580"/>
            <p:cNvSpPr/>
            <p:nvPr/>
          </p:nvSpPr>
          <p:spPr>
            <a:xfrm>
              <a:off x="10864996" y="3234958"/>
              <a:ext cx="220963" cy="116196"/>
            </a:xfrm>
            <a:custGeom>
              <a:avLst/>
              <a:gdLst/>
              <a:ahLst/>
              <a:cxnLst>
                <a:cxn ang="0">
                  <a:pos x="0" y="0"/>
                </a:cxn>
                <a:cxn ang="0">
                  <a:pos x="2147483646" y="2147483646"/>
                </a:cxn>
              </a:cxnLst>
              <a:pathLst>
                <a:path w="79" h="42">
                  <a:moveTo>
                    <a:pt x="0" y="0"/>
                  </a:moveTo>
                  <a:cubicBezTo>
                    <a:pt x="23" y="14"/>
                    <a:pt x="49" y="42"/>
                    <a:pt x="79" y="39"/>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96" name="Freeform 1581"/>
            <p:cNvSpPr/>
            <p:nvPr/>
          </p:nvSpPr>
          <p:spPr>
            <a:xfrm>
              <a:off x="10863091" y="3320677"/>
              <a:ext cx="120006" cy="64765"/>
            </a:xfrm>
            <a:custGeom>
              <a:avLst/>
              <a:gdLst/>
              <a:ahLst/>
              <a:cxnLst>
                <a:cxn ang="0">
                  <a:pos x="2147483646" y="0"/>
                </a:cxn>
                <a:cxn ang="0">
                  <a:pos x="2147483646" y="2147483646"/>
                </a:cxn>
              </a:cxnLst>
              <a:pathLst>
                <a:path w="43" h="23">
                  <a:moveTo>
                    <a:pt x="2" y="0"/>
                  </a:moveTo>
                  <a:cubicBezTo>
                    <a:pt x="0" y="6"/>
                    <a:pt x="35" y="21"/>
                    <a:pt x="43" y="2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197" name="Freeform 1582"/>
            <p:cNvSpPr/>
            <p:nvPr/>
          </p:nvSpPr>
          <p:spPr>
            <a:xfrm>
              <a:off x="6657165" y="3762603"/>
              <a:ext cx="1064815" cy="18191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2" h="652">
                  <a:moveTo>
                    <a:pt x="216" y="336"/>
                  </a:moveTo>
                  <a:cubicBezTo>
                    <a:pt x="237" y="297"/>
                    <a:pt x="257" y="247"/>
                    <a:pt x="291" y="216"/>
                  </a:cubicBezTo>
                  <a:cubicBezTo>
                    <a:pt x="323" y="187"/>
                    <a:pt x="355" y="149"/>
                    <a:pt x="372" y="109"/>
                  </a:cubicBezTo>
                  <a:cubicBezTo>
                    <a:pt x="380" y="90"/>
                    <a:pt x="382" y="69"/>
                    <a:pt x="374" y="49"/>
                  </a:cubicBezTo>
                  <a:cubicBezTo>
                    <a:pt x="364" y="26"/>
                    <a:pt x="341" y="19"/>
                    <a:pt x="318" y="12"/>
                  </a:cubicBezTo>
                  <a:cubicBezTo>
                    <a:pt x="278" y="0"/>
                    <a:pt x="240" y="12"/>
                    <a:pt x="203" y="27"/>
                  </a:cubicBezTo>
                  <a:cubicBezTo>
                    <a:pt x="166" y="42"/>
                    <a:pt x="121" y="72"/>
                    <a:pt x="99" y="106"/>
                  </a:cubicBezTo>
                  <a:cubicBezTo>
                    <a:pt x="84" y="130"/>
                    <a:pt x="108" y="139"/>
                    <a:pt x="127" y="126"/>
                  </a:cubicBezTo>
                  <a:cubicBezTo>
                    <a:pt x="99" y="150"/>
                    <a:pt x="70" y="175"/>
                    <a:pt x="50" y="206"/>
                  </a:cubicBezTo>
                  <a:cubicBezTo>
                    <a:pt x="39" y="222"/>
                    <a:pt x="27" y="244"/>
                    <a:pt x="33" y="264"/>
                  </a:cubicBezTo>
                  <a:cubicBezTo>
                    <a:pt x="36" y="276"/>
                    <a:pt x="50" y="283"/>
                    <a:pt x="62" y="275"/>
                  </a:cubicBezTo>
                  <a:cubicBezTo>
                    <a:pt x="45" y="302"/>
                    <a:pt x="21" y="326"/>
                    <a:pt x="12" y="358"/>
                  </a:cubicBezTo>
                  <a:cubicBezTo>
                    <a:pt x="5" y="382"/>
                    <a:pt x="0" y="423"/>
                    <a:pt x="36" y="411"/>
                  </a:cubicBezTo>
                  <a:cubicBezTo>
                    <a:pt x="30" y="430"/>
                    <a:pt x="23" y="447"/>
                    <a:pt x="22" y="468"/>
                  </a:cubicBezTo>
                  <a:cubicBezTo>
                    <a:pt x="21" y="483"/>
                    <a:pt x="21" y="527"/>
                    <a:pt x="43" y="529"/>
                  </a:cubicBezTo>
                  <a:cubicBezTo>
                    <a:pt x="37" y="553"/>
                    <a:pt x="30" y="579"/>
                    <a:pt x="40" y="604"/>
                  </a:cubicBezTo>
                  <a:cubicBezTo>
                    <a:pt x="46" y="618"/>
                    <a:pt x="57" y="629"/>
                    <a:pt x="67" y="639"/>
                  </a:cubicBezTo>
                  <a:cubicBezTo>
                    <a:pt x="81" y="652"/>
                    <a:pt x="82" y="651"/>
                    <a:pt x="90" y="637"/>
                  </a:cubicBezTo>
                  <a:cubicBezTo>
                    <a:pt x="101" y="615"/>
                    <a:pt x="114" y="595"/>
                    <a:pt x="124" y="572"/>
                  </a:cubicBezTo>
                  <a:cubicBezTo>
                    <a:pt x="140" y="534"/>
                    <a:pt x="149" y="492"/>
                    <a:pt x="162" y="453"/>
                  </a:cubicBezTo>
                  <a:cubicBezTo>
                    <a:pt x="175" y="411"/>
                    <a:pt x="196" y="375"/>
                    <a:pt x="216" y="336"/>
                  </a:cubicBezTo>
                  <a:close/>
                </a:path>
              </a:pathLst>
            </a:custGeom>
            <a:solidFill>
              <a:srgbClr val="B5C47A"/>
            </a:solidFill>
            <a:ln w="15875" cap="rnd" cmpd="sng">
              <a:solidFill>
                <a:srgbClr val="000000"/>
              </a:solidFill>
              <a:prstDash val="solid"/>
              <a:round/>
              <a:headEnd type="none" w="med" len="med"/>
              <a:tailEnd type="none" w="med" len="med"/>
            </a:ln>
          </p:spPr>
          <p:txBody>
            <a:bodyPr/>
            <a:p>
              <a:endParaRPr lang="en-US"/>
            </a:p>
          </p:txBody>
        </p:sp>
        <p:sp>
          <p:nvSpPr>
            <p:cNvPr id="9198" name="Freeform 1583"/>
            <p:cNvSpPr/>
            <p:nvPr/>
          </p:nvSpPr>
          <p:spPr>
            <a:xfrm>
              <a:off x="7230527" y="4275009"/>
              <a:ext cx="310492" cy="2381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11" h="85">
                  <a:moveTo>
                    <a:pt x="87" y="18"/>
                  </a:moveTo>
                  <a:cubicBezTo>
                    <a:pt x="89" y="20"/>
                    <a:pt x="91" y="21"/>
                    <a:pt x="93" y="23"/>
                  </a:cubicBezTo>
                  <a:cubicBezTo>
                    <a:pt x="98" y="28"/>
                    <a:pt x="105" y="32"/>
                    <a:pt x="111" y="35"/>
                  </a:cubicBezTo>
                  <a:cubicBezTo>
                    <a:pt x="93" y="35"/>
                    <a:pt x="72" y="46"/>
                    <a:pt x="59" y="58"/>
                  </a:cubicBezTo>
                  <a:cubicBezTo>
                    <a:pt x="50" y="67"/>
                    <a:pt x="37" y="80"/>
                    <a:pt x="24" y="83"/>
                  </a:cubicBezTo>
                  <a:cubicBezTo>
                    <a:pt x="16" y="85"/>
                    <a:pt x="9" y="81"/>
                    <a:pt x="5" y="73"/>
                  </a:cubicBezTo>
                  <a:cubicBezTo>
                    <a:pt x="0" y="59"/>
                    <a:pt x="11" y="45"/>
                    <a:pt x="18" y="34"/>
                  </a:cubicBezTo>
                  <a:cubicBezTo>
                    <a:pt x="28" y="21"/>
                    <a:pt x="39" y="10"/>
                    <a:pt x="55" y="7"/>
                  </a:cubicBezTo>
                  <a:cubicBezTo>
                    <a:pt x="63" y="6"/>
                    <a:pt x="64" y="4"/>
                    <a:pt x="69" y="4"/>
                  </a:cubicBezTo>
                  <a:cubicBezTo>
                    <a:pt x="73" y="0"/>
                    <a:pt x="73" y="0"/>
                    <a:pt x="73" y="0"/>
                  </a:cubicBezTo>
                  <a:cubicBezTo>
                    <a:pt x="77" y="7"/>
                    <a:pt x="82" y="13"/>
                    <a:pt x="87" y="18"/>
                  </a:cubicBezTo>
                  <a:close/>
                </a:path>
              </a:pathLst>
            </a:custGeom>
            <a:solidFill>
              <a:srgbClr val="FFE07A"/>
            </a:solidFill>
            <a:ln w="9525">
              <a:noFill/>
            </a:ln>
          </p:spPr>
          <p:txBody>
            <a:bodyPr/>
            <a:p>
              <a:endParaRPr lang="en-US"/>
            </a:p>
          </p:txBody>
        </p:sp>
        <p:sp>
          <p:nvSpPr>
            <p:cNvPr id="9199" name="Freeform 1584"/>
            <p:cNvSpPr/>
            <p:nvPr/>
          </p:nvSpPr>
          <p:spPr>
            <a:xfrm>
              <a:off x="6761932" y="5635075"/>
              <a:ext cx="1160058" cy="9638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6" h="345">
                  <a:moveTo>
                    <a:pt x="245" y="153"/>
                  </a:moveTo>
                  <a:cubicBezTo>
                    <a:pt x="242" y="177"/>
                    <a:pt x="228" y="206"/>
                    <a:pt x="219" y="229"/>
                  </a:cubicBezTo>
                  <a:cubicBezTo>
                    <a:pt x="213" y="242"/>
                    <a:pt x="209" y="254"/>
                    <a:pt x="205" y="267"/>
                  </a:cubicBezTo>
                  <a:cubicBezTo>
                    <a:pt x="203" y="274"/>
                    <a:pt x="193" y="299"/>
                    <a:pt x="195" y="305"/>
                  </a:cubicBezTo>
                  <a:cubicBezTo>
                    <a:pt x="199" y="320"/>
                    <a:pt x="251" y="329"/>
                    <a:pt x="237" y="345"/>
                  </a:cubicBezTo>
                  <a:cubicBezTo>
                    <a:pt x="216" y="339"/>
                    <a:pt x="186" y="344"/>
                    <a:pt x="165" y="337"/>
                  </a:cubicBezTo>
                  <a:cubicBezTo>
                    <a:pt x="146" y="330"/>
                    <a:pt x="156" y="317"/>
                    <a:pt x="161" y="299"/>
                  </a:cubicBezTo>
                  <a:cubicBezTo>
                    <a:pt x="166" y="281"/>
                    <a:pt x="171" y="263"/>
                    <a:pt x="173" y="245"/>
                  </a:cubicBezTo>
                  <a:cubicBezTo>
                    <a:pt x="177" y="208"/>
                    <a:pt x="187" y="190"/>
                    <a:pt x="149" y="173"/>
                  </a:cubicBezTo>
                  <a:cubicBezTo>
                    <a:pt x="120" y="161"/>
                    <a:pt x="89" y="157"/>
                    <a:pt x="61" y="145"/>
                  </a:cubicBezTo>
                  <a:cubicBezTo>
                    <a:pt x="27" y="130"/>
                    <a:pt x="12" y="91"/>
                    <a:pt x="5" y="57"/>
                  </a:cubicBezTo>
                  <a:cubicBezTo>
                    <a:pt x="1" y="38"/>
                    <a:pt x="0" y="19"/>
                    <a:pt x="0" y="0"/>
                  </a:cubicBezTo>
                  <a:cubicBezTo>
                    <a:pt x="0" y="0"/>
                    <a:pt x="169" y="79"/>
                    <a:pt x="374" y="43"/>
                  </a:cubicBezTo>
                  <a:cubicBezTo>
                    <a:pt x="371" y="53"/>
                    <a:pt x="369" y="63"/>
                    <a:pt x="366" y="72"/>
                  </a:cubicBezTo>
                  <a:cubicBezTo>
                    <a:pt x="364" y="77"/>
                    <a:pt x="353" y="100"/>
                    <a:pt x="355" y="104"/>
                  </a:cubicBezTo>
                  <a:cubicBezTo>
                    <a:pt x="359" y="113"/>
                    <a:pt x="396" y="109"/>
                    <a:pt x="406" y="124"/>
                  </a:cubicBezTo>
                  <a:cubicBezTo>
                    <a:pt x="416" y="141"/>
                    <a:pt x="404" y="162"/>
                    <a:pt x="397" y="177"/>
                  </a:cubicBezTo>
                  <a:cubicBezTo>
                    <a:pt x="382" y="210"/>
                    <a:pt x="377" y="247"/>
                    <a:pt x="364" y="278"/>
                  </a:cubicBezTo>
                  <a:cubicBezTo>
                    <a:pt x="376" y="287"/>
                    <a:pt x="392" y="297"/>
                    <a:pt x="401" y="309"/>
                  </a:cubicBezTo>
                  <a:cubicBezTo>
                    <a:pt x="389" y="309"/>
                    <a:pt x="379" y="308"/>
                    <a:pt x="368" y="307"/>
                  </a:cubicBezTo>
                  <a:cubicBezTo>
                    <a:pt x="359" y="305"/>
                    <a:pt x="344" y="307"/>
                    <a:pt x="335" y="305"/>
                  </a:cubicBezTo>
                  <a:cubicBezTo>
                    <a:pt x="316" y="299"/>
                    <a:pt x="322" y="268"/>
                    <a:pt x="323" y="249"/>
                  </a:cubicBezTo>
                  <a:cubicBezTo>
                    <a:pt x="324" y="228"/>
                    <a:pt x="332" y="204"/>
                    <a:pt x="327" y="183"/>
                  </a:cubicBezTo>
                  <a:cubicBezTo>
                    <a:pt x="324" y="166"/>
                    <a:pt x="325" y="168"/>
                    <a:pt x="307" y="165"/>
                  </a:cubicBezTo>
                  <a:cubicBezTo>
                    <a:pt x="296" y="163"/>
                    <a:pt x="254" y="159"/>
                    <a:pt x="245" y="153"/>
                  </a:cubicBezTo>
                  <a:close/>
                </a:path>
              </a:pathLst>
            </a:custGeom>
            <a:solidFill>
              <a:srgbClr val="D99657"/>
            </a:solidFill>
            <a:ln w="9525">
              <a:noFill/>
            </a:ln>
          </p:spPr>
          <p:txBody>
            <a:bodyPr/>
            <a:p>
              <a:endParaRPr lang="en-US"/>
            </a:p>
          </p:txBody>
        </p:sp>
        <p:sp>
          <p:nvSpPr>
            <p:cNvPr id="9200" name="Freeform 1585"/>
            <p:cNvSpPr>
              <a:spLocks noEditPoints="1"/>
            </p:cNvSpPr>
            <p:nvPr/>
          </p:nvSpPr>
          <p:spPr>
            <a:xfrm>
              <a:off x="6954323" y="3884514"/>
              <a:ext cx="1211489" cy="8876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4" h="318">
                  <a:moveTo>
                    <a:pt x="172" y="140"/>
                  </a:moveTo>
                  <a:cubicBezTo>
                    <a:pt x="168" y="144"/>
                    <a:pt x="168" y="144"/>
                    <a:pt x="168" y="144"/>
                  </a:cubicBezTo>
                  <a:cubicBezTo>
                    <a:pt x="163" y="144"/>
                    <a:pt x="162" y="146"/>
                    <a:pt x="154" y="147"/>
                  </a:cubicBezTo>
                  <a:cubicBezTo>
                    <a:pt x="138" y="150"/>
                    <a:pt x="127" y="161"/>
                    <a:pt x="117" y="174"/>
                  </a:cubicBezTo>
                  <a:cubicBezTo>
                    <a:pt x="110" y="185"/>
                    <a:pt x="99" y="199"/>
                    <a:pt x="104" y="213"/>
                  </a:cubicBezTo>
                  <a:cubicBezTo>
                    <a:pt x="108" y="221"/>
                    <a:pt x="115" y="225"/>
                    <a:pt x="123" y="223"/>
                  </a:cubicBezTo>
                  <a:cubicBezTo>
                    <a:pt x="136" y="220"/>
                    <a:pt x="149" y="207"/>
                    <a:pt x="158" y="198"/>
                  </a:cubicBezTo>
                  <a:cubicBezTo>
                    <a:pt x="171" y="186"/>
                    <a:pt x="192" y="175"/>
                    <a:pt x="210" y="175"/>
                  </a:cubicBezTo>
                  <a:cubicBezTo>
                    <a:pt x="204" y="172"/>
                    <a:pt x="197" y="168"/>
                    <a:pt x="192" y="163"/>
                  </a:cubicBezTo>
                  <a:cubicBezTo>
                    <a:pt x="190" y="161"/>
                    <a:pt x="188" y="160"/>
                    <a:pt x="186" y="158"/>
                  </a:cubicBezTo>
                  <a:cubicBezTo>
                    <a:pt x="181" y="153"/>
                    <a:pt x="176" y="147"/>
                    <a:pt x="172" y="140"/>
                  </a:cubicBezTo>
                  <a:close/>
                  <a:moveTo>
                    <a:pt x="426" y="186"/>
                  </a:moveTo>
                  <a:cubicBezTo>
                    <a:pt x="434" y="227"/>
                    <a:pt x="432" y="266"/>
                    <a:pt x="424" y="305"/>
                  </a:cubicBezTo>
                  <a:cubicBezTo>
                    <a:pt x="424" y="305"/>
                    <a:pt x="332" y="318"/>
                    <a:pt x="231" y="318"/>
                  </a:cubicBezTo>
                  <a:cubicBezTo>
                    <a:pt x="130" y="318"/>
                    <a:pt x="0" y="237"/>
                    <a:pt x="0" y="237"/>
                  </a:cubicBezTo>
                  <a:cubicBezTo>
                    <a:pt x="4" y="229"/>
                    <a:pt x="8" y="221"/>
                    <a:pt x="12" y="214"/>
                  </a:cubicBezTo>
                  <a:cubicBezTo>
                    <a:pt x="34" y="178"/>
                    <a:pt x="57" y="143"/>
                    <a:pt x="76" y="106"/>
                  </a:cubicBezTo>
                  <a:cubicBezTo>
                    <a:pt x="92" y="73"/>
                    <a:pt x="106" y="43"/>
                    <a:pt x="139" y="23"/>
                  </a:cubicBezTo>
                  <a:cubicBezTo>
                    <a:pt x="175" y="0"/>
                    <a:pt x="210" y="0"/>
                    <a:pt x="252" y="0"/>
                  </a:cubicBezTo>
                  <a:cubicBezTo>
                    <a:pt x="289" y="0"/>
                    <a:pt x="325" y="10"/>
                    <a:pt x="355" y="33"/>
                  </a:cubicBezTo>
                  <a:cubicBezTo>
                    <a:pt x="372" y="46"/>
                    <a:pt x="385" y="58"/>
                    <a:pt x="396" y="76"/>
                  </a:cubicBezTo>
                  <a:cubicBezTo>
                    <a:pt x="417" y="110"/>
                    <a:pt x="418" y="147"/>
                    <a:pt x="426" y="186"/>
                  </a:cubicBezTo>
                  <a:close/>
                  <a:moveTo>
                    <a:pt x="303" y="63"/>
                  </a:moveTo>
                  <a:cubicBezTo>
                    <a:pt x="306" y="60"/>
                    <a:pt x="309" y="44"/>
                    <a:pt x="304" y="44"/>
                  </a:cubicBezTo>
                  <a:cubicBezTo>
                    <a:pt x="300" y="43"/>
                    <a:pt x="298" y="49"/>
                    <a:pt x="300" y="53"/>
                  </a:cubicBezTo>
                  <a:cubicBezTo>
                    <a:pt x="300" y="57"/>
                    <a:pt x="300" y="61"/>
                    <a:pt x="303" y="63"/>
                  </a:cubicBezTo>
                  <a:close/>
                  <a:moveTo>
                    <a:pt x="270" y="69"/>
                  </a:moveTo>
                  <a:cubicBezTo>
                    <a:pt x="271" y="68"/>
                    <a:pt x="271" y="65"/>
                    <a:pt x="271" y="63"/>
                  </a:cubicBezTo>
                  <a:cubicBezTo>
                    <a:pt x="271" y="62"/>
                    <a:pt x="271" y="60"/>
                    <a:pt x="270" y="58"/>
                  </a:cubicBezTo>
                  <a:cubicBezTo>
                    <a:pt x="269" y="60"/>
                    <a:pt x="269" y="61"/>
                    <a:pt x="268" y="63"/>
                  </a:cubicBezTo>
                  <a:cubicBezTo>
                    <a:pt x="268" y="63"/>
                    <a:pt x="268" y="63"/>
                    <a:pt x="268" y="63"/>
                  </a:cubicBezTo>
                  <a:cubicBezTo>
                    <a:pt x="268" y="63"/>
                    <a:pt x="268" y="63"/>
                    <a:pt x="267" y="63"/>
                  </a:cubicBezTo>
                  <a:cubicBezTo>
                    <a:pt x="264" y="65"/>
                    <a:pt x="264" y="70"/>
                    <a:pt x="266" y="73"/>
                  </a:cubicBezTo>
                  <a:cubicBezTo>
                    <a:pt x="266" y="73"/>
                    <a:pt x="266" y="73"/>
                    <a:pt x="266" y="73"/>
                  </a:cubicBezTo>
                  <a:cubicBezTo>
                    <a:pt x="266" y="74"/>
                    <a:pt x="267" y="75"/>
                    <a:pt x="267" y="76"/>
                  </a:cubicBezTo>
                  <a:cubicBezTo>
                    <a:pt x="270" y="75"/>
                    <a:pt x="270" y="72"/>
                    <a:pt x="270" y="70"/>
                  </a:cubicBezTo>
                  <a:cubicBezTo>
                    <a:pt x="270" y="70"/>
                    <a:pt x="270" y="70"/>
                    <a:pt x="270" y="70"/>
                  </a:cubicBezTo>
                  <a:cubicBezTo>
                    <a:pt x="270" y="70"/>
                    <a:pt x="270" y="70"/>
                    <a:pt x="270" y="69"/>
                  </a:cubicBezTo>
                  <a:close/>
                </a:path>
              </a:pathLst>
            </a:custGeom>
            <a:solidFill>
              <a:srgbClr val="FFFFFF"/>
            </a:solidFill>
            <a:ln w="9525">
              <a:noFill/>
            </a:ln>
          </p:spPr>
          <p:txBody>
            <a:bodyPr/>
            <a:p>
              <a:endParaRPr lang="en-US"/>
            </a:p>
          </p:txBody>
        </p:sp>
        <p:sp>
          <p:nvSpPr>
            <p:cNvPr id="9201" name="Freeform 1586"/>
            <p:cNvSpPr/>
            <p:nvPr/>
          </p:nvSpPr>
          <p:spPr>
            <a:xfrm>
              <a:off x="6929560" y="4547403"/>
              <a:ext cx="1207680" cy="369542"/>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Lst>
              <a:pathLst>
                <a:path w="433" h="133">
                  <a:moveTo>
                    <a:pt x="433" y="68"/>
                  </a:moveTo>
                  <a:cubicBezTo>
                    <a:pt x="432" y="77"/>
                    <a:pt x="429" y="86"/>
                    <a:pt x="427" y="96"/>
                  </a:cubicBezTo>
                  <a:cubicBezTo>
                    <a:pt x="152" y="133"/>
                    <a:pt x="0" y="26"/>
                    <a:pt x="0" y="26"/>
                  </a:cubicBezTo>
                  <a:cubicBezTo>
                    <a:pt x="2" y="17"/>
                    <a:pt x="5" y="8"/>
                    <a:pt x="9" y="0"/>
                  </a:cubicBezTo>
                  <a:cubicBezTo>
                    <a:pt x="9" y="0"/>
                    <a:pt x="139" y="81"/>
                    <a:pt x="240" y="81"/>
                  </a:cubicBezTo>
                  <a:cubicBezTo>
                    <a:pt x="341" y="81"/>
                    <a:pt x="433" y="68"/>
                    <a:pt x="433" y="68"/>
                  </a:cubicBezTo>
                  <a:close/>
                </a:path>
              </a:pathLst>
            </a:custGeom>
            <a:solidFill>
              <a:srgbClr val="FFFF00"/>
            </a:solidFill>
            <a:ln w="9525">
              <a:noFill/>
            </a:ln>
          </p:spPr>
          <p:txBody>
            <a:bodyPr/>
            <a:p>
              <a:endParaRPr lang="en-US"/>
            </a:p>
          </p:txBody>
        </p:sp>
        <p:sp>
          <p:nvSpPr>
            <p:cNvPr id="9202" name="Freeform 1587"/>
            <p:cNvSpPr/>
            <p:nvPr/>
          </p:nvSpPr>
          <p:spPr>
            <a:xfrm>
              <a:off x="6761932" y="5562691"/>
              <a:ext cx="1057196" cy="293348"/>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379" h="105">
                  <a:moveTo>
                    <a:pt x="379" y="42"/>
                  </a:moveTo>
                  <a:cubicBezTo>
                    <a:pt x="379" y="45"/>
                    <a:pt x="378" y="48"/>
                    <a:pt x="378" y="51"/>
                  </a:cubicBezTo>
                  <a:cubicBezTo>
                    <a:pt x="376" y="57"/>
                    <a:pt x="375" y="63"/>
                    <a:pt x="374" y="69"/>
                  </a:cubicBezTo>
                  <a:cubicBezTo>
                    <a:pt x="169" y="105"/>
                    <a:pt x="0" y="26"/>
                    <a:pt x="0" y="26"/>
                  </a:cubicBezTo>
                  <a:cubicBezTo>
                    <a:pt x="0" y="17"/>
                    <a:pt x="1" y="8"/>
                    <a:pt x="1" y="0"/>
                  </a:cubicBezTo>
                  <a:cubicBezTo>
                    <a:pt x="1" y="0"/>
                    <a:pt x="167" y="67"/>
                    <a:pt x="379" y="42"/>
                  </a:cubicBezTo>
                  <a:close/>
                </a:path>
              </a:pathLst>
            </a:custGeom>
            <a:solidFill>
              <a:srgbClr val="FFFF00"/>
            </a:solidFill>
            <a:ln w="9525">
              <a:noFill/>
            </a:ln>
          </p:spPr>
          <p:txBody>
            <a:bodyPr/>
            <a:p>
              <a:endParaRPr lang="en-US"/>
            </a:p>
          </p:txBody>
        </p:sp>
        <p:sp>
          <p:nvSpPr>
            <p:cNvPr id="9203" name="Freeform 1588"/>
            <p:cNvSpPr/>
            <p:nvPr/>
          </p:nvSpPr>
          <p:spPr>
            <a:xfrm>
              <a:off x="6765742" y="4619788"/>
              <a:ext cx="1354354" cy="112957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Lst>
              <a:pathLst>
                <a:path w="486" h="405">
                  <a:moveTo>
                    <a:pt x="486" y="70"/>
                  </a:moveTo>
                  <a:cubicBezTo>
                    <a:pt x="478" y="98"/>
                    <a:pt x="467" y="126"/>
                    <a:pt x="455" y="153"/>
                  </a:cubicBezTo>
                  <a:cubicBezTo>
                    <a:pt x="432" y="204"/>
                    <a:pt x="407" y="258"/>
                    <a:pt x="391" y="311"/>
                  </a:cubicBezTo>
                  <a:cubicBezTo>
                    <a:pt x="384" y="333"/>
                    <a:pt x="383" y="357"/>
                    <a:pt x="378" y="380"/>
                  </a:cubicBezTo>
                  <a:cubicBezTo>
                    <a:pt x="166" y="405"/>
                    <a:pt x="0" y="338"/>
                    <a:pt x="0" y="338"/>
                  </a:cubicBezTo>
                  <a:cubicBezTo>
                    <a:pt x="4" y="289"/>
                    <a:pt x="17" y="241"/>
                    <a:pt x="24" y="191"/>
                  </a:cubicBezTo>
                  <a:cubicBezTo>
                    <a:pt x="29" y="150"/>
                    <a:pt x="41" y="110"/>
                    <a:pt x="46" y="69"/>
                  </a:cubicBezTo>
                  <a:cubicBezTo>
                    <a:pt x="50" y="44"/>
                    <a:pt x="53" y="22"/>
                    <a:pt x="59" y="0"/>
                  </a:cubicBezTo>
                  <a:cubicBezTo>
                    <a:pt x="59" y="0"/>
                    <a:pt x="211" y="107"/>
                    <a:pt x="486" y="70"/>
                  </a:cubicBezTo>
                  <a:close/>
                </a:path>
              </a:pathLst>
            </a:custGeom>
            <a:solidFill>
              <a:srgbClr val="FFAD00"/>
            </a:solidFill>
            <a:ln w="9525">
              <a:noFill/>
            </a:ln>
          </p:spPr>
          <p:txBody>
            <a:bodyPr/>
            <a:p>
              <a:endParaRPr lang="en-US"/>
            </a:p>
          </p:txBody>
        </p:sp>
        <p:sp>
          <p:nvSpPr>
            <p:cNvPr id="9204" name="Freeform 1589"/>
            <p:cNvSpPr/>
            <p:nvPr/>
          </p:nvSpPr>
          <p:spPr>
            <a:xfrm>
              <a:off x="6761932" y="3884514"/>
              <a:ext cx="1403880" cy="2714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3" h="972">
                  <a:moveTo>
                    <a:pt x="245" y="780"/>
                  </a:moveTo>
                  <a:cubicBezTo>
                    <a:pt x="254" y="786"/>
                    <a:pt x="296" y="790"/>
                    <a:pt x="307" y="792"/>
                  </a:cubicBezTo>
                  <a:cubicBezTo>
                    <a:pt x="325" y="795"/>
                    <a:pt x="324" y="793"/>
                    <a:pt x="327" y="810"/>
                  </a:cubicBezTo>
                  <a:cubicBezTo>
                    <a:pt x="332" y="831"/>
                    <a:pt x="324" y="855"/>
                    <a:pt x="323" y="876"/>
                  </a:cubicBezTo>
                  <a:cubicBezTo>
                    <a:pt x="322" y="895"/>
                    <a:pt x="316" y="926"/>
                    <a:pt x="335" y="932"/>
                  </a:cubicBezTo>
                  <a:cubicBezTo>
                    <a:pt x="344" y="934"/>
                    <a:pt x="359" y="932"/>
                    <a:pt x="368" y="934"/>
                  </a:cubicBezTo>
                  <a:cubicBezTo>
                    <a:pt x="379" y="935"/>
                    <a:pt x="389" y="936"/>
                    <a:pt x="401" y="936"/>
                  </a:cubicBezTo>
                  <a:cubicBezTo>
                    <a:pt x="392" y="924"/>
                    <a:pt x="376" y="914"/>
                    <a:pt x="364" y="905"/>
                  </a:cubicBezTo>
                  <a:cubicBezTo>
                    <a:pt x="377" y="874"/>
                    <a:pt x="382" y="837"/>
                    <a:pt x="397" y="804"/>
                  </a:cubicBezTo>
                  <a:cubicBezTo>
                    <a:pt x="404" y="789"/>
                    <a:pt x="416" y="768"/>
                    <a:pt x="406" y="751"/>
                  </a:cubicBezTo>
                  <a:cubicBezTo>
                    <a:pt x="396" y="736"/>
                    <a:pt x="359" y="740"/>
                    <a:pt x="355" y="731"/>
                  </a:cubicBezTo>
                  <a:cubicBezTo>
                    <a:pt x="353" y="727"/>
                    <a:pt x="364" y="704"/>
                    <a:pt x="366" y="699"/>
                  </a:cubicBezTo>
                  <a:cubicBezTo>
                    <a:pt x="369" y="690"/>
                    <a:pt x="371" y="680"/>
                    <a:pt x="374" y="670"/>
                  </a:cubicBezTo>
                  <a:cubicBezTo>
                    <a:pt x="375" y="664"/>
                    <a:pt x="376" y="658"/>
                    <a:pt x="378" y="652"/>
                  </a:cubicBezTo>
                  <a:cubicBezTo>
                    <a:pt x="378" y="649"/>
                    <a:pt x="379" y="646"/>
                    <a:pt x="379" y="643"/>
                  </a:cubicBezTo>
                  <a:cubicBezTo>
                    <a:pt x="384" y="620"/>
                    <a:pt x="385" y="596"/>
                    <a:pt x="392" y="574"/>
                  </a:cubicBezTo>
                  <a:cubicBezTo>
                    <a:pt x="408" y="521"/>
                    <a:pt x="433" y="467"/>
                    <a:pt x="456" y="416"/>
                  </a:cubicBezTo>
                  <a:cubicBezTo>
                    <a:pt x="468" y="389"/>
                    <a:pt x="479" y="361"/>
                    <a:pt x="487" y="333"/>
                  </a:cubicBezTo>
                  <a:cubicBezTo>
                    <a:pt x="489" y="323"/>
                    <a:pt x="492" y="314"/>
                    <a:pt x="493" y="305"/>
                  </a:cubicBezTo>
                  <a:cubicBezTo>
                    <a:pt x="501" y="266"/>
                    <a:pt x="503" y="227"/>
                    <a:pt x="495" y="186"/>
                  </a:cubicBezTo>
                  <a:cubicBezTo>
                    <a:pt x="487" y="147"/>
                    <a:pt x="486" y="110"/>
                    <a:pt x="465" y="76"/>
                  </a:cubicBezTo>
                  <a:cubicBezTo>
                    <a:pt x="454" y="58"/>
                    <a:pt x="441" y="46"/>
                    <a:pt x="424" y="33"/>
                  </a:cubicBezTo>
                  <a:cubicBezTo>
                    <a:pt x="394" y="10"/>
                    <a:pt x="358" y="0"/>
                    <a:pt x="321" y="0"/>
                  </a:cubicBezTo>
                  <a:cubicBezTo>
                    <a:pt x="279" y="0"/>
                    <a:pt x="244" y="0"/>
                    <a:pt x="208" y="23"/>
                  </a:cubicBezTo>
                  <a:cubicBezTo>
                    <a:pt x="175" y="43"/>
                    <a:pt x="161" y="73"/>
                    <a:pt x="145" y="106"/>
                  </a:cubicBezTo>
                  <a:cubicBezTo>
                    <a:pt x="126" y="143"/>
                    <a:pt x="103" y="178"/>
                    <a:pt x="81" y="214"/>
                  </a:cubicBezTo>
                  <a:cubicBezTo>
                    <a:pt x="77" y="221"/>
                    <a:pt x="73" y="229"/>
                    <a:pt x="69" y="237"/>
                  </a:cubicBezTo>
                  <a:cubicBezTo>
                    <a:pt x="65" y="245"/>
                    <a:pt x="62" y="254"/>
                    <a:pt x="60" y="263"/>
                  </a:cubicBezTo>
                  <a:cubicBezTo>
                    <a:pt x="54" y="285"/>
                    <a:pt x="51" y="307"/>
                    <a:pt x="47" y="332"/>
                  </a:cubicBezTo>
                  <a:cubicBezTo>
                    <a:pt x="42" y="373"/>
                    <a:pt x="30" y="413"/>
                    <a:pt x="25" y="454"/>
                  </a:cubicBezTo>
                  <a:cubicBezTo>
                    <a:pt x="18" y="504"/>
                    <a:pt x="5" y="552"/>
                    <a:pt x="1" y="601"/>
                  </a:cubicBezTo>
                  <a:cubicBezTo>
                    <a:pt x="1" y="609"/>
                    <a:pt x="0" y="618"/>
                    <a:pt x="0" y="627"/>
                  </a:cubicBezTo>
                  <a:cubicBezTo>
                    <a:pt x="0" y="646"/>
                    <a:pt x="1" y="665"/>
                    <a:pt x="5" y="684"/>
                  </a:cubicBezTo>
                  <a:cubicBezTo>
                    <a:pt x="12" y="718"/>
                    <a:pt x="27" y="757"/>
                    <a:pt x="61" y="772"/>
                  </a:cubicBezTo>
                  <a:cubicBezTo>
                    <a:pt x="89" y="784"/>
                    <a:pt x="120" y="788"/>
                    <a:pt x="149" y="800"/>
                  </a:cubicBezTo>
                  <a:cubicBezTo>
                    <a:pt x="187" y="817"/>
                    <a:pt x="177" y="835"/>
                    <a:pt x="173" y="872"/>
                  </a:cubicBezTo>
                  <a:cubicBezTo>
                    <a:pt x="171" y="890"/>
                    <a:pt x="166" y="908"/>
                    <a:pt x="161" y="926"/>
                  </a:cubicBezTo>
                  <a:cubicBezTo>
                    <a:pt x="156" y="944"/>
                    <a:pt x="146" y="957"/>
                    <a:pt x="165" y="964"/>
                  </a:cubicBezTo>
                  <a:cubicBezTo>
                    <a:pt x="186" y="971"/>
                    <a:pt x="216" y="966"/>
                    <a:pt x="237" y="972"/>
                  </a:cubicBezTo>
                  <a:cubicBezTo>
                    <a:pt x="251" y="956"/>
                    <a:pt x="199" y="947"/>
                    <a:pt x="195" y="932"/>
                  </a:cubicBezTo>
                  <a:cubicBezTo>
                    <a:pt x="193" y="926"/>
                    <a:pt x="203" y="901"/>
                    <a:pt x="205" y="894"/>
                  </a:cubicBezTo>
                  <a:cubicBezTo>
                    <a:pt x="209" y="881"/>
                    <a:pt x="213" y="869"/>
                    <a:pt x="219" y="856"/>
                  </a:cubicBezTo>
                  <a:cubicBezTo>
                    <a:pt x="228" y="833"/>
                    <a:pt x="242" y="804"/>
                    <a:pt x="245" y="780"/>
                  </a:cubicBezTo>
                  <a:cubicBezTo>
                    <a:pt x="247" y="764"/>
                    <a:pt x="247" y="763"/>
                    <a:pt x="229" y="754"/>
                  </a:cubicBezTo>
                  <a:cubicBezTo>
                    <a:pt x="216" y="748"/>
                    <a:pt x="195" y="746"/>
                    <a:pt x="187" y="7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05" name="Freeform 1590"/>
            <p:cNvSpPr/>
            <p:nvPr/>
          </p:nvSpPr>
          <p:spPr>
            <a:xfrm>
              <a:off x="7699122" y="4069285"/>
              <a:ext cx="9524" cy="17144"/>
            </a:xfrm>
            <a:custGeom>
              <a:avLst/>
              <a:gdLst/>
              <a:ahLst/>
              <a:cxnLst>
                <a:cxn ang="0">
                  <a:pos x="2147483646" y="0"/>
                </a:cxn>
                <a:cxn ang="0">
                  <a:pos x="2147483646" y="2147483646"/>
                </a:cxn>
                <a:cxn ang="0">
                  <a:pos x="0" y="2147483646"/>
                </a:cxn>
              </a:cxnLst>
              <a:pathLst>
                <a:path w="3" h="6">
                  <a:moveTo>
                    <a:pt x="3" y="0"/>
                  </a:moveTo>
                  <a:cubicBezTo>
                    <a:pt x="2" y="2"/>
                    <a:pt x="2" y="4"/>
                    <a:pt x="1" y="5"/>
                  </a:cubicBezTo>
                  <a:cubicBezTo>
                    <a:pt x="1" y="6"/>
                    <a:pt x="1"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06" name="Freeform 1591"/>
            <p:cNvSpPr/>
            <p:nvPr/>
          </p:nvSpPr>
          <p:spPr>
            <a:xfrm>
              <a:off x="7699122" y="4046427"/>
              <a:ext cx="11429" cy="40002"/>
            </a:xfrm>
            <a:custGeom>
              <a:avLst/>
              <a:gdLst/>
              <a:ahLst/>
              <a:cxnLst>
                <a:cxn ang="0">
                  <a:pos x="0" y="2147483646"/>
                </a:cxn>
                <a:cxn ang="0">
                  <a:pos x="0"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4" h="14">
                  <a:moveTo>
                    <a:pt x="0" y="14"/>
                  </a:moveTo>
                  <a:cubicBezTo>
                    <a:pt x="0" y="14"/>
                    <a:pt x="0" y="14"/>
                    <a:pt x="0" y="14"/>
                  </a:cubicBezTo>
                  <a:cubicBezTo>
                    <a:pt x="0" y="13"/>
                    <a:pt x="0" y="11"/>
                    <a:pt x="0" y="10"/>
                  </a:cubicBezTo>
                  <a:cubicBezTo>
                    <a:pt x="0" y="8"/>
                    <a:pt x="1" y="7"/>
                    <a:pt x="1" y="5"/>
                  </a:cubicBezTo>
                  <a:cubicBezTo>
                    <a:pt x="1" y="5"/>
                    <a:pt x="1" y="5"/>
                    <a:pt x="1" y="5"/>
                  </a:cubicBezTo>
                  <a:cubicBezTo>
                    <a:pt x="2" y="3"/>
                    <a:pt x="2" y="2"/>
                    <a:pt x="3" y="0"/>
                  </a:cubicBezTo>
                  <a:cubicBezTo>
                    <a:pt x="4" y="2"/>
                    <a:pt x="4" y="4"/>
                    <a:pt x="4" y="5"/>
                  </a:cubicBezTo>
                  <a:cubicBezTo>
                    <a:pt x="3" y="6"/>
                    <a:pt x="3" y="7"/>
                    <a:pt x="3" y="8"/>
                  </a:cubicBezTo>
                  <a:cubicBezTo>
                    <a:pt x="3" y="8"/>
                    <a:pt x="3" y="8"/>
                    <a:pt x="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07" name="Freeform 1592"/>
            <p:cNvSpPr/>
            <p:nvPr/>
          </p:nvSpPr>
          <p:spPr>
            <a:xfrm>
              <a:off x="7699122" y="4086428"/>
              <a:ext cx="0" cy="0"/>
            </a:xfrm>
            <a:custGeom>
              <a:avLst/>
              <a:gdLst/>
              <a:ahLst/>
              <a:cxnLst>
                <a:cxn ang="0">
                  <a:pos x="0" y="0"/>
                </a:cxn>
                <a:cxn ang="0">
                  <a:pos x="0" y="0"/>
                </a:cxn>
              </a:cxnLst>
              <a:pathLst>
                <a:path>
                  <a:moveTo>
                    <a:pt x="0" y="0"/>
                  </a:moveTo>
                  <a:cubicBezTo>
                    <a:pt x="0" y="0"/>
                    <a:pt x="0" y="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08" name="Freeform 1593"/>
            <p:cNvSpPr/>
            <p:nvPr/>
          </p:nvSpPr>
          <p:spPr>
            <a:xfrm>
              <a:off x="7699122" y="4080714"/>
              <a:ext cx="9524" cy="11429"/>
            </a:xfrm>
            <a:custGeom>
              <a:avLst/>
              <a:gdLst/>
              <a:ahLst/>
              <a:cxnLst>
                <a:cxn ang="0">
                  <a:pos x="2147483646" y="0"/>
                </a:cxn>
                <a:cxn ang="0">
                  <a:pos x="2147483646" y="2147483646"/>
                </a:cxn>
                <a:cxn ang="0">
                  <a:pos x="0" y="2147483646"/>
                </a:cxn>
              </a:cxnLst>
              <a:pathLst>
                <a:path w="3" h="4">
                  <a:moveTo>
                    <a:pt x="3" y="0"/>
                  </a:moveTo>
                  <a:cubicBezTo>
                    <a:pt x="3" y="1"/>
                    <a:pt x="2" y="3"/>
                    <a:pt x="1" y="4"/>
                  </a:cubicBezTo>
                  <a:cubicBezTo>
                    <a:pt x="1" y="3"/>
                    <a:pt x="1" y="3"/>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09" name="Freeform 1594"/>
            <p:cNvSpPr/>
            <p:nvPr/>
          </p:nvSpPr>
          <p:spPr>
            <a:xfrm>
              <a:off x="7697217" y="4061665"/>
              <a:ext cx="11429" cy="247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2147483646"/>
                </a:cxn>
                <a:cxn ang="0">
                  <a:pos x="2147483646" y="2147483646"/>
                </a:cxn>
                <a:cxn ang="0">
                  <a:pos x="2147483646" y="2147483646"/>
                </a:cxn>
              </a:cxnLst>
              <a:pathLst>
                <a:path w="4" h="9">
                  <a:moveTo>
                    <a:pt x="2" y="0"/>
                  </a:moveTo>
                  <a:cubicBezTo>
                    <a:pt x="2" y="1"/>
                    <a:pt x="2" y="1"/>
                    <a:pt x="2" y="1"/>
                  </a:cubicBezTo>
                  <a:cubicBezTo>
                    <a:pt x="4" y="3"/>
                    <a:pt x="3" y="5"/>
                    <a:pt x="2" y="7"/>
                  </a:cubicBezTo>
                  <a:cubicBezTo>
                    <a:pt x="1" y="6"/>
                    <a:pt x="1" y="6"/>
                    <a:pt x="1" y="5"/>
                  </a:cubicBezTo>
                  <a:cubicBezTo>
                    <a:pt x="1" y="4"/>
                    <a:pt x="2" y="2"/>
                    <a:pt x="2" y="1"/>
                  </a:cubicBezTo>
                  <a:cubicBezTo>
                    <a:pt x="2" y="1"/>
                    <a:pt x="3" y="0"/>
                    <a:pt x="3" y="0"/>
                  </a:cubicBezTo>
                  <a:cubicBezTo>
                    <a:pt x="3" y="0"/>
                    <a:pt x="3" y="0"/>
                    <a:pt x="3" y="0"/>
                  </a:cubicBezTo>
                  <a:cubicBezTo>
                    <a:pt x="3" y="0"/>
                    <a:pt x="3" y="0"/>
                    <a:pt x="3" y="0"/>
                  </a:cubicBezTo>
                  <a:cubicBezTo>
                    <a:pt x="3" y="0"/>
                    <a:pt x="3" y="0"/>
                    <a:pt x="3" y="0"/>
                  </a:cubicBezTo>
                  <a:cubicBezTo>
                    <a:pt x="4" y="1"/>
                    <a:pt x="4" y="2"/>
                    <a:pt x="4" y="3"/>
                  </a:cubicBezTo>
                  <a:cubicBezTo>
                    <a:pt x="4" y="3"/>
                    <a:pt x="4" y="3"/>
                    <a:pt x="4" y="3"/>
                  </a:cubicBezTo>
                  <a:cubicBezTo>
                    <a:pt x="4" y="3"/>
                    <a:pt x="4" y="3"/>
                    <a:pt x="4" y="3"/>
                  </a:cubicBezTo>
                  <a:cubicBezTo>
                    <a:pt x="4" y="4"/>
                    <a:pt x="4" y="4"/>
                    <a:pt x="4" y="4"/>
                  </a:cubicBezTo>
                  <a:cubicBezTo>
                    <a:pt x="4" y="6"/>
                    <a:pt x="3" y="7"/>
                    <a:pt x="2" y="8"/>
                  </a:cubicBezTo>
                  <a:cubicBezTo>
                    <a:pt x="2" y="9"/>
                    <a:pt x="2" y="9"/>
                    <a:pt x="1" y="9"/>
                  </a:cubicBezTo>
                  <a:cubicBezTo>
                    <a:pt x="1" y="9"/>
                    <a:pt x="1" y="9"/>
                    <a:pt x="1" y="9"/>
                  </a:cubicBezTo>
                  <a:cubicBezTo>
                    <a:pt x="1" y="6"/>
                    <a:pt x="0" y="3"/>
                    <a:pt x="1" y="1"/>
                  </a:cubicBezTo>
                  <a:cubicBezTo>
                    <a:pt x="2" y="0"/>
                    <a:pt x="2" y="0"/>
                    <a:pt x="2" y="0"/>
                  </a:cubicBezTo>
                  <a:cubicBezTo>
                    <a:pt x="2" y="0"/>
                    <a:pt x="2" y="0"/>
                    <a:pt x="2" y="0"/>
                  </a:cubicBezTo>
                  <a:cubicBezTo>
                    <a:pt x="2" y="0"/>
                    <a:pt x="2" y="0"/>
                    <a:pt x="2" y="0"/>
                  </a:cubicBezTo>
                  <a:cubicBezTo>
                    <a:pt x="2" y="0"/>
                    <a:pt x="2" y="0"/>
                    <a:pt x="3" y="0"/>
                  </a:cubicBezTo>
                  <a:cubicBezTo>
                    <a:pt x="3" y="0"/>
                    <a:pt x="3" y="0"/>
                    <a:pt x="3" y="0"/>
                  </a:cubicBezTo>
                  <a:cubicBezTo>
                    <a:pt x="3" y="1"/>
                    <a:pt x="4" y="2"/>
                    <a:pt x="4" y="3"/>
                  </a:cubicBezTo>
                  <a:cubicBezTo>
                    <a:pt x="4" y="3"/>
                    <a:pt x="4" y="3"/>
                    <a:pt x="4" y="3"/>
                  </a:cubicBezTo>
                  <a:cubicBezTo>
                    <a:pt x="4" y="4"/>
                    <a:pt x="4" y="5"/>
                    <a:pt x="4"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10" name="Freeform 1595"/>
            <p:cNvSpPr/>
            <p:nvPr/>
          </p:nvSpPr>
          <p:spPr>
            <a:xfrm>
              <a:off x="7691503" y="4061665"/>
              <a:ext cx="17144" cy="2666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Lst>
              <a:pathLst>
                <a:path w="6" h="10">
                  <a:moveTo>
                    <a:pt x="6" y="7"/>
                  </a:moveTo>
                  <a:cubicBezTo>
                    <a:pt x="5" y="8"/>
                    <a:pt x="5" y="9"/>
                    <a:pt x="3" y="9"/>
                  </a:cubicBezTo>
                  <a:cubicBezTo>
                    <a:pt x="3" y="9"/>
                    <a:pt x="3" y="9"/>
                    <a:pt x="3" y="9"/>
                  </a:cubicBezTo>
                  <a:cubicBezTo>
                    <a:pt x="3" y="10"/>
                    <a:pt x="3" y="10"/>
                    <a:pt x="2" y="10"/>
                  </a:cubicBezTo>
                  <a:cubicBezTo>
                    <a:pt x="2" y="10"/>
                    <a:pt x="2" y="10"/>
                    <a:pt x="2" y="10"/>
                  </a:cubicBezTo>
                  <a:cubicBezTo>
                    <a:pt x="0" y="7"/>
                    <a:pt x="0" y="2"/>
                    <a:pt x="3" y="0"/>
                  </a:cubicBezTo>
                  <a:cubicBezTo>
                    <a:pt x="4" y="0"/>
                    <a:pt x="4" y="0"/>
                    <a:pt x="4" y="0"/>
                  </a:cubicBezTo>
                  <a:cubicBezTo>
                    <a:pt x="4" y="0"/>
                    <a:pt x="4" y="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11" name="Freeform 1596"/>
            <p:cNvSpPr/>
            <p:nvPr/>
          </p:nvSpPr>
          <p:spPr>
            <a:xfrm>
              <a:off x="7693408" y="4061665"/>
              <a:ext cx="17144" cy="361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 ang="0">
                  <a:pos x="2147483646" y="2147483646"/>
                </a:cxn>
              </a:cxnLst>
              <a:pathLst>
                <a:path w="6" h="13">
                  <a:moveTo>
                    <a:pt x="5" y="4"/>
                  </a:moveTo>
                  <a:cubicBezTo>
                    <a:pt x="5" y="4"/>
                    <a:pt x="5" y="4"/>
                    <a:pt x="5" y="4"/>
                  </a:cubicBezTo>
                  <a:cubicBezTo>
                    <a:pt x="5" y="5"/>
                    <a:pt x="5" y="6"/>
                    <a:pt x="5" y="6"/>
                  </a:cubicBezTo>
                  <a:cubicBezTo>
                    <a:pt x="5" y="7"/>
                    <a:pt x="5" y="7"/>
                    <a:pt x="5" y="7"/>
                  </a:cubicBezTo>
                  <a:cubicBezTo>
                    <a:pt x="5" y="7"/>
                    <a:pt x="5" y="7"/>
                    <a:pt x="5" y="7"/>
                  </a:cubicBezTo>
                  <a:cubicBezTo>
                    <a:pt x="5" y="9"/>
                    <a:pt x="5" y="12"/>
                    <a:pt x="2" y="13"/>
                  </a:cubicBezTo>
                  <a:cubicBezTo>
                    <a:pt x="2" y="12"/>
                    <a:pt x="1" y="11"/>
                    <a:pt x="1" y="10"/>
                  </a:cubicBezTo>
                  <a:cubicBezTo>
                    <a:pt x="0" y="7"/>
                    <a:pt x="0" y="2"/>
                    <a:pt x="2" y="1"/>
                  </a:cubicBezTo>
                  <a:cubicBezTo>
                    <a:pt x="3" y="1"/>
                    <a:pt x="3" y="0"/>
                    <a:pt x="3" y="0"/>
                  </a:cubicBezTo>
                  <a:cubicBezTo>
                    <a:pt x="3" y="0"/>
                    <a:pt x="3" y="0"/>
                    <a:pt x="3" y="0"/>
                  </a:cubicBezTo>
                  <a:cubicBezTo>
                    <a:pt x="3" y="0"/>
                    <a:pt x="3" y="0"/>
                    <a:pt x="4" y="0"/>
                  </a:cubicBezTo>
                  <a:cubicBezTo>
                    <a:pt x="4" y="0"/>
                    <a:pt x="4" y="0"/>
                    <a:pt x="4" y="0"/>
                  </a:cubicBezTo>
                  <a:cubicBezTo>
                    <a:pt x="4" y="0"/>
                    <a:pt x="4" y="0"/>
                    <a:pt x="4" y="0"/>
                  </a:cubicBezTo>
                  <a:cubicBezTo>
                    <a:pt x="5" y="0"/>
                    <a:pt x="5" y="0"/>
                    <a:pt x="5" y="0"/>
                  </a:cubicBezTo>
                  <a:cubicBezTo>
                    <a:pt x="6" y="0"/>
                    <a:pt x="6" y="0"/>
                    <a:pt x="6" y="0"/>
                  </a:cubicBezTo>
                  <a:cubicBezTo>
                    <a:pt x="6" y="2"/>
                    <a:pt x="6" y="5"/>
                    <a:pt x="5"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12" name="Freeform 1597"/>
            <p:cNvSpPr/>
            <p:nvPr/>
          </p:nvSpPr>
          <p:spPr>
            <a:xfrm>
              <a:off x="7792460" y="4025473"/>
              <a:ext cx="13334" cy="26668"/>
            </a:xfrm>
            <a:custGeom>
              <a:avLst/>
              <a:gdLst/>
              <a:ahLst/>
              <a:cxnLst>
                <a:cxn ang="0">
                  <a:pos x="0"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pathLst>
                <a:path w="5" h="10">
                  <a:moveTo>
                    <a:pt x="0" y="3"/>
                  </a:moveTo>
                  <a:cubicBezTo>
                    <a:pt x="0" y="2"/>
                    <a:pt x="0" y="1"/>
                    <a:pt x="0" y="0"/>
                  </a:cubicBezTo>
                  <a:cubicBezTo>
                    <a:pt x="0" y="0"/>
                    <a:pt x="1" y="0"/>
                    <a:pt x="1" y="0"/>
                  </a:cubicBezTo>
                  <a:cubicBezTo>
                    <a:pt x="1" y="0"/>
                    <a:pt x="2" y="0"/>
                    <a:pt x="2" y="1"/>
                  </a:cubicBezTo>
                  <a:cubicBezTo>
                    <a:pt x="3" y="2"/>
                    <a:pt x="4" y="4"/>
                    <a:pt x="4" y="6"/>
                  </a:cubicBezTo>
                  <a:cubicBezTo>
                    <a:pt x="4" y="8"/>
                    <a:pt x="3" y="9"/>
                    <a:pt x="2" y="10"/>
                  </a:cubicBezTo>
                  <a:cubicBezTo>
                    <a:pt x="2" y="8"/>
                    <a:pt x="1" y="6"/>
                    <a:pt x="1" y="5"/>
                  </a:cubicBezTo>
                  <a:cubicBezTo>
                    <a:pt x="1" y="3"/>
                    <a:pt x="1" y="2"/>
                    <a:pt x="1" y="0"/>
                  </a:cubicBezTo>
                  <a:cubicBezTo>
                    <a:pt x="1" y="0"/>
                    <a:pt x="1" y="0"/>
                    <a:pt x="1" y="0"/>
                  </a:cubicBezTo>
                  <a:cubicBezTo>
                    <a:pt x="1" y="0"/>
                    <a:pt x="2" y="0"/>
                    <a:pt x="2" y="1"/>
                  </a:cubicBezTo>
                  <a:cubicBezTo>
                    <a:pt x="2" y="3"/>
                    <a:pt x="3" y="4"/>
                    <a:pt x="4" y="6"/>
                  </a:cubicBezTo>
                  <a:cubicBezTo>
                    <a:pt x="4" y="7"/>
                    <a:pt x="4" y="7"/>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13" name="Freeform 1598"/>
            <p:cNvSpPr/>
            <p:nvPr/>
          </p:nvSpPr>
          <p:spPr>
            <a:xfrm>
              <a:off x="7786746" y="4004520"/>
              <a:ext cx="30478" cy="57146"/>
            </a:xfrm>
            <a:custGeom>
              <a:avLst/>
              <a:gdLst/>
              <a:ahLst/>
              <a:cxnLst>
                <a:cxn ang="0">
                  <a:pos x="2147483646" y="2147483646"/>
                </a:cxn>
                <a:cxn ang="0">
                  <a:pos x="2147483646" y="2147483646"/>
                </a:cxn>
                <a:cxn ang="0">
                  <a:pos x="2147483646" y="2147483646"/>
                </a:cxn>
                <a:cxn ang="0">
                  <a:pos x="2147483646" y="2147483646"/>
                </a:cxn>
              </a:cxnLst>
              <a:pathLst>
                <a:path w="11" h="20">
                  <a:moveTo>
                    <a:pt x="2" y="10"/>
                  </a:moveTo>
                  <a:cubicBezTo>
                    <a:pt x="0" y="6"/>
                    <a:pt x="2" y="0"/>
                    <a:pt x="6" y="1"/>
                  </a:cubicBezTo>
                  <a:cubicBezTo>
                    <a:pt x="11" y="1"/>
                    <a:pt x="8" y="17"/>
                    <a:pt x="5" y="20"/>
                  </a:cubicBezTo>
                  <a:cubicBezTo>
                    <a:pt x="2" y="18"/>
                    <a:pt x="2" y="14"/>
                    <a:pt x="2" y="10"/>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9214" name="Freeform 1599"/>
            <p:cNvSpPr/>
            <p:nvPr/>
          </p:nvSpPr>
          <p:spPr>
            <a:xfrm>
              <a:off x="7792460" y="4033093"/>
              <a:ext cx="3810" cy="5715"/>
            </a:xfrm>
            <a:custGeom>
              <a:avLst/>
              <a:gdLst/>
              <a:ahLst/>
              <a:cxnLst>
                <a:cxn ang="0">
                  <a:pos x="2147483646" y="2147483646"/>
                </a:cxn>
                <a:cxn ang="0">
                  <a:pos x="2147483646" y="2147483646"/>
                </a:cxn>
                <a:cxn ang="0">
                  <a:pos x="0" y="0"/>
                </a:cxn>
              </a:cxnLst>
              <a:pathLst>
                <a:path w="2" h="2">
                  <a:moveTo>
                    <a:pt x="2" y="2"/>
                  </a:moveTo>
                  <a:cubicBezTo>
                    <a:pt x="2" y="2"/>
                    <a:pt x="2" y="2"/>
                    <a:pt x="1" y="2"/>
                  </a:cubicBezTo>
                  <a:cubicBezTo>
                    <a:pt x="1" y="1"/>
                    <a:pt x="0" y="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15" name="Freeform 1600"/>
            <p:cNvSpPr/>
            <p:nvPr/>
          </p:nvSpPr>
          <p:spPr>
            <a:xfrm>
              <a:off x="7392440" y="4080714"/>
              <a:ext cx="535265" cy="3238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92" h="116">
                  <a:moveTo>
                    <a:pt x="122" y="38"/>
                  </a:moveTo>
                  <a:cubicBezTo>
                    <a:pt x="122" y="32"/>
                    <a:pt x="121" y="25"/>
                    <a:pt x="124" y="20"/>
                  </a:cubicBezTo>
                  <a:cubicBezTo>
                    <a:pt x="127" y="23"/>
                    <a:pt x="129" y="27"/>
                    <a:pt x="132" y="29"/>
                  </a:cubicBezTo>
                  <a:cubicBezTo>
                    <a:pt x="135" y="24"/>
                    <a:pt x="134" y="14"/>
                    <a:pt x="140" y="10"/>
                  </a:cubicBezTo>
                  <a:cubicBezTo>
                    <a:pt x="139" y="11"/>
                    <a:pt x="150" y="31"/>
                    <a:pt x="152" y="33"/>
                  </a:cubicBezTo>
                  <a:cubicBezTo>
                    <a:pt x="163" y="44"/>
                    <a:pt x="177" y="30"/>
                    <a:pt x="189" y="26"/>
                  </a:cubicBezTo>
                  <a:cubicBezTo>
                    <a:pt x="192" y="24"/>
                    <a:pt x="189" y="56"/>
                    <a:pt x="188" y="59"/>
                  </a:cubicBezTo>
                  <a:cubicBezTo>
                    <a:pt x="186" y="69"/>
                    <a:pt x="180" y="78"/>
                    <a:pt x="173" y="86"/>
                  </a:cubicBezTo>
                  <a:cubicBezTo>
                    <a:pt x="158" y="104"/>
                    <a:pt x="133" y="111"/>
                    <a:pt x="110" y="114"/>
                  </a:cubicBezTo>
                  <a:cubicBezTo>
                    <a:pt x="90" y="116"/>
                    <a:pt x="71" y="114"/>
                    <a:pt x="53" y="105"/>
                  </a:cubicBezTo>
                  <a:cubicBezTo>
                    <a:pt x="47" y="102"/>
                    <a:pt x="40" y="98"/>
                    <a:pt x="35" y="93"/>
                  </a:cubicBezTo>
                  <a:cubicBezTo>
                    <a:pt x="33" y="91"/>
                    <a:pt x="31" y="90"/>
                    <a:pt x="29" y="88"/>
                  </a:cubicBezTo>
                  <a:cubicBezTo>
                    <a:pt x="24" y="83"/>
                    <a:pt x="19" y="77"/>
                    <a:pt x="15" y="70"/>
                  </a:cubicBezTo>
                  <a:cubicBezTo>
                    <a:pt x="8" y="59"/>
                    <a:pt x="3" y="46"/>
                    <a:pt x="1" y="35"/>
                  </a:cubicBezTo>
                  <a:cubicBezTo>
                    <a:pt x="0" y="24"/>
                    <a:pt x="1" y="1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16" name="Freeform 1601"/>
            <p:cNvSpPr/>
            <p:nvPr/>
          </p:nvSpPr>
          <p:spPr>
            <a:xfrm>
              <a:off x="7384821" y="4067380"/>
              <a:ext cx="55241" cy="13334"/>
            </a:xfrm>
            <a:custGeom>
              <a:avLst/>
              <a:gdLst/>
              <a:ahLst/>
              <a:cxnLst>
                <a:cxn ang="0">
                  <a:pos x="2147483646" y="2147483646"/>
                </a:cxn>
                <a:cxn ang="0">
                  <a:pos x="0" y="0"/>
                </a:cxn>
              </a:cxnLst>
              <a:pathLst>
                <a:path w="20" h="5">
                  <a:moveTo>
                    <a:pt x="20" y="5"/>
                  </a:moveTo>
                  <a:cubicBezTo>
                    <a:pt x="13" y="5"/>
                    <a:pt x="7"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17" name="Freeform 1602"/>
            <p:cNvSpPr/>
            <p:nvPr/>
          </p:nvSpPr>
          <p:spPr>
            <a:xfrm>
              <a:off x="7230527" y="4286438"/>
              <a:ext cx="310492" cy="226678"/>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 h="81">
                  <a:moveTo>
                    <a:pt x="73" y="1"/>
                  </a:moveTo>
                  <a:cubicBezTo>
                    <a:pt x="72" y="0"/>
                    <a:pt x="70" y="0"/>
                    <a:pt x="69" y="0"/>
                  </a:cubicBezTo>
                  <a:cubicBezTo>
                    <a:pt x="64" y="0"/>
                    <a:pt x="63" y="2"/>
                    <a:pt x="55" y="3"/>
                  </a:cubicBezTo>
                  <a:cubicBezTo>
                    <a:pt x="39" y="6"/>
                    <a:pt x="28" y="17"/>
                    <a:pt x="18" y="30"/>
                  </a:cubicBezTo>
                  <a:cubicBezTo>
                    <a:pt x="11" y="41"/>
                    <a:pt x="0" y="55"/>
                    <a:pt x="5" y="69"/>
                  </a:cubicBezTo>
                  <a:cubicBezTo>
                    <a:pt x="9" y="77"/>
                    <a:pt x="16" y="81"/>
                    <a:pt x="24" y="79"/>
                  </a:cubicBezTo>
                  <a:cubicBezTo>
                    <a:pt x="37" y="76"/>
                    <a:pt x="50" y="63"/>
                    <a:pt x="59" y="54"/>
                  </a:cubicBezTo>
                  <a:cubicBezTo>
                    <a:pt x="72" y="42"/>
                    <a:pt x="93" y="31"/>
                    <a:pt x="111" y="3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18" name="Freeform 1603"/>
            <p:cNvSpPr/>
            <p:nvPr/>
          </p:nvSpPr>
          <p:spPr>
            <a:xfrm>
              <a:off x="7312436" y="4326440"/>
              <a:ext cx="161913" cy="120006"/>
            </a:xfrm>
            <a:custGeom>
              <a:avLst/>
              <a:gdLst/>
              <a:ahLst/>
              <a:cxnLst>
                <a:cxn ang="0">
                  <a:pos x="0" y="2147483646"/>
                </a:cxn>
                <a:cxn ang="0">
                  <a:pos x="2147483646" y="0"/>
                </a:cxn>
              </a:cxnLst>
              <a:pathLst>
                <a:path w="58" h="43">
                  <a:moveTo>
                    <a:pt x="0" y="43"/>
                  </a:moveTo>
                  <a:cubicBezTo>
                    <a:pt x="0" y="43"/>
                    <a:pt x="9" y="0"/>
                    <a:pt x="58"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9219" name="Freeform 1604"/>
            <p:cNvSpPr/>
            <p:nvPr/>
          </p:nvSpPr>
          <p:spPr>
            <a:xfrm>
              <a:off x="6954323" y="4547403"/>
              <a:ext cx="1182917" cy="224773"/>
            </a:xfrm>
            <a:custGeom>
              <a:avLst/>
              <a:gdLst/>
              <a:ahLst/>
              <a:cxnLst>
                <a:cxn ang="0">
                  <a:pos x="0" y="0"/>
                </a:cxn>
                <a:cxn ang="0">
                  <a:pos x="2147483646" y="2147483646"/>
                </a:cxn>
                <a:cxn ang="0">
                  <a:pos x="2147483646" y="2147483646"/>
                </a:cxn>
              </a:cxnLst>
              <a:pathLst>
                <a:path w="424" h="81">
                  <a:moveTo>
                    <a:pt x="0" y="0"/>
                  </a:moveTo>
                  <a:cubicBezTo>
                    <a:pt x="0" y="0"/>
                    <a:pt x="130" y="81"/>
                    <a:pt x="231" y="81"/>
                  </a:cubicBezTo>
                  <a:cubicBezTo>
                    <a:pt x="332" y="81"/>
                    <a:pt x="424" y="68"/>
                    <a:pt x="424" y="6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20" name="Freeform 1605"/>
            <p:cNvSpPr/>
            <p:nvPr/>
          </p:nvSpPr>
          <p:spPr>
            <a:xfrm>
              <a:off x="6761932" y="5635075"/>
              <a:ext cx="1043862" cy="220963"/>
            </a:xfrm>
            <a:custGeom>
              <a:avLst/>
              <a:gdLst/>
              <a:ahLst/>
              <a:cxnLst>
                <a:cxn ang="0">
                  <a:pos x="0" y="0"/>
                </a:cxn>
                <a:cxn ang="0">
                  <a:pos x="2147483646" y="2147483646"/>
                </a:cxn>
              </a:cxnLst>
              <a:pathLst>
                <a:path w="374" h="79">
                  <a:moveTo>
                    <a:pt x="0" y="0"/>
                  </a:moveTo>
                  <a:cubicBezTo>
                    <a:pt x="0" y="0"/>
                    <a:pt x="169" y="79"/>
                    <a:pt x="374" y="4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21" name="Freeform 1606"/>
            <p:cNvSpPr/>
            <p:nvPr/>
          </p:nvSpPr>
          <p:spPr>
            <a:xfrm>
              <a:off x="6765742" y="5562691"/>
              <a:ext cx="1053386" cy="186676"/>
            </a:xfrm>
            <a:custGeom>
              <a:avLst/>
              <a:gdLst/>
              <a:ahLst/>
              <a:cxnLst>
                <a:cxn ang="0">
                  <a:pos x="0" y="0"/>
                </a:cxn>
                <a:cxn ang="0">
                  <a:pos x="2147483646" y="2147483646"/>
                </a:cxn>
                <a:cxn ang="0">
                  <a:pos x="2147483646" y="2147483646"/>
                </a:cxn>
              </a:cxnLst>
              <a:pathLst>
                <a:path w="378" h="67">
                  <a:moveTo>
                    <a:pt x="0" y="0"/>
                  </a:moveTo>
                  <a:cubicBezTo>
                    <a:pt x="0" y="0"/>
                    <a:pt x="166" y="67"/>
                    <a:pt x="378" y="42"/>
                  </a:cubicBezTo>
                  <a:cubicBezTo>
                    <a:pt x="378" y="42"/>
                    <a:pt x="378" y="42"/>
                    <a:pt x="378" y="4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22" name="Freeform 1607"/>
            <p:cNvSpPr/>
            <p:nvPr/>
          </p:nvSpPr>
          <p:spPr>
            <a:xfrm>
              <a:off x="6929560" y="4619788"/>
              <a:ext cx="1190536" cy="297157"/>
            </a:xfrm>
            <a:custGeom>
              <a:avLst/>
              <a:gdLst/>
              <a:ahLst/>
              <a:cxnLst>
                <a:cxn ang="0">
                  <a:pos x="0" y="0"/>
                </a:cxn>
                <a:cxn ang="0">
                  <a:pos x="2147483646" y="2147483646"/>
                </a:cxn>
              </a:cxnLst>
              <a:pathLst>
                <a:path w="427" h="107">
                  <a:moveTo>
                    <a:pt x="0" y="0"/>
                  </a:moveTo>
                  <a:cubicBezTo>
                    <a:pt x="0" y="0"/>
                    <a:pt x="152" y="107"/>
                    <a:pt x="427"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23" name="Freeform 1608"/>
            <p:cNvSpPr/>
            <p:nvPr/>
          </p:nvSpPr>
          <p:spPr>
            <a:xfrm>
              <a:off x="7601975" y="4635027"/>
              <a:ext cx="577172" cy="21524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207" h="77">
                  <a:moveTo>
                    <a:pt x="198" y="9"/>
                  </a:moveTo>
                  <a:cubicBezTo>
                    <a:pt x="207" y="18"/>
                    <a:pt x="188" y="65"/>
                    <a:pt x="188" y="65"/>
                  </a:cubicBezTo>
                  <a:cubicBezTo>
                    <a:pt x="188" y="65"/>
                    <a:pt x="142" y="69"/>
                    <a:pt x="107" y="69"/>
                  </a:cubicBezTo>
                  <a:cubicBezTo>
                    <a:pt x="72" y="69"/>
                    <a:pt x="16" y="77"/>
                    <a:pt x="16" y="64"/>
                  </a:cubicBezTo>
                  <a:cubicBezTo>
                    <a:pt x="16" y="50"/>
                    <a:pt x="0" y="26"/>
                    <a:pt x="0" y="26"/>
                  </a:cubicBezTo>
                  <a:cubicBezTo>
                    <a:pt x="58" y="2"/>
                    <a:pt x="188" y="0"/>
                    <a:pt x="198" y="9"/>
                  </a:cubicBezTo>
                  <a:close/>
                </a:path>
              </a:pathLst>
            </a:custGeom>
            <a:solidFill>
              <a:srgbClr val="FFFFFF"/>
            </a:solidFill>
            <a:ln w="9525">
              <a:noFill/>
            </a:ln>
          </p:spPr>
          <p:txBody>
            <a:bodyPr/>
            <a:p>
              <a:endParaRPr lang="en-US"/>
            </a:p>
          </p:txBody>
        </p:sp>
        <p:sp>
          <p:nvSpPr>
            <p:cNvPr id="9224" name="Freeform 1609"/>
            <p:cNvSpPr/>
            <p:nvPr/>
          </p:nvSpPr>
          <p:spPr>
            <a:xfrm>
              <a:off x="7440062" y="4631217"/>
              <a:ext cx="222868" cy="889567"/>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Lst>
              <a:pathLst>
                <a:path w="80" h="319">
                  <a:moveTo>
                    <a:pt x="65" y="244"/>
                  </a:moveTo>
                  <a:cubicBezTo>
                    <a:pt x="69" y="269"/>
                    <a:pt x="71" y="295"/>
                    <a:pt x="80" y="319"/>
                  </a:cubicBezTo>
                  <a:cubicBezTo>
                    <a:pt x="80" y="319"/>
                    <a:pt x="49" y="307"/>
                    <a:pt x="49" y="287"/>
                  </a:cubicBezTo>
                  <a:cubicBezTo>
                    <a:pt x="49" y="267"/>
                    <a:pt x="0" y="58"/>
                    <a:pt x="0" y="43"/>
                  </a:cubicBezTo>
                  <a:cubicBezTo>
                    <a:pt x="0" y="28"/>
                    <a:pt x="8" y="0"/>
                    <a:pt x="8" y="0"/>
                  </a:cubicBezTo>
                  <a:cubicBezTo>
                    <a:pt x="6" y="12"/>
                    <a:pt x="16" y="27"/>
                    <a:pt x="19" y="38"/>
                  </a:cubicBezTo>
                  <a:cubicBezTo>
                    <a:pt x="23" y="53"/>
                    <a:pt x="25" y="68"/>
                    <a:pt x="30" y="83"/>
                  </a:cubicBezTo>
                  <a:cubicBezTo>
                    <a:pt x="38" y="111"/>
                    <a:pt x="43" y="139"/>
                    <a:pt x="49" y="167"/>
                  </a:cubicBezTo>
                  <a:cubicBezTo>
                    <a:pt x="54" y="193"/>
                    <a:pt x="60" y="219"/>
                    <a:pt x="65" y="244"/>
                  </a:cubicBezTo>
                  <a:close/>
                </a:path>
              </a:pathLst>
            </a:custGeom>
            <a:solidFill>
              <a:srgbClr val="7DBFE6"/>
            </a:solidFill>
            <a:ln w="9525">
              <a:noFill/>
            </a:ln>
          </p:spPr>
          <p:txBody>
            <a:bodyPr/>
            <a:p>
              <a:endParaRPr lang="en-US"/>
            </a:p>
          </p:txBody>
        </p:sp>
        <p:sp>
          <p:nvSpPr>
            <p:cNvPr id="9225" name="Freeform 1610"/>
            <p:cNvSpPr>
              <a:spLocks noEditPoints="1"/>
            </p:cNvSpPr>
            <p:nvPr/>
          </p:nvSpPr>
          <p:spPr>
            <a:xfrm>
              <a:off x="7457205" y="4555023"/>
              <a:ext cx="807660" cy="9657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0" h="346">
                  <a:moveTo>
                    <a:pt x="276" y="22"/>
                  </a:moveTo>
                  <a:cubicBezTo>
                    <a:pt x="290" y="29"/>
                    <a:pt x="287" y="37"/>
                    <a:pt x="284" y="52"/>
                  </a:cubicBezTo>
                  <a:cubicBezTo>
                    <a:pt x="280" y="71"/>
                    <a:pt x="276" y="88"/>
                    <a:pt x="275" y="107"/>
                  </a:cubicBezTo>
                  <a:cubicBezTo>
                    <a:pt x="270" y="179"/>
                    <a:pt x="247" y="248"/>
                    <a:pt x="238" y="319"/>
                  </a:cubicBezTo>
                  <a:cubicBezTo>
                    <a:pt x="185" y="335"/>
                    <a:pt x="125" y="328"/>
                    <a:pt x="74" y="346"/>
                  </a:cubicBezTo>
                  <a:cubicBezTo>
                    <a:pt x="65" y="322"/>
                    <a:pt x="63" y="296"/>
                    <a:pt x="59" y="271"/>
                  </a:cubicBezTo>
                  <a:cubicBezTo>
                    <a:pt x="54" y="246"/>
                    <a:pt x="48" y="220"/>
                    <a:pt x="43" y="194"/>
                  </a:cubicBezTo>
                  <a:cubicBezTo>
                    <a:pt x="37" y="166"/>
                    <a:pt x="32" y="138"/>
                    <a:pt x="24" y="110"/>
                  </a:cubicBezTo>
                  <a:cubicBezTo>
                    <a:pt x="19" y="95"/>
                    <a:pt x="17" y="80"/>
                    <a:pt x="13" y="65"/>
                  </a:cubicBezTo>
                  <a:cubicBezTo>
                    <a:pt x="10" y="54"/>
                    <a:pt x="0" y="39"/>
                    <a:pt x="2" y="27"/>
                  </a:cubicBezTo>
                  <a:cubicBezTo>
                    <a:pt x="8" y="6"/>
                    <a:pt x="63" y="7"/>
                    <a:pt x="81" y="4"/>
                  </a:cubicBezTo>
                  <a:cubicBezTo>
                    <a:pt x="100" y="0"/>
                    <a:pt x="120" y="2"/>
                    <a:pt x="139" y="3"/>
                  </a:cubicBezTo>
                  <a:cubicBezTo>
                    <a:pt x="182" y="5"/>
                    <a:pt x="237" y="1"/>
                    <a:pt x="276" y="22"/>
                  </a:cubicBezTo>
                  <a:close/>
                  <a:moveTo>
                    <a:pt x="240" y="94"/>
                  </a:moveTo>
                  <a:cubicBezTo>
                    <a:pt x="240" y="94"/>
                    <a:pt x="259" y="47"/>
                    <a:pt x="250" y="38"/>
                  </a:cubicBezTo>
                  <a:cubicBezTo>
                    <a:pt x="240" y="29"/>
                    <a:pt x="110" y="31"/>
                    <a:pt x="52" y="55"/>
                  </a:cubicBezTo>
                  <a:cubicBezTo>
                    <a:pt x="52" y="55"/>
                    <a:pt x="68" y="79"/>
                    <a:pt x="68" y="93"/>
                  </a:cubicBezTo>
                  <a:cubicBezTo>
                    <a:pt x="68" y="106"/>
                    <a:pt x="124" y="98"/>
                    <a:pt x="159" y="98"/>
                  </a:cubicBezTo>
                  <a:cubicBezTo>
                    <a:pt x="194" y="98"/>
                    <a:pt x="240" y="94"/>
                    <a:pt x="240" y="94"/>
                  </a:cubicBezTo>
                  <a:close/>
                </a:path>
              </a:pathLst>
            </a:custGeom>
            <a:solidFill>
              <a:srgbClr val="BDD9E6"/>
            </a:solidFill>
            <a:ln w="9525">
              <a:noFill/>
            </a:ln>
          </p:spPr>
          <p:txBody>
            <a:bodyPr/>
            <a:p>
              <a:endParaRPr lang="en-US"/>
            </a:p>
          </p:txBody>
        </p:sp>
        <p:sp>
          <p:nvSpPr>
            <p:cNvPr id="9226" name="Freeform 1611"/>
            <p:cNvSpPr/>
            <p:nvPr/>
          </p:nvSpPr>
          <p:spPr>
            <a:xfrm>
              <a:off x="7457205" y="4555023"/>
              <a:ext cx="807660" cy="9657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0" h="346">
                  <a:moveTo>
                    <a:pt x="74" y="346"/>
                  </a:moveTo>
                  <a:cubicBezTo>
                    <a:pt x="125" y="328"/>
                    <a:pt x="185" y="335"/>
                    <a:pt x="238" y="319"/>
                  </a:cubicBezTo>
                  <a:cubicBezTo>
                    <a:pt x="247" y="248"/>
                    <a:pt x="270" y="179"/>
                    <a:pt x="275" y="107"/>
                  </a:cubicBezTo>
                  <a:cubicBezTo>
                    <a:pt x="276" y="88"/>
                    <a:pt x="280" y="71"/>
                    <a:pt x="284" y="52"/>
                  </a:cubicBezTo>
                  <a:cubicBezTo>
                    <a:pt x="287" y="37"/>
                    <a:pt x="290" y="29"/>
                    <a:pt x="276" y="22"/>
                  </a:cubicBezTo>
                  <a:cubicBezTo>
                    <a:pt x="237" y="1"/>
                    <a:pt x="182" y="5"/>
                    <a:pt x="139" y="3"/>
                  </a:cubicBezTo>
                  <a:cubicBezTo>
                    <a:pt x="120" y="2"/>
                    <a:pt x="100" y="0"/>
                    <a:pt x="81" y="4"/>
                  </a:cubicBezTo>
                  <a:cubicBezTo>
                    <a:pt x="63" y="7"/>
                    <a:pt x="8" y="6"/>
                    <a:pt x="2" y="27"/>
                  </a:cubicBezTo>
                  <a:cubicBezTo>
                    <a:pt x="0" y="39"/>
                    <a:pt x="10" y="54"/>
                    <a:pt x="13" y="65"/>
                  </a:cubicBezTo>
                  <a:cubicBezTo>
                    <a:pt x="17" y="80"/>
                    <a:pt x="19" y="95"/>
                    <a:pt x="24" y="110"/>
                  </a:cubicBezTo>
                  <a:cubicBezTo>
                    <a:pt x="32" y="138"/>
                    <a:pt x="37" y="166"/>
                    <a:pt x="43" y="194"/>
                  </a:cubicBezTo>
                  <a:cubicBezTo>
                    <a:pt x="48" y="220"/>
                    <a:pt x="54" y="246"/>
                    <a:pt x="59" y="271"/>
                  </a:cubicBezTo>
                  <a:cubicBezTo>
                    <a:pt x="63" y="296"/>
                    <a:pt x="65" y="322"/>
                    <a:pt x="74" y="34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9227" name="Freeform 1613"/>
            <p:cNvSpPr/>
            <p:nvPr/>
          </p:nvSpPr>
          <p:spPr>
            <a:xfrm>
              <a:off x="7440060" y="4631222"/>
              <a:ext cx="222869" cy="889569"/>
            </a:xfrm>
            <a:custGeom>
              <a:avLst/>
              <a:gdLst/>
              <a:ahLst/>
              <a:cxnLst>
                <a:cxn ang="0">
                  <a:pos x="2147483646" y="0"/>
                </a:cxn>
                <a:cxn ang="0">
                  <a:pos x="0" y="2147483646"/>
                </a:cxn>
                <a:cxn ang="0">
                  <a:pos x="2147483646" y="2147483646"/>
                </a:cxn>
                <a:cxn ang="0">
                  <a:pos x="2147483646" y="2147483646"/>
                </a:cxn>
              </a:cxnLst>
              <a:pathLst>
                <a:path w="80" h="319">
                  <a:moveTo>
                    <a:pt x="8" y="0"/>
                  </a:moveTo>
                  <a:cubicBezTo>
                    <a:pt x="8" y="0"/>
                    <a:pt x="0" y="28"/>
                    <a:pt x="0" y="43"/>
                  </a:cubicBezTo>
                  <a:cubicBezTo>
                    <a:pt x="0" y="58"/>
                    <a:pt x="49" y="267"/>
                    <a:pt x="49" y="287"/>
                  </a:cubicBezTo>
                  <a:cubicBezTo>
                    <a:pt x="49" y="307"/>
                    <a:pt x="80" y="319"/>
                    <a:pt x="80" y="3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28" name="Freeform 1614"/>
            <p:cNvSpPr/>
            <p:nvPr/>
          </p:nvSpPr>
          <p:spPr>
            <a:xfrm>
              <a:off x="7601972" y="4635032"/>
              <a:ext cx="577172" cy="215249"/>
            </a:xfrm>
            <a:custGeom>
              <a:avLst/>
              <a:gdLst/>
              <a:ahLst/>
              <a:cxnLst>
                <a:cxn ang="0">
                  <a:pos x="0" y="2147483646"/>
                </a:cxn>
                <a:cxn ang="0">
                  <a:pos x="2147483646" y="2147483646"/>
                </a:cxn>
                <a:cxn ang="0">
                  <a:pos x="2147483646" y="2147483646"/>
                </a:cxn>
                <a:cxn ang="0">
                  <a:pos x="2147483646" y="2147483646"/>
                </a:cxn>
                <a:cxn ang="0">
                  <a:pos x="2147483646" y="2147483646"/>
                </a:cxn>
                <a:cxn ang="0">
                  <a:pos x="0" y="2147483646"/>
                </a:cxn>
              </a:cxnLst>
              <a:pathLst>
                <a:path w="207" h="77">
                  <a:moveTo>
                    <a:pt x="0" y="26"/>
                  </a:moveTo>
                  <a:cubicBezTo>
                    <a:pt x="0" y="26"/>
                    <a:pt x="16" y="50"/>
                    <a:pt x="16" y="64"/>
                  </a:cubicBezTo>
                  <a:cubicBezTo>
                    <a:pt x="16" y="77"/>
                    <a:pt x="72" y="69"/>
                    <a:pt x="107" y="69"/>
                  </a:cubicBezTo>
                  <a:cubicBezTo>
                    <a:pt x="142" y="69"/>
                    <a:pt x="188" y="65"/>
                    <a:pt x="188" y="65"/>
                  </a:cubicBezTo>
                  <a:cubicBezTo>
                    <a:pt x="188" y="65"/>
                    <a:pt x="207" y="18"/>
                    <a:pt x="198" y="9"/>
                  </a:cubicBezTo>
                  <a:cubicBezTo>
                    <a:pt x="188" y="0"/>
                    <a:pt x="58" y="2"/>
                    <a:pt x="0" y="2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9229" name="Freeform 1615"/>
            <p:cNvSpPr/>
            <p:nvPr/>
          </p:nvSpPr>
          <p:spPr>
            <a:xfrm>
              <a:off x="6960036" y="4694082"/>
              <a:ext cx="670510" cy="9238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0" h="331">
                  <a:moveTo>
                    <a:pt x="18" y="16"/>
                  </a:moveTo>
                  <a:cubicBezTo>
                    <a:pt x="22" y="6"/>
                    <a:pt x="35" y="0"/>
                    <a:pt x="44" y="8"/>
                  </a:cubicBezTo>
                  <a:cubicBezTo>
                    <a:pt x="52" y="16"/>
                    <a:pt x="49" y="32"/>
                    <a:pt x="49" y="43"/>
                  </a:cubicBezTo>
                  <a:cubicBezTo>
                    <a:pt x="48" y="66"/>
                    <a:pt x="47" y="91"/>
                    <a:pt x="46" y="115"/>
                  </a:cubicBezTo>
                  <a:cubicBezTo>
                    <a:pt x="44" y="163"/>
                    <a:pt x="47" y="214"/>
                    <a:pt x="57" y="260"/>
                  </a:cubicBezTo>
                  <a:cubicBezTo>
                    <a:pt x="67" y="257"/>
                    <a:pt x="78" y="241"/>
                    <a:pt x="86" y="235"/>
                  </a:cubicBezTo>
                  <a:cubicBezTo>
                    <a:pt x="99" y="225"/>
                    <a:pt x="111" y="215"/>
                    <a:pt x="124" y="205"/>
                  </a:cubicBezTo>
                  <a:cubicBezTo>
                    <a:pt x="145" y="190"/>
                    <a:pt x="162" y="170"/>
                    <a:pt x="183" y="154"/>
                  </a:cubicBezTo>
                  <a:cubicBezTo>
                    <a:pt x="173" y="132"/>
                    <a:pt x="164" y="101"/>
                    <a:pt x="166" y="76"/>
                  </a:cubicBezTo>
                  <a:cubicBezTo>
                    <a:pt x="169" y="52"/>
                    <a:pt x="211" y="40"/>
                    <a:pt x="231" y="43"/>
                  </a:cubicBezTo>
                  <a:cubicBezTo>
                    <a:pt x="232" y="54"/>
                    <a:pt x="214" y="58"/>
                    <a:pt x="207" y="63"/>
                  </a:cubicBezTo>
                  <a:cubicBezTo>
                    <a:pt x="213" y="63"/>
                    <a:pt x="232" y="57"/>
                    <a:pt x="234" y="65"/>
                  </a:cubicBezTo>
                  <a:cubicBezTo>
                    <a:pt x="237" y="72"/>
                    <a:pt x="218" y="78"/>
                    <a:pt x="213" y="81"/>
                  </a:cubicBezTo>
                  <a:cubicBezTo>
                    <a:pt x="220" y="81"/>
                    <a:pt x="240" y="76"/>
                    <a:pt x="238" y="89"/>
                  </a:cubicBezTo>
                  <a:cubicBezTo>
                    <a:pt x="237" y="96"/>
                    <a:pt x="218" y="101"/>
                    <a:pt x="213" y="103"/>
                  </a:cubicBezTo>
                  <a:cubicBezTo>
                    <a:pt x="215" y="117"/>
                    <a:pt x="222" y="131"/>
                    <a:pt x="225" y="145"/>
                  </a:cubicBezTo>
                  <a:cubicBezTo>
                    <a:pt x="229" y="164"/>
                    <a:pt x="227" y="174"/>
                    <a:pt x="210" y="185"/>
                  </a:cubicBezTo>
                  <a:cubicBezTo>
                    <a:pt x="195" y="195"/>
                    <a:pt x="181" y="206"/>
                    <a:pt x="168" y="219"/>
                  </a:cubicBezTo>
                  <a:cubicBezTo>
                    <a:pt x="152" y="233"/>
                    <a:pt x="138" y="250"/>
                    <a:pt x="122" y="264"/>
                  </a:cubicBezTo>
                  <a:cubicBezTo>
                    <a:pt x="96" y="285"/>
                    <a:pt x="49" y="331"/>
                    <a:pt x="13" y="329"/>
                  </a:cubicBezTo>
                  <a:cubicBezTo>
                    <a:pt x="3" y="287"/>
                    <a:pt x="0" y="240"/>
                    <a:pt x="2" y="196"/>
                  </a:cubicBezTo>
                  <a:cubicBezTo>
                    <a:pt x="3" y="177"/>
                    <a:pt x="2" y="159"/>
                    <a:pt x="5" y="141"/>
                  </a:cubicBezTo>
                  <a:cubicBezTo>
                    <a:pt x="9" y="115"/>
                    <a:pt x="2" y="90"/>
                    <a:pt x="6" y="64"/>
                  </a:cubicBezTo>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9230" name="Freeform 1616"/>
            <p:cNvSpPr/>
            <p:nvPr/>
          </p:nvSpPr>
          <p:spPr>
            <a:xfrm>
              <a:off x="6960036" y="4694082"/>
              <a:ext cx="670510" cy="9238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0" h="331">
                  <a:moveTo>
                    <a:pt x="18" y="16"/>
                  </a:moveTo>
                  <a:cubicBezTo>
                    <a:pt x="22" y="6"/>
                    <a:pt x="35" y="0"/>
                    <a:pt x="44" y="8"/>
                  </a:cubicBezTo>
                  <a:cubicBezTo>
                    <a:pt x="52" y="16"/>
                    <a:pt x="49" y="32"/>
                    <a:pt x="49" y="43"/>
                  </a:cubicBezTo>
                  <a:cubicBezTo>
                    <a:pt x="48" y="66"/>
                    <a:pt x="47" y="91"/>
                    <a:pt x="46" y="115"/>
                  </a:cubicBezTo>
                  <a:cubicBezTo>
                    <a:pt x="44" y="163"/>
                    <a:pt x="47" y="214"/>
                    <a:pt x="57" y="260"/>
                  </a:cubicBezTo>
                  <a:cubicBezTo>
                    <a:pt x="67" y="257"/>
                    <a:pt x="78" y="241"/>
                    <a:pt x="86" y="235"/>
                  </a:cubicBezTo>
                  <a:cubicBezTo>
                    <a:pt x="99" y="225"/>
                    <a:pt x="111" y="215"/>
                    <a:pt x="124" y="205"/>
                  </a:cubicBezTo>
                  <a:cubicBezTo>
                    <a:pt x="145" y="190"/>
                    <a:pt x="162" y="170"/>
                    <a:pt x="183" y="154"/>
                  </a:cubicBezTo>
                  <a:cubicBezTo>
                    <a:pt x="173" y="132"/>
                    <a:pt x="164" y="101"/>
                    <a:pt x="166" y="76"/>
                  </a:cubicBezTo>
                  <a:cubicBezTo>
                    <a:pt x="169" y="52"/>
                    <a:pt x="211" y="40"/>
                    <a:pt x="231" y="43"/>
                  </a:cubicBezTo>
                  <a:cubicBezTo>
                    <a:pt x="232" y="54"/>
                    <a:pt x="214" y="58"/>
                    <a:pt x="207" y="63"/>
                  </a:cubicBezTo>
                  <a:cubicBezTo>
                    <a:pt x="213" y="63"/>
                    <a:pt x="232" y="57"/>
                    <a:pt x="234" y="65"/>
                  </a:cubicBezTo>
                  <a:cubicBezTo>
                    <a:pt x="237" y="72"/>
                    <a:pt x="218" y="78"/>
                    <a:pt x="213" y="81"/>
                  </a:cubicBezTo>
                  <a:cubicBezTo>
                    <a:pt x="220" y="81"/>
                    <a:pt x="240" y="76"/>
                    <a:pt x="238" y="89"/>
                  </a:cubicBezTo>
                  <a:cubicBezTo>
                    <a:pt x="237" y="96"/>
                    <a:pt x="218" y="101"/>
                    <a:pt x="213" y="103"/>
                  </a:cubicBezTo>
                  <a:cubicBezTo>
                    <a:pt x="215" y="117"/>
                    <a:pt x="222" y="131"/>
                    <a:pt x="225" y="145"/>
                  </a:cubicBezTo>
                  <a:cubicBezTo>
                    <a:pt x="229" y="164"/>
                    <a:pt x="227" y="174"/>
                    <a:pt x="210" y="185"/>
                  </a:cubicBezTo>
                  <a:cubicBezTo>
                    <a:pt x="195" y="195"/>
                    <a:pt x="181" y="206"/>
                    <a:pt x="168" y="219"/>
                  </a:cubicBezTo>
                  <a:cubicBezTo>
                    <a:pt x="152" y="233"/>
                    <a:pt x="138" y="250"/>
                    <a:pt x="122" y="264"/>
                  </a:cubicBezTo>
                  <a:cubicBezTo>
                    <a:pt x="96" y="285"/>
                    <a:pt x="49" y="331"/>
                    <a:pt x="13" y="329"/>
                  </a:cubicBezTo>
                  <a:cubicBezTo>
                    <a:pt x="3" y="287"/>
                    <a:pt x="0" y="240"/>
                    <a:pt x="2" y="196"/>
                  </a:cubicBezTo>
                  <a:cubicBezTo>
                    <a:pt x="3" y="177"/>
                    <a:pt x="2" y="159"/>
                    <a:pt x="5" y="141"/>
                  </a:cubicBezTo>
                  <a:cubicBezTo>
                    <a:pt x="9" y="115"/>
                    <a:pt x="2" y="90"/>
                    <a:pt x="6" y="6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9231" name="Freeform 1617"/>
            <p:cNvSpPr/>
            <p:nvPr/>
          </p:nvSpPr>
          <p:spPr>
            <a:xfrm>
              <a:off x="8123903" y="4814088"/>
              <a:ext cx="192391" cy="68193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244">
                  <a:moveTo>
                    <a:pt x="49" y="238"/>
                  </a:moveTo>
                  <a:cubicBezTo>
                    <a:pt x="59" y="236"/>
                    <a:pt x="68" y="143"/>
                    <a:pt x="68" y="132"/>
                  </a:cubicBezTo>
                  <a:cubicBezTo>
                    <a:pt x="69" y="101"/>
                    <a:pt x="69" y="66"/>
                    <a:pt x="54" y="38"/>
                  </a:cubicBezTo>
                  <a:cubicBezTo>
                    <a:pt x="48" y="27"/>
                    <a:pt x="41" y="20"/>
                    <a:pt x="31" y="14"/>
                  </a:cubicBezTo>
                  <a:cubicBezTo>
                    <a:pt x="27" y="11"/>
                    <a:pt x="0" y="0"/>
                    <a:pt x="8" y="16"/>
                  </a:cubicBezTo>
                  <a:cubicBezTo>
                    <a:pt x="10" y="20"/>
                    <a:pt x="22" y="23"/>
                    <a:pt x="25" y="26"/>
                  </a:cubicBezTo>
                  <a:cubicBezTo>
                    <a:pt x="19" y="30"/>
                    <a:pt x="11" y="28"/>
                    <a:pt x="6" y="34"/>
                  </a:cubicBezTo>
                  <a:cubicBezTo>
                    <a:pt x="10" y="40"/>
                    <a:pt x="17" y="41"/>
                    <a:pt x="23" y="43"/>
                  </a:cubicBezTo>
                  <a:cubicBezTo>
                    <a:pt x="17" y="48"/>
                    <a:pt x="5" y="49"/>
                    <a:pt x="8" y="59"/>
                  </a:cubicBezTo>
                  <a:cubicBezTo>
                    <a:pt x="13" y="60"/>
                    <a:pt x="17" y="61"/>
                    <a:pt x="22" y="63"/>
                  </a:cubicBezTo>
                  <a:cubicBezTo>
                    <a:pt x="21" y="86"/>
                    <a:pt x="14" y="244"/>
                    <a:pt x="49" y="238"/>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grpSp>
      <p:grpSp>
        <p:nvGrpSpPr>
          <p:cNvPr id="464" name="组合 510"/>
          <p:cNvGrpSpPr/>
          <p:nvPr/>
        </p:nvGrpSpPr>
        <p:grpSpPr>
          <a:xfrm>
            <a:off x="-200025" y="1944688"/>
            <a:ext cx="2686050" cy="4941887"/>
            <a:chOff x="-149948" y="-260451"/>
            <a:chExt cx="5065425" cy="6992727"/>
          </a:xfrm>
        </p:grpSpPr>
        <p:sp>
          <p:nvSpPr>
            <p:cNvPr id="8198" name="Freeform 671"/>
            <p:cNvSpPr/>
            <p:nvPr/>
          </p:nvSpPr>
          <p:spPr>
            <a:xfrm>
              <a:off x="2015837" y="-260451"/>
              <a:ext cx="942895" cy="80385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338" h="288">
                  <a:moveTo>
                    <a:pt x="92" y="0"/>
                  </a:moveTo>
                  <a:cubicBezTo>
                    <a:pt x="238" y="0"/>
                    <a:pt x="338" y="118"/>
                    <a:pt x="314" y="234"/>
                  </a:cubicBezTo>
                  <a:cubicBezTo>
                    <a:pt x="310" y="253"/>
                    <a:pt x="303" y="271"/>
                    <a:pt x="295" y="288"/>
                  </a:cubicBezTo>
                  <a:cubicBezTo>
                    <a:pt x="328" y="209"/>
                    <a:pt x="231" y="122"/>
                    <a:pt x="189" y="87"/>
                  </a:cubicBezTo>
                  <a:cubicBezTo>
                    <a:pt x="147" y="52"/>
                    <a:pt x="72" y="74"/>
                    <a:pt x="72" y="74"/>
                  </a:cubicBezTo>
                  <a:cubicBezTo>
                    <a:pt x="72" y="74"/>
                    <a:pt x="72" y="74"/>
                    <a:pt x="72" y="74"/>
                  </a:cubicBezTo>
                  <a:cubicBezTo>
                    <a:pt x="62" y="67"/>
                    <a:pt x="50" y="65"/>
                    <a:pt x="37" y="69"/>
                  </a:cubicBezTo>
                  <a:cubicBezTo>
                    <a:pt x="13" y="76"/>
                    <a:pt x="2" y="89"/>
                    <a:pt x="0" y="102"/>
                  </a:cubicBezTo>
                  <a:cubicBezTo>
                    <a:pt x="0" y="102"/>
                    <a:pt x="7" y="19"/>
                    <a:pt x="92" y="0"/>
                  </a:cubicBezTo>
                  <a:close/>
                </a:path>
              </a:pathLst>
            </a:custGeom>
            <a:solidFill>
              <a:srgbClr val="E0C457"/>
            </a:solidFill>
            <a:ln w="9525">
              <a:noFill/>
            </a:ln>
          </p:spPr>
          <p:txBody>
            <a:bodyPr/>
            <a:p>
              <a:endParaRPr lang="en-US"/>
            </a:p>
          </p:txBody>
        </p:sp>
        <p:sp>
          <p:nvSpPr>
            <p:cNvPr id="8199" name="Freeform 672"/>
            <p:cNvSpPr/>
            <p:nvPr/>
          </p:nvSpPr>
          <p:spPr>
            <a:xfrm>
              <a:off x="2217749" y="-113777"/>
              <a:ext cx="714314" cy="9695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Lst>
              <a:pathLst>
                <a:path w="256" h="348">
                  <a:moveTo>
                    <a:pt x="117" y="35"/>
                  </a:moveTo>
                  <a:cubicBezTo>
                    <a:pt x="159" y="70"/>
                    <a:pt x="256" y="157"/>
                    <a:pt x="223" y="236"/>
                  </a:cubicBezTo>
                  <a:cubicBezTo>
                    <a:pt x="203" y="280"/>
                    <a:pt x="173" y="315"/>
                    <a:pt x="144" y="348"/>
                  </a:cubicBezTo>
                  <a:cubicBezTo>
                    <a:pt x="158" y="285"/>
                    <a:pt x="156" y="259"/>
                    <a:pt x="146" y="166"/>
                  </a:cubicBezTo>
                  <a:cubicBezTo>
                    <a:pt x="136" y="73"/>
                    <a:pt x="13" y="36"/>
                    <a:pt x="13" y="36"/>
                  </a:cubicBezTo>
                  <a:cubicBezTo>
                    <a:pt x="9" y="31"/>
                    <a:pt x="5" y="26"/>
                    <a:pt x="0" y="22"/>
                  </a:cubicBezTo>
                  <a:cubicBezTo>
                    <a:pt x="0" y="22"/>
                    <a:pt x="0" y="22"/>
                    <a:pt x="0" y="22"/>
                  </a:cubicBezTo>
                  <a:cubicBezTo>
                    <a:pt x="0" y="22"/>
                    <a:pt x="75" y="0"/>
                    <a:pt x="117" y="35"/>
                  </a:cubicBezTo>
                  <a:close/>
                </a:path>
              </a:pathLst>
            </a:custGeom>
            <a:solidFill>
              <a:srgbClr val="C2914D"/>
            </a:solidFill>
            <a:ln w="9525">
              <a:noFill/>
            </a:ln>
          </p:spPr>
          <p:txBody>
            <a:bodyPr/>
            <a:p>
              <a:endParaRPr lang="en-US"/>
            </a:p>
          </p:txBody>
        </p:sp>
        <p:sp>
          <p:nvSpPr>
            <p:cNvPr id="8200" name="Freeform 673"/>
            <p:cNvSpPr/>
            <p:nvPr/>
          </p:nvSpPr>
          <p:spPr>
            <a:xfrm>
              <a:off x="2253941" y="-14724"/>
              <a:ext cx="403826" cy="1152442"/>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0" y="0"/>
                </a:cxn>
              </a:cxnLst>
              <a:pathLst>
                <a:path w="145" h="413">
                  <a:moveTo>
                    <a:pt x="0" y="0"/>
                  </a:moveTo>
                  <a:cubicBezTo>
                    <a:pt x="0" y="0"/>
                    <a:pt x="123" y="37"/>
                    <a:pt x="133" y="130"/>
                  </a:cubicBezTo>
                  <a:cubicBezTo>
                    <a:pt x="143" y="223"/>
                    <a:pt x="145" y="249"/>
                    <a:pt x="131" y="312"/>
                  </a:cubicBezTo>
                  <a:cubicBezTo>
                    <a:pt x="100" y="348"/>
                    <a:pt x="70" y="380"/>
                    <a:pt x="57" y="413"/>
                  </a:cubicBezTo>
                  <a:cubicBezTo>
                    <a:pt x="26" y="348"/>
                    <a:pt x="26" y="264"/>
                    <a:pt x="58" y="187"/>
                  </a:cubicBezTo>
                  <a:cubicBezTo>
                    <a:pt x="89" y="111"/>
                    <a:pt x="14" y="27"/>
                    <a:pt x="12" y="24"/>
                  </a:cubicBezTo>
                  <a:cubicBezTo>
                    <a:pt x="9" y="15"/>
                    <a:pt x="5" y="7"/>
                    <a:pt x="0" y="0"/>
                  </a:cubicBezTo>
                  <a:close/>
                </a:path>
              </a:pathLst>
            </a:custGeom>
            <a:solidFill>
              <a:srgbClr val="E0C457"/>
            </a:solidFill>
            <a:ln w="9525">
              <a:noFill/>
            </a:ln>
          </p:spPr>
          <p:txBody>
            <a:bodyPr/>
            <a:p>
              <a:endParaRPr lang="en-US"/>
            </a:p>
          </p:txBody>
        </p:sp>
        <p:sp>
          <p:nvSpPr>
            <p:cNvPr id="8201" name="Freeform 674"/>
            <p:cNvSpPr/>
            <p:nvPr/>
          </p:nvSpPr>
          <p:spPr>
            <a:xfrm>
              <a:off x="1880593" y="-260451"/>
              <a:ext cx="392397" cy="45335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1" h="162">
                  <a:moveTo>
                    <a:pt x="110" y="2"/>
                  </a:moveTo>
                  <a:cubicBezTo>
                    <a:pt x="121" y="1"/>
                    <a:pt x="131" y="0"/>
                    <a:pt x="141" y="0"/>
                  </a:cubicBezTo>
                  <a:cubicBezTo>
                    <a:pt x="56" y="19"/>
                    <a:pt x="49" y="102"/>
                    <a:pt x="49" y="102"/>
                  </a:cubicBezTo>
                  <a:cubicBezTo>
                    <a:pt x="44" y="126"/>
                    <a:pt x="66" y="150"/>
                    <a:pt x="83" y="139"/>
                  </a:cubicBezTo>
                  <a:cubicBezTo>
                    <a:pt x="91" y="134"/>
                    <a:pt x="94" y="136"/>
                    <a:pt x="92" y="141"/>
                  </a:cubicBezTo>
                  <a:cubicBezTo>
                    <a:pt x="92" y="141"/>
                    <a:pt x="43" y="162"/>
                    <a:pt x="8" y="109"/>
                  </a:cubicBezTo>
                  <a:cubicBezTo>
                    <a:pt x="8" y="109"/>
                    <a:pt x="8" y="109"/>
                    <a:pt x="8" y="109"/>
                  </a:cubicBezTo>
                  <a:cubicBezTo>
                    <a:pt x="0" y="65"/>
                    <a:pt x="17" y="12"/>
                    <a:pt x="110" y="2"/>
                  </a:cubicBezTo>
                  <a:close/>
                </a:path>
              </a:pathLst>
            </a:custGeom>
            <a:solidFill>
              <a:srgbClr val="C2914D"/>
            </a:solidFill>
            <a:ln w="9525">
              <a:noFill/>
            </a:ln>
          </p:spPr>
          <p:txBody>
            <a:bodyPr/>
            <a:p>
              <a:endParaRPr lang="en-US"/>
            </a:p>
          </p:txBody>
        </p:sp>
        <p:sp>
          <p:nvSpPr>
            <p:cNvPr id="8202" name="Freeform 675"/>
            <p:cNvSpPr/>
            <p:nvPr/>
          </p:nvSpPr>
          <p:spPr>
            <a:xfrm>
              <a:off x="2128222" y="51946"/>
              <a:ext cx="462876" cy="149341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66" h="535">
                  <a:moveTo>
                    <a:pt x="57" y="0"/>
                  </a:moveTo>
                  <a:cubicBezTo>
                    <a:pt x="59" y="3"/>
                    <a:pt x="134" y="87"/>
                    <a:pt x="103" y="163"/>
                  </a:cubicBezTo>
                  <a:cubicBezTo>
                    <a:pt x="71" y="240"/>
                    <a:pt x="71" y="324"/>
                    <a:pt x="102" y="389"/>
                  </a:cubicBezTo>
                  <a:cubicBezTo>
                    <a:pt x="86" y="434"/>
                    <a:pt x="123" y="490"/>
                    <a:pt x="166" y="535"/>
                  </a:cubicBezTo>
                  <a:cubicBezTo>
                    <a:pt x="40" y="490"/>
                    <a:pt x="0" y="370"/>
                    <a:pt x="31" y="286"/>
                  </a:cubicBezTo>
                  <a:cubicBezTo>
                    <a:pt x="61" y="204"/>
                    <a:pt x="63" y="95"/>
                    <a:pt x="64" y="88"/>
                  </a:cubicBezTo>
                  <a:cubicBezTo>
                    <a:pt x="64" y="88"/>
                    <a:pt x="64" y="88"/>
                    <a:pt x="64" y="88"/>
                  </a:cubicBezTo>
                  <a:cubicBezTo>
                    <a:pt x="69" y="57"/>
                    <a:pt x="66" y="25"/>
                    <a:pt x="57" y="0"/>
                  </a:cubicBezTo>
                  <a:close/>
                </a:path>
              </a:pathLst>
            </a:custGeom>
            <a:solidFill>
              <a:srgbClr val="C2914D"/>
            </a:solidFill>
            <a:ln w="9525">
              <a:noFill/>
            </a:ln>
          </p:spPr>
          <p:txBody>
            <a:bodyPr/>
            <a:p>
              <a:endParaRPr lang="en-US"/>
            </a:p>
          </p:txBody>
        </p:sp>
        <p:sp>
          <p:nvSpPr>
            <p:cNvPr id="8203" name="Freeform 676"/>
            <p:cNvSpPr/>
            <p:nvPr/>
          </p:nvSpPr>
          <p:spPr>
            <a:xfrm>
              <a:off x="1972025" y="297674"/>
              <a:ext cx="786698" cy="140197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282" h="502">
                  <a:moveTo>
                    <a:pt x="120" y="0"/>
                  </a:moveTo>
                  <a:cubicBezTo>
                    <a:pt x="119" y="7"/>
                    <a:pt x="117" y="116"/>
                    <a:pt x="87" y="198"/>
                  </a:cubicBezTo>
                  <a:cubicBezTo>
                    <a:pt x="56" y="282"/>
                    <a:pt x="96" y="402"/>
                    <a:pt x="222" y="447"/>
                  </a:cubicBezTo>
                  <a:cubicBezTo>
                    <a:pt x="242" y="467"/>
                    <a:pt x="263" y="484"/>
                    <a:pt x="282" y="497"/>
                  </a:cubicBezTo>
                  <a:cubicBezTo>
                    <a:pt x="91" y="502"/>
                    <a:pt x="41" y="376"/>
                    <a:pt x="29" y="303"/>
                  </a:cubicBezTo>
                  <a:cubicBezTo>
                    <a:pt x="29" y="303"/>
                    <a:pt x="29" y="303"/>
                    <a:pt x="29" y="303"/>
                  </a:cubicBezTo>
                  <a:cubicBezTo>
                    <a:pt x="30" y="285"/>
                    <a:pt x="28" y="268"/>
                    <a:pt x="25" y="253"/>
                  </a:cubicBezTo>
                  <a:cubicBezTo>
                    <a:pt x="22" y="240"/>
                    <a:pt x="18" y="229"/>
                    <a:pt x="14" y="218"/>
                  </a:cubicBezTo>
                  <a:cubicBezTo>
                    <a:pt x="14" y="218"/>
                    <a:pt x="14" y="218"/>
                    <a:pt x="14" y="218"/>
                  </a:cubicBezTo>
                  <a:cubicBezTo>
                    <a:pt x="10" y="208"/>
                    <a:pt x="5" y="200"/>
                    <a:pt x="0" y="192"/>
                  </a:cubicBezTo>
                  <a:cubicBezTo>
                    <a:pt x="1" y="190"/>
                    <a:pt x="51" y="125"/>
                    <a:pt x="98" y="58"/>
                  </a:cubicBezTo>
                  <a:cubicBezTo>
                    <a:pt x="109" y="42"/>
                    <a:pt x="116" y="21"/>
                    <a:pt x="120" y="0"/>
                  </a:cubicBezTo>
                  <a:close/>
                </a:path>
              </a:pathLst>
            </a:custGeom>
            <a:solidFill>
              <a:srgbClr val="E0C457"/>
            </a:solidFill>
            <a:ln w="9525">
              <a:noFill/>
            </a:ln>
          </p:spPr>
          <p:txBody>
            <a:bodyPr/>
            <a:p>
              <a:endParaRPr lang="en-US"/>
            </a:p>
          </p:txBody>
        </p:sp>
        <p:sp>
          <p:nvSpPr>
            <p:cNvPr id="8204" name="Freeform 677"/>
            <p:cNvSpPr/>
            <p:nvPr/>
          </p:nvSpPr>
          <p:spPr>
            <a:xfrm>
              <a:off x="1901546" y="44327"/>
              <a:ext cx="234295" cy="186677"/>
            </a:xfrm>
            <a:custGeom>
              <a:avLst/>
              <a:gdLst/>
              <a:ahLst/>
              <a:cxnLst>
                <a:cxn ang="0">
                  <a:pos x="0" y="0"/>
                </a:cxn>
                <a:cxn ang="0">
                  <a:pos x="2147483646" y="2147483646"/>
                </a:cxn>
                <a:cxn ang="0">
                  <a:pos x="2147483646" y="2147483646"/>
                </a:cxn>
                <a:cxn ang="0">
                  <a:pos x="0" y="0"/>
                </a:cxn>
              </a:cxnLst>
              <a:pathLst>
                <a:path w="84" h="67">
                  <a:moveTo>
                    <a:pt x="0" y="0"/>
                  </a:moveTo>
                  <a:cubicBezTo>
                    <a:pt x="35" y="53"/>
                    <a:pt x="84" y="32"/>
                    <a:pt x="84" y="32"/>
                  </a:cubicBezTo>
                  <a:cubicBezTo>
                    <a:pt x="81" y="43"/>
                    <a:pt x="61" y="67"/>
                    <a:pt x="39" y="63"/>
                  </a:cubicBezTo>
                  <a:cubicBezTo>
                    <a:pt x="26" y="60"/>
                    <a:pt x="6" y="32"/>
                    <a:pt x="0" y="0"/>
                  </a:cubicBezTo>
                  <a:close/>
                </a:path>
              </a:pathLst>
            </a:custGeom>
            <a:solidFill>
              <a:srgbClr val="E0C457"/>
            </a:solidFill>
            <a:ln w="9525">
              <a:noFill/>
            </a:ln>
          </p:spPr>
          <p:txBody>
            <a:bodyPr/>
            <a:p>
              <a:endParaRPr lang="en-US"/>
            </a:p>
          </p:txBody>
        </p:sp>
        <p:sp>
          <p:nvSpPr>
            <p:cNvPr id="8205" name="Freeform 678"/>
            <p:cNvSpPr/>
            <p:nvPr/>
          </p:nvSpPr>
          <p:spPr>
            <a:xfrm>
              <a:off x="2027266" y="1143433"/>
              <a:ext cx="874321" cy="8305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Lst>
              <a:pathLst>
                <a:path w="313" h="297">
                  <a:moveTo>
                    <a:pt x="288" y="210"/>
                  </a:moveTo>
                  <a:cubicBezTo>
                    <a:pt x="313" y="222"/>
                    <a:pt x="275" y="262"/>
                    <a:pt x="220" y="297"/>
                  </a:cubicBezTo>
                  <a:cubicBezTo>
                    <a:pt x="220" y="297"/>
                    <a:pt x="220" y="297"/>
                    <a:pt x="220" y="297"/>
                  </a:cubicBezTo>
                  <a:cubicBezTo>
                    <a:pt x="86" y="289"/>
                    <a:pt x="20" y="152"/>
                    <a:pt x="17" y="147"/>
                  </a:cubicBezTo>
                  <a:cubicBezTo>
                    <a:pt x="15" y="122"/>
                    <a:pt x="10" y="97"/>
                    <a:pt x="3" y="72"/>
                  </a:cubicBezTo>
                  <a:cubicBezTo>
                    <a:pt x="2" y="67"/>
                    <a:pt x="1" y="63"/>
                    <a:pt x="0" y="59"/>
                  </a:cubicBezTo>
                  <a:cubicBezTo>
                    <a:pt x="5" y="37"/>
                    <a:pt x="8" y="18"/>
                    <a:pt x="9" y="0"/>
                  </a:cubicBezTo>
                  <a:cubicBezTo>
                    <a:pt x="21" y="73"/>
                    <a:pt x="71" y="199"/>
                    <a:pt x="262" y="194"/>
                  </a:cubicBezTo>
                  <a:cubicBezTo>
                    <a:pt x="271" y="201"/>
                    <a:pt x="280" y="206"/>
                    <a:pt x="288" y="210"/>
                  </a:cubicBezTo>
                  <a:close/>
                </a:path>
              </a:pathLst>
            </a:custGeom>
            <a:solidFill>
              <a:srgbClr val="C2914D"/>
            </a:solidFill>
            <a:ln w="9525">
              <a:noFill/>
            </a:ln>
          </p:spPr>
          <p:txBody>
            <a:bodyPr/>
            <a:p>
              <a:endParaRPr lang="en-US"/>
            </a:p>
          </p:txBody>
        </p:sp>
        <p:sp>
          <p:nvSpPr>
            <p:cNvPr id="8206" name="Freeform 679"/>
            <p:cNvSpPr/>
            <p:nvPr/>
          </p:nvSpPr>
          <p:spPr>
            <a:xfrm>
              <a:off x="1564390" y="175763"/>
              <a:ext cx="228581" cy="226679"/>
            </a:xfrm>
            <a:custGeom>
              <a:avLst/>
              <a:gdLst/>
              <a:ahLst/>
              <a:cxnLst>
                <a:cxn ang="0">
                  <a:pos x="0" y="2147483646"/>
                </a:cxn>
                <a:cxn ang="0">
                  <a:pos x="2147483646" y="2147483646"/>
                </a:cxn>
                <a:cxn ang="0">
                  <a:pos x="0" y="2147483646"/>
                </a:cxn>
              </a:cxnLst>
              <a:pathLst>
                <a:path w="82" h="81">
                  <a:moveTo>
                    <a:pt x="0" y="9"/>
                  </a:moveTo>
                  <a:cubicBezTo>
                    <a:pt x="82" y="0"/>
                    <a:pt x="67" y="59"/>
                    <a:pt x="48" y="81"/>
                  </a:cubicBezTo>
                  <a:cubicBezTo>
                    <a:pt x="48" y="81"/>
                    <a:pt x="58" y="6"/>
                    <a:pt x="0" y="9"/>
                  </a:cubicBezTo>
                  <a:close/>
                </a:path>
              </a:pathLst>
            </a:custGeom>
            <a:solidFill>
              <a:srgbClr val="E8B04D"/>
            </a:solidFill>
            <a:ln w="9525">
              <a:noFill/>
            </a:ln>
          </p:spPr>
          <p:txBody>
            <a:bodyPr/>
            <a:p>
              <a:endParaRPr lang="en-US"/>
            </a:p>
          </p:txBody>
        </p:sp>
        <p:sp>
          <p:nvSpPr>
            <p:cNvPr id="8207" name="Freeform 680"/>
            <p:cNvSpPr/>
            <p:nvPr/>
          </p:nvSpPr>
          <p:spPr>
            <a:xfrm>
              <a:off x="1358667" y="192906"/>
              <a:ext cx="367634" cy="3447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2" h="124">
                  <a:moveTo>
                    <a:pt x="74" y="3"/>
                  </a:moveTo>
                  <a:cubicBezTo>
                    <a:pt x="132" y="0"/>
                    <a:pt x="122" y="75"/>
                    <a:pt x="122" y="75"/>
                  </a:cubicBezTo>
                  <a:cubicBezTo>
                    <a:pt x="104" y="97"/>
                    <a:pt x="123" y="54"/>
                    <a:pt x="106" y="50"/>
                  </a:cubicBezTo>
                  <a:cubicBezTo>
                    <a:pt x="99" y="49"/>
                    <a:pt x="91" y="46"/>
                    <a:pt x="83" y="48"/>
                  </a:cubicBezTo>
                  <a:cubicBezTo>
                    <a:pt x="83" y="48"/>
                    <a:pt x="12" y="38"/>
                    <a:pt x="8" y="124"/>
                  </a:cubicBezTo>
                  <a:cubicBezTo>
                    <a:pt x="0" y="77"/>
                    <a:pt x="11" y="9"/>
                    <a:pt x="74" y="3"/>
                  </a:cubicBezTo>
                  <a:close/>
                </a:path>
              </a:pathLst>
            </a:custGeom>
            <a:solidFill>
              <a:srgbClr val="E8D18F"/>
            </a:solidFill>
            <a:ln w="9525">
              <a:noFill/>
            </a:ln>
          </p:spPr>
          <p:txBody>
            <a:bodyPr/>
            <a:p>
              <a:endParaRPr lang="en-US"/>
            </a:p>
          </p:txBody>
        </p:sp>
        <p:sp>
          <p:nvSpPr>
            <p:cNvPr id="8208" name="Freeform 681"/>
            <p:cNvSpPr/>
            <p:nvPr/>
          </p:nvSpPr>
          <p:spPr>
            <a:xfrm>
              <a:off x="1714872" y="591023"/>
              <a:ext cx="337156" cy="5733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Lst>
              <a:pathLst>
                <a:path w="121" h="205">
                  <a:moveTo>
                    <a:pt x="92" y="87"/>
                  </a:moveTo>
                  <a:cubicBezTo>
                    <a:pt x="97" y="95"/>
                    <a:pt x="102" y="103"/>
                    <a:pt x="106" y="113"/>
                  </a:cubicBezTo>
                  <a:cubicBezTo>
                    <a:pt x="106" y="113"/>
                    <a:pt x="106" y="113"/>
                    <a:pt x="106" y="113"/>
                  </a:cubicBezTo>
                  <a:cubicBezTo>
                    <a:pt x="107" y="116"/>
                    <a:pt x="121" y="173"/>
                    <a:pt x="87" y="205"/>
                  </a:cubicBezTo>
                  <a:cubicBezTo>
                    <a:pt x="86" y="203"/>
                    <a:pt x="85" y="201"/>
                    <a:pt x="84" y="199"/>
                  </a:cubicBezTo>
                  <a:cubicBezTo>
                    <a:pt x="75" y="186"/>
                    <a:pt x="64" y="173"/>
                    <a:pt x="53" y="162"/>
                  </a:cubicBezTo>
                  <a:cubicBezTo>
                    <a:pt x="79" y="112"/>
                    <a:pt x="0" y="0"/>
                    <a:pt x="0" y="0"/>
                  </a:cubicBezTo>
                  <a:cubicBezTo>
                    <a:pt x="0" y="0"/>
                    <a:pt x="0" y="0"/>
                    <a:pt x="0" y="0"/>
                  </a:cubicBezTo>
                  <a:cubicBezTo>
                    <a:pt x="31" y="21"/>
                    <a:pt x="67" y="48"/>
                    <a:pt x="92" y="87"/>
                  </a:cubicBezTo>
                  <a:close/>
                </a:path>
              </a:pathLst>
            </a:custGeom>
            <a:solidFill>
              <a:srgbClr val="E8B04D"/>
            </a:solidFill>
            <a:ln w="9525">
              <a:noFill/>
            </a:ln>
          </p:spPr>
          <p:txBody>
            <a:bodyPr/>
            <a:p>
              <a:endParaRPr lang="en-US"/>
            </a:p>
          </p:txBody>
        </p:sp>
        <p:sp>
          <p:nvSpPr>
            <p:cNvPr id="8209" name="Freeform 682"/>
            <p:cNvSpPr/>
            <p:nvPr/>
          </p:nvSpPr>
          <p:spPr>
            <a:xfrm>
              <a:off x="1958691" y="907230"/>
              <a:ext cx="93337" cy="401926"/>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34" h="144">
                  <a:moveTo>
                    <a:pt x="19" y="0"/>
                  </a:moveTo>
                  <a:cubicBezTo>
                    <a:pt x="23" y="11"/>
                    <a:pt x="27" y="22"/>
                    <a:pt x="30" y="35"/>
                  </a:cubicBezTo>
                  <a:cubicBezTo>
                    <a:pt x="30" y="35"/>
                    <a:pt x="29" y="55"/>
                    <a:pt x="34" y="85"/>
                  </a:cubicBezTo>
                  <a:cubicBezTo>
                    <a:pt x="34" y="85"/>
                    <a:pt x="34" y="85"/>
                    <a:pt x="34" y="85"/>
                  </a:cubicBezTo>
                  <a:cubicBezTo>
                    <a:pt x="33" y="103"/>
                    <a:pt x="30" y="122"/>
                    <a:pt x="25" y="144"/>
                  </a:cubicBezTo>
                  <a:cubicBezTo>
                    <a:pt x="18" y="125"/>
                    <a:pt x="10" y="108"/>
                    <a:pt x="0" y="92"/>
                  </a:cubicBezTo>
                  <a:cubicBezTo>
                    <a:pt x="34" y="60"/>
                    <a:pt x="20" y="3"/>
                    <a:pt x="19" y="0"/>
                  </a:cubicBezTo>
                  <a:close/>
                </a:path>
              </a:pathLst>
            </a:custGeom>
            <a:solidFill>
              <a:srgbClr val="E8D18F"/>
            </a:solidFill>
            <a:ln w="9525">
              <a:noFill/>
            </a:ln>
          </p:spPr>
          <p:txBody>
            <a:bodyPr/>
            <a:p>
              <a:endParaRPr lang="en-US"/>
            </a:p>
          </p:txBody>
        </p:sp>
        <p:sp>
          <p:nvSpPr>
            <p:cNvPr id="8210" name="Freeform 683"/>
            <p:cNvSpPr/>
            <p:nvPr/>
          </p:nvSpPr>
          <p:spPr>
            <a:xfrm>
              <a:off x="1381525" y="297674"/>
              <a:ext cx="327632" cy="63241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18" h="226">
                  <a:moveTo>
                    <a:pt x="75" y="10"/>
                  </a:moveTo>
                  <a:cubicBezTo>
                    <a:pt x="65" y="12"/>
                    <a:pt x="58" y="20"/>
                    <a:pt x="58" y="42"/>
                  </a:cubicBezTo>
                  <a:cubicBezTo>
                    <a:pt x="58" y="42"/>
                    <a:pt x="58" y="42"/>
                    <a:pt x="58" y="42"/>
                  </a:cubicBezTo>
                  <a:cubicBezTo>
                    <a:pt x="57" y="45"/>
                    <a:pt x="45" y="79"/>
                    <a:pt x="63" y="107"/>
                  </a:cubicBezTo>
                  <a:cubicBezTo>
                    <a:pt x="82" y="136"/>
                    <a:pt x="114" y="199"/>
                    <a:pt x="118" y="226"/>
                  </a:cubicBezTo>
                  <a:cubicBezTo>
                    <a:pt x="113" y="223"/>
                    <a:pt x="108" y="220"/>
                    <a:pt x="102" y="218"/>
                  </a:cubicBezTo>
                  <a:cubicBezTo>
                    <a:pt x="102" y="218"/>
                    <a:pt x="36" y="158"/>
                    <a:pt x="12" y="123"/>
                  </a:cubicBezTo>
                  <a:cubicBezTo>
                    <a:pt x="7" y="114"/>
                    <a:pt x="2" y="101"/>
                    <a:pt x="0" y="86"/>
                  </a:cubicBezTo>
                  <a:cubicBezTo>
                    <a:pt x="4" y="0"/>
                    <a:pt x="75" y="10"/>
                    <a:pt x="75" y="10"/>
                  </a:cubicBezTo>
                  <a:close/>
                </a:path>
              </a:pathLst>
            </a:custGeom>
            <a:solidFill>
              <a:srgbClr val="E8B04D"/>
            </a:solidFill>
            <a:ln w="9525">
              <a:noFill/>
            </a:ln>
          </p:spPr>
          <p:txBody>
            <a:bodyPr/>
            <a:p>
              <a:endParaRPr lang="en-US"/>
            </a:p>
          </p:txBody>
        </p:sp>
        <p:sp>
          <p:nvSpPr>
            <p:cNvPr id="8211" name="Freeform 684"/>
            <p:cNvSpPr/>
            <p:nvPr/>
          </p:nvSpPr>
          <p:spPr>
            <a:xfrm>
              <a:off x="2074887" y="1554883"/>
              <a:ext cx="565737" cy="636224"/>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3" h="228">
                  <a:moveTo>
                    <a:pt x="8" y="76"/>
                  </a:moveTo>
                  <a:cubicBezTo>
                    <a:pt x="4" y="61"/>
                    <a:pt x="2" y="46"/>
                    <a:pt x="2" y="31"/>
                  </a:cubicBezTo>
                  <a:cubicBezTo>
                    <a:pt x="2" y="20"/>
                    <a:pt x="1" y="10"/>
                    <a:pt x="0" y="0"/>
                  </a:cubicBezTo>
                  <a:cubicBezTo>
                    <a:pt x="3" y="5"/>
                    <a:pt x="69" y="142"/>
                    <a:pt x="203" y="150"/>
                  </a:cubicBezTo>
                  <a:cubicBezTo>
                    <a:pt x="203" y="150"/>
                    <a:pt x="203" y="150"/>
                    <a:pt x="203" y="150"/>
                  </a:cubicBezTo>
                  <a:cubicBezTo>
                    <a:pt x="139" y="192"/>
                    <a:pt x="54" y="228"/>
                    <a:pt x="18" y="210"/>
                  </a:cubicBezTo>
                  <a:cubicBezTo>
                    <a:pt x="38" y="199"/>
                    <a:pt x="47" y="193"/>
                    <a:pt x="44" y="180"/>
                  </a:cubicBezTo>
                  <a:cubicBezTo>
                    <a:pt x="44" y="179"/>
                    <a:pt x="44" y="179"/>
                    <a:pt x="44" y="179"/>
                  </a:cubicBezTo>
                  <a:cubicBezTo>
                    <a:pt x="44" y="175"/>
                    <a:pt x="42" y="170"/>
                    <a:pt x="39" y="164"/>
                  </a:cubicBezTo>
                  <a:cubicBezTo>
                    <a:pt x="27" y="136"/>
                    <a:pt x="15" y="107"/>
                    <a:pt x="8" y="76"/>
                  </a:cubicBezTo>
                  <a:close/>
                </a:path>
              </a:pathLst>
            </a:custGeom>
            <a:solidFill>
              <a:srgbClr val="E0C457"/>
            </a:solidFill>
            <a:ln w="9525">
              <a:noFill/>
            </a:ln>
          </p:spPr>
          <p:txBody>
            <a:bodyPr/>
            <a:p>
              <a:endParaRPr lang="en-US"/>
            </a:p>
          </p:txBody>
        </p:sp>
        <p:sp>
          <p:nvSpPr>
            <p:cNvPr id="8212" name="Freeform 685"/>
            <p:cNvSpPr/>
            <p:nvPr/>
          </p:nvSpPr>
          <p:spPr>
            <a:xfrm>
              <a:off x="1505340" y="415775"/>
              <a:ext cx="430494" cy="628605"/>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154" h="225">
                  <a:moveTo>
                    <a:pt x="75" y="63"/>
                  </a:moveTo>
                  <a:cubicBezTo>
                    <a:pt x="75" y="63"/>
                    <a:pt x="154" y="175"/>
                    <a:pt x="128" y="225"/>
                  </a:cubicBezTo>
                  <a:cubicBezTo>
                    <a:pt x="112" y="209"/>
                    <a:pt x="93" y="195"/>
                    <a:pt x="73" y="184"/>
                  </a:cubicBezTo>
                  <a:cubicBezTo>
                    <a:pt x="69" y="157"/>
                    <a:pt x="37" y="94"/>
                    <a:pt x="18" y="65"/>
                  </a:cubicBezTo>
                  <a:cubicBezTo>
                    <a:pt x="0" y="37"/>
                    <a:pt x="12" y="3"/>
                    <a:pt x="13" y="0"/>
                  </a:cubicBezTo>
                  <a:cubicBezTo>
                    <a:pt x="13" y="3"/>
                    <a:pt x="13" y="5"/>
                    <a:pt x="14" y="8"/>
                  </a:cubicBezTo>
                  <a:cubicBezTo>
                    <a:pt x="15" y="24"/>
                    <a:pt x="42" y="40"/>
                    <a:pt x="75" y="63"/>
                  </a:cubicBezTo>
                  <a:close/>
                </a:path>
              </a:pathLst>
            </a:custGeom>
            <a:solidFill>
              <a:srgbClr val="E8D18F"/>
            </a:solidFill>
            <a:ln w="9525">
              <a:noFill/>
            </a:ln>
          </p:spPr>
          <p:txBody>
            <a:bodyPr/>
            <a:p>
              <a:endParaRPr lang="en-US"/>
            </a:p>
          </p:txBody>
        </p:sp>
        <p:sp>
          <p:nvSpPr>
            <p:cNvPr id="8213" name="Freeform 686"/>
            <p:cNvSpPr/>
            <p:nvPr/>
          </p:nvSpPr>
          <p:spPr>
            <a:xfrm>
              <a:off x="1261520" y="867228"/>
              <a:ext cx="836224" cy="89909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00" h="322">
                  <a:moveTo>
                    <a:pt x="250" y="106"/>
                  </a:moveTo>
                  <a:cubicBezTo>
                    <a:pt x="260" y="122"/>
                    <a:pt x="268" y="139"/>
                    <a:pt x="275" y="158"/>
                  </a:cubicBezTo>
                  <a:cubicBezTo>
                    <a:pt x="276" y="162"/>
                    <a:pt x="277" y="166"/>
                    <a:pt x="278" y="171"/>
                  </a:cubicBezTo>
                  <a:cubicBezTo>
                    <a:pt x="285" y="196"/>
                    <a:pt x="290" y="221"/>
                    <a:pt x="292" y="246"/>
                  </a:cubicBezTo>
                  <a:cubicBezTo>
                    <a:pt x="293" y="256"/>
                    <a:pt x="294" y="266"/>
                    <a:pt x="294" y="277"/>
                  </a:cubicBezTo>
                  <a:cubicBezTo>
                    <a:pt x="294" y="292"/>
                    <a:pt x="296" y="307"/>
                    <a:pt x="300" y="322"/>
                  </a:cubicBezTo>
                  <a:cubicBezTo>
                    <a:pt x="263" y="250"/>
                    <a:pt x="210" y="253"/>
                    <a:pt x="173" y="183"/>
                  </a:cubicBezTo>
                  <a:cubicBezTo>
                    <a:pt x="136" y="114"/>
                    <a:pt x="62" y="90"/>
                    <a:pt x="62" y="90"/>
                  </a:cubicBezTo>
                  <a:cubicBezTo>
                    <a:pt x="50" y="75"/>
                    <a:pt x="36" y="62"/>
                    <a:pt x="19" y="54"/>
                  </a:cubicBezTo>
                  <a:cubicBezTo>
                    <a:pt x="14" y="51"/>
                    <a:pt x="7" y="49"/>
                    <a:pt x="0" y="48"/>
                  </a:cubicBezTo>
                  <a:cubicBezTo>
                    <a:pt x="4" y="47"/>
                    <a:pt x="148" y="0"/>
                    <a:pt x="247" y="100"/>
                  </a:cubicBezTo>
                  <a:cubicBezTo>
                    <a:pt x="247" y="100"/>
                    <a:pt x="247" y="100"/>
                    <a:pt x="247" y="100"/>
                  </a:cubicBezTo>
                  <a:cubicBezTo>
                    <a:pt x="248" y="102"/>
                    <a:pt x="249" y="104"/>
                    <a:pt x="250" y="106"/>
                  </a:cubicBezTo>
                  <a:close/>
                </a:path>
              </a:pathLst>
            </a:custGeom>
            <a:solidFill>
              <a:srgbClr val="C2C94D"/>
            </a:solidFill>
            <a:ln w="9525">
              <a:noFill/>
            </a:ln>
          </p:spPr>
          <p:txBody>
            <a:bodyPr/>
            <a:p>
              <a:endParaRPr lang="en-US"/>
            </a:p>
          </p:txBody>
        </p:sp>
        <p:sp>
          <p:nvSpPr>
            <p:cNvPr id="8214" name="Freeform 687"/>
            <p:cNvSpPr/>
            <p:nvPr/>
          </p:nvSpPr>
          <p:spPr>
            <a:xfrm>
              <a:off x="979604" y="829131"/>
              <a:ext cx="969563" cy="3181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48" h="114">
                  <a:moveTo>
                    <a:pt x="348" y="114"/>
                  </a:moveTo>
                  <a:cubicBezTo>
                    <a:pt x="348" y="114"/>
                    <a:pt x="348" y="114"/>
                    <a:pt x="348" y="114"/>
                  </a:cubicBezTo>
                  <a:cubicBezTo>
                    <a:pt x="249" y="14"/>
                    <a:pt x="105" y="61"/>
                    <a:pt x="101" y="62"/>
                  </a:cubicBezTo>
                  <a:cubicBezTo>
                    <a:pt x="101" y="62"/>
                    <a:pt x="101" y="62"/>
                    <a:pt x="101" y="62"/>
                  </a:cubicBezTo>
                  <a:cubicBezTo>
                    <a:pt x="92" y="61"/>
                    <a:pt x="83" y="61"/>
                    <a:pt x="76" y="60"/>
                  </a:cubicBezTo>
                  <a:cubicBezTo>
                    <a:pt x="60" y="57"/>
                    <a:pt x="24" y="52"/>
                    <a:pt x="0" y="60"/>
                  </a:cubicBezTo>
                  <a:cubicBezTo>
                    <a:pt x="3" y="58"/>
                    <a:pt x="70" y="0"/>
                    <a:pt x="169" y="3"/>
                  </a:cubicBezTo>
                  <a:cubicBezTo>
                    <a:pt x="196" y="8"/>
                    <a:pt x="222" y="16"/>
                    <a:pt x="246" y="28"/>
                  </a:cubicBezTo>
                  <a:cubicBezTo>
                    <a:pt x="252" y="30"/>
                    <a:pt x="257" y="33"/>
                    <a:pt x="262" y="36"/>
                  </a:cubicBezTo>
                  <a:cubicBezTo>
                    <a:pt x="282" y="47"/>
                    <a:pt x="301" y="61"/>
                    <a:pt x="317" y="77"/>
                  </a:cubicBezTo>
                  <a:cubicBezTo>
                    <a:pt x="328" y="88"/>
                    <a:pt x="339" y="101"/>
                    <a:pt x="348" y="114"/>
                  </a:cubicBezTo>
                  <a:close/>
                </a:path>
              </a:pathLst>
            </a:custGeom>
            <a:solidFill>
              <a:srgbClr val="9CC457"/>
            </a:solidFill>
            <a:ln w="9525">
              <a:noFill/>
            </a:ln>
          </p:spPr>
          <p:txBody>
            <a:bodyPr/>
            <a:p>
              <a:endParaRPr lang="en-US"/>
            </a:p>
          </p:txBody>
        </p:sp>
        <p:sp>
          <p:nvSpPr>
            <p:cNvPr id="8215" name="Freeform 688"/>
            <p:cNvSpPr/>
            <p:nvPr/>
          </p:nvSpPr>
          <p:spPr>
            <a:xfrm>
              <a:off x="1432956" y="1118670"/>
              <a:ext cx="765745" cy="9352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Lst>
              <a:pathLst>
                <a:path w="274" h="335">
                  <a:moveTo>
                    <a:pt x="111" y="93"/>
                  </a:moveTo>
                  <a:cubicBezTo>
                    <a:pt x="148" y="163"/>
                    <a:pt x="201" y="160"/>
                    <a:pt x="238" y="232"/>
                  </a:cubicBezTo>
                  <a:cubicBezTo>
                    <a:pt x="245" y="263"/>
                    <a:pt x="257" y="292"/>
                    <a:pt x="269" y="320"/>
                  </a:cubicBezTo>
                  <a:cubicBezTo>
                    <a:pt x="272" y="326"/>
                    <a:pt x="274" y="331"/>
                    <a:pt x="274" y="335"/>
                  </a:cubicBezTo>
                  <a:cubicBezTo>
                    <a:pt x="244" y="255"/>
                    <a:pt x="103" y="210"/>
                    <a:pt x="62" y="184"/>
                  </a:cubicBezTo>
                  <a:cubicBezTo>
                    <a:pt x="26" y="160"/>
                    <a:pt x="29" y="122"/>
                    <a:pt x="30" y="115"/>
                  </a:cubicBezTo>
                  <a:cubicBezTo>
                    <a:pt x="30" y="115"/>
                    <a:pt x="30" y="114"/>
                    <a:pt x="30" y="114"/>
                  </a:cubicBezTo>
                  <a:cubicBezTo>
                    <a:pt x="36" y="85"/>
                    <a:pt x="36" y="57"/>
                    <a:pt x="20" y="28"/>
                  </a:cubicBezTo>
                  <a:cubicBezTo>
                    <a:pt x="14" y="18"/>
                    <a:pt x="8" y="9"/>
                    <a:pt x="0" y="0"/>
                  </a:cubicBezTo>
                  <a:cubicBezTo>
                    <a:pt x="0" y="0"/>
                    <a:pt x="74" y="24"/>
                    <a:pt x="111" y="93"/>
                  </a:cubicBezTo>
                  <a:close/>
                </a:path>
              </a:pathLst>
            </a:custGeom>
            <a:solidFill>
              <a:srgbClr val="9CC457"/>
            </a:solidFill>
            <a:ln w="9525">
              <a:noFill/>
            </a:ln>
          </p:spPr>
          <p:txBody>
            <a:bodyPr/>
            <a:p>
              <a:endParaRPr lang="en-US"/>
            </a:p>
          </p:txBody>
        </p:sp>
        <p:sp>
          <p:nvSpPr>
            <p:cNvPr id="8216" name="Freeform 689"/>
            <p:cNvSpPr/>
            <p:nvPr/>
          </p:nvSpPr>
          <p:spPr>
            <a:xfrm>
              <a:off x="1465338" y="1440591"/>
              <a:ext cx="740982" cy="7562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66" h="271">
                  <a:moveTo>
                    <a:pt x="51" y="69"/>
                  </a:moveTo>
                  <a:cubicBezTo>
                    <a:pt x="92" y="95"/>
                    <a:pt x="233" y="140"/>
                    <a:pt x="263" y="220"/>
                  </a:cubicBezTo>
                  <a:cubicBezTo>
                    <a:pt x="263" y="221"/>
                    <a:pt x="263" y="221"/>
                    <a:pt x="263" y="221"/>
                  </a:cubicBezTo>
                  <a:cubicBezTo>
                    <a:pt x="266" y="234"/>
                    <a:pt x="257" y="240"/>
                    <a:pt x="237" y="251"/>
                  </a:cubicBezTo>
                  <a:cubicBezTo>
                    <a:pt x="219" y="262"/>
                    <a:pt x="198" y="268"/>
                    <a:pt x="177" y="271"/>
                  </a:cubicBezTo>
                  <a:cubicBezTo>
                    <a:pt x="175" y="271"/>
                    <a:pt x="173" y="271"/>
                    <a:pt x="171" y="271"/>
                  </a:cubicBezTo>
                  <a:cubicBezTo>
                    <a:pt x="65" y="222"/>
                    <a:pt x="0" y="74"/>
                    <a:pt x="0" y="74"/>
                  </a:cubicBezTo>
                  <a:cubicBezTo>
                    <a:pt x="4" y="59"/>
                    <a:pt x="9" y="45"/>
                    <a:pt x="13" y="29"/>
                  </a:cubicBezTo>
                  <a:cubicBezTo>
                    <a:pt x="15" y="19"/>
                    <a:pt x="18" y="10"/>
                    <a:pt x="19" y="0"/>
                  </a:cubicBezTo>
                  <a:cubicBezTo>
                    <a:pt x="18" y="7"/>
                    <a:pt x="15" y="45"/>
                    <a:pt x="51" y="69"/>
                  </a:cubicBezTo>
                  <a:close/>
                </a:path>
              </a:pathLst>
            </a:custGeom>
            <a:solidFill>
              <a:srgbClr val="C2C94D"/>
            </a:solidFill>
            <a:ln w="9525">
              <a:noFill/>
            </a:ln>
          </p:spPr>
          <p:txBody>
            <a:bodyPr/>
            <a:p>
              <a:endParaRPr lang="en-US"/>
            </a:p>
          </p:txBody>
        </p:sp>
        <p:sp>
          <p:nvSpPr>
            <p:cNvPr id="8217" name="Freeform 690"/>
            <p:cNvSpPr/>
            <p:nvPr/>
          </p:nvSpPr>
          <p:spPr>
            <a:xfrm>
              <a:off x="819598" y="781509"/>
              <a:ext cx="630502"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6" h="118">
                  <a:moveTo>
                    <a:pt x="46" y="29"/>
                  </a:moveTo>
                  <a:cubicBezTo>
                    <a:pt x="104" y="0"/>
                    <a:pt x="164" y="9"/>
                    <a:pt x="226" y="20"/>
                  </a:cubicBezTo>
                  <a:cubicBezTo>
                    <a:pt x="127" y="17"/>
                    <a:pt x="60" y="75"/>
                    <a:pt x="57" y="77"/>
                  </a:cubicBezTo>
                  <a:cubicBezTo>
                    <a:pt x="46" y="81"/>
                    <a:pt x="38" y="88"/>
                    <a:pt x="37" y="100"/>
                  </a:cubicBezTo>
                  <a:cubicBezTo>
                    <a:pt x="36" y="106"/>
                    <a:pt x="39" y="113"/>
                    <a:pt x="44" y="118"/>
                  </a:cubicBezTo>
                  <a:cubicBezTo>
                    <a:pt x="27" y="115"/>
                    <a:pt x="0" y="101"/>
                    <a:pt x="28" y="41"/>
                  </a:cubicBezTo>
                  <a:cubicBezTo>
                    <a:pt x="34" y="36"/>
                    <a:pt x="40" y="32"/>
                    <a:pt x="46" y="29"/>
                  </a:cubicBezTo>
                  <a:close/>
                </a:path>
              </a:pathLst>
            </a:custGeom>
            <a:solidFill>
              <a:srgbClr val="C2C94D"/>
            </a:solidFill>
            <a:ln w="9525">
              <a:noFill/>
            </a:ln>
          </p:spPr>
          <p:txBody>
            <a:bodyPr/>
            <a:p>
              <a:endParaRPr lang="en-US"/>
            </a:p>
          </p:txBody>
        </p:sp>
        <p:sp>
          <p:nvSpPr>
            <p:cNvPr id="8218" name="Freeform 691"/>
            <p:cNvSpPr/>
            <p:nvPr/>
          </p:nvSpPr>
          <p:spPr>
            <a:xfrm>
              <a:off x="1427241" y="1646317"/>
              <a:ext cx="514306" cy="567649"/>
            </a:xfrm>
            <a:custGeom>
              <a:avLst/>
              <a:gdLst/>
              <a:ahLst/>
              <a:cxnLst>
                <a:cxn ang="0">
                  <a:pos x="2147483646" y="0"/>
                </a:cxn>
                <a:cxn ang="0">
                  <a:pos x="2147483646" y="2147483646"/>
                </a:cxn>
                <a:cxn ang="0">
                  <a:pos x="2147483646" y="2147483646"/>
                </a:cxn>
                <a:cxn ang="0">
                  <a:pos x="2147483646" y="0"/>
                </a:cxn>
              </a:cxnLst>
              <a:pathLst>
                <a:path w="184" h="203">
                  <a:moveTo>
                    <a:pt x="13" y="0"/>
                  </a:moveTo>
                  <a:cubicBezTo>
                    <a:pt x="13" y="0"/>
                    <a:pt x="78" y="148"/>
                    <a:pt x="184" y="197"/>
                  </a:cubicBezTo>
                  <a:cubicBezTo>
                    <a:pt x="115" y="203"/>
                    <a:pt x="47" y="163"/>
                    <a:pt x="16" y="100"/>
                  </a:cubicBezTo>
                  <a:cubicBezTo>
                    <a:pt x="0" y="66"/>
                    <a:pt x="5" y="33"/>
                    <a:pt x="13" y="0"/>
                  </a:cubicBezTo>
                  <a:close/>
                </a:path>
              </a:pathLst>
            </a:custGeom>
            <a:solidFill>
              <a:srgbClr val="9CC457"/>
            </a:solidFill>
            <a:ln w="9525">
              <a:noFill/>
            </a:ln>
          </p:spPr>
          <p:txBody>
            <a:bodyPr/>
            <a:p>
              <a:endParaRPr lang="en-US"/>
            </a:p>
          </p:txBody>
        </p:sp>
        <p:sp>
          <p:nvSpPr>
            <p:cNvPr id="8219" name="Freeform 692"/>
            <p:cNvSpPr/>
            <p:nvPr/>
          </p:nvSpPr>
          <p:spPr>
            <a:xfrm>
              <a:off x="756738" y="895801"/>
              <a:ext cx="320013" cy="331446"/>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115" h="119">
                  <a:moveTo>
                    <a:pt x="84" y="88"/>
                  </a:moveTo>
                  <a:cubicBezTo>
                    <a:pt x="96" y="89"/>
                    <a:pt x="107" y="75"/>
                    <a:pt x="115" y="68"/>
                  </a:cubicBezTo>
                  <a:cubicBezTo>
                    <a:pt x="115" y="68"/>
                    <a:pt x="93" y="119"/>
                    <a:pt x="45" y="109"/>
                  </a:cubicBezTo>
                  <a:cubicBezTo>
                    <a:pt x="39" y="107"/>
                    <a:pt x="33" y="103"/>
                    <a:pt x="28" y="99"/>
                  </a:cubicBezTo>
                  <a:cubicBezTo>
                    <a:pt x="0" y="69"/>
                    <a:pt x="22" y="24"/>
                    <a:pt x="51" y="0"/>
                  </a:cubicBezTo>
                  <a:cubicBezTo>
                    <a:pt x="23" y="60"/>
                    <a:pt x="50" y="74"/>
                    <a:pt x="67" y="77"/>
                  </a:cubicBezTo>
                  <a:cubicBezTo>
                    <a:pt x="67" y="77"/>
                    <a:pt x="67" y="77"/>
                    <a:pt x="67" y="77"/>
                  </a:cubicBezTo>
                  <a:cubicBezTo>
                    <a:pt x="72" y="83"/>
                    <a:pt x="78" y="87"/>
                    <a:pt x="84" y="88"/>
                  </a:cubicBezTo>
                  <a:close/>
                </a:path>
              </a:pathLst>
            </a:custGeom>
            <a:solidFill>
              <a:srgbClr val="9CC457"/>
            </a:solidFill>
            <a:ln w="9525">
              <a:noFill/>
            </a:ln>
          </p:spPr>
          <p:txBody>
            <a:bodyPr/>
            <a:p>
              <a:endParaRPr lang="en-US"/>
            </a:p>
          </p:txBody>
        </p:sp>
        <p:sp>
          <p:nvSpPr>
            <p:cNvPr id="8220" name="Freeform 693"/>
            <p:cNvSpPr/>
            <p:nvPr/>
          </p:nvSpPr>
          <p:spPr>
            <a:xfrm>
              <a:off x="880553" y="1086287"/>
              <a:ext cx="255248" cy="146674"/>
            </a:xfrm>
            <a:custGeom>
              <a:avLst/>
              <a:gdLst/>
              <a:ahLst/>
              <a:cxnLst>
                <a:cxn ang="0">
                  <a:pos x="2147483646" y="0"/>
                </a:cxn>
                <a:cxn ang="0">
                  <a:pos x="0" y="2147483646"/>
                </a:cxn>
                <a:cxn ang="0">
                  <a:pos x="2147483646" y="0"/>
                </a:cxn>
              </a:cxnLst>
              <a:pathLst>
                <a:path w="91" h="53">
                  <a:moveTo>
                    <a:pt x="70" y="0"/>
                  </a:moveTo>
                  <a:cubicBezTo>
                    <a:pt x="91" y="40"/>
                    <a:pt x="35" y="53"/>
                    <a:pt x="0" y="41"/>
                  </a:cubicBezTo>
                  <a:cubicBezTo>
                    <a:pt x="48" y="51"/>
                    <a:pt x="70" y="0"/>
                    <a:pt x="70" y="0"/>
                  </a:cubicBezTo>
                  <a:close/>
                </a:path>
              </a:pathLst>
            </a:custGeom>
            <a:solidFill>
              <a:srgbClr val="C2C94D"/>
            </a:solidFill>
            <a:ln w="9525">
              <a:noFill/>
            </a:ln>
          </p:spPr>
          <p:txBody>
            <a:bodyPr/>
            <a:p>
              <a:endParaRPr lang="en-US"/>
            </a:p>
          </p:txBody>
        </p:sp>
        <p:sp>
          <p:nvSpPr>
            <p:cNvPr id="8221" name="Freeform 694"/>
            <p:cNvSpPr/>
            <p:nvPr/>
          </p:nvSpPr>
          <p:spPr>
            <a:xfrm>
              <a:off x="1427241" y="1440591"/>
              <a:ext cx="779079" cy="7733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79" h="277">
                  <a:moveTo>
                    <a:pt x="276" y="221"/>
                  </a:moveTo>
                  <a:cubicBezTo>
                    <a:pt x="279" y="234"/>
                    <a:pt x="270" y="240"/>
                    <a:pt x="250" y="251"/>
                  </a:cubicBezTo>
                  <a:cubicBezTo>
                    <a:pt x="232" y="262"/>
                    <a:pt x="211" y="268"/>
                    <a:pt x="190" y="271"/>
                  </a:cubicBezTo>
                  <a:cubicBezTo>
                    <a:pt x="188" y="271"/>
                    <a:pt x="186" y="271"/>
                    <a:pt x="184" y="271"/>
                  </a:cubicBezTo>
                  <a:cubicBezTo>
                    <a:pt x="115" y="277"/>
                    <a:pt x="47" y="237"/>
                    <a:pt x="16" y="174"/>
                  </a:cubicBezTo>
                  <a:cubicBezTo>
                    <a:pt x="0" y="140"/>
                    <a:pt x="5" y="107"/>
                    <a:pt x="13" y="74"/>
                  </a:cubicBezTo>
                  <a:cubicBezTo>
                    <a:pt x="17" y="59"/>
                    <a:pt x="22" y="45"/>
                    <a:pt x="26" y="29"/>
                  </a:cubicBezTo>
                  <a:cubicBezTo>
                    <a:pt x="28" y="19"/>
                    <a:pt x="31" y="10"/>
                    <a:pt x="3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22" name="Freeform 695"/>
            <p:cNvSpPr/>
            <p:nvPr/>
          </p:nvSpPr>
          <p:spPr>
            <a:xfrm>
              <a:off x="756738" y="781509"/>
              <a:ext cx="1441963" cy="127244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7" h="456">
                  <a:moveTo>
                    <a:pt x="67" y="118"/>
                  </a:moveTo>
                  <a:cubicBezTo>
                    <a:pt x="72" y="124"/>
                    <a:pt x="78" y="128"/>
                    <a:pt x="84" y="129"/>
                  </a:cubicBezTo>
                  <a:cubicBezTo>
                    <a:pt x="96" y="130"/>
                    <a:pt x="107" y="116"/>
                    <a:pt x="115" y="109"/>
                  </a:cubicBezTo>
                  <a:cubicBezTo>
                    <a:pt x="136" y="149"/>
                    <a:pt x="80" y="162"/>
                    <a:pt x="45" y="150"/>
                  </a:cubicBezTo>
                  <a:cubicBezTo>
                    <a:pt x="39" y="148"/>
                    <a:pt x="33" y="144"/>
                    <a:pt x="28" y="140"/>
                  </a:cubicBezTo>
                  <a:cubicBezTo>
                    <a:pt x="0" y="110"/>
                    <a:pt x="22" y="65"/>
                    <a:pt x="51" y="41"/>
                  </a:cubicBezTo>
                  <a:cubicBezTo>
                    <a:pt x="57" y="36"/>
                    <a:pt x="63" y="32"/>
                    <a:pt x="69" y="29"/>
                  </a:cubicBezTo>
                  <a:cubicBezTo>
                    <a:pt x="127" y="0"/>
                    <a:pt x="187" y="9"/>
                    <a:pt x="249" y="20"/>
                  </a:cubicBezTo>
                  <a:cubicBezTo>
                    <a:pt x="276" y="25"/>
                    <a:pt x="302" y="33"/>
                    <a:pt x="326" y="45"/>
                  </a:cubicBezTo>
                  <a:cubicBezTo>
                    <a:pt x="332" y="47"/>
                    <a:pt x="337" y="50"/>
                    <a:pt x="342" y="53"/>
                  </a:cubicBezTo>
                  <a:cubicBezTo>
                    <a:pt x="362" y="64"/>
                    <a:pt x="381" y="78"/>
                    <a:pt x="397" y="94"/>
                  </a:cubicBezTo>
                  <a:cubicBezTo>
                    <a:pt x="408" y="105"/>
                    <a:pt x="419" y="118"/>
                    <a:pt x="428" y="131"/>
                  </a:cubicBezTo>
                  <a:cubicBezTo>
                    <a:pt x="429" y="133"/>
                    <a:pt x="430" y="135"/>
                    <a:pt x="431" y="137"/>
                  </a:cubicBezTo>
                  <a:cubicBezTo>
                    <a:pt x="441" y="153"/>
                    <a:pt x="449" y="170"/>
                    <a:pt x="456" y="189"/>
                  </a:cubicBezTo>
                  <a:cubicBezTo>
                    <a:pt x="457" y="193"/>
                    <a:pt x="458" y="197"/>
                    <a:pt x="459" y="202"/>
                  </a:cubicBezTo>
                  <a:cubicBezTo>
                    <a:pt x="466" y="227"/>
                    <a:pt x="471" y="252"/>
                    <a:pt x="473" y="277"/>
                  </a:cubicBezTo>
                  <a:cubicBezTo>
                    <a:pt x="474" y="287"/>
                    <a:pt x="475" y="297"/>
                    <a:pt x="475" y="308"/>
                  </a:cubicBezTo>
                  <a:cubicBezTo>
                    <a:pt x="475" y="323"/>
                    <a:pt x="477" y="338"/>
                    <a:pt x="481" y="353"/>
                  </a:cubicBezTo>
                  <a:cubicBezTo>
                    <a:pt x="488" y="384"/>
                    <a:pt x="500" y="413"/>
                    <a:pt x="512" y="441"/>
                  </a:cubicBezTo>
                  <a:cubicBezTo>
                    <a:pt x="515" y="447"/>
                    <a:pt x="517" y="452"/>
                    <a:pt x="517" y="45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23" name="Freeform 696"/>
            <p:cNvSpPr/>
            <p:nvPr/>
          </p:nvSpPr>
          <p:spPr>
            <a:xfrm>
              <a:off x="920554" y="973900"/>
              <a:ext cx="340966" cy="1371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22" h="49">
                  <a:moveTo>
                    <a:pt x="122" y="10"/>
                  </a:moveTo>
                  <a:cubicBezTo>
                    <a:pt x="113" y="9"/>
                    <a:pt x="104" y="9"/>
                    <a:pt x="97" y="8"/>
                  </a:cubicBezTo>
                  <a:cubicBezTo>
                    <a:pt x="81" y="5"/>
                    <a:pt x="45" y="0"/>
                    <a:pt x="21" y="8"/>
                  </a:cubicBezTo>
                  <a:cubicBezTo>
                    <a:pt x="10" y="12"/>
                    <a:pt x="2" y="19"/>
                    <a:pt x="1" y="31"/>
                  </a:cubicBezTo>
                  <a:cubicBezTo>
                    <a:pt x="0" y="37"/>
                    <a:pt x="3" y="44"/>
                    <a:pt x="8" y="4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24" name="Freeform 697"/>
            <p:cNvSpPr/>
            <p:nvPr/>
          </p:nvSpPr>
          <p:spPr>
            <a:xfrm>
              <a:off x="1261520" y="1002473"/>
              <a:ext cx="272392" cy="434309"/>
            </a:xfrm>
            <a:custGeom>
              <a:avLst/>
              <a:gdLst/>
              <a:ahLst/>
              <a:cxnLst>
                <a:cxn ang="0">
                  <a:pos x="2147483646" y="2147483646"/>
                </a:cxn>
                <a:cxn ang="0">
                  <a:pos x="2147483646" y="2147483646"/>
                </a:cxn>
                <a:cxn ang="0">
                  <a:pos x="2147483646" y="2147483646"/>
                </a:cxn>
                <a:cxn ang="0">
                  <a:pos x="2147483646" y="2147483646"/>
                </a:cxn>
                <a:cxn ang="0">
                  <a:pos x="0" y="0"/>
                </a:cxn>
              </a:cxnLst>
              <a:pathLst>
                <a:path w="98" h="156">
                  <a:moveTo>
                    <a:pt x="92" y="156"/>
                  </a:moveTo>
                  <a:cubicBezTo>
                    <a:pt x="98" y="127"/>
                    <a:pt x="98" y="99"/>
                    <a:pt x="82" y="70"/>
                  </a:cubicBezTo>
                  <a:cubicBezTo>
                    <a:pt x="76" y="60"/>
                    <a:pt x="70" y="51"/>
                    <a:pt x="62" y="42"/>
                  </a:cubicBezTo>
                  <a:cubicBezTo>
                    <a:pt x="50" y="27"/>
                    <a:pt x="36" y="14"/>
                    <a:pt x="19" y="6"/>
                  </a:cubicBezTo>
                  <a:cubicBezTo>
                    <a:pt x="14" y="3"/>
                    <a:pt x="7"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25" name="Freeform 698"/>
            <p:cNvSpPr/>
            <p:nvPr/>
          </p:nvSpPr>
          <p:spPr>
            <a:xfrm>
              <a:off x="880553" y="1086287"/>
              <a:ext cx="196198" cy="140960"/>
            </a:xfrm>
            <a:custGeom>
              <a:avLst/>
              <a:gdLst/>
              <a:ahLst/>
              <a:cxnLst>
                <a:cxn ang="0">
                  <a:pos x="2147483646" y="0"/>
                </a:cxn>
                <a:cxn ang="0">
                  <a:pos x="0" y="2147483646"/>
                </a:cxn>
              </a:cxnLst>
              <a:pathLst>
                <a:path w="70" h="51">
                  <a:moveTo>
                    <a:pt x="70" y="0"/>
                  </a:moveTo>
                  <a:cubicBezTo>
                    <a:pt x="70" y="0"/>
                    <a:pt x="48" y="51"/>
                    <a:pt x="0" y="4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26" name="Freeform 699"/>
            <p:cNvSpPr/>
            <p:nvPr/>
          </p:nvSpPr>
          <p:spPr>
            <a:xfrm>
              <a:off x="819598" y="895801"/>
              <a:ext cx="150482" cy="217154"/>
            </a:xfrm>
            <a:custGeom>
              <a:avLst/>
              <a:gdLst/>
              <a:ahLst/>
              <a:cxnLst>
                <a:cxn ang="0">
                  <a:pos x="2147483646" y="2147483646"/>
                </a:cxn>
                <a:cxn ang="0">
                  <a:pos x="2147483646" y="2147483646"/>
                </a:cxn>
                <a:cxn ang="0">
                  <a:pos x="2147483646" y="2147483646"/>
                </a:cxn>
                <a:cxn ang="0">
                  <a:pos x="2147483646" y="0"/>
                </a:cxn>
              </a:cxnLst>
              <a:pathLst>
                <a:path w="54" h="78">
                  <a:moveTo>
                    <a:pt x="54" y="78"/>
                  </a:moveTo>
                  <a:cubicBezTo>
                    <a:pt x="54" y="78"/>
                    <a:pt x="50" y="78"/>
                    <a:pt x="44" y="77"/>
                  </a:cubicBezTo>
                  <a:cubicBezTo>
                    <a:pt x="44" y="77"/>
                    <a:pt x="44" y="77"/>
                    <a:pt x="44" y="77"/>
                  </a:cubicBezTo>
                  <a:cubicBezTo>
                    <a:pt x="27" y="74"/>
                    <a:pt x="0" y="60"/>
                    <a:pt x="28"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27" name="Freeform 700"/>
            <p:cNvSpPr/>
            <p:nvPr/>
          </p:nvSpPr>
          <p:spPr>
            <a:xfrm>
              <a:off x="979604" y="829131"/>
              <a:ext cx="470495" cy="167628"/>
            </a:xfrm>
            <a:custGeom>
              <a:avLst/>
              <a:gdLst/>
              <a:ahLst/>
              <a:cxnLst>
                <a:cxn ang="0">
                  <a:pos x="0" y="2147483646"/>
                </a:cxn>
                <a:cxn ang="0">
                  <a:pos x="0" y="2147483646"/>
                </a:cxn>
                <a:cxn ang="0">
                  <a:pos x="2147483646" y="2147483646"/>
                </a:cxn>
              </a:cxnLst>
              <a:pathLst>
                <a:path w="169" h="60">
                  <a:moveTo>
                    <a:pt x="0" y="60"/>
                  </a:moveTo>
                  <a:cubicBezTo>
                    <a:pt x="0" y="60"/>
                    <a:pt x="0" y="60"/>
                    <a:pt x="0" y="60"/>
                  </a:cubicBezTo>
                  <a:cubicBezTo>
                    <a:pt x="3" y="58"/>
                    <a:pt x="70" y="0"/>
                    <a:pt x="169" y="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28" name="Freeform 701"/>
            <p:cNvSpPr/>
            <p:nvPr/>
          </p:nvSpPr>
          <p:spPr>
            <a:xfrm>
              <a:off x="1261520" y="867228"/>
              <a:ext cx="687647" cy="280015"/>
            </a:xfrm>
            <a:custGeom>
              <a:avLst/>
              <a:gdLst/>
              <a:ahLst/>
              <a:cxnLst>
                <a:cxn ang="0">
                  <a:pos x="0" y="2147483646"/>
                </a:cxn>
                <a:cxn ang="0">
                  <a:pos x="0" y="2147483646"/>
                </a:cxn>
                <a:cxn ang="0">
                  <a:pos x="2147483646" y="2147483646"/>
                </a:cxn>
              </a:cxnLst>
              <a:pathLst>
                <a:path w="247" h="100">
                  <a:moveTo>
                    <a:pt x="0" y="48"/>
                  </a:moveTo>
                  <a:cubicBezTo>
                    <a:pt x="0" y="48"/>
                    <a:pt x="0" y="48"/>
                    <a:pt x="0" y="48"/>
                  </a:cubicBezTo>
                  <a:cubicBezTo>
                    <a:pt x="4" y="47"/>
                    <a:pt x="148" y="0"/>
                    <a:pt x="247" y="10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29" name="Freeform 702"/>
            <p:cNvSpPr/>
            <p:nvPr/>
          </p:nvSpPr>
          <p:spPr>
            <a:xfrm>
              <a:off x="1432956" y="1118670"/>
              <a:ext cx="664789" cy="647653"/>
            </a:xfrm>
            <a:custGeom>
              <a:avLst/>
              <a:gdLst/>
              <a:ahLst/>
              <a:cxnLst>
                <a:cxn ang="0">
                  <a:pos x="0" y="0"/>
                </a:cxn>
                <a:cxn ang="0">
                  <a:pos x="2147483646" y="2147483646"/>
                </a:cxn>
                <a:cxn ang="0">
                  <a:pos x="2147483646" y="2147483646"/>
                </a:cxn>
                <a:cxn ang="0">
                  <a:pos x="2147483646" y="2147483646"/>
                </a:cxn>
              </a:cxnLst>
              <a:pathLst>
                <a:path w="238" h="232">
                  <a:moveTo>
                    <a:pt x="0" y="0"/>
                  </a:moveTo>
                  <a:cubicBezTo>
                    <a:pt x="0" y="0"/>
                    <a:pt x="74" y="24"/>
                    <a:pt x="111" y="93"/>
                  </a:cubicBezTo>
                  <a:cubicBezTo>
                    <a:pt x="148" y="163"/>
                    <a:pt x="201" y="160"/>
                    <a:pt x="238" y="232"/>
                  </a:cubicBezTo>
                  <a:cubicBezTo>
                    <a:pt x="238" y="232"/>
                    <a:pt x="238" y="232"/>
                    <a:pt x="238" y="23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30" name="Freeform 703"/>
            <p:cNvSpPr/>
            <p:nvPr/>
          </p:nvSpPr>
          <p:spPr>
            <a:xfrm>
              <a:off x="1505340" y="1436782"/>
              <a:ext cx="693361" cy="620985"/>
            </a:xfrm>
            <a:custGeom>
              <a:avLst/>
              <a:gdLst/>
              <a:ahLst/>
              <a:cxnLst>
                <a:cxn ang="0">
                  <a:pos x="2147483646" y="0"/>
                </a:cxn>
                <a:cxn ang="0">
                  <a:pos x="2147483646" y="2147483646"/>
                </a:cxn>
                <a:cxn ang="0">
                  <a:pos x="2147483646" y="2147483646"/>
                </a:cxn>
                <a:cxn ang="0">
                  <a:pos x="2147483646" y="2147483646"/>
                </a:cxn>
                <a:cxn ang="0">
                  <a:pos x="2147483646" y="2147483646"/>
                </a:cxn>
              </a:cxnLst>
              <a:pathLst>
                <a:path w="248" h="222">
                  <a:moveTo>
                    <a:pt x="4" y="0"/>
                  </a:moveTo>
                  <a:cubicBezTo>
                    <a:pt x="4" y="0"/>
                    <a:pt x="4" y="1"/>
                    <a:pt x="4" y="1"/>
                  </a:cubicBezTo>
                  <a:cubicBezTo>
                    <a:pt x="3" y="8"/>
                    <a:pt x="0" y="46"/>
                    <a:pt x="36" y="70"/>
                  </a:cubicBezTo>
                  <a:cubicBezTo>
                    <a:pt x="77" y="96"/>
                    <a:pt x="218" y="141"/>
                    <a:pt x="248" y="221"/>
                  </a:cubicBezTo>
                  <a:cubicBezTo>
                    <a:pt x="248" y="222"/>
                    <a:pt x="248" y="222"/>
                    <a:pt x="248" y="22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31" name="Freeform 704"/>
            <p:cNvSpPr/>
            <p:nvPr/>
          </p:nvSpPr>
          <p:spPr>
            <a:xfrm>
              <a:off x="1465338" y="1646317"/>
              <a:ext cx="476210" cy="550505"/>
            </a:xfrm>
            <a:custGeom>
              <a:avLst/>
              <a:gdLst/>
              <a:ahLst/>
              <a:cxnLst>
                <a:cxn ang="0">
                  <a:pos x="0" y="0"/>
                </a:cxn>
                <a:cxn ang="0">
                  <a:pos x="2147483646" y="2147483646"/>
                </a:cxn>
              </a:cxnLst>
              <a:pathLst>
                <a:path w="171" h="197">
                  <a:moveTo>
                    <a:pt x="0" y="0"/>
                  </a:moveTo>
                  <a:cubicBezTo>
                    <a:pt x="0" y="0"/>
                    <a:pt x="65" y="148"/>
                    <a:pt x="171" y="19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32" name="Freeform 705"/>
            <p:cNvSpPr/>
            <p:nvPr/>
          </p:nvSpPr>
          <p:spPr>
            <a:xfrm>
              <a:off x="2027266" y="1143433"/>
              <a:ext cx="24763" cy="165723"/>
            </a:xfrm>
            <a:custGeom>
              <a:avLst/>
              <a:gdLst/>
              <a:ahLst/>
              <a:cxnLst>
                <a:cxn ang="0">
                  <a:pos x="2147483646" y="0"/>
                </a:cxn>
                <a:cxn ang="0">
                  <a:pos x="0" y="2147483646"/>
                </a:cxn>
                <a:cxn ang="0">
                  <a:pos x="0" y="2147483646"/>
                </a:cxn>
              </a:cxnLst>
              <a:pathLst>
                <a:path w="9" h="59">
                  <a:moveTo>
                    <a:pt x="9" y="0"/>
                  </a:moveTo>
                  <a:cubicBezTo>
                    <a:pt x="8" y="18"/>
                    <a:pt x="5" y="37"/>
                    <a:pt x="0" y="59"/>
                  </a:cubicBezTo>
                  <a:cubicBezTo>
                    <a:pt x="0" y="59"/>
                    <a:pt x="0" y="59"/>
                    <a:pt x="0" y="5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33" name="Freeform 706"/>
            <p:cNvSpPr/>
            <p:nvPr/>
          </p:nvSpPr>
          <p:spPr>
            <a:xfrm>
              <a:off x="2012027" y="907230"/>
              <a:ext cx="43811" cy="236203"/>
            </a:xfrm>
            <a:custGeom>
              <a:avLst/>
              <a:gdLst/>
              <a:ahLst/>
              <a:cxnLst>
                <a:cxn ang="0">
                  <a:pos x="0" y="0"/>
                </a:cxn>
                <a:cxn ang="0">
                  <a:pos x="2147483646" y="2147483646"/>
                </a:cxn>
                <a:cxn ang="0">
                  <a:pos x="2147483646" y="2147483646"/>
                </a:cxn>
              </a:cxnLst>
              <a:pathLst>
                <a:path w="16" h="85">
                  <a:moveTo>
                    <a:pt x="0" y="0"/>
                  </a:moveTo>
                  <a:cubicBezTo>
                    <a:pt x="4" y="11"/>
                    <a:pt x="8" y="22"/>
                    <a:pt x="11" y="35"/>
                  </a:cubicBezTo>
                  <a:cubicBezTo>
                    <a:pt x="14" y="50"/>
                    <a:pt x="16" y="67"/>
                    <a:pt x="15" y="8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34" name="Freeform 707"/>
            <p:cNvSpPr/>
            <p:nvPr/>
          </p:nvSpPr>
          <p:spPr>
            <a:xfrm>
              <a:off x="1543437" y="415775"/>
              <a:ext cx="468590" cy="491455"/>
            </a:xfrm>
            <a:custGeom>
              <a:avLst/>
              <a:gdLst/>
              <a:ahLst/>
              <a:cxnLst>
                <a:cxn ang="0">
                  <a:pos x="0" y="0"/>
                </a:cxn>
                <a:cxn ang="0">
                  <a:pos x="2147483646" y="2147483646"/>
                </a:cxn>
                <a:cxn ang="0">
                  <a:pos x="2147483646" y="2147483646"/>
                </a:cxn>
                <a:cxn ang="0">
                  <a:pos x="2147483646" y="2147483646"/>
                </a:cxn>
                <a:cxn ang="0">
                  <a:pos x="2147483646" y="2147483646"/>
                </a:cxn>
              </a:cxnLst>
              <a:pathLst>
                <a:path w="168" h="176">
                  <a:moveTo>
                    <a:pt x="0" y="0"/>
                  </a:moveTo>
                  <a:cubicBezTo>
                    <a:pt x="0" y="3"/>
                    <a:pt x="0" y="5"/>
                    <a:pt x="1" y="8"/>
                  </a:cubicBezTo>
                  <a:cubicBezTo>
                    <a:pt x="2" y="24"/>
                    <a:pt x="29" y="40"/>
                    <a:pt x="62" y="63"/>
                  </a:cubicBezTo>
                  <a:cubicBezTo>
                    <a:pt x="93" y="84"/>
                    <a:pt x="129" y="111"/>
                    <a:pt x="154" y="150"/>
                  </a:cubicBezTo>
                  <a:cubicBezTo>
                    <a:pt x="159" y="158"/>
                    <a:pt x="164" y="166"/>
                    <a:pt x="168" y="17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35" name="Freeform 708"/>
            <p:cNvSpPr/>
            <p:nvPr/>
          </p:nvSpPr>
          <p:spPr>
            <a:xfrm>
              <a:off x="1358667" y="175763"/>
              <a:ext cx="434303" cy="7314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6" h="262">
                  <a:moveTo>
                    <a:pt x="110" y="262"/>
                  </a:moveTo>
                  <a:cubicBezTo>
                    <a:pt x="110" y="262"/>
                    <a:pt x="44" y="202"/>
                    <a:pt x="20" y="167"/>
                  </a:cubicBezTo>
                  <a:cubicBezTo>
                    <a:pt x="15" y="158"/>
                    <a:pt x="10" y="145"/>
                    <a:pt x="8" y="130"/>
                  </a:cubicBezTo>
                  <a:cubicBezTo>
                    <a:pt x="0" y="83"/>
                    <a:pt x="11" y="15"/>
                    <a:pt x="74" y="9"/>
                  </a:cubicBezTo>
                  <a:cubicBezTo>
                    <a:pt x="156" y="0"/>
                    <a:pt x="141" y="59"/>
                    <a:pt x="122" y="81"/>
                  </a:cubicBezTo>
                  <a:cubicBezTo>
                    <a:pt x="104" y="103"/>
                    <a:pt x="123" y="60"/>
                    <a:pt x="106" y="56"/>
                  </a:cubicBezTo>
                  <a:cubicBezTo>
                    <a:pt x="99" y="55"/>
                    <a:pt x="91" y="52"/>
                    <a:pt x="83" y="54"/>
                  </a:cubicBezTo>
                  <a:cubicBezTo>
                    <a:pt x="73" y="56"/>
                    <a:pt x="66" y="64"/>
                    <a:pt x="66" y="8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36" name="Freeform 709"/>
            <p:cNvSpPr/>
            <p:nvPr/>
          </p:nvSpPr>
          <p:spPr>
            <a:xfrm>
              <a:off x="1564390" y="192906"/>
              <a:ext cx="161911" cy="209535"/>
            </a:xfrm>
            <a:custGeom>
              <a:avLst/>
              <a:gdLst/>
              <a:ahLst/>
              <a:cxnLst>
                <a:cxn ang="0">
                  <a:pos x="2147483646" y="2147483646"/>
                </a:cxn>
                <a:cxn ang="0">
                  <a:pos x="0" y="2147483646"/>
                </a:cxn>
              </a:cxnLst>
              <a:pathLst>
                <a:path w="58" h="75">
                  <a:moveTo>
                    <a:pt x="48" y="75"/>
                  </a:moveTo>
                  <a:cubicBezTo>
                    <a:pt x="48" y="75"/>
                    <a:pt x="58" y="0"/>
                    <a:pt x="0" y="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37" name="Freeform 710"/>
            <p:cNvSpPr/>
            <p:nvPr/>
          </p:nvSpPr>
          <p:spPr>
            <a:xfrm>
              <a:off x="1381525" y="297674"/>
              <a:ext cx="207627" cy="240013"/>
            </a:xfrm>
            <a:custGeom>
              <a:avLst/>
              <a:gdLst/>
              <a:ahLst/>
              <a:cxnLst>
                <a:cxn ang="0">
                  <a:pos x="2147483646" y="2147483646"/>
                </a:cxn>
                <a:cxn ang="0">
                  <a:pos x="0" y="2147483646"/>
                </a:cxn>
              </a:cxnLst>
              <a:pathLst>
                <a:path w="75" h="86">
                  <a:moveTo>
                    <a:pt x="75" y="10"/>
                  </a:moveTo>
                  <a:cubicBezTo>
                    <a:pt x="75" y="10"/>
                    <a:pt x="4" y="0"/>
                    <a:pt x="0" y="86"/>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38" name="Freeform 711"/>
            <p:cNvSpPr/>
            <p:nvPr/>
          </p:nvSpPr>
          <p:spPr>
            <a:xfrm>
              <a:off x="1505340" y="415775"/>
              <a:ext cx="203818" cy="514313"/>
            </a:xfrm>
            <a:custGeom>
              <a:avLst/>
              <a:gdLst/>
              <a:ahLst/>
              <a:cxnLst>
                <a:cxn ang="0">
                  <a:pos x="2147483646" y="0"/>
                </a:cxn>
                <a:cxn ang="0">
                  <a:pos x="2147483646" y="0"/>
                </a:cxn>
                <a:cxn ang="0">
                  <a:pos x="2147483646" y="2147483646"/>
                </a:cxn>
                <a:cxn ang="0">
                  <a:pos x="2147483646" y="2147483646"/>
                </a:cxn>
              </a:cxnLst>
              <a:pathLst>
                <a:path w="73" h="184">
                  <a:moveTo>
                    <a:pt x="13" y="0"/>
                  </a:moveTo>
                  <a:cubicBezTo>
                    <a:pt x="13" y="0"/>
                    <a:pt x="13" y="0"/>
                    <a:pt x="13" y="0"/>
                  </a:cubicBezTo>
                  <a:cubicBezTo>
                    <a:pt x="12" y="3"/>
                    <a:pt x="0" y="37"/>
                    <a:pt x="18" y="65"/>
                  </a:cubicBezTo>
                  <a:cubicBezTo>
                    <a:pt x="37" y="94"/>
                    <a:pt x="69" y="157"/>
                    <a:pt x="73" y="18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39" name="Freeform 712"/>
            <p:cNvSpPr/>
            <p:nvPr/>
          </p:nvSpPr>
          <p:spPr>
            <a:xfrm>
              <a:off x="1714872" y="591023"/>
              <a:ext cx="220961" cy="453357"/>
            </a:xfrm>
            <a:custGeom>
              <a:avLst/>
              <a:gdLst/>
              <a:ahLst/>
              <a:cxnLst>
                <a:cxn ang="0">
                  <a:pos x="0" y="0"/>
                </a:cxn>
                <a:cxn ang="0">
                  <a:pos x="2147483646" y="2147483646"/>
                </a:cxn>
              </a:cxnLst>
              <a:pathLst>
                <a:path w="79" h="162">
                  <a:moveTo>
                    <a:pt x="0" y="0"/>
                  </a:moveTo>
                  <a:cubicBezTo>
                    <a:pt x="0" y="0"/>
                    <a:pt x="79" y="112"/>
                    <a:pt x="53" y="16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40" name="Freeform 713"/>
            <p:cNvSpPr/>
            <p:nvPr/>
          </p:nvSpPr>
          <p:spPr>
            <a:xfrm>
              <a:off x="1958691" y="907230"/>
              <a:ext cx="93337" cy="257156"/>
            </a:xfrm>
            <a:custGeom>
              <a:avLst/>
              <a:gdLst/>
              <a:ahLst/>
              <a:cxnLst>
                <a:cxn ang="0">
                  <a:pos x="2147483646" y="0"/>
                </a:cxn>
                <a:cxn ang="0">
                  <a:pos x="2147483646" y="0"/>
                </a:cxn>
                <a:cxn ang="0">
                  <a:pos x="0" y="2147483646"/>
                </a:cxn>
                <a:cxn ang="0">
                  <a:pos x="0" y="2147483646"/>
                </a:cxn>
              </a:cxnLst>
              <a:pathLst>
                <a:path w="34" h="92">
                  <a:moveTo>
                    <a:pt x="19" y="0"/>
                  </a:moveTo>
                  <a:cubicBezTo>
                    <a:pt x="19" y="0"/>
                    <a:pt x="19" y="0"/>
                    <a:pt x="19" y="0"/>
                  </a:cubicBezTo>
                  <a:cubicBezTo>
                    <a:pt x="20" y="3"/>
                    <a:pt x="34" y="60"/>
                    <a:pt x="0" y="92"/>
                  </a:cubicBezTo>
                  <a:cubicBezTo>
                    <a:pt x="0" y="92"/>
                    <a:pt x="0" y="92"/>
                    <a:pt x="0" y="9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41" name="Freeform 714"/>
            <p:cNvSpPr/>
            <p:nvPr/>
          </p:nvSpPr>
          <p:spPr>
            <a:xfrm>
              <a:off x="1880593" y="-260451"/>
              <a:ext cx="1078139" cy="245155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7" h="878">
                  <a:moveTo>
                    <a:pt x="153" y="200"/>
                  </a:moveTo>
                  <a:cubicBezTo>
                    <a:pt x="158" y="169"/>
                    <a:pt x="155" y="137"/>
                    <a:pt x="146" y="112"/>
                  </a:cubicBezTo>
                  <a:cubicBezTo>
                    <a:pt x="143" y="103"/>
                    <a:pt x="139" y="95"/>
                    <a:pt x="134" y="88"/>
                  </a:cubicBezTo>
                  <a:cubicBezTo>
                    <a:pt x="130" y="83"/>
                    <a:pt x="126" y="78"/>
                    <a:pt x="121" y="74"/>
                  </a:cubicBezTo>
                  <a:cubicBezTo>
                    <a:pt x="111" y="67"/>
                    <a:pt x="99" y="65"/>
                    <a:pt x="86" y="69"/>
                  </a:cubicBezTo>
                  <a:cubicBezTo>
                    <a:pt x="62" y="76"/>
                    <a:pt x="51" y="89"/>
                    <a:pt x="49" y="102"/>
                  </a:cubicBezTo>
                  <a:cubicBezTo>
                    <a:pt x="44" y="126"/>
                    <a:pt x="66" y="150"/>
                    <a:pt x="83" y="139"/>
                  </a:cubicBezTo>
                  <a:cubicBezTo>
                    <a:pt x="91" y="134"/>
                    <a:pt x="94" y="136"/>
                    <a:pt x="92" y="141"/>
                  </a:cubicBezTo>
                  <a:cubicBezTo>
                    <a:pt x="89" y="152"/>
                    <a:pt x="69" y="176"/>
                    <a:pt x="47" y="172"/>
                  </a:cubicBezTo>
                  <a:cubicBezTo>
                    <a:pt x="34" y="169"/>
                    <a:pt x="14" y="141"/>
                    <a:pt x="8" y="109"/>
                  </a:cubicBezTo>
                  <a:cubicBezTo>
                    <a:pt x="0" y="65"/>
                    <a:pt x="17" y="12"/>
                    <a:pt x="110" y="2"/>
                  </a:cubicBezTo>
                  <a:cubicBezTo>
                    <a:pt x="121" y="1"/>
                    <a:pt x="131" y="0"/>
                    <a:pt x="141" y="0"/>
                  </a:cubicBezTo>
                  <a:cubicBezTo>
                    <a:pt x="287" y="0"/>
                    <a:pt x="387" y="118"/>
                    <a:pt x="363" y="234"/>
                  </a:cubicBezTo>
                  <a:cubicBezTo>
                    <a:pt x="359" y="253"/>
                    <a:pt x="352" y="271"/>
                    <a:pt x="344" y="288"/>
                  </a:cubicBezTo>
                  <a:cubicBezTo>
                    <a:pt x="324" y="332"/>
                    <a:pt x="294" y="367"/>
                    <a:pt x="265" y="400"/>
                  </a:cubicBezTo>
                  <a:cubicBezTo>
                    <a:pt x="234" y="436"/>
                    <a:pt x="204" y="468"/>
                    <a:pt x="191" y="501"/>
                  </a:cubicBezTo>
                  <a:cubicBezTo>
                    <a:pt x="175" y="546"/>
                    <a:pt x="212" y="602"/>
                    <a:pt x="255" y="647"/>
                  </a:cubicBezTo>
                  <a:cubicBezTo>
                    <a:pt x="275" y="667"/>
                    <a:pt x="296" y="684"/>
                    <a:pt x="315" y="697"/>
                  </a:cubicBezTo>
                  <a:cubicBezTo>
                    <a:pt x="324" y="704"/>
                    <a:pt x="333" y="709"/>
                    <a:pt x="341" y="713"/>
                  </a:cubicBezTo>
                  <a:cubicBezTo>
                    <a:pt x="366" y="725"/>
                    <a:pt x="328" y="765"/>
                    <a:pt x="273" y="800"/>
                  </a:cubicBezTo>
                  <a:cubicBezTo>
                    <a:pt x="209" y="842"/>
                    <a:pt x="124" y="878"/>
                    <a:pt x="88" y="86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42" name="Freeform 715"/>
            <p:cNvSpPr/>
            <p:nvPr/>
          </p:nvSpPr>
          <p:spPr>
            <a:xfrm>
              <a:off x="1972025" y="297674"/>
              <a:ext cx="335252" cy="537171"/>
            </a:xfrm>
            <a:custGeom>
              <a:avLst/>
              <a:gdLst/>
              <a:ahLst/>
              <a:cxnLst>
                <a:cxn ang="0">
                  <a:pos x="0" y="2147483646"/>
                </a:cxn>
                <a:cxn ang="0">
                  <a:pos x="0" y="2147483646"/>
                </a:cxn>
                <a:cxn ang="0">
                  <a:pos x="2147483646" y="2147483646"/>
                </a:cxn>
                <a:cxn ang="0">
                  <a:pos x="2147483646" y="0"/>
                </a:cxn>
              </a:cxnLst>
              <a:pathLst>
                <a:path w="120" h="192">
                  <a:moveTo>
                    <a:pt x="0" y="192"/>
                  </a:moveTo>
                  <a:cubicBezTo>
                    <a:pt x="0" y="192"/>
                    <a:pt x="0" y="192"/>
                    <a:pt x="0" y="192"/>
                  </a:cubicBezTo>
                  <a:cubicBezTo>
                    <a:pt x="1" y="190"/>
                    <a:pt x="51" y="125"/>
                    <a:pt x="98" y="58"/>
                  </a:cubicBezTo>
                  <a:cubicBezTo>
                    <a:pt x="109" y="42"/>
                    <a:pt x="116" y="21"/>
                    <a:pt x="12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43" name="Freeform 716"/>
            <p:cNvSpPr/>
            <p:nvPr/>
          </p:nvSpPr>
          <p:spPr>
            <a:xfrm>
              <a:off x="1901546" y="44327"/>
              <a:ext cx="234295" cy="148579"/>
            </a:xfrm>
            <a:custGeom>
              <a:avLst/>
              <a:gdLst/>
              <a:ahLst/>
              <a:cxnLst>
                <a:cxn ang="0">
                  <a:pos x="2147483646" y="2147483646"/>
                </a:cxn>
                <a:cxn ang="0">
                  <a:pos x="0" y="0"/>
                </a:cxn>
              </a:cxnLst>
              <a:pathLst>
                <a:path w="84" h="53">
                  <a:moveTo>
                    <a:pt x="84" y="32"/>
                  </a:moveTo>
                  <a:cubicBezTo>
                    <a:pt x="84" y="32"/>
                    <a:pt x="35" y="53"/>
                    <a:pt x="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44" name="Freeform 717"/>
            <p:cNvSpPr/>
            <p:nvPr/>
          </p:nvSpPr>
          <p:spPr>
            <a:xfrm>
              <a:off x="2015837" y="-260451"/>
              <a:ext cx="257153" cy="285729"/>
            </a:xfrm>
            <a:custGeom>
              <a:avLst/>
              <a:gdLst/>
              <a:ahLst/>
              <a:cxnLst>
                <a:cxn ang="0">
                  <a:pos x="0" y="2147483646"/>
                </a:cxn>
                <a:cxn ang="0">
                  <a:pos x="2147483646" y="0"/>
                </a:cxn>
                <a:cxn ang="0">
                  <a:pos x="2147483646" y="0"/>
                </a:cxn>
              </a:cxnLst>
              <a:pathLst>
                <a:path w="92" h="102">
                  <a:moveTo>
                    <a:pt x="0" y="102"/>
                  </a:moveTo>
                  <a:cubicBezTo>
                    <a:pt x="0" y="102"/>
                    <a:pt x="7" y="19"/>
                    <a:pt x="92" y="0"/>
                  </a:cubicBezTo>
                  <a:cubicBezTo>
                    <a:pt x="92" y="0"/>
                    <a:pt x="92" y="0"/>
                    <a:pt x="9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45" name="Freeform 718"/>
            <p:cNvSpPr/>
            <p:nvPr/>
          </p:nvSpPr>
          <p:spPr>
            <a:xfrm>
              <a:off x="2217749" y="-113777"/>
              <a:ext cx="714314" cy="657178"/>
            </a:xfrm>
            <a:custGeom>
              <a:avLst/>
              <a:gdLst/>
              <a:ahLst/>
              <a:cxnLst>
                <a:cxn ang="0">
                  <a:pos x="0" y="2147483646"/>
                </a:cxn>
                <a:cxn ang="0">
                  <a:pos x="2147483646" y="2147483646"/>
                </a:cxn>
                <a:cxn ang="0">
                  <a:pos x="2147483646" y="2147483646"/>
                </a:cxn>
              </a:cxnLst>
              <a:pathLst>
                <a:path w="256" h="236">
                  <a:moveTo>
                    <a:pt x="0" y="22"/>
                  </a:moveTo>
                  <a:cubicBezTo>
                    <a:pt x="0" y="22"/>
                    <a:pt x="75" y="0"/>
                    <a:pt x="117" y="35"/>
                  </a:cubicBezTo>
                  <a:cubicBezTo>
                    <a:pt x="159" y="70"/>
                    <a:pt x="256" y="157"/>
                    <a:pt x="223" y="236"/>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46" name="Freeform 719"/>
            <p:cNvSpPr/>
            <p:nvPr/>
          </p:nvSpPr>
          <p:spPr>
            <a:xfrm>
              <a:off x="2286324" y="50042"/>
              <a:ext cx="215247" cy="1087677"/>
            </a:xfrm>
            <a:custGeom>
              <a:avLst/>
              <a:gdLst/>
              <a:ahLst/>
              <a:cxnLst>
                <a:cxn ang="0">
                  <a:pos x="0" y="0"/>
                </a:cxn>
                <a:cxn ang="0">
                  <a:pos x="0" y="2147483646"/>
                </a:cxn>
                <a:cxn ang="0">
                  <a:pos x="2147483646" y="2147483646"/>
                </a:cxn>
                <a:cxn ang="0">
                  <a:pos x="2147483646" y="2147483646"/>
                </a:cxn>
              </a:cxnLst>
              <a:pathLst>
                <a:path w="77" h="390">
                  <a:moveTo>
                    <a:pt x="0" y="0"/>
                  </a:moveTo>
                  <a:cubicBezTo>
                    <a:pt x="0" y="0"/>
                    <a:pt x="0" y="1"/>
                    <a:pt x="0" y="1"/>
                  </a:cubicBezTo>
                  <a:cubicBezTo>
                    <a:pt x="2" y="4"/>
                    <a:pt x="77" y="88"/>
                    <a:pt x="46" y="164"/>
                  </a:cubicBezTo>
                  <a:cubicBezTo>
                    <a:pt x="14" y="241"/>
                    <a:pt x="14" y="325"/>
                    <a:pt x="45" y="39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47" name="Freeform 720"/>
            <p:cNvSpPr/>
            <p:nvPr/>
          </p:nvSpPr>
          <p:spPr>
            <a:xfrm>
              <a:off x="2128222" y="297674"/>
              <a:ext cx="462876" cy="1247685"/>
            </a:xfrm>
            <a:custGeom>
              <a:avLst/>
              <a:gdLst/>
              <a:ahLst/>
              <a:cxnLst>
                <a:cxn ang="0">
                  <a:pos x="2147483646" y="0"/>
                </a:cxn>
                <a:cxn ang="0">
                  <a:pos x="2147483646" y="0"/>
                </a:cxn>
                <a:cxn ang="0">
                  <a:pos x="2147483646" y="0"/>
                </a:cxn>
                <a:cxn ang="0">
                  <a:pos x="2147483646" y="2147483646"/>
                </a:cxn>
                <a:cxn ang="0">
                  <a:pos x="2147483646" y="2147483646"/>
                </a:cxn>
              </a:cxnLst>
              <a:pathLst>
                <a:path w="166" h="447">
                  <a:moveTo>
                    <a:pt x="64" y="0"/>
                  </a:moveTo>
                  <a:cubicBezTo>
                    <a:pt x="64" y="0"/>
                    <a:pt x="64" y="0"/>
                    <a:pt x="64" y="0"/>
                  </a:cubicBezTo>
                  <a:cubicBezTo>
                    <a:pt x="64" y="0"/>
                    <a:pt x="64" y="0"/>
                    <a:pt x="64" y="0"/>
                  </a:cubicBezTo>
                  <a:cubicBezTo>
                    <a:pt x="63" y="7"/>
                    <a:pt x="61" y="116"/>
                    <a:pt x="31" y="198"/>
                  </a:cubicBezTo>
                  <a:cubicBezTo>
                    <a:pt x="0" y="282"/>
                    <a:pt x="40" y="402"/>
                    <a:pt x="166" y="44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48" name="Freeform 721"/>
            <p:cNvSpPr/>
            <p:nvPr/>
          </p:nvSpPr>
          <p:spPr>
            <a:xfrm>
              <a:off x="2038695" y="1004378"/>
              <a:ext cx="720029" cy="695275"/>
            </a:xfrm>
            <a:custGeom>
              <a:avLst/>
              <a:gdLst/>
              <a:ahLst/>
              <a:cxnLst>
                <a:cxn ang="0">
                  <a:pos x="2147483646" y="0"/>
                </a:cxn>
                <a:cxn ang="0">
                  <a:pos x="2147483646" y="2147483646"/>
                </a:cxn>
                <a:cxn ang="0">
                  <a:pos x="2147483646" y="2147483646"/>
                </a:cxn>
                <a:cxn ang="0">
                  <a:pos x="2147483646" y="2147483646"/>
                </a:cxn>
              </a:cxnLst>
              <a:pathLst>
                <a:path w="258" h="249">
                  <a:moveTo>
                    <a:pt x="1" y="0"/>
                  </a:moveTo>
                  <a:cubicBezTo>
                    <a:pt x="1" y="0"/>
                    <a:pt x="0" y="20"/>
                    <a:pt x="5" y="50"/>
                  </a:cubicBezTo>
                  <a:cubicBezTo>
                    <a:pt x="5" y="50"/>
                    <a:pt x="5" y="50"/>
                    <a:pt x="5" y="50"/>
                  </a:cubicBezTo>
                  <a:cubicBezTo>
                    <a:pt x="17" y="123"/>
                    <a:pt x="67" y="249"/>
                    <a:pt x="258" y="24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49" name="Freeform 722"/>
            <p:cNvSpPr/>
            <p:nvPr/>
          </p:nvSpPr>
          <p:spPr>
            <a:xfrm>
              <a:off x="2074887" y="1554883"/>
              <a:ext cx="565737" cy="419070"/>
            </a:xfrm>
            <a:custGeom>
              <a:avLst/>
              <a:gdLst/>
              <a:ahLst/>
              <a:cxnLst>
                <a:cxn ang="0">
                  <a:pos x="0" y="0"/>
                </a:cxn>
                <a:cxn ang="0">
                  <a:pos x="0" y="0"/>
                </a:cxn>
                <a:cxn ang="0">
                  <a:pos x="2147483646" y="2147483646"/>
                </a:cxn>
              </a:cxnLst>
              <a:pathLst>
                <a:path w="203" h="150">
                  <a:moveTo>
                    <a:pt x="0" y="0"/>
                  </a:moveTo>
                  <a:cubicBezTo>
                    <a:pt x="0" y="0"/>
                    <a:pt x="0" y="0"/>
                    <a:pt x="0" y="0"/>
                  </a:cubicBezTo>
                  <a:cubicBezTo>
                    <a:pt x="3" y="5"/>
                    <a:pt x="69" y="142"/>
                    <a:pt x="203" y="15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50" name="Freeform 723"/>
            <p:cNvSpPr/>
            <p:nvPr/>
          </p:nvSpPr>
          <p:spPr>
            <a:xfrm>
              <a:off x="2253941" y="-14724"/>
              <a:ext cx="403826" cy="870522"/>
            </a:xfrm>
            <a:custGeom>
              <a:avLst/>
              <a:gdLst/>
              <a:ahLst/>
              <a:cxnLst>
                <a:cxn ang="0">
                  <a:pos x="0" y="0"/>
                </a:cxn>
                <a:cxn ang="0">
                  <a:pos x="2147483646" y="2147483646"/>
                </a:cxn>
                <a:cxn ang="0">
                  <a:pos x="2147483646" y="2147483646"/>
                </a:cxn>
              </a:cxnLst>
              <a:pathLst>
                <a:path w="145" h="312">
                  <a:moveTo>
                    <a:pt x="0" y="0"/>
                  </a:moveTo>
                  <a:cubicBezTo>
                    <a:pt x="0" y="0"/>
                    <a:pt x="123" y="37"/>
                    <a:pt x="133" y="130"/>
                  </a:cubicBezTo>
                  <a:cubicBezTo>
                    <a:pt x="143" y="223"/>
                    <a:pt x="145" y="249"/>
                    <a:pt x="131" y="31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51" name="Freeform 724"/>
            <p:cNvSpPr/>
            <p:nvPr/>
          </p:nvSpPr>
          <p:spPr>
            <a:xfrm>
              <a:off x="3198741" y="423395"/>
              <a:ext cx="177150" cy="184772"/>
            </a:xfrm>
            <a:custGeom>
              <a:avLst/>
              <a:gdLst/>
              <a:ahLst/>
              <a:cxnLst>
                <a:cxn ang="0">
                  <a:pos x="2147483646" y="0"/>
                </a:cxn>
                <a:cxn ang="0">
                  <a:pos x="0" y="2147483646"/>
                </a:cxn>
                <a:cxn ang="0">
                  <a:pos x="2147483646" y="0"/>
                </a:cxn>
              </a:cxnLst>
              <a:pathLst>
                <a:path w="63" h="66">
                  <a:moveTo>
                    <a:pt x="13" y="0"/>
                  </a:moveTo>
                  <a:cubicBezTo>
                    <a:pt x="63" y="41"/>
                    <a:pt x="23" y="65"/>
                    <a:pt x="0" y="66"/>
                  </a:cubicBezTo>
                  <a:cubicBezTo>
                    <a:pt x="0" y="66"/>
                    <a:pt x="47" y="31"/>
                    <a:pt x="13" y="0"/>
                  </a:cubicBezTo>
                  <a:close/>
                </a:path>
              </a:pathLst>
            </a:custGeom>
            <a:solidFill>
              <a:srgbClr val="E8B04D"/>
            </a:solidFill>
            <a:ln w="9525">
              <a:noFill/>
            </a:ln>
          </p:spPr>
          <p:txBody>
            <a:bodyPr/>
            <a:p>
              <a:endParaRPr lang="en-US"/>
            </a:p>
          </p:txBody>
        </p:sp>
        <p:sp>
          <p:nvSpPr>
            <p:cNvPr id="8252" name="Freeform 725"/>
            <p:cNvSpPr/>
            <p:nvPr/>
          </p:nvSpPr>
          <p:spPr>
            <a:xfrm>
              <a:off x="2949207" y="333866"/>
              <a:ext cx="380968" cy="28001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37" h="100">
                  <a:moveTo>
                    <a:pt x="103" y="32"/>
                  </a:moveTo>
                  <a:cubicBezTo>
                    <a:pt x="137" y="63"/>
                    <a:pt x="90" y="98"/>
                    <a:pt x="90" y="98"/>
                  </a:cubicBezTo>
                  <a:cubicBezTo>
                    <a:pt x="68" y="100"/>
                    <a:pt x="102" y="87"/>
                    <a:pt x="95" y="76"/>
                  </a:cubicBezTo>
                  <a:cubicBezTo>
                    <a:pt x="92" y="71"/>
                    <a:pt x="88" y="65"/>
                    <a:pt x="83" y="62"/>
                  </a:cubicBezTo>
                  <a:cubicBezTo>
                    <a:pt x="83" y="62"/>
                    <a:pt x="50" y="16"/>
                    <a:pt x="0" y="61"/>
                  </a:cubicBezTo>
                  <a:cubicBezTo>
                    <a:pt x="22" y="31"/>
                    <a:pt x="66" y="0"/>
                    <a:pt x="103" y="32"/>
                  </a:cubicBezTo>
                  <a:close/>
                </a:path>
              </a:pathLst>
            </a:custGeom>
            <a:solidFill>
              <a:srgbClr val="E8D18F"/>
            </a:solidFill>
            <a:ln w="9525">
              <a:noFill/>
            </a:ln>
          </p:spPr>
          <p:txBody>
            <a:bodyPr/>
            <a:p>
              <a:endParaRPr lang="en-US"/>
            </a:p>
          </p:txBody>
        </p:sp>
        <p:sp>
          <p:nvSpPr>
            <p:cNvPr id="8253" name="Freeform 726"/>
            <p:cNvSpPr/>
            <p:nvPr/>
          </p:nvSpPr>
          <p:spPr>
            <a:xfrm>
              <a:off x="2916825" y="722458"/>
              <a:ext cx="213342" cy="451452"/>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0"/>
                </a:cxn>
                <a:cxn ang="0">
                  <a:pos x="2147483646" y="2147483646"/>
                </a:cxn>
              </a:cxnLst>
              <a:pathLst>
                <a:path w="76" h="162">
                  <a:moveTo>
                    <a:pt x="68" y="98"/>
                  </a:moveTo>
                  <a:cubicBezTo>
                    <a:pt x="66" y="106"/>
                    <a:pt x="64" y="113"/>
                    <a:pt x="61" y="120"/>
                  </a:cubicBezTo>
                  <a:cubicBezTo>
                    <a:pt x="61" y="120"/>
                    <a:pt x="61" y="120"/>
                    <a:pt x="61" y="120"/>
                  </a:cubicBezTo>
                  <a:cubicBezTo>
                    <a:pt x="60" y="123"/>
                    <a:pt x="36" y="162"/>
                    <a:pt x="0" y="160"/>
                  </a:cubicBezTo>
                  <a:cubicBezTo>
                    <a:pt x="0" y="159"/>
                    <a:pt x="1" y="157"/>
                    <a:pt x="1" y="156"/>
                  </a:cubicBezTo>
                  <a:cubicBezTo>
                    <a:pt x="4" y="143"/>
                    <a:pt x="5" y="131"/>
                    <a:pt x="5" y="118"/>
                  </a:cubicBezTo>
                  <a:cubicBezTo>
                    <a:pt x="47" y="105"/>
                    <a:pt x="66" y="0"/>
                    <a:pt x="66" y="0"/>
                  </a:cubicBezTo>
                  <a:cubicBezTo>
                    <a:pt x="66" y="0"/>
                    <a:pt x="66" y="0"/>
                    <a:pt x="66" y="0"/>
                  </a:cubicBezTo>
                  <a:cubicBezTo>
                    <a:pt x="71" y="29"/>
                    <a:pt x="76" y="64"/>
                    <a:pt x="68" y="98"/>
                  </a:cubicBezTo>
                  <a:close/>
                </a:path>
              </a:pathLst>
            </a:custGeom>
            <a:solidFill>
              <a:srgbClr val="E8B04D"/>
            </a:solidFill>
            <a:ln w="9525">
              <a:noFill/>
            </a:ln>
          </p:spPr>
          <p:txBody>
            <a:bodyPr/>
            <a:p>
              <a:endParaRPr lang="en-US"/>
            </a:p>
          </p:txBody>
        </p:sp>
        <p:sp>
          <p:nvSpPr>
            <p:cNvPr id="8254" name="Freeform 727"/>
            <p:cNvSpPr/>
            <p:nvPr/>
          </p:nvSpPr>
          <p:spPr>
            <a:xfrm>
              <a:off x="2873014" y="1057714"/>
              <a:ext cx="215247" cy="232393"/>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0"/>
                </a:cxn>
              </a:cxnLst>
              <a:pathLst>
                <a:path w="77" h="83">
                  <a:moveTo>
                    <a:pt x="77" y="0"/>
                  </a:moveTo>
                  <a:cubicBezTo>
                    <a:pt x="74" y="9"/>
                    <a:pt x="69" y="17"/>
                    <a:pt x="64" y="26"/>
                  </a:cubicBezTo>
                  <a:cubicBezTo>
                    <a:pt x="64" y="26"/>
                    <a:pt x="52" y="37"/>
                    <a:pt x="38" y="56"/>
                  </a:cubicBezTo>
                  <a:cubicBezTo>
                    <a:pt x="38" y="56"/>
                    <a:pt x="38" y="56"/>
                    <a:pt x="38" y="56"/>
                  </a:cubicBezTo>
                  <a:cubicBezTo>
                    <a:pt x="28" y="65"/>
                    <a:pt x="15" y="74"/>
                    <a:pt x="0" y="83"/>
                  </a:cubicBezTo>
                  <a:cubicBezTo>
                    <a:pt x="7" y="69"/>
                    <a:pt x="13" y="55"/>
                    <a:pt x="16" y="40"/>
                  </a:cubicBezTo>
                  <a:cubicBezTo>
                    <a:pt x="52" y="42"/>
                    <a:pt x="76" y="3"/>
                    <a:pt x="77" y="0"/>
                  </a:cubicBezTo>
                  <a:close/>
                </a:path>
              </a:pathLst>
            </a:custGeom>
            <a:solidFill>
              <a:srgbClr val="E8D18F"/>
            </a:solidFill>
            <a:ln w="9525">
              <a:noFill/>
            </a:ln>
          </p:spPr>
          <p:txBody>
            <a:bodyPr/>
            <a:p>
              <a:endParaRPr lang="en-US"/>
            </a:p>
          </p:txBody>
        </p:sp>
        <p:sp>
          <p:nvSpPr>
            <p:cNvPr id="8255" name="Freeform 728"/>
            <p:cNvSpPr/>
            <p:nvPr/>
          </p:nvSpPr>
          <p:spPr>
            <a:xfrm>
              <a:off x="2890157" y="379583"/>
              <a:ext cx="289535" cy="5238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88">
                  <a:moveTo>
                    <a:pt x="104" y="46"/>
                  </a:moveTo>
                  <a:cubicBezTo>
                    <a:pt x="98" y="41"/>
                    <a:pt x="89" y="41"/>
                    <a:pt x="77" y="54"/>
                  </a:cubicBezTo>
                  <a:cubicBezTo>
                    <a:pt x="77" y="54"/>
                    <a:pt x="77" y="54"/>
                    <a:pt x="77" y="54"/>
                  </a:cubicBezTo>
                  <a:cubicBezTo>
                    <a:pt x="75" y="55"/>
                    <a:pt x="49" y="67"/>
                    <a:pt x="44" y="92"/>
                  </a:cubicBezTo>
                  <a:cubicBezTo>
                    <a:pt x="38" y="118"/>
                    <a:pt x="21" y="171"/>
                    <a:pt x="8" y="188"/>
                  </a:cubicBezTo>
                  <a:cubicBezTo>
                    <a:pt x="6" y="183"/>
                    <a:pt x="5" y="179"/>
                    <a:pt x="4" y="175"/>
                  </a:cubicBezTo>
                  <a:cubicBezTo>
                    <a:pt x="4" y="175"/>
                    <a:pt x="0" y="105"/>
                    <a:pt x="7" y="72"/>
                  </a:cubicBezTo>
                  <a:cubicBezTo>
                    <a:pt x="9" y="65"/>
                    <a:pt x="14" y="55"/>
                    <a:pt x="21" y="45"/>
                  </a:cubicBezTo>
                  <a:cubicBezTo>
                    <a:pt x="71" y="0"/>
                    <a:pt x="104" y="46"/>
                    <a:pt x="104" y="46"/>
                  </a:cubicBezTo>
                  <a:close/>
                </a:path>
              </a:pathLst>
            </a:custGeom>
            <a:solidFill>
              <a:srgbClr val="E8B04D"/>
            </a:solidFill>
            <a:ln w="9525">
              <a:noFill/>
            </a:ln>
          </p:spPr>
          <p:txBody>
            <a:bodyPr/>
            <a:p>
              <a:endParaRPr lang="en-US"/>
            </a:p>
          </p:txBody>
        </p:sp>
        <p:sp>
          <p:nvSpPr>
            <p:cNvPr id="8256" name="Freeform 729"/>
            <p:cNvSpPr/>
            <p:nvPr/>
          </p:nvSpPr>
          <p:spPr>
            <a:xfrm>
              <a:off x="2911111" y="530067"/>
              <a:ext cx="194294" cy="521932"/>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69" h="187">
                  <a:moveTo>
                    <a:pt x="68" y="69"/>
                  </a:moveTo>
                  <a:cubicBezTo>
                    <a:pt x="68" y="69"/>
                    <a:pt x="49" y="174"/>
                    <a:pt x="7" y="187"/>
                  </a:cubicBezTo>
                  <a:cubicBezTo>
                    <a:pt x="7" y="169"/>
                    <a:pt x="4" y="151"/>
                    <a:pt x="0" y="134"/>
                  </a:cubicBezTo>
                  <a:cubicBezTo>
                    <a:pt x="13" y="117"/>
                    <a:pt x="30" y="64"/>
                    <a:pt x="36" y="38"/>
                  </a:cubicBezTo>
                  <a:cubicBezTo>
                    <a:pt x="41" y="13"/>
                    <a:pt x="67" y="1"/>
                    <a:pt x="69" y="0"/>
                  </a:cubicBezTo>
                  <a:cubicBezTo>
                    <a:pt x="68" y="1"/>
                    <a:pt x="67" y="3"/>
                    <a:pt x="65" y="4"/>
                  </a:cubicBezTo>
                  <a:cubicBezTo>
                    <a:pt x="57" y="14"/>
                    <a:pt x="63" y="38"/>
                    <a:pt x="68" y="69"/>
                  </a:cubicBezTo>
                  <a:close/>
                </a:path>
              </a:pathLst>
            </a:custGeom>
            <a:solidFill>
              <a:srgbClr val="E8D18F"/>
            </a:solidFill>
            <a:ln w="9525">
              <a:noFill/>
            </a:ln>
          </p:spPr>
          <p:txBody>
            <a:bodyPr/>
            <a:p>
              <a:endParaRPr lang="en-US"/>
            </a:p>
          </p:txBody>
        </p:sp>
        <p:sp>
          <p:nvSpPr>
            <p:cNvPr id="8257" name="Freeform 730"/>
            <p:cNvSpPr/>
            <p:nvPr/>
          </p:nvSpPr>
          <p:spPr>
            <a:xfrm>
              <a:off x="2625385" y="691980"/>
              <a:ext cx="300964" cy="8876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Lst>
              <a:pathLst>
                <a:path w="108" h="318">
                  <a:moveTo>
                    <a:pt x="105" y="171"/>
                  </a:moveTo>
                  <a:cubicBezTo>
                    <a:pt x="102" y="186"/>
                    <a:pt x="96" y="200"/>
                    <a:pt x="89" y="214"/>
                  </a:cubicBezTo>
                  <a:cubicBezTo>
                    <a:pt x="88" y="217"/>
                    <a:pt x="86" y="220"/>
                    <a:pt x="84" y="223"/>
                  </a:cubicBezTo>
                  <a:cubicBezTo>
                    <a:pt x="74" y="240"/>
                    <a:pt x="63" y="257"/>
                    <a:pt x="50" y="272"/>
                  </a:cubicBezTo>
                  <a:cubicBezTo>
                    <a:pt x="45" y="278"/>
                    <a:pt x="39" y="284"/>
                    <a:pt x="34" y="290"/>
                  </a:cubicBezTo>
                  <a:cubicBezTo>
                    <a:pt x="25" y="298"/>
                    <a:pt x="18" y="308"/>
                    <a:pt x="11" y="318"/>
                  </a:cubicBezTo>
                  <a:cubicBezTo>
                    <a:pt x="32" y="258"/>
                    <a:pt x="1" y="230"/>
                    <a:pt x="19" y="171"/>
                  </a:cubicBezTo>
                  <a:cubicBezTo>
                    <a:pt x="37" y="112"/>
                    <a:pt x="11" y="58"/>
                    <a:pt x="11" y="58"/>
                  </a:cubicBezTo>
                  <a:cubicBezTo>
                    <a:pt x="12" y="43"/>
                    <a:pt x="12" y="28"/>
                    <a:pt x="7" y="14"/>
                  </a:cubicBezTo>
                  <a:cubicBezTo>
                    <a:pt x="6" y="9"/>
                    <a:pt x="3" y="5"/>
                    <a:pt x="0" y="0"/>
                  </a:cubicBezTo>
                  <a:cubicBezTo>
                    <a:pt x="3" y="2"/>
                    <a:pt x="108" y="56"/>
                    <a:pt x="106" y="167"/>
                  </a:cubicBezTo>
                  <a:cubicBezTo>
                    <a:pt x="106" y="167"/>
                    <a:pt x="106" y="167"/>
                    <a:pt x="106" y="167"/>
                  </a:cubicBezTo>
                  <a:cubicBezTo>
                    <a:pt x="106" y="168"/>
                    <a:pt x="105" y="170"/>
                    <a:pt x="105" y="171"/>
                  </a:cubicBezTo>
                  <a:close/>
                </a:path>
              </a:pathLst>
            </a:custGeom>
            <a:solidFill>
              <a:srgbClr val="C2C94D"/>
            </a:solidFill>
            <a:ln w="9525">
              <a:noFill/>
            </a:ln>
          </p:spPr>
          <p:txBody>
            <a:bodyPr/>
            <a:p>
              <a:endParaRPr lang="en-US"/>
            </a:p>
          </p:txBody>
        </p:sp>
        <p:sp>
          <p:nvSpPr>
            <p:cNvPr id="8258" name="Freeform 731"/>
            <p:cNvSpPr/>
            <p:nvPr/>
          </p:nvSpPr>
          <p:spPr>
            <a:xfrm>
              <a:off x="2474903" y="531972"/>
              <a:ext cx="457161" cy="626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164" h="224">
                  <a:moveTo>
                    <a:pt x="160" y="224"/>
                  </a:moveTo>
                  <a:cubicBezTo>
                    <a:pt x="160" y="224"/>
                    <a:pt x="160" y="224"/>
                    <a:pt x="160" y="224"/>
                  </a:cubicBezTo>
                  <a:cubicBezTo>
                    <a:pt x="162" y="113"/>
                    <a:pt x="57" y="59"/>
                    <a:pt x="54" y="57"/>
                  </a:cubicBezTo>
                  <a:cubicBezTo>
                    <a:pt x="54" y="57"/>
                    <a:pt x="54" y="57"/>
                    <a:pt x="54" y="57"/>
                  </a:cubicBezTo>
                  <a:cubicBezTo>
                    <a:pt x="49" y="52"/>
                    <a:pt x="45" y="47"/>
                    <a:pt x="41" y="42"/>
                  </a:cubicBezTo>
                  <a:cubicBezTo>
                    <a:pt x="34" y="32"/>
                    <a:pt x="17" y="9"/>
                    <a:pt x="0" y="0"/>
                  </a:cubicBezTo>
                  <a:cubicBezTo>
                    <a:pt x="3" y="1"/>
                    <a:pt x="71" y="6"/>
                    <a:pt x="124" y="63"/>
                  </a:cubicBezTo>
                  <a:cubicBezTo>
                    <a:pt x="136" y="80"/>
                    <a:pt x="146" y="100"/>
                    <a:pt x="153" y="120"/>
                  </a:cubicBezTo>
                  <a:cubicBezTo>
                    <a:pt x="154" y="124"/>
                    <a:pt x="155" y="128"/>
                    <a:pt x="157" y="133"/>
                  </a:cubicBezTo>
                  <a:cubicBezTo>
                    <a:pt x="161" y="150"/>
                    <a:pt x="164" y="168"/>
                    <a:pt x="164" y="186"/>
                  </a:cubicBezTo>
                  <a:cubicBezTo>
                    <a:pt x="164" y="199"/>
                    <a:pt x="163" y="211"/>
                    <a:pt x="160" y="224"/>
                  </a:cubicBezTo>
                  <a:close/>
                </a:path>
              </a:pathLst>
            </a:custGeom>
            <a:solidFill>
              <a:srgbClr val="9CC457"/>
            </a:solidFill>
            <a:ln w="9525">
              <a:noFill/>
            </a:ln>
          </p:spPr>
          <p:txBody>
            <a:bodyPr/>
            <a:p>
              <a:endParaRPr lang="en-US"/>
            </a:p>
          </p:txBody>
        </p:sp>
        <p:sp>
          <p:nvSpPr>
            <p:cNvPr id="8259" name="Freeform 732"/>
            <p:cNvSpPr/>
            <p:nvPr/>
          </p:nvSpPr>
          <p:spPr>
            <a:xfrm>
              <a:off x="2442520" y="853894"/>
              <a:ext cx="285726" cy="94100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02" h="337">
                  <a:moveTo>
                    <a:pt x="84" y="113"/>
                  </a:moveTo>
                  <a:cubicBezTo>
                    <a:pt x="66" y="172"/>
                    <a:pt x="97" y="200"/>
                    <a:pt x="76" y="260"/>
                  </a:cubicBezTo>
                  <a:cubicBezTo>
                    <a:pt x="63" y="280"/>
                    <a:pt x="54" y="303"/>
                    <a:pt x="45" y="326"/>
                  </a:cubicBezTo>
                  <a:cubicBezTo>
                    <a:pt x="43" y="331"/>
                    <a:pt x="41" y="334"/>
                    <a:pt x="39" y="337"/>
                  </a:cubicBezTo>
                  <a:cubicBezTo>
                    <a:pt x="67" y="276"/>
                    <a:pt x="15" y="173"/>
                    <a:pt x="7" y="136"/>
                  </a:cubicBezTo>
                  <a:cubicBezTo>
                    <a:pt x="0" y="102"/>
                    <a:pt x="23" y="83"/>
                    <a:pt x="28" y="80"/>
                  </a:cubicBezTo>
                  <a:cubicBezTo>
                    <a:pt x="28" y="80"/>
                    <a:pt x="29" y="80"/>
                    <a:pt x="29" y="80"/>
                  </a:cubicBezTo>
                  <a:cubicBezTo>
                    <a:pt x="48" y="67"/>
                    <a:pt x="64" y="51"/>
                    <a:pt x="71" y="26"/>
                  </a:cubicBezTo>
                  <a:cubicBezTo>
                    <a:pt x="73" y="18"/>
                    <a:pt x="75" y="9"/>
                    <a:pt x="76" y="0"/>
                  </a:cubicBezTo>
                  <a:cubicBezTo>
                    <a:pt x="76" y="0"/>
                    <a:pt x="102" y="54"/>
                    <a:pt x="84" y="113"/>
                  </a:cubicBezTo>
                  <a:close/>
                </a:path>
              </a:pathLst>
            </a:custGeom>
            <a:solidFill>
              <a:srgbClr val="9CC457"/>
            </a:solidFill>
            <a:ln w="9525">
              <a:noFill/>
            </a:ln>
          </p:spPr>
          <p:txBody>
            <a:bodyPr/>
            <a:p>
              <a:endParaRPr lang="en-US"/>
            </a:p>
          </p:txBody>
        </p:sp>
        <p:sp>
          <p:nvSpPr>
            <p:cNvPr id="8260" name="Freeform 733"/>
            <p:cNvSpPr/>
            <p:nvPr/>
          </p:nvSpPr>
          <p:spPr>
            <a:xfrm>
              <a:off x="2248227" y="1076763"/>
              <a:ext cx="382873" cy="74289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37" h="266">
                  <a:moveTo>
                    <a:pt x="77" y="56"/>
                  </a:moveTo>
                  <a:cubicBezTo>
                    <a:pt x="85" y="93"/>
                    <a:pt x="137" y="196"/>
                    <a:pt x="109" y="257"/>
                  </a:cubicBezTo>
                  <a:cubicBezTo>
                    <a:pt x="109" y="257"/>
                    <a:pt x="109" y="257"/>
                    <a:pt x="109" y="257"/>
                  </a:cubicBezTo>
                  <a:cubicBezTo>
                    <a:pt x="102" y="266"/>
                    <a:pt x="95" y="264"/>
                    <a:pt x="78" y="259"/>
                  </a:cubicBezTo>
                  <a:cubicBezTo>
                    <a:pt x="61" y="255"/>
                    <a:pt x="47" y="247"/>
                    <a:pt x="34" y="236"/>
                  </a:cubicBezTo>
                  <a:cubicBezTo>
                    <a:pt x="32" y="236"/>
                    <a:pt x="31" y="235"/>
                    <a:pt x="30" y="234"/>
                  </a:cubicBezTo>
                  <a:cubicBezTo>
                    <a:pt x="0" y="147"/>
                    <a:pt x="46" y="30"/>
                    <a:pt x="46" y="30"/>
                  </a:cubicBezTo>
                  <a:cubicBezTo>
                    <a:pt x="57" y="24"/>
                    <a:pt x="67" y="19"/>
                    <a:pt x="78" y="12"/>
                  </a:cubicBezTo>
                  <a:cubicBezTo>
                    <a:pt x="85" y="8"/>
                    <a:pt x="92" y="4"/>
                    <a:pt x="98" y="0"/>
                  </a:cubicBezTo>
                  <a:cubicBezTo>
                    <a:pt x="93" y="3"/>
                    <a:pt x="70" y="22"/>
                    <a:pt x="77" y="56"/>
                  </a:cubicBezTo>
                  <a:close/>
                </a:path>
              </a:pathLst>
            </a:custGeom>
            <a:solidFill>
              <a:srgbClr val="C2C94D"/>
            </a:solidFill>
            <a:ln w="9525">
              <a:noFill/>
            </a:ln>
          </p:spPr>
          <p:txBody>
            <a:bodyPr/>
            <a:p>
              <a:endParaRPr lang="en-US"/>
            </a:p>
          </p:txBody>
        </p:sp>
        <p:sp>
          <p:nvSpPr>
            <p:cNvPr id="8261" name="Freeform 734"/>
            <p:cNvSpPr/>
            <p:nvPr/>
          </p:nvSpPr>
          <p:spPr>
            <a:xfrm>
              <a:off x="2349183" y="432919"/>
              <a:ext cx="470495" cy="27620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69" h="99">
                  <a:moveTo>
                    <a:pt x="66" y="3"/>
                  </a:moveTo>
                  <a:cubicBezTo>
                    <a:pt x="113" y="20"/>
                    <a:pt x="141" y="58"/>
                    <a:pt x="169" y="99"/>
                  </a:cubicBezTo>
                  <a:cubicBezTo>
                    <a:pt x="116" y="42"/>
                    <a:pt x="48" y="37"/>
                    <a:pt x="45" y="36"/>
                  </a:cubicBezTo>
                  <a:cubicBezTo>
                    <a:pt x="36" y="32"/>
                    <a:pt x="28" y="32"/>
                    <a:pt x="20" y="37"/>
                  </a:cubicBezTo>
                  <a:cubicBezTo>
                    <a:pt x="17" y="40"/>
                    <a:pt x="15" y="46"/>
                    <a:pt x="14" y="51"/>
                  </a:cubicBezTo>
                  <a:cubicBezTo>
                    <a:pt x="7" y="40"/>
                    <a:pt x="0" y="17"/>
                    <a:pt x="49" y="0"/>
                  </a:cubicBezTo>
                  <a:cubicBezTo>
                    <a:pt x="55" y="1"/>
                    <a:pt x="61" y="2"/>
                    <a:pt x="66" y="3"/>
                  </a:cubicBezTo>
                  <a:close/>
                </a:path>
              </a:pathLst>
            </a:custGeom>
            <a:solidFill>
              <a:srgbClr val="C2C94D"/>
            </a:solidFill>
            <a:ln w="9525">
              <a:noFill/>
            </a:ln>
          </p:spPr>
          <p:txBody>
            <a:bodyPr/>
            <a:p>
              <a:endParaRPr lang="en-US"/>
            </a:p>
          </p:txBody>
        </p:sp>
        <p:sp>
          <p:nvSpPr>
            <p:cNvPr id="8262" name="Freeform 735"/>
            <p:cNvSpPr/>
            <p:nvPr/>
          </p:nvSpPr>
          <p:spPr>
            <a:xfrm>
              <a:off x="2175843" y="1160577"/>
              <a:ext cx="200008" cy="569554"/>
            </a:xfrm>
            <a:custGeom>
              <a:avLst/>
              <a:gdLst/>
              <a:ahLst/>
              <a:cxnLst>
                <a:cxn ang="0">
                  <a:pos x="2147483646" y="0"/>
                </a:cxn>
                <a:cxn ang="0">
                  <a:pos x="2147483646" y="2147483646"/>
                </a:cxn>
                <a:cxn ang="0">
                  <a:pos x="2147483646" y="2147483646"/>
                </a:cxn>
                <a:cxn ang="0">
                  <a:pos x="2147483646" y="0"/>
                </a:cxn>
              </a:cxnLst>
              <a:pathLst>
                <a:path w="72" h="204">
                  <a:moveTo>
                    <a:pt x="72" y="0"/>
                  </a:moveTo>
                  <a:cubicBezTo>
                    <a:pt x="72" y="0"/>
                    <a:pt x="26" y="117"/>
                    <a:pt x="56" y="204"/>
                  </a:cubicBezTo>
                  <a:cubicBezTo>
                    <a:pt x="15" y="168"/>
                    <a:pt x="0" y="108"/>
                    <a:pt x="18" y="56"/>
                  </a:cubicBezTo>
                  <a:cubicBezTo>
                    <a:pt x="28" y="29"/>
                    <a:pt x="49" y="14"/>
                    <a:pt x="72" y="0"/>
                  </a:cubicBezTo>
                  <a:close/>
                </a:path>
              </a:pathLst>
            </a:custGeom>
            <a:solidFill>
              <a:srgbClr val="9CC457"/>
            </a:solidFill>
            <a:ln w="9525">
              <a:noFill/>
            </a:ln>
          </p:spPr>
          <p:txBody>
            <a:bodyPr/>
            <a:p>
              <a:endParaRPr lang="en-US"/>
            </a:p>
          </p:txBody>
        </p:sp>
        <p:sp>
          <p:nvSpPr>
            <p:cNvPr id="8263" name="Freeform 736"/>
            <p:cNvSpPr/>
            <p:nvPr/>
          </p:nvSpPr>
          <p:spPr>
            <a:xfrm>
              <a:off x="2295848" y="427204"/>
              <a:ext cx="188579" cy="253347"/>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68" h="91">
                  <a:moveTo>
                    <a:pt x="37" y="68"/>
                  </a:moveTo>
                  <a:cubicBezTo>
                    <a:pt x="43" y="76"/>
                    <a:pt x="56" y="75"/>
                    <a:pt x="65" y="75"/>
                  </a:cubicBezTo>
                  <a:cubicBezTo>
                    <a:pt x="65" y="75"/>
                    <a:pt x="25" y="91"/>
                    <a:pt x="4" y="59"/>
                  </a:cubicBezTo>
                  <a:cubicBezTo>
                    <a:pt x="1" y="54"/>
                    <a:pt x="0" y="48"/>
                    <a:pt x="0" y="44"/>
                  </a:cubicBezTo>
                  <a:cubicBezTo>
                    <a:pt x="1" y="12"/>
                    <a:pt x="38" y="0"/>
                    <a:pt x="68" y="2"/>
                  </a:cubicBezTo>
                  <a:cubicBezTo>
                    <a:pt x="19" y="19"/>
                    <a:pt x="26" y="42"/>
                    <a:pt x="33" y="53"/>
                  </a:cubicBezTo>
                  <a:cubicBezTo>
                    <a:pt x="33" y="53"/>
                    <a:pt x="33" y="53"/>
                    <a:pt x="33" y="53"/>
                  </a:cubicBezTo>
                  <a:cubicBezTo>
                    <a:pt x="33" y="59"/>
                    <a:pt x="34" y="65"/>
                    <a:pt x="37" y="68"/>
                  </a:cubicBezTo>
                  <a:close/>
                </a:path>
              </a:pathLst>
            </a:custGeom>
            <a:solidFill>
              <a:srgbClr val="9CC457"/>
            </a:solidFill>
            <a:ln w="9525">
              <a:noFill/>
            </a:ln>
          </p:spPr>
          <p:txBody>
            <a:bodyPr/>
            <a:p>
              <a:endParaRPr lang="en-US"/>
            </a:p>
          </p:txBody>
        </p:sp>
        <p:sp>
          <p:nvSpPr>
            <p:cNvPr id="8264" name="Freeform 737"/>
            <p:cNvSpPr/>
            <p:nvPr/>
          </p:nvSpPr>
          <p:spPr>
            <a:xfrm>
              <a:off x="2307277" y="591023"/>
              <a:ext cx="169531" cy="140960"/>
            </a:xfrm>
            <a:custGeom>
              <a:avLst/>
              <a:gdLst/>
              <a:ahLst/>
              <a:cxnLst>
                <a:cxn ang="0">
                  <a:pos x="2147483646" y="2147483646"/>
                </a:cxn>
                <a:cxn ang="0">
                  <a:pos x="0" y="0"/>
                </a:cxn>
                <a:cxn ang="0">
                  <a:pos x="2147483646" y="2147483646"/>
                </a:cxn>
              </a:cxnLst>
              <a:pathLst>
                <a:path w="61" h="50">
                  <a:moveTo>
                    <a:pt x="61" y="16"/>
                  </a:moveTo>
                  <a:cubicBezTo>
                    <a:pt x="50" y="50"/>
                    <a:pt x="12" y="26"/>
                    <a:pt x="0" y="0"/>
                  </a:cubicBezTo>
                  <a:cubicBezTo>
                    <a:pt x="21" y="32"/>
                    <a:pt x="61" y="16"/>
                    <a:pt x="61" y="16"/>
                  </a:cubicBezTo>
                  <a:close/>
                </a:path>
              </a:pathLst>
            </a:custGeom>
            <a:solidFill>
              <a:srgbClr val="C2C94D"/>
            </a:solidFill>
            <a:ln w="9525">
              <a:noFill/>
            </a:ln>
          </p:spPr>
          <p:txBody>
            <a:bodyPr/>
            <a:p>
              <a:endParaRPr lang="en-US"/>
            </a:p>
          </p:txBody>
        </p:sp>
        <p:sp>
          <p:nvSpPr>
            <p:cNvPr id="8265" name="Freeform 738"/>
            <p:cNvSpPr/>
            <p:nvPr/>
          </p:nvSpPr>
          <p:spPr>
            <a:xfrm>
              <a:off x="2175843" y="1076763"/>
              <a:ext cx="377158" cy="74289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5" h="266">
                  <a:moveTo>
                    <a:pt x="135" y="257"/>
                  </a:moveTo>
                  <a:cubicBezTo>
                    <a:pt x="128" y="266"/>
                    <a:pt x="121" y="264"/>
                    <a:pt x="104" y="259"/>
                  </a:cubicBezTo>
                  <a:cubicBezTo>
                    <a:pt x="87" y="255"/>
                    <a:pt x="73" y="247"/>
                    <a:pt x="60" y="236"/>
                  </a:cubicBezTo>
                  <a:cubicBezTo>
                    <a:pt x="58" y="236"/>
                    <a:pt x="57" y="235"/>
                    <a:pt x="56" y="234"/>
                  </a:cubicBezTo>
                  <a:cubicBezTo>
                    <a:pt x="15" y="198"/>
                    <a:pt x="0" y="138"/>
                    <a:pt x="18" y="86"/>
                  </a:cubicBezTo>
                  <a:cubicBezTo>
                    <a:pt x="28" y="59"/>
                    <a:pt x="49" y="44"/>
                    <a:pt x="72" y="30"/>
                  </a:cubicBezTo>
                  <a:cubicBezTo>
                    <a:pt x="83" y="24"/>
                    <a:pt x="93" y="19"/>
                    <a:pt x="104" y="12"/>
                  </a:cubicBezTo>
                  <a:cubicBezTo>
                    <a:pt x="111" y="8"/>
                    <a:pt x="118" y="4"/>
                    <a:pt x="12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66" name="Freeform 739"/>
            <p:cNvSpPr/>
            <p:nvPr/>
          </p:nvSpPr>
          <p:spPr>
            <a:xfrm>
              <a:off x="2295848" y="427204"/>
              <a:ext cx="636216" cy="1367691"/>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 h="490">
                  <a:moveTo>
                    <a:pt x="33" y="53"/>
                  </a:moveTo>
                  <a:cubicBezTo>
                    <a:pt x="33" y="59"/>
                    <a:pt x="34" y="65"/>
                    <a:pt x="37" y="68"/>
                  </a:cubicBezTo>
                  <a:cubicBezTo>
                    <a:pt x="43" y="76"/>
                    <a:pt x="56" y="75"/>
                    <a:pt x="65" y="75"/>
                  </a:cubicBezTo>
                  <a:cubicBezTo>
                    <a:pt x="54" y="109"/>
                    <a:pt x="16" y="85"/>
                    <a:pt x="4" y="59"/>
                  </a:cubicBezTo>
                  <a:cubicBezTo>
                    <a:pt x="1" y="54"/>
                    <a:pt x="0" y="48"/>
                    <a:pt x="0" y="44"/>
                  </a:cubicBezTo>
                  <a:cubicBezTo>
                    <a:pt x="1" y="12"/>
                    <a:pt x="38" y="0"/>
                    <a:pt x="68" y="2"/>
                  </a:cubicBezTo>
                  <a:cubicBezTo>
                    <a:pt x="74" y="3"/>
                    <a:pt x="80" y="4"/>
                    <a:pt x="85" y="5"/>
                  </a:cubicBezTo>
                  <a:cubicBezTo>
                    <a:pt x="132" y="22"/>
                    <a:pt x="160" y="60"/>
                    <a:pt x="188" y="101"/>
                  </a:cubicBezTo>
                  <a:cubicBezTo>
                    <a:pt x="200" y="118"/>
                    <a:pt x="210" y="138"/>
                    <a:pt x="217" y="158"/>
                  </a:cubicBezTo>
                  <a:cubicBezTo>
                    <a:pt x="218" y="162"/>
                    <a:pt x="219" y="166"/>
                    <a:pt x="221" y="171"/>
                  </a:cubicBezTo>
                  <a:cubicBezTo>
                    <a:pt x="225" y="188"/>
                    <a:pt x="228" y="206"/>
                    <a:pt x="228" y="224"/>
                  </a:cubicBezTo>
                  <a:cubicBezTo>
                    <a:pt x="228" y="237"/>
                    <a:pt x="227" y="249"/>
                    <a:pt x="224" y="262"/>
                  </a:cubicBezTo>
                  <a:cubicBezTo>
                    <a:pt x="224" y="263"/>
                    <a:pt x="223" y="265"/>
                    <a:pt x="223" y="266"/>
                  </a:cubicBezTo>
                  <a:cubicBezTo>
                    <a:pt x="220" y="281"/>
                    <a:pt x="214" y="295"/>
                    <a:pt x="207" y="309"/>
                  </a:cubicBezTo>
                  <a:cubicBezTo>
                    <a:pt x="206" y="312"/>
                    <a:pt x="204" y="315"/>
                    <a:pt x="202" y="318"/>
                  </a:cubicBezTo>
                  <a:cubicBezTo>
                    <a:pt x="192" y="335"/>
                    <a:pt x="181" y="352"/>
                    <a:pt x="168" y="367"/>
                  </a:cubicBezTo>
                  <a:cubicBezTo>
                    <a:pt x="163" y="373"/>
                    <a:pt x="157" y="379"/>
                    <a:pt x="152" y="385"/>
                  </a:cubicBezTo>
                  <a:cubicBezTo>
                    <a:pt x="143" y="393"/>
                    <a:pt x="136" y="403"/>
                    <a:pt x="129" y="413"/>
                  </a:cubicBezTo>
                  <a:cubicBezTo>
                    <a:pt x="116" y="433"/>
                    <a:pt x="107" y="456"/>
                    <a:pt x="98" y="479"/>
                  </a:cubicBezTo>
                  <a:cubicBezTo>
                    <a:pt x="96" y="484"/>
                    <a:pt x="94" y="487"/>
                    <a:pt x="92" y="49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67" name="Freeform 740"/>
            <p:cNvSpPr/>
            <p:nvPr/>
          </p:nvSpPr>
          <p:spPr>
            <a:xfrm>
              <a:off x="2387280" y="522448"/>
              <a:ext cx="238105" cy="169533"/>
            </a:xfrm>
            <a:custGeom>
              <a:avLst/>
              <a:gdLst/>
              <a:ahLst/>
              <a:cxnLst>
                <a:cxn ang="0">
                  <a:pos x="2147483646" y="2147483646"/>
                </a:cxn>
                <a:cxn ang="0">
                  <a:pos x="2147483646" y="2147483646"/>
                </a:cxn>
                <a:cxn ang="0">
                  <a:pos x="2147483646" y="2147483646"/>
                </a:cxn>
                <a:cxn ang="0">
                  <a:pos x="2147483646" y="2147483646"/>
                </a:cxn>
                <a:cxn ang="0">
                  <a:pos x="0" y="2147483646"/>
                </a:cxn>
              </a:cxnLst>
              <a:pathLst>
                <a:path w="85" h="61">
                  <a:moveTo>
                    <a:pt x="85" y="61"/>
                  </a:moveTo>
                  <a:cubicBezTo>
                    <a:pt x="80" y="56"/>
                    <a:pt x="76" y="51"/>
                    <a:pt x="72" y="46"/>
                  </a:cubicBezTo>
                  <a:cubicBezTo>
                    <a:pt x="65" y="36"/>
                    <a:pt x="48" y="13"/>
                    <a:pt x="31" y="4"/>
                  </a:cubicBezTo>
                  <a:cubicBezTo>
                    <a:pt x="22" y="0"/>
                    <a:pt x="14" y="0"/>
                    <a:pt x="6" y="5"/>
                  </a:cubicBezTo>
                  <a:cubicBezTo>
                    <a:pt x="3" y="8"/>
                    <a:pt x="1" y="14"/>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68" name="Freeform 741"/>
            <p:cNvSpPr/>
            <p:nvPr/>
          </p:nvSpPr>
          <p:spPr>
            <a:xfrm>
              <a:off x="2524428" y="691980"/>
              <a:ext cx="133339" cy="384782"/>
            </a:xfrm>
            <a:custGeom>
              <a:avLst/>
              <a:gdLst/>
              <a:ahLst/>
              <a:cxnLst>
                <a:cxn ang="0">
                  <a:pos x="0" y="2147483646"/>
                </a:cxn>
                <a:cxn ang="0">
                  <a:pos x="2147483646" y="2147483646"/>
                </a:cxn>
                <a:cxn ang="0">
                  <a:pos x="2147483646" y="2147483646"/>
                </a:cxn>
                <a:cxn ang="0">
                  <a:pos x="2147483646" y="2147483646"/>
                </a:cxn>
                <a:cxn ang="0">
                  <a:pos x="2147483646" y="0"/>
                </a:cxn>
              </a:cxnLst>
              <a:pathLst>
                <a:path w="48" h="138">
                  <a:moveTo>
                    <a:pt x="0" y="138"/>
                  </a:moveTo>
                  <a:cubicBezTo>
                    <a:pt x="19" y="125"/>
                    <a:pt x="35" y="109"/>
                    <a:pt x="42" y="84"/>
                  </a:cubicBezTo>
                  <a:cubicBezTo>
                    <a:pt x="44" y="76"/>
                    <a:pt x="46" y="67"/>
                    <a:pt x="47" y="58"/>
                  </a:cubicBezTo>
                  <a:cubicBezTo>
                    <a:pt x="48" y="43"/>
                    <a:pt x="48" y="28"/>
                    <a:pt x="43" y="14"/>
                  </a:cubicBezTo>
                  <a:cubicBezTo>
                    <a:pt x="42" y="9"/>
                    <a:pt x="39" y="5"/>
                    <a:pt x="3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69" name="Freeform 742"/>
            <p:cNvSpPr/>
            <p:nvPr/>
          </p:nvSpPr>
          <p:spPr>
            <a:xfrm>
              <a:off x="2307277" y="591023"/>
              <a:ext cx="169531" cy="89529"/>
            </a:xfrm>
            <a:custGeom>
              <a:avLst/>
              <a:gdLst/>
              <a:ahLst/>
              <a:cxnLst>
                <a:cxn ang="0">
                  <a:pos x="2147483646" y="2147483646"/>
                </a:cxn>
                <a:cxn ang="0">
                  <a:pos x="0" y="0"/>
                </a:cxn>
              </a:cxnLst>
              <a:pathLst>
                <a:path w="61" h="32">
                  <a:moveTo>
                    <a:pt x="61" y="16"/>
                  </a:moveTo>
                  <a:cubicBezTo>
                    <a:pt x="61" y="16"/>
                    <a:pt x="21" y="32"/>
                    <a:pt x="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70" name="Freeform 743"/>
            <p:cNvSpPr/>
            <p:nvPr/>
          </p:nvSpPr>
          <p:spPr>
            <a:xfrm>
              <a:off x="2349183" y="432919"/>
              <a:ext cx="135244" cy="161913"/>
            </a:xfrm>
            <a:custGeom>
              <a:avLst/>
              <a:gdLst/>
              <a:ahLst/>
              <a:cxnLst>
                <a:cxn ang="0">
                  <a:pos x="2147483646" y="2147483646"/>
                </a:cxn>
                <a:cxn ang="0">
                  <a:pos x="2147483646" y="2147483646"/>
                </a:cxn>
                <a:cxn ang="0">
                  <a:pos x="2147483646" y="2147483646"/>
                </a:cxn>
                <a:cxn ang="0">
                  <a:pos x="2147483646" y="0"/>
                </a:cxn>
              </a:cxnLst>
              <a:pathLst>
                <a:path w="49" h="58">
                  <a:moveTo>
                    <a:pt x="20" y="58"/>
                  </a:moveTo>
                  <a:cubicBezTo>
                    <a:pt x="20" y="58"/>
                    <a:pt x="17" y="55"/>
                    <a:pt x="14" y="51"/>
                  </a:cubicBezTo>
                  <a:cubicBezTo>
                    <a:pt x="14" y="51"/>
                    <a:pt x="14" y="51"/>
                    <a:pt x="14" y="51"/>
                  </a:cubicBezTo>
                  <a:cubicBezTo>
                    <a:pt x="7" y="40"/>
                    <a:pt x="0" y="17"/>
                    <a:pt x="4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71" name="Freeform 744"/>
            <p:cNvSpPr/>
            <p:nvPr/>
          </p:nvSpPr>
          <p:spPr>
            <a:xfrm>
              <a:off x="2471093" y="531972"/>
              <a:ext cx="348585" cy="177152"/>
            </a:xfrm>
            <a:custGeom>
              <a:avLst/>
              <a:gdLst/>
              <a:ahLst/>
              <a:cxnLst>
                <a:cxn ang="0">
                  <a:pos x="0" y="0"/>
                </a:cxn>
                <a:cxn ang="0">
                  <a:pos x="2147483646" y="0"/>
                </a:cxn>
                <a:cxn ang="0">
                  <a:pos x="2147483646" y="2147483646"/>
                </a:cxn>
              </a:cxnLst>
              <a:pathLst>
                <a:path w="125" h="63">
                  <a:moveTo>
                    <a:pt x="0" y="0"/>
                  </a:moveTo>
                  <a:cubicBezTo>
                    <a:pt x="0" y="0"/>
                    <a:pt x="1" y="0"/>
                    <a:pt x="1" y="0"/>
                  </a:cubicBezTo>
                  <a:cubicBezTo>
                    <a:pt x="4" y="1"/>
                    <a:pt x="72" y="6"/>
                    <a:pt x="125" y="6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72" name="Freeform 745"/>
            <p:cNvSpPr/>
            <p:nvPr/>
          </p:nvSpPr>
          <p:spPr>
            <a:xfrm>
              <a:off x="2625385" y="691980"/>
              <a:ext cx="300964" cy="466691"/>
            </a:xfrm>
            <a:custGeom>
              <a:avLst/>
              <a:gdLst/>
              <a:ahLst/>
              <a:cxnLst>
                <a:cxn ang="0">
                  <a:pos x="0" y="0"/>
                </a:cxn>
                <a:cxn ang="0">
                  <a:pos x="0" y="0"/>
                </a:cxn>
                <a:cxn ang="0">
                  <a:pos x="2147483646" y="2147483646"/>
                </a:cxn>
              </a:cxnLst>
              <a:pathLst>
                <a:path w="108" h="167">
                  <a:moveTo>
                    <a:pt x="0" y="0"/>
                  </a:moveTo>
                  <a:cubicBezTo>
                    <a:pt x="0" y="0"/>
                    <a:pt x="0" y="0"/>
                    <a:pt x="0" y="0"/>
                  </a:cubicBezTo>
                  <a:cubicBezTo>
                    <a:pt x="3" y="2"/>
                    <a:pt x="108" y="56"/>
                    <a:pt x="106" y="16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73" name="Freeform 746"/>
            <p:cNvSpPr/>
            <p:nvPr/>
          </p:nvSpPr>
          <p:spPr>
            <a:xfrm>
              <a:off x="2627290" y="853894"/>
              <a:ext cx="100956" cy="725753"/>
            </a:xfrm>
            <a:custGeom>
              <a:avLst/>
              <a:gdLst/>
              <a:ahLst/>
              <a:cxnLst>
                <a:cxn ang="0">
                  <a:pos x="2147483646" y="0"/>
                </a:cxn>
                <a:cxn ang="0">
                  <a:pos x="2147483646" y="2147483646"/>
                </a:cxn>
                <a:cxn ang="0">
                  <a:pos x="2147483646" y="2147483646"/>
                </a:cxn>
                <a:cxn ang="0">
                  <a:pos x="2147483646" y="2147483646"/>
                </a:cxn>
              </a:cxnLst>
              <a:pathLst>
                <a:path w="36" h="260">
                  <a:moveTo>
                    <a:pt x="10" y="0"/>
                  </a:moveTo>
                  <a:cubicBezTo>
                    <a:pt x="10" y="0"/>
                    <a:pt x="36" y="54"/>
                    <a:pt x="18" y="113"/>
                  </a:cubicBezTo>
                  <a:cubicBezTo>
                    <a:pt x="0" y="172"/>
                    <a:pt x="31" y="200"/>
                    <a:pt x="10" y="260"/>
                  </a:cubicBezTo>
                  <a:cubicBezTo>
                    <a:pt x="10" y="260"/>
                    <a:pt x="10" y="260"/>
                    <a:pt x="10" y="2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74" name="Freeform 747"/>
            <p:cNvSpPr/>
            <p:nvPr/>
          </p:nvSpPr>
          <p:spPr>
            <a:xfrm>
              <a:off x="2442520" y="1076763"/>
              <a:ext cx="188579" cy="718133"/>
            </a:xfrm>
            <a:custGeom>
              <a:avLst/>
              <a:gdLst/>
              <a:ahLst/>
              <a:cxnLst>
                <a:cxn ang="0">
                  <a:pos x="2147483646" y="0"/>
                </a:cxn>
                <a:cxn ang="0">
                  <a:pos x="2147483646" y="0"/>
                </a:cxn>
                <a:cxn ang="0">
                  <a:pos x="2147483646" y="2147483646"/>
                </a:cxn>
                <a:cxn ang="0">
                  <a:pos x="2147483646" y="2147483646"/>
                </a:cxn>
                <a:cxn ang="0">
                  <a:pos x="2147483646" y="2147483646"/>
                </a:cxn>
              </a:cxnLst>
              <a:pathLst>
                <a:path w="67" h="257">
                  <a:moveTo>
                    <a:pt x="29" y="0"/>
                  </a:moveTo>
                  <a:cubicBezTo>
                    <a:pt x="29" y="0"/>
                    <a:pt x="28" y="0"/>
                    <a:pt x="28" y="0"/>
                  </a:cubicBezTo>
                  <a:cubicBezTo>
                    <a:pt x="23" y="3"/>
                    <a:pt x="0" y="22"/>
                    <a:pt x="7" y="56"/>
                  </a:cubicBezTo>
                  <a:cubicBezTo>
                    <a:pt x="15" y="93"/>
                    <a:pt x="67" y="196"/>
                    <a:pt x="39" y="257"/>
                  </a:cubicBezTo>
                  <a:cubicBezTo>
                    <a:pt x="39" y="257"/>
                    <a:pt x="39" y="257"/>
                    <a:pt x="39" y="25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75" name="Freeform 748"/>
            <p:cNvSpPr/>
            <p:nvPr/>
          </p:nvSpPr>
          <p:spPr>
            <a:xfrm>
              <a:off x="2248227" y="1160577"/>
              <a:ext cx="127624" cy="569554"/>
            </a:xfrm>
            <a:custGeom>
              <a:avLst/>
              <a:gdLst/>
              <a:ahLst/>
              <a:cxnLst>
                <a:cxn ang="0">
                  <a:pos x="2147483646" y="0"/>
                </a:cxn>
                <a:cxn ang="0">
                  <a:pos x="2147483646" y="2147483646"/>
                </a:cxn>
              </a:cxnLst>
              <a:pathLst>
                <a:path w="46" h="204">
                  <a:moveTo>
                    <a:pt x="46" y="0"/>
                  </a:moveTo>
                  <a:cubicBezTo>
                    <a:pt x="46" y="0"/>
                    <a:pt x="0" y="117"/>
                    <a:pt x="30" y="20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76" name="Freeform 749"/>
            <p:cNvSpPr/>
            <p:nvPr/>
          </p:nvSpPr>
          <p:spPr>
            <a:xfrm>
              <a:off x="2873014" y="1213913"/>
              <a:ext cx="106671" cy="76195"/>
            </a:xfrm>
            <a:custGeom>
              <a:avLst/>
              <a:gdLst/>
              <a:ahLst/>
              <a:cxnLst>
                <a:cxn ang="0">
                  <a:pos x="2147483646" y="0"/>
                </a:cxn>
                <a:cxn ang="0">
                  <a:pos x="0" y="2147483646"/>
                </a:cxn>
                <a:cxn ang="0">
                  <a:pos x="0" y="2147483646"/>
                </a:cxn>
              </a:cxnLst>
              <a:pathLst>
                <a:path w="38" h="27">
                  <a:moveTo>
                    <a:pt x="38" y="0"/>
                  </a:moveTo>
                  <a:cubicBezTo>
                    <a:pt x="28" y="9"/>
                    <a:pt x="15" y="18"/>
                    <a:pt x="0" y="27"/>
                  </a:cubicBezTo>
                  <a:cubicBezTo>
                    <a:pt x="0" y="27"/>
                    <a:pt x="0" y="27"/>
                    <a:pt x="0"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77" name="Freeform 750"/>
            <p:cNvSpPr/>
            <p:nvPr/>
          </p:nvSpPr>
          <p:spPr>
            <a:xfrm>
              <a:off x="2979685" y="1057714"/>
              <a:ext cx="108576" cy="156199"/>
            </a:xfrm>
            <a:custGeom>
              <a:avLst/>
              <a:gdLst/>
              <a:ahLst/>
              <a:cxnLst>
                <a:cxn ang="0">
                  <a:pos x="2147483646" y="0"/>
                </a:cxn>
                <a:cxn ang="0">
                  <a:pos x="2147483646" y="2147483646"/>
                </a:cxn>
                <a:cxn ang="0">
                  <a:pos x="0" y="2147483646"/>
                </a:cxn>
              </a:cxnLst>
              <a:pathLst>
                <a:path w="39" h="56">
                  <a:moveTo>
                    <a:pt x="39" y="0"/>
                  </a:moveTo>
                  <a:cubicBezTo>
                    <a:pt x="36" y="9"/>
                    <a:pt x="31" y="17"/>
                    <a:pt x="26" y="26"/>
                  </a:cubicBezTo>
                  <a:cubicBezTo>
                    <a:pt x="19" y="36"/>
                    <a:pt x="11" y="46"/>
                    <a:pt x="0" y="5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78" name="Freeform 751"/>
            <p:cNvSpPr/>
            <p:nvPr/>
          </p:nvSpPr>
          <p:spPr>
            <a:xfrm>
              <a:off x="3071117" y="530067"/>
              <a:ext cx="59050" cy="527647"/>
            </a:xfrm>
            <a:custGeom>
              <a:avLst/>
              <a:gdLst/>
              <a:ahLst/>
              <a:cxnLst>
                <a:cxn ang="0">
                  <a:pos x="2147483646" y="0"/>
                </a:cxn>
                <a:cxn ang="0">
                  <a:pos x="2147483646" y="2147483646"/>
                </a:cxn>
                <a:cxn ang="0">
                  <a:pos x="2147483646" y="2147483646"/>
                </a:cxn>
                <a:cxn ang="0">
                  <a:pos x="2147483646" y="2147483646"/>
                </a:cxn>
                <a:cxn ang="0">
                  <a:pos x="2147483646" y="2147483646"/>
                </a:cxn>
              </a:cxnLst>
              <a:pathLst>
                <a:path w="21" h="189">
                  <a:moveTo>
                    <a:pt x="12" y="0"/>
                  </a:moveTo>
                  <a:cubicBezTo>
                    <a:pt x="11" y="1"/>
                    <a:pt x="10" y="3"/>
                    <a:pt x="8" y="4"/>
                  </a:cubicBezTo>
                  <a:cubicBezTo>
                    <a:pt x="0" y="14"/>
                    <a:pt x="6" y="38"/>
                    <a:pt x="11" y="69"/>
                  </a:cubicBezTo>
                  <a:cubicBezTo>
                    <a:pt x="16" y="98"/>
                    <a:pt x="21" y="133"/>
                    <a:pt x="13" y="167"/>
                  </a:cubicBezTo>
                  <a:cubicBezTo>
                    <a:pt x="11" y="175"/>
                    <a:pt x="9" y="182"/>
                    <a:pt x="6" y="18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79" name="Freeform 752"/>
            <p:cNvSpPr/>
            <p:nvPr/>
          </p:nvSpPr>
          <p:spPr>
            <a:xfrm>
              <a:off x="2890157" y="333866"/>
              <a:ext cx="485734" cy="5333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191">
                  <a:moveTo>
                    <a:pt x="4" y="191"/>
                  </a:moveTo>
                  <a:cubicBezTo>
                    <a:pt x="4" y="191"/>
                    <a:pt x="0" y="121"/>
                    <a:pt x="7" y="88"/>
                  </a:cubicBezTo>
                  <a:cubicBezTo>
                    <a:pt x="9" y="81"/>
                    <a:pt x="14" y="71"/>
                    <a:pt x="21" y="61"/>
                  </a:cubicBezTo>
                  <a:cubicBezTo>
                    <a:pt x="43" y="31"/>
                    <a:pt x="87" y="0"/>
                    <a:pt x="124" y="32"/>
                  </a:cubicBezTo>
                  <a:cubicBezTo>
                    <a:pt x="174" y="73"/>
                    <a:pt x="134" y="97"/>
                    <a:pt x="111" y="98"/>
                  </a:cubicBezTo>
                  <a:cubicBezTo>
                    <a:pt x="89" y="100"/>
                    <a:pt x="123" y="87"/>
                    <a:pt x="116" y="76"/>
                  </a:cubicBezTo>
                  <a:cubicBezTo>
                    <a:pt x="113" y="71"/>
                    <a:pt x="109" y="65"/>
                    <a:pt x="104" y="62"/>
                  </a:cubicBezTo>
                  <a:cubicBezTo>
                    <a:pt x="98" y="57"/>
                    <a:pt x="89" y="57"/>
                    <a:pt x="77"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80" name="Freeform 753"/>
            <p:cNvSpPr/>
            <p:nvPr/>
          </p:nvSpPr>
          <p:spPr>
            <a:xfrm>
              <a:off x="3198741" y="423395"/>
              <a:ext cx="131434" cy="184772"/>
            </a:xfrm>
            <a:custGeom>
              <a:avLst/>
              <a:gdLst/>
              <a:ahLst/>
              <a:cxnLst>
                <a:cxn ang="0">
                  <a:pos x="0" y="2147483646"/>
                </a:cxn>
                <a:cxn ang="0">
                  <a:pos x="2147483646" y="0"/>
                </a:cxn>
              </a:cxnLst>
              <a:pathLst>
                <a:path w="47" h="66">
                  <a:moveTo>
                    <a:pt x="0" y="66"/>
                  </a:moveTo>
                  <a:cubicBezTo>
                    <a:pt x="0" y="66"/>
                    <a:pt x="47" y="31"/>
                    <a:pt x="1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81" name="Freeform 754"/>
            <p:cNvSpPr/>
            <p:nvPr/>
          </p:nvSpPr>
          <p:spPr>
            <a:xfrm>
              <a:off x="2949207" y="379583"/>
              <a:ext cx="230485" cy="127626"/>
            </a:xfrm>
            <a:custGeom>
              <a:avLst/>
              <a:gdLst/>
              <a:ahLst/>
              <a:cxnLst>
                <a:cxn ang="0">
                  <a:pos x="2147483646" y="2147483646"/>
                </a:cxn>
                <a:cxn ang="0">
                  <a:pos x="0" y="2147483646"/>
                </a:cxn>
              </a:cxnLst>
              <a:pathLst>
                <a:path w="83" h="46">
                  <a:moveTo>
                    <a:pt x="83" y="46"/>
                  </a:moveTo>
                  <a:cubicBezTo>
                    <a:pt x="83" y="46"/>
                    <a:pt x="50" y="0"/>
                    <a:pt x="0" y="4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82" name="Freeform 755"/>
            <p:cNvSpPr/>
            <p:nvPr/>
          </p:nvSpPr>
          <p:spPr>
            <a:xfrm>
              <a:off x="2911111" y="530067"/>
              <a:ext cx="194294" cy="373353"/>
            </a:xfrm>
            <a:custGeom>
              <a:avLst/>
              <a:gdLst/>
              <a:ahLst/>
              <a:cxnLst>
                <a:cxn ang="0">
                  <a:pos x="2147483646" y="0"/>
                </a:cxn>
                <a:cxn ang="0">
                  <a:pos x="2147483646" y="0"/>
                </a:cxn>
                <a:cxn ang="0">
                  <a:pos x="2147483646" y="2147483646"/>
                </a:cxn>
                <a:cxn ang="0">
                  <a:pos x="0" y="2147483646"/>
                </a:cxn>
              </a:cxnLst>
              <a:pathLst>
                <a:path w="69" h="134">
                  <a:moveTo>
                    <a:pt x="69" y="0"/>
                  </a:moveTo>
                  <a:cubicBezTo>
                    <a:pt x="69" y="0"/>
                    <a:pt x="69" y="0"/>
                    <a:pt x="69" y="0"/>
                  </a:cubicBezTo>
                  <a:cubicBezTo>
                    <a:pt x="67" y="1"/>
                    <a:pt x="41" y="13"/>
                    <a:pt x="36" y="38"/>
                  </a:cubicBezTo>
                  <a:cubicBezTo>
                    <a:pt x="30" y="64"/>
                    <a:pt x="13" y="117"/>
                    <a:pt x="0" y="13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83" name="Freeform 756"/>
            <p:cNvSpPr/>
            <p:nvPr/>
          </p:nvSpPr>
          <p:spPr>
            <a:xfrm>
              <a:off x="2932064" y="722458"/>
              <a:ext cx="169531" cy="329541"/>
            </a:xfrm>
            <a:custGeom>
              <a:avLst/>
              <a:gdLst/>
              <a:ahLst/>
              <a:cxnLst>
                <a:cxn ang="0">
                  <a:pos x="2147483646" y="0"/>
                </a:cxn>
                <a:cxn ang="0">
                  <a:pos x="0" y="2147483646"/>
                </a:cxn>
              </a:cxnLst>
              <a:pathLst>
                <a:path w="61" h="118">
                  <a:moveTo>
                    <a:pt x="61" y="0"/>
                  </a:moveTo>
                  <a:cubicBezTo>
                    <a:pt x="61" y="0"/>
                    <a:pt x="42" y="105"/>
                    <a:pt x="0" y="11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84" name="Freeform 757"/>
            <p:cNvSpPr/>
            <p:nvPr/>
          </p:nvSpPr>
          <p:spPr>
            <a:xfrm>
              <a:off x="2916825" y="1057714"/>
              <a:ext cx="171435" cy="116197"/>
            </a:xfrm>
            <a:custGeom>
              <a:avLst/>
              <a:gdLst/>
              <a:ahLst/>
              <a:cxnLst>
                <a:cxn ang="0">
                  <a:pos x="2147483646" y="0"/>
                </a:cxn>
                <a:cxn ang="0">
                  <a:pos x="2147483646" y="0"/>
                </a:cxn>
                <a:cxn ang="0">
                  <a:pos x="0" y="2147483646"/>
                </a:cxn>
                <a:cxn ang="0">
                  <a:pos x="0" y="2147483646"/>
                </a:cxn>
              </a:cxnLst>
              <a:pathLst>
                <a:path w="61" h="42">
                  <a:moveTo>
                    <a:pt x="61" y="0"/>
                  </a:moveTo>
                  <a:cubicBezTo>
                    <a:pt x="61" y="0"/>
                    <a:pt x="61" y="0"/>
                    <a:pt x="61" y="0"/>
                  </a:cubicBezTo>
                  <a:cubicBezTo>
                    <a:pt x="60" y="3"/>
                    <a:pt x="36" y="42"/>
                    <a:pt x="0" y="40"/>
                  </a:cubicBezTo>
                  <a:cubicBezTo>
                    <a:pt x="0" y="40"/>
                    <a:pt x="0" y="40"/>
                    <a:pt x="0" y="4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285" name="Freeform 770"/>
            <p:cNvSpPr/>
            <p:nvPr/>
          </p:nvSpPr>
          <p:spPr>
            <a:xfrm>
              <a:off x="-125202" y="3254021"/>
              <a:ext cx="1137189" cy="81718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8" h="293">
                  <a:moveTo>
                    <a:pt x="11" y="156"/>
                  </a:moveTo>
                  <a:cubicBezTo>
                    <a:pt x="2" y="175"/>
                    <a:pt x="0" y="196"/>
                    <a:pt x="19" y="209"/>
                  </a:cubicBezTo>
                  <a:cubicBezTo>
                    <a:pt x="44" y="227"/>
                    <a:pt x="73" y="204"/>
                    <a:pt x="96" y="195"/>
                  </a:cubicBezTo>
                  <a:cubicBezTo>
                    <a:pt x="75" y="206"/>
                    <a:pt x="51" y="224"/>
                    <a:pt x="69" y="250"/>
                  </a:cubicBezTo>
                  <a:cubicBezTo>
                    <a:pt x="97" y="293"/>
                    <a:pt x="158" y="220"/>
                    <a:pt x="159" y="190"/>
                  </a:cubicBezTo>
                  <a:cubicBezTo>
                    <a:pt x="157" y="273"/>
                    <a:pt x="255" y="282"/>
                    <a:pt x="237" y="197"/>
                  </a:cubicBezTo>
                  <a:cubicBezTo>
                    <a:pt x="247" y="227"/>
                    <a:pt x="266" y="279"/>
                    <a:pt x="314" y="251"/>
                  </a:cubicBezTo>
                  <a:cubicBezTo>
                    <a:pt x="343" y="234"/>
                    <a:pt x="361" y="176"/>
                    <a:pt x="319" y="164"/>
                  </a:cubicBezTo>
                  <a:cubicBezTo>
                    <a:pt x="343" y="177"/>
                    <a:pt x="398" y="160"/>
                    <a:pt x="401" y="127"/>
                  </a:cubicBezTo>
                  <a:cubicBezTo>
                    <a:pt x="408" y="69"/>
                    <a:pt x="322" y="109"/>
                    <a:pt x="303" y="123"/>
                  </a:cubicBezTo>
                  <a:cubicBezTo>
                    <a:pt x="296" y="99"/>
                    <a:pt x="297" y="49"/>
                    <a:pt x="262" y="46"/>
                  </a:cubicBezTo>
                  <a:cubicBezTo>
                    <a:pt x="235" y="44"/>
                    <a:pt x="214" y="91"/>
                    <a:pt x="208" y="105"/>
                  </a:cubicBezTo>
                  <a:cubicBezTo>
                    <a:pt x="227" y="65"/>
                    <a:pt x="154" y="0"/>
                    <a:pt x="120" y="57"/>
                  </a:cubicBezTo>
                  <a:cubicBezTo>
                    <a:pt x="110" y="75"/>
                    <a:pt x="108" y="111"/>
                    <a:pt x="112" y="130"/>
                  </a:cubicBezTo>
                  <a:cubicBezTo>
                    <a:pt x="99" y="79"/>
                    <a:pt x="30" y="123"/>
                    <a:pt x="16" y="148"/>
                  </a:cubicBezTo>
                  <a:cubicBezTo>
                    <a:pt x="14" y="151"/>
                    <a:pt x="12" y="153"/>
                    <a:pt x="11" y="156"/>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8286" name="Freeform 771"/>
            <p:cNvSpPr/>
            <p:nvPr/>
          </p:nvSpPr>
          <p:spPr>
            <a:xfrm>
              <a:off x="886267" y="3614040"/>
              <a:ext cx="9524" cy="40002"/>
            </a:xfrm>
            <a:custGeom>
              <a:avLst/>
              <a:gdLst/>
              <a:ahLst/>
              <a:cxnLst>
                <a:cxn ang="0">
                  <a:pos x="2147483646" y="2147483646"/>
                </a:cxn>
                <a:cxn ang="0">
                  <a:pos x="0" y="0"/>
                </a:cxn>
              </a:cxnLst>
              <a:pathLst>
                <a:path w="3" h="14">
                  <a:moveTo>
                    <a:pt x="1" y="14"/>
                  </a:moveTo>
                  <a:cubicBezTo>
                    <a:pt x="2" y="10"/>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87" name="Freeform 772"/>
            <p:cNvSpPr/>
            <p:nvPr/>
          </p:nvSpPr>
          <p:spPr>
            <a:xfrm>
              <a:off x="789121" y="3619754"/>
              <a:ext cx="9524" cy="66670"/>
            </a:xfrm>
            <a:custGeom>
              <a:avLst/>
              <a:gdLst/>
              <a:ahLst/>
              <a:cxnLst>
                <a:cxn ang="0">
                  <a:pos x="2147483646" y="2147483646"/>
                </a:cxn>
                <a:cxn ang="0">
                  <a:pos x="0" y="0"/>
                </a:cxn>
              </a:cxnLst>
              <a:pathLst>
                <a:path w="3" h="24">
                  <a:moveTo>
                    <a:pt x="1" y="24"/>
                  </a:moveTo>
                  <a:cubicBezTo>
                    <a:pt x="1" y="16"/>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88" name="Freeform 773"/>
            <p:cNvSpPr/>
            <p:nvPr/>
          </p:nvSpPr>
          <p:spPr>
            <a:xfrm>
              <a:off x="674830" y="3654042"/>
              <a:ext cx="13334" cy="57146"/>
            </a:xfrm>
            <a:custGeom>
              <a:avLst/>
              <a:gdLst/>
              <a:ahLst/>
              <a:cxnLst>
                <a:cxn ang="0">
                  <a:pos x="2147483646" y="2147483646"/>
                </a:cxn>
                <a:cxn ang="0">
                  <a:pos x="0" y="0"/>
                </a:cxn>
              </a:cxnLst>
              <a:pathLst>
                <a:path w="5" h="21">
                  <a:moveTo>
                    <a:pt x="5" y="21"/>
                  </a:moveTo>
                  <a:cubicBezTo>
                    <a:pt x="5" y="15"/>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89" name="Freeform 774"/>
            <p:cNvSpPr/>
            <p:nvPr/>
          </p:nvSpPr>
          <p:spPr>
            <a:xfrm>
              <a:off x="560540" y="3642613"/>
              <a:ext cx="17144" cy="89529"/>
            </a:xfrm>
            <a:custGeom>
              <a:avLst/>
              <a:gdLst/>
              <a:ahLst/>
              <a:cxnLst>
                <a:cxn ang="0">
                  <a:pos x="2147483646" y="2147483646"/>
                </a:cxn>
                <a:cxn ang="0">
                  <a:pos x="0" y="0"/>
                </a:cxn>
              </a:cxnLst>
              <a:pathLst>
                <a:path w="6" h="32">
                  <a:moveTo>
                    <a:pt x="6" y="32"/>
                  </a:moveTo>
                  <a:cubicBezTo>
                    <a:pt x="3" y="23"/>
                    <a:pt x="1" y="1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0" name="Freeform 775"/>
            <p:cNvSpPr/>
            <p:nvPr/>
          </p:nvSpPr>
          <p:spPr>
            <a:xfrm>
              <a:off x="444345" y="3638803"/>
              <a:ext cx="9524" cy="95243"/>
            </a:xfrm>
            <a:custGeom>
              <a:avLst/>
              <a:gdLst/>
              <a:ahLst/>
              <a:cxnLst>
                <a:cxn ang="0">
                  <a:pos x="2147483646" y="2147483646"/>
                </a:cxn>
                <a:cxn ang="0">
                  <a:pos x="0" y="0"/>
                </a:cxn>
              </a:cxnLst>
              <a:pathLst>
                <a:path w="4" h="34">
                  <a:moveTo>
                    <a:pt x="3" y="34"/>
                  </a:moveTo>
                  <a:cubicBezTo>
                    <a:pt x="3" y="25"/>
                    <a:pt x="4"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1" name="Freeform 776"/>
            <p:cNvSpPr/>
            <p:nvPr/>
          </p:nvSpPr>
          <p:spPr>
            <a:xfrm>
              <a:off x="330054" y="3667376"/>
              <a:ext cx="9524" cy="53336"/>
            </a:xfrm>
            <a:custGeom>
              <a:avLst/>
              <a:gdLst/>
              <a:ahLst/>
              <a:cxnLst>
                <a:cxn ang="0">
                  <a:pos x="2147483646" y="2147483646"/>
                </a:cxn>
                <a:cxn ang="0">
                  <a:pos x="0" y="0"/>
                </a:cxn>
              </a:cxnLst>
              <a:pathLst>
                <a:path w="4" h="19">
                  <a:moveTo>
                    <a:pt x="4" y="19"/>
                  </a:moveTo>
                  <a:cubicBezTo>
                    <a:pt x="3" y="12"/>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2" name="Freeform 777"/>
            <p:cNvSpPr/>
            <p:nvPr/>
          </p:nvSpPr>
          <p:spPr>
            <a:xfrm>
              <a:off x="204335" y="3665471"/>
              <a:ext cx="13334" cy="62860"/>
            </a:xfrm>
            <a:custGeom>
              <a:avLst/>
              <a:gdLst/>
              <a:ahLst/>
              <a:cxnLst>
                <a:cxn ang="0">
                  <a:pos x="2147483646" y="2147483646"/>
                </a:cxn>
                <a:cxn ang="0">
                  <a:pos x="0" y="0"/>
                </a:cxn>
              </a:cxnLst>
              <a:pathLst>
                <a:path w="5" h="23">
                  <a:moveTo>
                    <a:pt x="5" y="23"/>
                  </a:moveTo>
                  <a:cubicBezTo>
                    <a:pt x="4"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3" name="Freeform 778"/>
            <p:cNvSpPr/>
            <p:nvPr/>
          </p:nvSpPr>
          <p:spPr>
            <a:xfrm>
              <a:off x="86235" y="3686425"/>
              <a:ext cx="17144" cy="47622"/>
            </a:xfrm>
            <a:custGeom>
              <a:avLst/>
              <a:gdLst/>
              <a:ahLst/>
              <a:cxnLst>
                <a:cxn ang="0">
                  <a:pos x="2147483646" y="2147483646"/>
                </a:cxn>
                <a:cxn ang="0">
                  <a:pos x="0" y="0"/>
                </a:cxn>
              </a:cxnLst>
              <a:pathLst>
                <a:path w="6" h="17">
                  <a:moveTo>
                    <a:pt x="6" y="17"/>
                  </a:moveTo>
                  <a:cubicBezTo>
                    <a:pt x="6" y="12"/>
                    <a:pt x="6"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4" name="Freeform 779"/>
            <p:cNvSpPr/>
            <p:nvPr/>
          </p:nvSpPr>
          <p:spPr>
            <a:xfrm>
              <a:off x="-16626" y="3705473"/>
              <a:ext cx="30477" cy="53336"/>
            </a:xfrm>
            <a:custGeom>
              <a:avLst/>
              <a:gdLst/>
              <a:ahLst/>
              <a:cxnLst>
                <a:cxn ang="0">
                  <a:pos x="2147483646" y="2147483646"/>
                </a:cxn>
                <a:cxn ang="0">
                  <a:pos x="2147483646" y="0"/>
                </a:cxn>
              </a:cxnLst>
              <a:pathLst>
                <a:path w="11" h="19">
                  <a:moveTo>
                    <a:pt x="11" y="19"/>
                  </a:moveTo>
                  <a:cubicBezTo>
                    <a:pt x="9" y="13"/>
                    <a:pt x="0" y="7"/>
                    <a:pt x="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5" name="Freeform 780"/>
            <p:cNvSpPr/>
            <p:nvPr/>
          </p:nvSpPr>
          <p:spPr>
            <a:xfrm>
              <a:off x="714832" y="3806431"/>
              <a:ext cx="13334" cy="64765"/>
            </a:xfrm>
            <a:custGeom>
              <a:avLst/>
              <a:gdLst/>
              <a:ahLst/>
              <a:cxnLst>
                <a:cxn ang="0">
                  <a:pos x="2147483646" y="2147483646"/>
                </a:cxn>
                <a:cxn ang="0">
                  <a:pos x="0" y="0"/>
                </a:cxn>
              </a:cxnLst>
              <a:pathLst>
                <a:path w="5" h="23">
                  <a:moveTo>
                    <a:pt x="2" y="23"/>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6" name="Freeform 781"/>
            <p:cNvSpPr/>
            <p:nvPr/>
          </p:nvSpPr>
          <p:spPr>
            <a:xfrm>
              <a:off x="625304" y="3793097"/>
              <a:ext cx="19048" cy="78099"/>
            </a:xfrm>
            <a:custGeom>
              <a:avLst/>
              <a:gdLst/>
              <a:ahLst/>
              <a:cxnLst>
                <a:cxn ang="0">
                  <a:pos x="2147483646" y="2147483646"/>
                </a:cxn>
                <a:cxn ang="0">
                  <a:pos x="0" y="0"/>
                </a:cxn>
              </a:cxnLst>
              <a:pathLst>
                <a:path w="7" h="28">
                  <a:moveTo>
                    <a:pt x="3" y="28"/>
                  </a:moveTo>
                  <a:cubicBezTo>
                    <a:pt x="2" y="20"/>
                    <a:pt x="7"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7" name="Freeform 782"/>
            <p:cNvSpPr/>
            <p:nvPr/>
          </p:nvSpPr>
          <p:spPr>
            <a:xfrm>
              <a:off x="421487" y="3795002"/>
              <a:ext cx="22858" cy="78099"/>
            </a:xfrm>
            <a:custGeom>
              <a:avLst/>
              <a:gdLst/>
              <a:ahLst/>
              <a:cxnLst>
                <a:cxn ang="0">
                  <a:pos x="2147483646" y="2147483646"/>
                </a:cxn>
                <a:cxn ang="0">
                  <a:pos x="0" y="0"/>
                </a:cxn>
              </a:cxnLst>
              <a:pathLst>
                <a:path w="8" h="28">
                  <a:moveTo>
                    <a:pt x="5" y="28"/>
                  </a:moveTo>
                  <a:cubicBezTo>
                    <a:pt x="8" y="22"/>
                    <a:pt x="6"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8" name="Freeform 783"/>
            <p:cNvSpPr/>
            <p:nvPr/>
          </p:nvSpPr>
          <p:spPr>
            <a:xfrm>
              <a:off x="175762" y="3831194"/>
              <a:ext cx="11429" cy="36192"/>
            </a:xfrm>
            <a:custGeom>
              <a:avLst/>
              <a:gdLst/>
              <a:ahLst/>
              <a:cxnLst>
                <a:cxn ang="0">
                  <a:pos x="2147483646" y="2147483646"/>
                </a:cxn>
                <a:cxn ang="0">
                  <a:pos x="0" y="0"/>
                </a:cxn>
              </a:cxnLst>
              <a:pathLst>
                <a:path w="4" h="13">
                  <a:moveTo>
                    <a:pt x="3" y="13"/>
                  </a:moveTo>
                  <a:cubicBezTo>
                    <a:pt x="4" y="10"/>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299" name="Freeform 784"/>
            <p:cNvSpPr/>
            <p:nvPr/>
          </p:nvSpPr>
          <p:spPr>
            <a:xfrm>
              <a:off x="105283" y="3863577"/>
              <a:ext cx="20953" cy="45717"/>
            </a:xfrm>
            <a:custGeom>
              <a:avLst/>
              <a:gdLst/>
              <a:ahLst/>
              <a:cxnLst>
                <a:cxn ang="0">
                  <a:pos x="2147483646" y="2147483646"/>
                </a:cxn>
                <a:cxn ang="0">
                  <a:pos x="0" y="0"/>
                </a:cxn>
              </a:cxnLst>
              <a:pathLst>
                <a:path w="7" h="17">
                  <a:moveTo>
                    <a:pt x="7" y="17"/>
                  </a:moveTo>
                  <a:cubicBezTo>
                    <a:pt x="7" y="11"/>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0" name="Freeform 785"/>
            <p:cNvSpPr/>
            <p:nvPr/>
          </p:nvSpPr>
          <p:spPr>
            <a:xfrm>
              <a:off x="594827" y="3465461"/>
              <a:ext cx="13334" cy="68575"/>
            </a:xfrm>
            <a:custGeom>
              <a:avLst/>
              <a:gdLst/>
              <a:ahLst/>
              <a:cxnLst>
                <a:cxn ang="0">
                  <a:pos x="2147483646" y="2147483646"/>
                </a:cxn>
                <a:cxn ang="0">
                  <a:pos x="0" y="2147483646"/>
                </a:cxn>
              </a:cxnLst>
              <a:pathLst>
                <a:path w="5" h="24">
                  <a:moveTo>
                    <a:pt x="4" y="24"/>
                  </a:moveTo>
                  <a:cubicBezTo>
                    <a:pt x="4" y="19"/>
                    <a:pt x="5"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1" name="Freeform 786"/>
            <p:cNvSpPr/>
            <p:nvPr/>
          </p:nvSpPr>
          <p:spPr>
            <a:xfrm>
              <a:off x="516729" y="3494034"/>
              <a:ext cx="7619" cy="59051"/>
            </a:xfrm>
            <a:custGeom>
              <a:avLst/>
              <a:gdLst/>
              <a:ahLst/>
              <a:cxnLst>
                <a:cxn ang="0">
                  <a:pos x="2147483646" y="2147483646"/>
                </a:cxn>
                <a:cxn ang="0">
                  <a:pos x="0" y="0"/>
                </a:cxn>
              </a:cxnLst>
              <a:pathLst>
                <a:path w="3" h="21">
                  <a:moveTo>
                    <a:pt x="1" y="21"/>
                  </a:moveTo>
                  <a:cubicBezTo>
                    <a:pt x="3" y="15"/>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2" name="Freeform 787"/>
            <p:cNvSpPr/>
            <p:nvPr/>
          </p:nvSpPr>
          <p:spPr>
            <a:xfrm>
              <a:off x="309101" y="3471175"/>
              <a:ext cx="51431" cy="81909"/>
            </a:xfrm>
            <a:custGeom>
              <a:avLst/>
              <a:gdLst/>
              <a:ahLst/>
              <a:cxnLst>
                <a:cxn ang="0">
                  <a:pos x="2147483646" y="2147483646"/>
                </a:cxn>
                <a:cxn ang="0">
                  <a:pos x="0" y="0"/>
                </a:cxn>
              </a:cxnLst>
              <a:pathLst>
                <a:path w="18" h="29">
                  <a:moveTo>
                    <a:pt x="14" y="29"/>
                  </a:moveTo>
                  <a:cubicBezTo>
                    <a:pt x="18" y="24"/>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3" name="Freeform 788"/>
            <p:cNvSpPr/>
            <p:nvPr/>
          </p:nvSpPr>
          <p:spPr>
            <a:xfrm>
              <a:off x="223383" y="3513082"/>
              <a:ext cx="24763" cy="57146"/>
            </a:xfrm>
            <a:custGeom>
              <a:avLst/>
              <a:gdLst/>
              <a:ahLst/>
              <a:cxnLst>
                <a:cxn ang="0">
                  <a:pos x="2147483646" y="2147483646"/>
                </a:cxn>
                <a:cxn ang="0">
                  <a:pos x="0" y="0"/>
                </a:cxn>
              </a:cxnLst>
              <a:pathLst>
                <a:path w="9" h="20">
                  <a:moveTo>
                    <a:pt x="9" y="20"/>
                  </a:moveTo>
                  <a:cubicBezTo>
                    <a:pt x="8" y="13"/>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4" name="Freeform 789"/>
            <p:cNvSpPr/>
            <p:nvPr/>
          </p:nvSpPr>
          <p:spPr>
            <a:xfrm>
              <a:off x="554825" y="1278678"/>
              <a:ext cx="2432479" cy="129149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72" h="463">
                  <a:moveTo>
                    <a:pt x="463" y="370"/>
                  </a:moveTo>
                  <a:cubicBezTo>
                    <a:pt x="446" y="417"/>
                    <a:pt x="499" y="463"/>
                    <a:pt x="543" y="440"/>
                  </a:cubicBezTo>
                  <a:cubicBezTo>
                    <a:pt x="590" y="415"/>
                    <a:pt x="576" y="378"/>
                    <a:pt x="567" y="341"/>
                  </a:cubicBezTo>
                  <a:cubicBezTo>
                    <a:pt x="577" y="380"/>
                    <a:pt x="591" y="425"/>
                    <a:pt x="640" y="414"/>
                  </a:cubicBezTo>
                  <a:cubicBezTo>
                    <a:pt x="684" y="405"/>
                    <a:pt x="686" y="355"/>
                    <a:pt x="660" y="325"/>
                  </a:cubicBezTo>
                  <a:cubicBezTo>
                    <a:pt x="692" y="377"/>
                    <a:pt x="760" y="403"/>
                    <a:pt x="806" y="351"/>
                  </a:cubicBezTo>
                  <a:cubicBezTo>
                    <a:pt x="872" y="275"/>
                    <a:pt x="703" y="155"/>
                    <a:pt x="664" y="210"/>
                  </a:cubicBezTo>
                  <a:cubicBezTo>
                    <a:pt x="709" y="209"/>
                    <a:pt x="713" y="137"/>
                    <a:pt x="687" y="112"/>
                  </a:cubicBezTo>
                  <a:cubicBezTo>
                    <a:pt x="649" y="76"/>
                    <a:pt x="601" y="107"/>
                    <a:pt x="576" y="142"/>
                  </a:cubicBezTo>
                  <a:cubicBezTo>
                    <a:pt x="533" y="70"/>
                    <a:pt x="476" y="48"/>
                    <a:pt x="426" y="136"/>
                  </a:cubicBezTo>
                  <a:cubicBezTo>
                    <a:pt x="388" y="45"/>
                    <a:pt x="218" y="0"/>
                    <a:pt x="241" y="138"/>
                  </a:cubicBezTo>
                  <a:cubicBezTo>
                    <a:pt x="209" y="128"/>
                    <a:pt x="159" y="97"/>
                    <a:pt x="126" y="123"/>
                  </a:cubicBezTo>
                  <a:cubicBezTo>
                    <a:pt x="104" y="140"/>
                    <a:pt x="90" y="208"/>
                    <a:pt x="120" y="224"/>
                  </a:cubicBezTo>
                  <a:cubicBezTo>
                    <a:pt x="74" y="210"/>
                    <a:pt x="0" y="245"/>
                    <a:pt x="14" y="301"/>
                  </a:cubicBezTo>
                  <a:cubicBezTo>
                    <a:pt x="31" y="368"/>
                    <a:pt x="118" y="364"/>
                    <a:pt x="166" y="342"/>
                  </a:cubicBezTo>
                  <a:cubicBezTo>
                    <a:pt x="168" y="341"/>
                    <a:pt x="168" y="341"/>
                    <a:pt x="166" y="342"/>
                  </a:cubicBezTo>
                  <a:cubicBezTo>
                    <a:pt x="109" y="427"/>
                    <a:pt x="253" y="449"/>
                    <a:pt x="301" y="388"/>
                  </a:cubicBezTo>
                  <a:cubicBezTo>
                    <a:pt x="285" y="429"/>
                    <a:pt x="338" y="452"/>
                    <a:pt x="370" y="449"/>
                  </a:cubicBezTo>
                  <a:cubicBezTo>
                    <a:pt x="409" y="445"/>
                    <a:pt x="451" y="406"/>
                    <a:pt x="463" y="37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8305" name="Freeform 790"/>
            <p:cNvSpPr/>
            <p:nvPr/>
          </p:nvSpPr>
          <p:spPr>
            <a:xfrm>
              <a:off x="1317126" y="1977085"/>
              <a:ext cx="36192" cy="97148"/>
            </a:xfrm>
            <a:custGeom>
              <a:avLst/>
              <a:gdLst/>
              <a:ahLst/>
              <a:cxnLst>
                <a:cxn ang="0">
                  <a:pos x="2147483646" y="2147483646"/>
                </a:cxn>
                <a:cxn ang="0">
                  <a:pos x="2147483646" y="2147483646"/>
                </a:cxn>
                <a:cxn ang="0">
                  <a:pos x="2147483646" y="0"/>
                </a:cxn>
              </a:cxnLst>
              <a:pathLst>
                <a:path w="13" h="35">
                  <a:moveTo>
                    <a:pt x="1" y="31"/>
                  </a:moveTo>
                  <a:cubicBezTo>
                    <a:pt x="0" y="35"/>
                    <a:pt x="6" y="19"/>
                    <a:pt x="7" y="16"/>
                  </a:cubicBezTo>
                  <a:cubicBezTo>
                    <a:pt x="9" y="11"/>
                    <a:pt x="13" y="3"/>
                    <a:pt x="1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6" name="Freeform 791"/>
            <p:cNvSpPr/>
            <p:nvPr/>
          </p:nvSpPr>
          <p:spPr>
            <a:xfrm>
              <a:off x="1229503" y="1967560"/>
              <a:ext cx="11429" cy="72385"/>
            </a:xfrm>
            <a:custGeom>
              <a:avLst/>
              <a:gdLst/>
              <a:ahLst/>
              <a:cxnLst>
                <a:cxn ang="0">
                  <a:pos x="0" y="2147483646"/>
                </a:cxn>
                <a:cxn ang="0">
                  <a:pos x="2147483646" y="0"/>
                </a:cxn>
              </a:cxnLst>
              <a:pathLst>
                <a:path w="4" h="26">
                  <a:moveTo>
                    <a:pt x="0" y="26"/>
                  </a:moveTo>
                  <a:cubicBezTo>
                    <a:pt x="4" y="21"/>
                    <a:pt x="3" y="8"/>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7" name="Freeform 792"/>
            <p:cNvSpPr/>
            <p:nvPr/>
          </p:nvSpPr>
          <p:spPr>
            <a:xfrm>
              <a:off x="1132356" y="1923749"/>
              <a:ext cx="5715" cy="78099"/>
            </a:xfrm>
            <a:custGeom>
              <a:avLst/>
              <a:gdLst/>
              <a:ahLst/>
              <a:cxnLst>
                <a:cxn ang="0">
                  <a:pos x="0" y="2147483646"/>
                </a:cxn>
                <a:cxn ang="0">
                  <a:pos x="2147483646" y="0"/>
                </a:cxn>
              </a:cxnLst>
              <a:pathLst>
                <a:path w="2" h="28">
                  <a:moveTo>
                    <a:pt x="0" y="28"/>
                  </a:moveTo>
                  <a:cubicBezTo>
                    <a:pt x="1" y="18"/>
                    <a:pt x="2" y="9"/>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8" name="Freeform 793"/>
            <p:cNvSpPr/>
            <p:nvPr/>
          </p:nvSpPr>
          <p:spPr>
            <a:xfrm>
              <a:off x="1029495" y="1919939"/>
              <a:ext cx="5715" cy="51431"/>
            </a:xfrm>
            <a:custGeom>
              <a:avLst/>
              <a:gdLst/>
              <a:ahLst/>
              <a:cxnLst>
                <a:cxn ang="0">
                  <a:pos x="2147483646" y="2147483646"/>
                </a:cxn>
                <a:cxn ang="0">
                  <a:pos x="2147483646" y="0"/>
                </a:cxn>
              </a:cxnLst>
              <a:pathLst>
                <a:path w="2" h="18">
                  <a:moveTo>
                    <a:pt x="1" y="18"/>
                  </a:moveTo>
                  <a:cubicBezTo>
                    <a:pt x="0" y="12"/>
                    <a:pt x="1" y="6"/>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09" name="Freeform 794"/>
            <p:cNvSpPr/>
            <p:nvPr/>
          </p:nvSpPr>
          <p:spPr>
            <a:xfrm>
              <a:off x="2223464" y="2078721"/>
              <a:ext cx="7619" cy="89529"/>
            </a:xfrm>
            <a:custGeom>
              <a:avLst/>
              <a:gdLst/>
              <a:ahLst/>
              <a:cxnLst>
                <a:cxn ang="0">
                  <a:pos x="2147483646" y="2147483646"/>
                </a:cxn>
                <a:cxn ang="0">
                  <a:pos x="0" y="0"/>
                </a:cxn>
              </a:cxnLst>
              <a:pathLst>
                <a:path w="3" h="32">
                  <a:moveTo>
                    <a:pt x="1" y="32"/>
                  </a:moveTo>
                  <a:cubicBezTo>
                    <a:pt x="3" y="22"/>
                    <a:pt x="1" y="1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0" name="Freeform 795"/>
            <p:cNvSpPr/>
            <p:nvPr/>
          </p:nvSpPr>
          <p:spPr>
            <a:xfrm>
              <a:off x="2061553" y="2057767"/>
              <a:ext cx="13334" cy="78099"/>
            </a:xfrm>
            <a:custGeom>
              <a:avLst/>
              <a:gdLst/>
              <a:ahLst/>
              <a:cxnLst>
                <a:cxn ang="0">
                  <a:pos x="2147483646" y="2147483646"/>
                </a:cxn>
                <a:cxn ang="0">
                  <a:pos x="2147483646" y="0"/>
                </a:cxn>
              </a:cxnLst>
              <a:pathLst>
                <a:path w="5" h="28">
                  <a:moveTo>
                    <a:pt x="5" y="28"/>
                  </a:moveTo>
                  <a:cubicBezTo>
                    <a:pt x="0" y="21"/>
                    <a:pt x="2" y="9"/>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1" name="Freeform 796"/>
            <p:cNvSpPr/>
            <p:nvPr/>
          </p:nvSpPr>
          <p:spPr>
            <a:xfrm>
              <a:off x="1941548" y="2090150"/>
              <a:ext cx="19048" cy="64765"/>
            </a:xfrm>
            <a:custGeom>
              <a:avLst/>
              <a:gdLst/>
              <a:ahLst/>
              <a:cxnLst>
                <a:cxn ang="0">
                  <a:pos x="2147483646" y="2147483646"/>
                </a:cxn>
                <a:cxn ang="0">
                  <a:pos x="0" y="0"/>
                </a:cxn>
              </a:cxnLst>
              <a:pathLst>
                <a:path w="7" h="23">
                  <a:moveTo>
                    <a:pt x="7" y="23"/>
                  </a:moveTo>
                  <a:cubicBezTo>
                    <a:pt x="3" y="16"/>
                    <a:pt x="4"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2" name="Freeform 797"/>
            <p:cNvSpPr/>
            <p:nvPr/>
          </p:nvSpPr>
          <p:spPr>
            <a:xfrm>
              <a:off x="1796780" y="2097769"/>
              <a:ext cx="19048" cy="62860"/>
            </a:xfrm>
            <a:custGeom>
              <a:avLst/>
              <a:gdLst/>
              <a:ahLst/>
              <a:cxnLst>
                <a:cxn ang="0">
                  <a:pos x="2147483646" y="2147483646"/>
                </a:cxn>
                <a:cxn ang="0">
                  <a:pos x="0" y="0"/>
                </a:cxn>
              </a:cxnLst>
              <a:pathLst>
                <a:path w="7" h="22">
                  <a:moveTo>
                    <a:pt x="6" y="22"/>
                  </a:moveTo>
                  <a:cubicBezTo>
                    <a:pt x="7" y="15"/>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3" name="Freeform 798"/>
            <p:cNvSpPr/>
            <p:nvPr/>
          </p:nvSpPr>
          <p:spPr>
            <a:xfrm>
              <a:off x="1634869" y="2118723"/>
              <a:ext cx="19048" cy="60956"/>
            </a:xfrm>
            <a:custGeom>
              <a:avLst/>
              <a:gdLst/>
              <a:ahLst/>
              <a:cxnLst>
                <a:cxn ang="0">
                  <a:pos x="2147483646" y="2147483646"/>
                </a:cxn>
                <a:cxn ang="0">
                  <a:pos x="2147483646" y="0"/>
                </a:cxn>
              </a:cxnLst>
              <a:pathLst>
                <a:path w="7" h="22">
                  <a:moveTo>
                    <a:pt x="7" y="22"/>
                  </a:moveTo>
                  <a:cubicBezTo>
                    <a:pt x="0" y="16"/>
                    <a:pt x="3" y="8"/>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4" name="Freeform 799"/>
            <p:cNvSpPr/>
            <p:nvPr/>
          </p:nvSpPr>
          <p:spPr>
            <a:xfrm>
              <a:off x="1514864" y="2145391"/>
              <a:ext cx="7619" cy="53336"/>
            </a:xfrm>
            <a:custGeom>
              <a:avLst/>
              <a:gdLst/>
              <a:ahLst/>
              <a:cxnLst>
                <a:cxn ang="0">
                  <a:pos x="2147483646" y="2147483646"/>
                </a:cxn>
                <a:cxn ang="0">
                  <a:pos x="0" y="0"/>
                </a:cxn>
              </a:cxnLst>
              <a:pathLst>
                <a:path w="3" h="19">
                  <a:moveTo>
                    <a:pt x="3" y="19"/>
                  </a:moveTo>
                  <a:cubicBezTo>
                    <a:pt x="2" y="13"/>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5" name="Freeform 800"/>
            <p:cNvSpPr/>
            <p:nvPr/>
          </p:nvSpPr>
          <p:spPr>
            <a:xfrm>
              <a:off x="1349143" y="2109198"/>
              <a:ext cx="20953" cy="87624"/>
            </a:xfrm>
            <a:custGeom>
              <a:avLst/>
              <a:gdLst/>
              <a:ahLst/>
              <a:cxnLst>
                <a:cxn ang="0">
                  <a:pos x="2147483646" y="2147483646"/>
                </a:cxn>
                <a:cxn ang="0">
                  <a:pos x="0" y="0"/>
                </a:cxn>
              </a:cxnLst>
              <a:pathLst>
                <a:path w="7" h="31">
                  <a:moveTo>
                    <a:pt x="5" y="31"/>
                  </a:moveTo>
                  <a:cubicBezTo>
                    <a:pt x="7" y="21"/>
                    <a:pt x="3" y="9"/>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6" name="Freeform 801"/>
            <p:cNvSpPr/>
            <p:nvPr/>
          </p:nvSpPr>
          <p:spPr>
            <a:xfrm>
              <a:off x="1215804" y="2114913"/>
              <a:ext cx="24763" cy="62860"/>
            </a:xfrm>
            <a:custGeom>
              <a:avLst/>
              <a:gdLst/>
              <a:ahLst/>
              <a:cxnLst>
                <a:cxn ang="0">
                  <a:pos x="2147483646" y="2147483646"/>
                </a:cxn>
                <a:cxn ang="0">
                  <a:pos x="0" y="0"/>
                </a:cxn>
              </a:cxnLst>
              <a:pathLst>
                <a:path w="9" h="22">
                  <a:moveTo>
                    <a:pt x="9" y="22"/>
                  </a:moveTo>
                  <a:cubicBezTo>
                    <a:pt x="9" y="15"/>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7" name="Freeform 802"/>
            <p:cNvSpPr/>
            <p:nvPr/>
          </p:nvSpPr>
          <p:spPr>
            <a:xfrm>
              <a:off x="1053893" y="2114913"/>
              <a:ext cx="17144" cy="51431"/>
            </a:xfrm>
            <a:custGeom>
              <a:avLst/>
              <a:gdLst/>
              <a:ahLst/>
              <a:cxnLst>
                <a:cxn ang="0">
                  <a:pos x="2147483646" y="2147483646"/>
                </a:cxn>
                <a:cxn ang="0">
                  <a:pos x="0" y="0"/>
                </a:cxn>
              </a:cxnLst>
              <a:pathLst>
                <a:path w="6" h="18">
                  <a:moveTo>
                    <a:pt x="5" y="18"/>
                  </a:moveTo>
                  <a:cubicBezTo>
                    <a:pt x="6" y="1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8" name="Freeform 803"/>
            <p:cNvSpPr/>
            <p:nvPr/>
          </p:nvSpPr>
          <p:spPr>
            <a:xfrm>
              <a:off x="928174" y="2113008"/>
              <a:ext cx="15239" cy="60956"/>
            </a:xfrm>
            <a:custGeom>
              <a:avLst/>
              <a:gdLst/>
              <a:ahLst/>
              <a:cxnLst>
                <a:cxn ang="0">
                  <a:pos x="2147483646" y="2147483646"/>
                </a:cxn>
                <a:cxn ang="0">
                  <a:pos x="0" y="0"/>
                </a:cxn>
              </a:cxnLst>
              <a:pathLst>
                <a:path w="5" h="22">
                  <a:moveTo>
                    <a:pt x="3" y="22"/>
                  </a:moveTo>
                  <a:cubicBezTo>
                    <a:pt x="2" y="15"/>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19" name="Freeform 804"/>
            <p:cNvSpPr/>
            <p:nvPr/>
          </p:nvSpPr>
          <p:spPr>
            <a:xfrm>
              <a:off x="770072" y="2118723"/>
              <a:ext cx="7619" cy="47622"/>
            </a:xfrm>
            <a:custGeom>
              <a:avLst/>
              <a:gdLst/>
              <a:ahLst/>
              <a:cxnLst>
                <a:cxn ang="0">
                  <a:pos x="2147483646" y="2147483646"/>
                </a:cxn>
                <a:cxn ang="0">
                  <a:pos x="0" y="0"/>
                </a:cxn>
              </a:cxnLst>
              <a:pathLst>
                <a:path w="3" h="17">
                  <a:moveTo>
                    <a:pt x="3" y="17"/>
                  </a:moveTo>
                  <a:cubicBezTo>
                    <a:pt x="1" y="12"/>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0" name="Freeform 805"/>
            <p:cNvSpPr/>
            <p:nvPr/>
          </p:nvSpPr>
          <p:spPr>
            <a:xfrm>
              <a:off x="2332040" y="2282541"/>
              <a:ext cx="7619" cy="47622"/>
            </a:xfrm>
            <a:custGeom>
              <a:avLst/>
              <a:gdLst/>
              <a:ahLst/>
              <a:cxnLst>
                <a:cxn ang="0">
                  <a:pos x="0" y="2147483646"/>
                </a:cxn>
                <a:cxn ang="0">
                  <a:pos x="2147483646" y="0"/>
                </a:cxn>
              </a:cxnLst>
              <a:pathLst>
                <a:path w="3" h="17">
                  <a:moveTo>
                    <a:pt x="0" y="17"/>
                  </a:moveTo>
                  <a:cubicBezTo>
                    <a:pt x="1" y="15"/>
                    <a:pt x="3" y="5"/>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1" name="Freeform 806"/>
            <p:cNvSpPr/>
            <p:nvPr/>
          </p:nvSpPr>
          <p:spPr>
            <a:xfrm>
              <a:off x="2231083" y="2269207"/>
              <a:ext cx="11429" cy="55241"/>
            </a:xfrm>
            <a:custGeom>
              <a:avLst/>
              <a:gdLst/>
              <a:ahLst/>
              <a:cxnLst>
                <a:cxn ang="0">
                  <a:pos x="0" y="2147483646"/>
                </a:cxn>
                <a:cxn ang="0">
                  <a:pos x="2147483646" y="0"/>
                </a:cxn>
              </a:cxnLst>
              <a:pathLst>
                <a:path w="4" h="20">
                  <a:moveTo>
                    <a:pt x="0" y="20"/>
                  </a:moveTo>
                  <a:cubicBezTo>
                    <a:pt x="1" y="13"/>
                    <a:pt x="4" y="6"/>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2" name="Freeform 807"/>
            <p:cNvSpPr/>
            <p:nvPr/>
          </p:nvSpPr>
          <p:spPr>
            <a:xfrm>
              <a:off x="2032980" y="2313019"/>
              <a:ext cx="22858" cy="64765"/>
            </a:xfrm>
            <a:custGeom>
              <a:avLst/>
              <a:gdLst/>
              <a:ahLst/>
              <a:cxnLst>
                <a:cxn ang="0">
                  <a:pos x="2147483646" y="2147483646"/>
                </a:cxn>
                <a:cxn ang="0">
                  <a:pos x="0" y="0"/>
                </a:cxn>
              </a:cxnLst>
              <a:pathLst>
                <a:path w="8" h="23">
                  <a:moveTo>
                    <a:pt x="8" y="23"/>
                  </a:moveTo>
                  <a:cubicBezTo>
                    <a:pt x="2" y="18"/>
                    <a:pt x="2"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3" name="Freeform 809"/>
            <p:cNvSpPr/>
            <p:nvPr/>
          </p:nvSpPr>
          <p:spPr>
            <a:xfrm>
              <a:off x="2063027" y="2297094"/>
              <a:ext cx="7619" cy="47621"/>
            </a:xfrm>
            <a:custGeom>
              <a:avLst/>
              <a:gdLst/>
              <a:ahLst/>
              <a:cxnLst>
                <a:cxn ang="0">
                  <a:pos x="2147483646" y="2147483646"/>
                </a:cxn>
                <a:cxn ang="0">
                  <a:pos x="0" y="0"/>
                </a:cxn>
              </a:cxnLst>
              <a:pathLst>
                <a:path w="3" h="17">
                  <a:moveTo>
                    <a:pt x="3" y="17"/>
                  </a:moveTo>
                  <a:cubicBezTo>
                    <a:pt x="2" y="11"/>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4" name="Freeform 810"/>
            <p:cNvSpPr/>
            <p:nvPr/>
          </p:nvSpPr>
          <p:spPr>
            <a:xfrm>
              <a:off x="1817301" y="2266616"/>
              <a:ext cx="30478" cy="53336"/>
            </a:xfrm>
            <a:custGeom>
              <a:avLst/>
              <a:gdLst/>
              <a:ahLst/>
              <a:cxnLst>
                <a:cxn ang="0">
                  <a:pos x="2147483646" y="2147483646"/>
                </a:cxn>
                <a:cxn ang="0">
                  <a:pos x="0" y="0"/>
                </a:cxn>
              </a:cxnLst>
              <a:pathLst>
                <a:path w="11" h="19">
                  <a:moveTo>
                    <a:pt x="11" y="19"/>
                  </a:moveTo>
                  <a:cubicBezTo>
                    <a:pt x="9" y="11"/>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5" name="Freeform 811"/>
            <p:cNvSpPr/>
            <p:nvPr/>
          </p:nvSpPr>
          <p:spPr>
            <a:xfrm>
              <a:off x="1697295" y="2297094"/>
              <a:ext cx="13334" cy="66670"/>
            </a:xfrm>
            <a:custGeom>
              <a:avLst/>
              <a:gdLst/>
              <a:ahLst/>
              <a:cxnLst>
                <a:cxn ang="0">
                  <a:pos x="2147483646" y="2147483646"/>
                </a:cxn>
                <a:cxn ang="0">
                  <a:pos x="0" y="0"/>
                </a:cxn>
              </a:cxnLst>
              <a:pathLst>
                <a:path w="5" h="24">
                  <a:moveTo>
                    <a:pt x="5" y="24"/>
                  </a:moveTo>
                  <a:cubicBezTo>
                    <a:pt x="4" y="16"/>
                    <a:pt x="3"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6" name="Freeform 812"/>
            <p:cNvSpPr/>
            <p:nvPr/>
          </p:nvSpPr>
          <p:spPr>
            <a:xfrm>
              <a:off x="1600147" y="2297094"/>
              <a:ext cx="13334" cy="47621"/>
            </a:xfrm>
            <a:custGeom>
              <a:avLst/>
              <a:gdLst/>
              <a:ahLst/>
              <a:cxnLst>
                <a:cxn ang="0">
                  <a:pos x="2147483646" y="2147483646"/>
                </a:cxn>
                <a:cxn ang="0">
                  <a:pos x="0" y="0"/>
                </a:cxn>
              </a:cxnLst>
              <a:pathLst>
                <a:path w="5" h="17">
                  <a:moveTo>
                    <a:pt x="5" y="17"/>
                  </a:moveTo>
                  <a:cubicBezTo>
                    <a:pt x="2" y="11"/>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7" name="Freeform 813"/>
            <p:cNvSpPr/>
            <p:nvPr/>
          </p:nvSpPr>
          <p:spPr>
            <a:xfrm>
              <a:off x="1402042" y="2274235"/>
              <a:ext cx="38097" cy="51431"/>
            </a:xfrm>
            <a:custGeom>
              <a:avLst/>
              <a:gdLst/>
              <a:ahLst/>
              <a:cxnLst>
                <a:cxn ang="0">
                  <a:pos x="2147483646" y="2147483646"/>
                </a:cxn>
                <a:cxn ang="0">
                  <a:pos x="0" y="0"/>
                </a:cxn>
              </a:cxnLst>
              <a:pathLst>
                <a:path w="14" h="18">
                  <a:moveTo>
                    <a:pt x="14" y="18"/>
                  </a:moveTo>
                  <a:cubicBezTo>
                    <a:pt x="9" y="11"/>
                    <a:pt x="6"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8" name="Freeform 814"/>
            <p:cNvSpPr/>
            <p:nvPr/>
          </p:nvSpPr>
          <p:spPr>
            <a:xfrm>
              <a:off x="1293465" y="2295189"/>
              <a:ext cx="38097" cy="43812"/>
            </a:xfrm>
            <a:custGeom>
              <a:avLst/>
              <a:gdLst/>
              <a:ahLst/>
              <a:cxnLst>
                <a:cxn ang="0">
                  <a:pos x="2147483646" y="2147483646"/>
                </a:cxn>
                <a:cxn ang="0">
                  <a:pos x="0" y="0"/>
                </a:cxn>
              </a:cxnLst>
              <a:pathLst>
                <a:path w="14" h="16">
                  <a:moveTo>
                    <a:pt x="14" y="16"/>
                  </a:moveTo>
                  <a:cubicBezTo>
                    <a:pt x="9" y="11"/>
                    <a:pt x="4"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29" name="Freeform 815"/>
            <p:cNvSpPr/>
            <p:nvPr/>
          </p:nvSpPr>
          <p:spPr>
            <a:xfrm>
              <a:off x="2731632" y="1893264"/>
              <a:ext cx="9524" cy="74289"/>
            </a:xfrm>
            <a:custGeom>
              <a:avLst/>
              <a:gdLst/>
              <a:ahLst/>
              <a:cxnLst>
                <a:cxn ang="0">
                  <a:pos x="2147483646" y="2147483646"/>
                </a:cxn>
                <a:cxn ang="0">
                  <a:pos x="2147483646" y="2147483646"/>
                </a:cxn>
                <a:cxn ang="0">
                  <a:pos x="0" y="2147483646"/>
                </a:cxn>
              </a:cxnLst>
              <a:pathLst>
                <a:path w="3" h="27">
                  <a:moveTo>
                    <a:pt x="2" y="27"/>
                  </a:moveTo>
                  <a:cubicBezTo>
                    <a:pt x="1" y="19"/>
                    <a:pt x="3" y="11"/>
                    <a:pt x="3" y="3"/>
                  </a:cubicBezTo>
                  <a:cubicBezTo>
                    <a:pt x="2" y="0"/>
                    <a:pt x="2"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0" name="Freeform 816"/>
            <p:cNvSpPr/>
            <p:nvPr/>
          </p:nvSpPr>
          <p:spPr>
            <a:xfrm>
              <a:off x="2556385" y="1883740"/>
              <a:ext cx="7619" cy="62860"/>
            </a:xfrm>
            <a:custGeom>
              <a:avLst/>
              <a:gdLst/>
              <a:ahLst/>
              <a:cxnLst>
                <a:cxn ang="0">
                  <a:pos x="0" y="2147483646"/>
                </a:cxn>
                <a:cxn ang="0">
                  <a:pos x="0" y="0"/>
                </a:cxn>
              </a:cxnLst>
              <a:pathLst>
                <a:path w="3" h="22">
                  <a:moveTo>
                    <a:pt x="0" y="22"/>
                  </a:moveTo>
                  <a:cubicBezTo>
                    <a:pt x="2" y="15"/>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1" name="Freeform 817"/>
            <p:cNvSpPr/>
            <p:nvPr/>
          </p:nvSpPr>
          <p:spPr>
            <a:xfrm>
              <a:off x="2358280" y="1876120"/>
              <a:ext cx="7619" cy="83814"/>
            </a:xfrm>
            <a:custGeom>
              <a:avLst/>
              <a:gdLst/>
              <a:ahLst/>
              <a:cxnLst>
                <a:cxn ang="0">
                  <a:pos x="2147483646" y="2147483646"/>
                </a:cxn>
                <a:cxn ang="0">
                  <a:pos x="0" y="0"/>
                </a:cxn>
              </a:cxnLst>
              <a:pathLst>
                <a:path w="3" h="30">
                  <a:moveTo>
                    <a:pt x="1" y="30"/>
                  </a:moveTo>
                  <a:cubicBezTo>
                    <a:pt x="1" y="21"/>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2" name="Freeform 818"/>
            <p:cNvSpPr/>
            <p:nvPr/>
          </p:nvSpPr>
          <p:spPr>
            <a:xfrm>
              <a:off x="2230655" y="1857072"/>
              <a:ext cx="13334" cy="62860"/>
            </a:xfrm>
            <a:custGeom>
              <a:avLst/>
              <a:gdLst/>
              <a:ahLst/>
              <a:cxnLst>
                <a:cxn ang="0">
                  <a:pos x="2147483646" y="2147483646"/>
                </a:cxn>
                <a:cxn ang="0">
                  <a:pos x="0" y="0"/>
                </a:cxn>
              </a:cxnLst>
              <a:pathLst>
                <a:path w="5" h="23">
                  <a:moveTo>
                    <a:pt x="5" y="23"/>
                  </a:moveTo>
                  <a:cubicBezTo>
                    <a:pt x="3" y="16"/>
                    <a:pt x="5"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3" name="Freeform 819"/>
            <p:cNvSpPr/>
            <p:nvPr/>
          </p:nvSpPr>
          <p:spPr>
            <a:xfrm>
              <a:off x="2087790" y="1876120"/>
              <a:ext cx="13334" cy="53336"/>
            </a:xfrm>
            <a:custGeom>
              <a:avLst/>
              <a:gdLst/>
              <a:ahLst/>
              <a:cxnLst>
                <a:cxn ang="0">
                  <a:pos x="2147483646" y="2147483646"/>
                </a:cxn>
                <a:cxn ang="0">
                  <a:pos x="0" y="0"/>
                </a:cxn>
              </a:cxnLst>
              <a:pathLst>
                <a:path w="5" h="19">
                  <a:moveTo>
                    <a:pt x="5" y="19"/>
                  </a:moveTo>
                  <a:cubicBezTo>
                    <a:pt x="4" y="1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4" name="Freeform 820"/>
            <p:cNvSpPr/>
            <p:nvPr/>
          </p:nvSpPr>
          <p:spPr>
            <a:xfrm>
              <a:off x="1939212" y="1883740"/>
              <a:ext cx="20953" cy="72385"/>
            </a:xfrm>
            <a:custGeom>
              <a:avLst/>
              <a:gdLst/>
              <a:ahLst/>
              <a:cxnLst>
                <a:cxn ang="0">
                  <a:pos x="2147483646" y="2147483646"/>
                </a:cxn>
                <a:cxn ang="0">
                  <a:pos x="0" y="0"/>
                </a:cxn>
              </a:cxnLst>
              <a:pathLst>
                <a:path w="7" h="26">
                  <a:moveTo>
                    <a:pt x="7" y="26"/>
                  </a:moveTo>
                  <a:cubicBezTo>
                    <a:pt x="3" y="18"/>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5" name="Freeform 821"/>
            <p:cNvSpPr/>
            <p:nvPr/>
          </p:nvSpPr>
          <p:spPr>
            <a:xfrm>
              <a:off x="1767774" y="1889454"/>
              <a:ext cx="13334" cy="70480"/>
            </a:xfrm>
            <a:custGeom>
              <a:avLst/>
              <a:gdLst/>
              <a:ahLst/>
              <a:cxnLst>
                <a:cxn ang="0">
                  <a:pos x="2147483646" y="2147483646"/>
                </a:cxn>
                <a:cxn ang="0">
                  <a:pos x="0" y="0"/>
                </a:cxn>
              </a:cxnLst>
              <a:pathLst>
                <a:path w="5" h="25">
                  <a:moveTo>
                    <a:pt x="5" y="25"/>
                  </a:moveTo>
                  <a:cubicBezTo>
                    <a:pt x="4" y="18"/>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6" name="Freeform 822"/>
            <p:cNvSpPr/>
            <p:nvPr/>
          </p:nvSpPr>
          <p:spPr>
            <a:xfrm>
              <a:off x="1600147" y="1898979"/>
              <a:ext cx="30478" cy="74289"/>
            </a:xfrm>
            <a:custGeom>
              <a:avLst/>
              <a:gdLst/>
              <a:ahLst/>
              <a:cxnLst>
                <a:cxn ang="0">
                  <a:pos x="2147483646" y="2147483646"/>
                </a:cxn>
                <a:cxn ang="0">
                  <a:pos x="0" y="0"/>
                </a:cxn>
              </a:cxnLst>
              <a:pathLst>
                <a:path w="11" h="27">
                  <a:moveTo>
                    <a:pt x="11" y="27"/>
                  </a:moveTo>
                  <a:cubicBezTo>
                    <a:pt x="7" y="19"/>
                    <a:pt x="6"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7" name="Freeform 823"/>
            <p:cNvSpPr/>
            <p:nvPr/>
          </p:nvSpPr>
          <p:spPr>
            <a:xfrm>
              <a:off x="1449663" y="1900883"/>
              <a:ext cx="19049" cy="55241"/>
            </a:xfrm>
            <a:custGeom>
              <a:avLst/>
              <a:gdLst/>
              <a:ahLst/>
              <a:cxnLst>
                <a:cxn ang="0">
                  <a:pos x="2147483646" y="2147483646"/>
                </a:cxn>
                <a:cxn ang="0">
                  <a:pos x="0" y="0"/>
                </a:cxn>
              </a:cxnLst>
              <a:pathLst>
                <a:path w="7" h="20">
                  <a:moveTo>
                    <a:pt x="7" y="20"/>
                  </a:moveTo>
                  <a:cubicBezTo>
                    <a:pt x="5" y="14"/>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8" name="Freeform 824"/>
            <p:cNvSpPr/>
            <p:nvPr/>
          </p:nvSpPr>
          <p:spPr>
            <a:xfrm>
              <a:off x="1295370" y="1906598"/>
              <a:ext cx="28573" cy="47621"/>
            </a:xfrm>
            <a:custGeom>
              <a:avLst/>
              <a:gdLst/>
              <a:ahLst/>
              <a:cxnLst>
                <a:cxn ang="0">
                  <a:pos x="2147483646" y="2147483646"/>
                </a:cxn>
                <a:cxn ang="0">
                  <a:pos x="0" y="0"/>
                </a:cxn>
              </a:cxnLst>
              <a:pathLst>
                <a:path w="10" h="17">
                  <a:moveTo>
                    <a:pt x="10" y="17"/>
                  </a:moveTo>
                  <a:cubicBezTo>
                    <a:pt x="8" y="1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39" name="Freeform 825"/>
            <p:cNvSpPr/>
            <p:nvPr/>
          </p:nvSpPr>
          <p:spPr>
            <a:xfrm>
              <a:off x="1142981" y="1923742"/>
              <a:ext cx="26668" cy="43812"/>
            </a:xfrm>
            <a:custGeom>
              <a:avLst/>
              <a:gdLst/>
              <a:ahLst/>
              <a:cxnLst>
                <a:cxn ang="0">
                  <a:pos x="2147483646" y="2147483646"/>
                </a:cxn>
                <a:cxn ang="0">
                  <a:pos x="0" y="0"/>
                </a:cxn>
              </a:cxnLst>
              <a:pathLst>
                <a:path w="10" h="16">
                  <a:moveTo>
                    <a:pt x="10" y="16"/>
                  </a:moveTo>
                  <a:cubicBezTo>
                    <a:pt x="8" y="10"/>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0" name="Freeform 826"/>
            <p:cNvSpPr/>
            <p:nvPr/>
          </p:nvSpPr>
          <p:spPr>
            <a:xfrm>
              <a:off x="1036309" y="1948505"/>
              <a:ext cx="7619" cy="34287"/>
            </a:xfrm>
            <a:custGeom>
              <a:avLst/>
              <a:gdLst/>
              <a:ahLst/>
              <a:cxnLst>
                <a:cxn ang="0">
                  <a:pos x="2147483646" y="2147483646"/>
                </a:cxn>
                <a:cxn ang="0">
                  <a:pos x="0" y="0"/>
                </a:cxn>
              </a:cxnLst>
              <a:pathLst>
                <a:path w="3" h="12">
                  <a:moveTo>
                    <a:pt x="3" y="12"/>
                  </a:moveTo>
                  <a:cubicBezTo>
                    <a:pt x="2" y="8"/>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1" name="Freeform 827"/>
            <p:cNvSpPr/>
            <p:nvPr/>
          </p:nvSpPr>
          <p:spPr>
            <a:xfrm>
              <a:off x="2201704" y="2113001"/>
              <a:ext cx="13334" cy="49526"/>
            </a:xfrm>
            <a:custGeom>
              <a:avLst/>
              <a:gdLst/>
              <a:ahLst/>
              <a:cxnLst>
                <a:cxn ang="0">
                  <a:pos x="2147483646" y="2147483646"/>
                </a:cxn>
                <a:cxn ang="0">
                  <a:pos x="0" y="0"/>
                </a:cxn>
              </a:cxnLst>
              <a:pathLst>
                <a:path w="5" h="18">
                  <a:moveTo>
                    <a:pt x="4" y="18"/>
                  </a:moveTo>
                  <a:cubicBezTo>
                    <a:pt x="5" y="11"/>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2" name="Freeform 828"/>
            <p:cNvSpPr/>
            <p:nvPr/>
          </p:nvSpPr>
          <p:spPr>
            <a:xfrm>
              <a:off x="2461142" y="1685635"/>
              <a:ext cx="17144" cy="64765"/>
            </a:xfrm>
            <a:custGeom>
              <a:avLst/>
              <a:gdLst/>
              <a:ahLst/>
              <a:cxnLst>
                <a:cxn ang="0">
                  <a:pos x="0" y="2147483646"/>
                </a:cxn>
                <a:cxn ang="0">
                  <a:pos x="2147483646" y="0"/>
                </a:cxn>
              </a:cxnLst>
              <a:pathLst>
                <a:path w="6" h="23">
                  <a:moveTo>
                    <a:pt x="0" y="23"/>
                  </a:moveTo>
                  <a:cubicBezTo>
                    <a:pt x="1" y="17"/>
                    <a:pt x="6" y="4"/>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3" name="Freeform 829"/>
            <p:cNvSpPr/>
            <p:nvPr/>
          </p:nvSpPr>
          <p:spPr>
            <a:xfrm>
              <a:off x="2310659" y="1678015"/>
              <a:ext cx="13334" cy="66670"/>
            </a:xfrm>
            <a:custGeom>
              <a:avLst/>
              <a:gdLst/>
              <a:ahLst/>
              <a:cxnLst>
                <a:cxn ang="0">
                  <a:pos x="2147483646" y="2147483646"/>
                </a:cxn>
                <a:cxn ang="0">
                  <a:pos x="0" y="0"/>
                </a:cxn>
              </a:cxnLst>
              <a:pathLst>
                <a:path w="5" h="24">
                  <a:moveTo>
                    <a:pt x="3" y="24"/>
                  </a:moveTo>
                  <a:cubicBezTo>
                    <a:pt x="4"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4" name="Freeform 830"/>
            <p:cNvSpPr/>
            <p:nvPr/>
          </p:nvSpPr>
          <p:spPr>
            <a:xfrm>
              <a:off x="2184938" y="1674206"/>
              <a:ext cx="11429" cy="59051"/>
            </a:xfrm>
            <a:custGeom>
              <a:avLst/>
              <a:gdLst/>
              <a:ahLst/>
              <a:cxnLst>
                <a:cxn ang="0">
                  <a:pos x="2147483646" y="2147483646"/>
                </a:cxn>
                <a:cxn ang="0">
                  <a:pos x="0" y="0"/>
                </a:cxn>
              </a:cxnLst>
              <a:pathLst>
                <a:path w="4" h="21">
                  <a:moveTo>
                    <a:pt x="4" y="21"/>
                  </a:moveTo>
                  <a:cubicBezTo>
                    <a:pt x="1" y="15"/>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5" name="Freeform 831"/>
            <p:cNvSpPr/>
            <p:nvPr/>
          </p:nvSpPr>
          <p:spPr>
            <a:xfrm>
              <a:off x="2051598" y="1685635"/>
              <a:ext cx="17144" cy="53336"/>
            </a:xfrm>
            <a:custGeom>
              <a:avLst/>
              <a:gdLst/>
              <a:ahLst/>
              <a:cxnLst>
                <a:cxn ang="0">
                  <a:pos x="2147483646" y="2147483646"/>
                </a:cxn>
                <a:cxn ang="0">
                  <a:pos x="0" y="0"/>
                </a:cxn>
              </a:cxnLst>
              <a:pathLst>
                <a:path w="6" h="19">
                  <a:moveTo>
                    <a:pt x="6" y="19"/>
                  </a:moveTo>
                  <a:cubicBezTo>
                    <a:pt x="2" y="14"/>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6" name="Freeform 832"/>
            <p:cNvSpPr/>
            <p:nvPr/>
          </p:nvSpPr>
          <p:spPr>
            <a:xfrm>
              <a:off x="1859208" y="1710398"/>
              <a:ext cx="19049" cy="53336"/>
            </a:xfrm>
            <a:custGeom>
              <a:avLst/>
              <a:gdLst/>
              <a:ahLst/>
              <a:cxnLst>
                <a:cxn ang="0">
                  <a:pos x="2147483646" y="2147483646"/>
                </a:cxn>
                <a:cxn ang="0">
                  <a:pos x="0" y="0"/>
                </a:cxn>
              </a:cxnLst>
              <a:pathLst>
                <a:path w="7" h="19">
                  <a:moveTo>
                    <a:pt x="7" y="19"/>
                  </a:moveTo>
                  <a:cubicBezTo>
                    <a:pt x="4" y="13"/>
                    <a:pt x="6"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7" name="Freeform 833"/>
            <p:cNvSpPr/>
            <p:nvPr/>
          </p:nvSpPr>
          <p:spPr>
            <a:xfrm>
              <a:off x="1714438" y="1725637"/>
              <a:ext cx="22858" cy="60955"/>
            </a:xfrm>
            <a:custGeom>
              <a:avLst/>
              <a:gdLst/>
              <a:ahLst/>
              <a:cxnLst>
                <a:cxn ang="0">
                  <a:pos x="2147483646" y="2147483646"/>
                </a:cxn>
                <a:cxn ang="0">
                  <a:pos x="0" y="0"/>
                </a:cxn>
              </a:cxnLst>
              <a:pathLst>
                <a:path w="8" h="22">
                  <a:moveTo>
                    <a:pt x="8" y="22"/>
                  </a:moveTo>
                  <a:cubicBezTo>
                    <a:pt x="5" y="15"/>
                    <a:pt x="6"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8" name="Freeform 834"/>
            <p:cNvSpPr/>
            <p:nvPr/>
          </p:nvSpPr>
          <p:spPr>
            <a:xfrm>
              <a:off x="1584908" y="1719922"/>
              <a:ext cx="17144" cy="55241"/>
            </a:xfrm>
            <a:custGeom>
              <a:avLst/>
              <a:gdLst/>
              <a:ahLst/>
              <a:cxnLst>
                <a:cxn ang="0">
                  <a:pos x="2147483646" y="2147483646"/>
                </a:cxn>
                <a:cxn ang="0">
                  <a:pos x="0" y="0"/>
                </a:cxn>
              </a:cxnLst>
              <a:pathLst>
                <a:path w="6" h="20">
                  <a:moveTo>
                    <a:pt x="6" y="20"/>
                  </a:moveTo>
                  <a:cubicBezTo>
                    <a:pt x="3" y="13"/>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49" name="Freeform 835"/>
            <p:cNvSpPr/>
            <p:nvPr/>
          </p:nvSpPr>
          <p:spPr>
            <a:xfrm>
              <a:off x="1443949" y="1738971"/>
              <a:ext cx="13334" cy="66670"/>
            </a:xfrm>
            <a:custGeom>
              <a:avLst/>
              <a:gdLst/>
              <a:ahLst/>
              <a:cxnLst>
                <a:cxn ang="0">
                  <a:pos x="2147483646" y="2147483646"/>
                </a:cxn>
                <a:cxn ang="0">
                  <a:pos x="0" y="0"/>
                </a:cxn>
              </a:cxnLst>
              <a:pathLst>
                <a:path w="5" h="24">
                  <a:moveTo>
                    <a:pt x="5" y="24"/>
                  </a:moveTo>
                  <a:cubicBezTo>
                    <a:pt x="3" y="16"/>
                    <a:pt x="4"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0" name="Freeform 836"/>
            <p:cNvSpPr/>
            <p:nvPr/>
          </p:nvSpPr>
          <p:spPr>
            <a:xfrm>
              <a:off x="1295370" y="1744685"/>
              <a:ext cx="19049" cy="49526"/>
            </a:xfrm>
            <a:custGeom>
              <a:avLst/>
              <a:gdLst/>
              <a:ahLst/>
              <a:cxnLst>
                <a:cxn ang="0">
                  <a:pos x="2147483646" y="2147483646"/>
                </a:cxn>
                <a:cxn ang="0">
                  <a:pos x="0" y="0"/>
                </a:cxn>
              </a:cxnLst>
              <a:pathLst>
                <a:path w="7" h="18">
                  <a:moveTo>
                    <a:pt x="7" y="18"/>
                  </a:moveTo>
                  <a:cubicBezTo>
                    <a:pt x="3" y="13"/>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1" name="Freeform 837"/>
            <p:cNvSpPr/>
            <p:nvPr/>
          </p:nvSpPr>
          <p:spPr>
            <a:xfrm>
              <a:off x="1167745" y="1769448"/>
              <a:ext cx="22858" cy="41907"/>
            </a:xfrm>
            <a:custGeom>
              <a:avLst/>
              <a:gdLst/>
              <a:ahLst/>
              <a:cxnLst>
                <a:cxn ang="0">
                  <a:pos x="2147483646" y="2147483646"/>
                </a:cxn>
                <a:cxn ang="0">
                  <a:pos x="0" y="0"/>
                </a:cxn>
              </a:cxnLst>
              <a:pathLst>
                <a:path w="8" h="15">
                  <a:moveTo>
                    <a:pt x="8" y="15"/>
                  </a:moveTo>
                  <a:cubicBezTo>
                    <a:pt x="5" y="10"/>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2" name="Freeform 838"/>
            <p:cNvSpPr/>
            <p:nvPr/>
          </p:nvSpPr>
          <p:spPr>
            <a:xfrm>
              <a:off x="1066787" y="1761829"/>
              <a:ext cx="19049" cy="41907"/>
            </a:xfrm>
            <a:custGeom>
              <a:avLst/>
              <a:gdLst/>
              <a:ahLst/>
              <a:cxnLst>
                <a:cxn ang="0">
                  <a:pos x="2147483646" y="2147483646"/>
                </a:cxn>
                <a:cxn ang="0">
                  <a:pos x="0" y="0"/>
                </a:cxn>
              </a:cxnLst>
              <a:pathLst>
                <a:path w="7" h="15">
                  <a:moveTo>
                    <a:pt x="7" y="15"/>
                  </a:moveTo>
                  <a:cubicBezTo>
                    <a:pt x="5" y="10"/>
                    <a:pt x="0"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3" name="Freeform 839"/>
            <p:cNvSpPr/>
            <p:nvPr/>
          </p:nvSpPr>
          <p:spPr>
            <a:xfrm>
              <a:off x="1661102" y="1527532"/>
              <a:ext cx="30478" cy="80004"/>
            </a:xfrm>
            <a:custGeom>
              <a:avLst/>
              <a:gdLst/>
              <a:ahLst/>
              <a:cxnLst>
                <a:cxn ang="0">
                  <a:pos x="2147483646" y="2147483646"/>
                </a:cxn>
                <a:cxn ang="0">
                  <a:pos x="0" y="0"/>
                </a:cxn>
              </a:cxnLst>
              <a:pathLst>
                <a:path w="11" h="29">
                  <a:moveTo>
                    <a:pt x="11" y="29"/>
                  </a:moveTo>
                  <a:cubicBezTo>
                    <a:pt x="7" y="20"/>
                    <a:pt x="3" y="9"/>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4" name="Freeform 840"/>
            <p:cNvSpPr/>
            <p:nvPr/>
          </p:nvSpPr>
          <p:spPr>
            <a:xfrm>
              <a:off x="1533477" y="1521817"/>
              <a:ext cx="24763" cy="47621"/>
            </a:xfrm>
            <a:custGeom>
              <a:avLst/>
              <a:gdLst/>
              <a:ahLst/>
              <a:cxnLst>
                <a:cxn ang="0">
                  <a:pos x="2147483646" y="2147483646"/>
                </a:cxn>
                <a:cxn ang="0">
                  <a:pos x="0" y="0"/>
                </a:cxn>
              </a:cxnLst>
              <a:pathLst>
                <a:path w="9" h="17">
                  <a:moveTo>
                    <a:pt x="9" y="17"/>
                  </a:moveTo>
                  <a:cubicBezTo>
                    <a:pt x="5" y="11"/>
                    <a:pt x="6"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5" name="Freeform 841"/>
            <p:cNvSpPr/>
            <p:nvPr/>
          </p:nvSpPr>
          <p:spPr>
            <a:xfrm>
              <a:off x="1419186" y="1554200"/>
              <a:ext cx="19049" cy="34287"/>
            </a:xfrm>
            <a:custGeom>
              <a:avLst/>
              <a:gdLst/>
              <a:ahLst/>
              <a:cxnLst>
                <a:cxn ang="0">
                  <a:pos x="2147483646" y="2147483646"/>
                </a:cxn>
                <a:cxn ang="0">
                  <a:pos x="0" y="0"/>
                </a:cxn>
              </a:cxnLst>
              <a:pathLst>
                <a:path w="7" h="12">
                  <a:moveTo>
                    <a:pt x="7" y="12"/>
                  </a:moveTo>
                  <a:cubicBezTo>
                    <a:pt x="4" y="8"/>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6" name="Freeform 842"/>
            <p:cNvSpPr/>
            <p:nvPr/>
          </p:nvSpPr>
          <p:spPr>
            <a:xfrm>
              <a:off x="1179174" y="1638013"/>
              <a:ext cx="30478" cy="34287"/>
            </a:xfrm>
            <a:custGeom>
              <a:avLst/>
              <a:gdLst/>
              <a:ahLst/>
              <a:cxnLst>
                <a:cxn ang="0">
                  <a:pos x="2147483646" y="2147483646"/>
                </a:cxn>
                <a:cxn ang="0">
                  <a:pos x="0" y="0"/>
                </a:cxn>
              </a:cxnLst>
              <a:pathLst>
                <a:path w="11" h="12">
                  <a:moveTo>
                    <a:pt x="11" y="12"/>
                  </a:moveTo>
                  <a:cubicBezTo>
                    <a:pt x="9" y="6"/>
                    <a:pt x="5"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7" name="Freeform 843"/>
            <p:cNvSpPr/>
            <p:nvPr/>
          </p:nvSpPr>
          <p:spPr>
            <a:xfrm>
              <a:off x="1101075" y="1636108"/>
              <a:ext cx="13334" cy="36192"/>
            </a:xfrm>
            <a:custGeom>
              <a:avLst/>
              <a:gdLst/>
              <a:ahLst/>
              <a:cxnLst>
                <a:cxn ang="0">
                  <a:pos x="2147483646" y="2147483646"/>
                </a:cxn>
                <a:cxn ang="0">
                  <a:pos x="0" y="0"/>
                </a:cxn>
              </a:cxnLst>
              <a:pathLst>
                <a:path w="5" h="13">
                  <a:moveTo>
                    <a:pt x="5" y="13"/>
                  </a:moveTo>
                  <a:cubicBezTo>
                    <a:pt x="3" y="9"/>
                    <a:pt x="0"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8" name="Freeform 844"/>
            <p:cNvSpPr/>
            <p:nvPr/>
          </p:nvSpPr>
          <p:spPr>
            <a:xfrm>
              <a:off x="2080171" y="1546580"/>
              <a:ext cx="13334" cy="22858"/>
            </a:xfrm>
            <a:custGeom>
              <a:avLst/>
              <a:gdLst/>
              <a:ahLst/>
              <a:cxnLst>
                <a:cxn ang="0">
                  <a:pos x="2147483646" y="2147483646"/>
                </a:cxn>
                <a:cxn ang="0">
                  <a:pos x="0" y="0"/>
                </a:cxn>
              </a:cxnLst>
              <a:pathLst>
                <a:path w="5" h="8">
                  <a:moveTo>
                    <a:pt x="5" y="8"/>
                  </a:moveTo>
                  <a:cubicBezTo>
                    <a:pt x="5" y="5"/>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59" name="Freeform 845"/>
            <p:cNvSpPr/>
            <p:nvPr/>
          </p:nvSpPr>
          <p:spPr>
            <a:xfrm>
              <a:off x="2002072" y="1538961"/>
              <a:ext cx="13334" cy="49526"/>
            </a:xfrm>
            <a:custGeom>
              <a:avLst/>
              <a:gdLst/>
              <a:ahLst/>
              <a:cxnLst>
                <a:cxn ang="0">
                  <a:pos x="2147483646" y="2147483646"/>
                </a:cxn>
                <a:cxn ang="0">
                  <a:pos x="0" y="0"/>
                </a:cxn>
              </a:cxnLst>
              <a:pathLst>
                <a:path w="5" h="18">
                  <a:moveTo>
                    <a:pt x="5" y="18"/>
                  </a:moveTo>
                  <a:cubicBezTo>
                    <a:pt x="1" y="12"/>
                    <a:pt x="1"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0" name="Freeform 846"/>
            <p:cNvSpPr/>
            <p:nvPr/>
          </p:nvSpPr>
          <p:spPr>
            <a:xfrm>
              <a:off x="2480191" y="1596106"/>
              <a:ext cx="15239" cy="40002"/>
            </a:xfrm>
            <a:custGeom>
              <a:avLst/>
              <a:gdLst/>
              <a:ahLst/>
              <a:cxnLst>
                <a:cxn ang="0">
                  <a:pos x="2147483646" y="2147483646"/>
                </a:cxn>
                <a:cxn ang="0">
                  <a:pos x="0" y="0"/>
                </a:cxn>
              </a:cxnLst>
              <a:pathLst>
                <a:path w="5" h="14">
                  <a:moveTo>
                    <a:pt x="5" y="14"/>
                  </a:moveTo>
                  <a:cubicBezTo>
                    <a:pt x="3" y="10"/>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1" name="Freeform 1055"/>
            <p:cNvSpPr/>
            <p:nvPr/>
          </p:nvSpPr>
          <p:spPr>
            <a:xfrm>
              <a:off x="77141" y="4963373"/>
              <a:ext cx="4838336" cy="17048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34" h="611">
                  <a:moveTo>
                    <a:pt x="127" y="542"/>
                  </a:moveTo>
                  <a:cubicBezTo>
                    <a:pt x="92" y="518"/>
                    <a:pt x="49" y="407"/>
                    <a:pt x="115" y="391"/>
                  </a:cubicBezTo>
                  <a:cubicBezTo>
                    <a:pt x="77" y="414"/>
                    <a:pt x="38" y="379"/>
                    <a:pt x="23" y="346"/>
                  </a:cubicBezTo>
                  <a:cubicBezTo>
                    <a:pt x="0" y="293"/>
                    <a:pt x="52" y="268"/>
                    <a:pt x="101" y="278"/>
                  </a:cubicBezTo>
                  <a:cubicBezTo>
                    <a:pt x="82" y="268"/>
                    <a:pt x="52" y="237"/>
                    <a:pt x="57" y="208"/>
                  </a:cubicBezTo>
                  <a:cubicBezTo>
                    <a:pt x="65" y="162"/>
                    <a:pt x="140" y="150"/>
                    <a:pt x="174" y="160"/>
                  </a:cubicBezTo>
                  <a:cubicBezTo>
                    <a:pt x="173" y="102"/>
                    <a:pt x="243" y="67"/>
                    <a:pt x="283" y="115"/>
                  </a:cubicBezTo>
                  <a:cubicBezTo>
                    <a:pt x="271" y="0"/>
                    <a:pt x="477" y="30"/>
                    <a:pt x="464" y="115"/>
                  </a:cubicBezTo>
                  <a:cubicBezTo>
                    <a:pt x="468" y="84"/>
                    <a:pt x="518" y="77"/>
                    <a:pt x="542" y="81"/>
                  </a:cubicBezTo>
                  <a:cubicBezTo>
                    <a:pt x="580" y="87"/>
                    <a:pt x="612" y="125"/>
                    <a:pt x="622" y="160"/>
                  </a:cubicBezTo>
                  <a:cubicBezTo>
                    <a:pt x="642" y="128"/>
                    <a:pt x="712" y="123"/>
                    <a:pt x="744" y="136"/>
                  </a:cubicBezTo>
                  <a:cubicBezTo>
                    <a:pt x="778" y="150"/>
                    <a:pt x="799" y="179"/>
                    <a:pt x="817" y="210"/>
                  </a:cubicBezTo>
                  <a:cubicBezTo>
                    <a:pt x="845" y="190"/>
                    <a:pt x="879" y="172"/>
                    <a:pt x="915" y="178"/>
                  </a:cubicBezTo>
                  <a:cubicBezTo>
                    <a:pt x="948" y="184"/>
                    <a:pt x="1006" y="209"/>
                    <a:pt x="1009" y="246"/>
                  </a:cubicBezTo>
                  <a:cubicBezTo>
                    <a:pt x="1058" y="189"/>
                    <a:pt x="1152" y="198"/>
                    <a:pt x="1194" y="259"/>
                  </a:cubicBezTo>
                  <a:cubicBezTo>
                    <a:pt x="1235" y="215"/>
                    <a:pt x="1332" y="193"/>
                    <a:pt x="1361" y="266"/>
                  </a:cubicBezTo>
                  <a:cubicBezTo>
                    <a:pt x="1392" y="234"/>
                    <a:pt x="1438" y="214"/>
                    <a:pt x="1479" y="243"/>
                  </a:cubicBezTo>
                  <a:cubicBezTo>
                    <a:pt x="1511" y="265"/>
                    <a:pt x="1519" y="306"/>
                    <a:pt x="1510" y="341"/>
                  </a:cubicBezTo>
                  <a:cubicBezTo>
                    <a:pt x="1532" y="312"/>
                    <a:pt x="1575" y="307"/>
                    <a:pt x="1607" y="320"/>
                  </a:cubicBezTo>
                  <a:cubicBezTo>
                    <a:pt x="1632" y="330"/>
                    <a:pt x="1661" y="370"/>
                    <a:pt x="1629" y="393"/>
                  </a:cubicBezTo>
                  <a:cubicBezTo>
                    <a:pt x="1672" y="362"/>
                    <a:pt x="1734" y="399"/>
                    <a:pt x="1720" y="457"/>
                  </a:cubicBezTo>
                  <a:cubicBezTo>
                    <a:pt x="1698" y="548"/>
                    <a:pt x="1591" y="508"/>
                    <a:pt x="1539" y="480"/>
                  </a:cubicBezTo>
                  <a:cubicBezTo>
                    <a:pt x="1563" y="502"/>
                    <a:pt x="1545" y="538"/>
                    <a:pt x="1518" y="548"/>
                  </a:cubicBezTo>
                  <a:cubicBezTo>
                    <a:pt x="1481" y="562"/>
                    <a:pt x="1437" y="526"/>
                    <a:pt x="1415" y="498"/>
                  </a:cubicBezTo>
                  <a:cubicBezTo>
                    <a:pt x="1417" y="530"/>
                    <a:pt x="1381" y="570"/>
                    <a:pt x="1352" y="577"/>
                  </a:cubicBezTo>
                  <a:cubicBezTo>
                    <a:pt x="1308" y="587"/>
                    <a:pt x="1251" y="548"/>
                    <a:pt x="1225" y="514"/>
                  </a:cubicBezTo>
                  <a:cubicBezTo>
                    <a:pt x="1230" y="552"/>
                    <a:pt x="1199" y="592"/>
                    <a:pt x="1161" y="597"/>
                  </a:cubicBezTo>
                  <a:cubicBezTo>
                    <a:pt x="1132" y="600"/>
                    <a:pt x="1069" y="566"/>
                    <a:pt x="1072" y="532"/>
                  </a:cubicBezTo>
                  <a:cubicBezTo>
                    <a:pt x="1072" y="556"/>
                    <a:pt x="1034" y="568"/>
                    <a:pt x="1015" y="567"/>
                  </a:cubicBezTo>
                  <a:cubicBezTo>
                    <a:pt x="983" y="566"/>
                    <a:pt x="931" y="528"/>
                    <a:pt x="929" y="493"/>
                  </a:cubicBezTo>
                  <a:cubicBezTo>
                    <a:pt x="925" y="577"/>
                    <a:pt x="817" y="597"/>
                    <a:pt x="755" y="575"/>
                  </a:cubicBezTo>
                  <a:cubicBezTo>
                    <a:pt x="724" y="563"/>
                    <a:pt x="715" y="549"/>
                    <a:pt x="699" y="522"/>
                  </a:cubicBezTo>
                  <a:cubicBezTo>
                    <a:pt x="685" y="551"/>
                    <a:pt x="673" y="590"/>
                    <a:pt x="638" y="601"/>
                  </a:cubicBezTo>
                  <a:cubicBezTo>
                    <a:pt x="604" y="611"/>
                    <a:pt x="566" y="574"/>
                    <a:pt x="554" y="546"/>
                  </a:cubicBezTo>
                  <a:cubicBezTo>
                    <a:pt x="558" y="577"/>
                    <a:pt x="531" y="598"/>
                    <a:pt x="502" y="599"/>
                  </a:cubicBezTo>
                  <a:cubicBezTo>
                    <a:pt x="469" y="601"/>
                    <a:pt x="430" y="567"/>
                    <a:pt x="415" y="540"/>
                  </a:cubicBezTo>
                  <a:cubicBezTo>
                    <a:pt x="383" y="609"/>
                    <a:pt x="298" y="605"/>
                    <a:pt x="272" y="534"/>
                  </a:cubicBezTo>
                  <a:cubicBezTo>
                    <a:pt x="256" y="578"/>
                    <a:pt x="157" y="563"/>
                    <a:pt x="127" y="542"/>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8362" name="Freeform 1056"/>
            <p:cNvSpPr/>
            <p:nvPr/>
          </p:nvSpPr>
          <p:spPr>
            <a:xfrm>
              <a:off x="3830367" y="5855442"/>
              <a:ext cx="5715" cy="38097"/>
            </a:xfrm>
            <a:custGeom>
              <a:avLst/>
              <a:gdLst/>
              <a:ahLst/>
              <a:cxnLst>
                <a:cxn ang="0">
                  <a:pos x="2147483646" y="0"/>
                </a:cxn>
                <a:cxn ang="0">
                  <a:pos x="0" y="2147483646"/>
                </a:cxn>
              </a:cxnLst>
              <a:pathLst>
                <a:path w="2" h="14">
                  <a:moveTo>
                    <a:pt x="2" y="0"/>
                  </a:moveTo>
                  <a:cubicBezTo>
                    <a:pt x="2" y="5"/>
                    <a:pt x="2"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3" name="Freeform 1057"/>
            <p:cNvSpPr/>
            <p:nvPr/>
          </p:nvSpPr>
          <p:spPr>
            <a:xfrm>
              <a:off x="3725599" y="5864966"/>
              <a:ext cx="5715" cy="45717"/>
            </a:xfrm>
            <a:custGeom>
              <a:avLst/>
              <a:gdLst/>
              <a:ahLst/>
              <a:cxnLst>
                <a:cxn ang="0">
                  <a:pos x="2147483646" y="0"/>
                </a:cxn>
                <a:cxn ang="0">
                  <a:pos x="0" y="2147483646"/>
                </a:cxn>
              </a:cxnLst>
              <a:pathLst>
                <a:path w="2" h="16">
                  <a:moveTo>
                    <a:pt x="2" y="0"/>
                  </a:moveTo>
                  <a:cubicBezTo>
                    <a:pt x="2" y="5"/>
                    <a:pt x="2"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4" name="Freeform 1058"/>
            <p:cNvSpPr/>
            <p:nvPr/>
          </p:nvSpPr>
          <p:spPr>
            <a:xfrm>
              <a:off x="3613213" y="5851632"/>
              <a:ext cx="11429" cy="34287"/>
            </a:xfrm>
            <a:custGeom>
              <a:avLst/>
              <a:gdLst/>
              <a:ahLst/>
              <a:cxnLst>
                <a:cxn ang="0">
                  <a:pos x="2147483646" y="0"/>
                </a:cxn>
                <a:cxn ang="0">
                  <a:pos x="0" y="2147483646"/>
                </a:cxn>
              </a:cxnLst>
              <a:pathLst>
                <a:path w="4" h="12">
                  <a:moveTo>
                    <a:pt x="4" y="0"/>
                  </a:moveTo>
                  <a:cubicBezTo>
                    <a:pt x="4" y="4"/>
                    <a:pt x="3"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5" name="Freeform 1059"/>
            <p:cNvSpPr/>
            <p:nvPr/>
          </p:nvSpPr>
          <p:spPr>
            <a:xfrm>
              <a:off x="3474158" y="5832584"/>
              <a:ext cx="5715" cy="36192"/>
            </a:xfrm>
            <a:custGeom>
              <a:avLst/>
              <a:gdLst/>
              <a:ahLst/>
              <a:cxnLst>
                <a:cxn ang="0">
                  <a:pos x="2147483646" y="0"/>
                </a:cxn>
                <a:cxn ang="0">
                  <a:pos x="0" y="2147483646"/>
                </a:cxn>
              </a:cxnLst>
              <a:pathLst>
                <a:path w="2" h="13">
                  <a:moveTo>
                    <a:pt x="1" y="0"/>
                  </a:moveTo>
                  <a:cubicBezTo>
                    <a:pt x="2" y="5"/>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6" name="Freeform 1060"/>
            <p:cNvSpPr/>
            <p:nvPr/>
          </p:nvSpPr>
          <p:spPr>
            <a:xfrm>
              <a:off x="3342723" y="5840203"/>
              <a:ext cx="0" cy="36192"/>
            </a:xfrm>
            <a:custGeom>
              <a:avLst/>
              <a:gdLst/>
              <a:ahLst/>
              <a:cxnLst>
                <a:cxn ang="0">
                  <a:pos x="0" y="0"/>
                </a:cxn>
                <a:cxn ang="0">
                  <a:pos x="0" y="2147483646"/>
                </a:cxn>
              </a:cxnLst>
              <a:pathLst>
                <a:path w="1" h="13">
                  <a:moveTo>
                    <a:pt x="0"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7" name="Freeform 1061"/>
            <p:cNvSpPr/>
            <p:nvPr/>
          </p:nvSpPr>
          <p:spPr>
            <a:xfrm>
              <a:off x="3215098" y="5880205"/>
              <a:ext cx="11429" cy="32383"/>
            </a:xfrm>
            <a:custGeom>
              <a:avLst/>
              <a:gdLst/>
              <a:ahLst/>
              <a:cxnLst>
                <a:cxn ang="0">
                  <a:pos x="2147483646" y="0"/>
                </a:cxn>
                <a:cxn ang="0">
                  <a:pos x="0" y="2147483646"/>
                </a:cxn>
              </a:cxnLst>
              <a:pathLst>
                <a:path w="4" h="12">
                  <a:moveTo>
                    <a:pt x="4" y="0"/>
                  </a:moveTo>
                  <a:cubicBezTo>
                    <a:pt x="4"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8" name="Freeform 1062"/>
            <p:cNvSpPr/>
            <p:nvPr/>
          </p:nvSpPr>
          <p:spPr>
            <a:xfrm>
              <a:off x="3286415" y="5833183"/>
              <a:ext cx="13334" cy="36192"/>
            </a:xfrm>
            <a:custGeom>
              <a:avLst/>
              <a:gdLst/>
              <a:ahLst/>
              <a:cxnLst>
                <a:cxn ang="0">
                  <a:pos x="2147483646" y="0"/>
                </a:cxn>
                <a:cxn ang="0">
                  <a:pos x="0" y="2147483646"/>
                </a:cxn>
              </a:cxnLst>
              <a:pathLst>
                <a:path w="5" h="13">
                  <a:moveTo>
                    <a:pt x="5" y="0"/>
                  </a:moveTo>
                  <a:cubicBezTo>
                    <a:pt x="4" y="5"/>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69" name="Freeform 1063"/>
            <p:cNvSpPr/>
            <p:nvPr/>
          </p:nvSpPr>
          <p:spPr>
            <a:xfrm>
              <a:off x="3160694" y="5816039"/>
              <a:ext cx="11429" cy="28573"/>
            </a:xfrm>
            <a:custGeom>
              <a:avLst/>
              <a:gdLst/>
              <a:ahLst/>
              <a:cxnLst>
                <a:cxn ang="0">
                  <a:pos x="2147483646" y="0"/>
                </a:cxn>
                <a:cxn ang="0">
                  <a:pos x="0" y="2147483646"/>
                </a:cxn>
              </a:cxnLst>
              <a:pathLst>
                <a:path w="4" h="10">
                  <a:moveTo>
                    <a:pt x="4" y="0"/>
                  </a:moveTo>
                  <a:cubicBezTo>
                    <a:pt x="3" y="3"/>
                    <a:pt x="1"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0" name="Freeform 1064"/>
            <p:cNvSpPr/>
            <p:nvPr/>
          </p:nvSpPr>
          <p:spPr>
            <a:xfrm>
              <a:off x="3015925" y="5791276"/>
              <a:ext cx="13334" cy="30478"/>
            </a:xfrm>
            <a:custGeom>
              <a:avLst/>
              <a:gdLst/>
              <a:ahLst/>
              <a:cxnLst>
                <a:cxn ang="0">
                  <a:pos x="2147483646" y="0"/>
                </a:cxn>
                <a:cxn ang="0">
                  <a:pos x="0" y="2147483646"/>
                </a:cxn>
              </a:cxnLst>
              <a:pathLst>
                <a:path w="5" h="11">
                  <a:moveTo>
                    <a:pt x="5" y="0"/>
                  </a:moveTo>
                  <a:cubicBezTo>
                    <a:pt x="4" y="4"/>
                    <a:pt x="2"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1" name="Freeform 1065"/>
            <p:cNvSpPr/>
            <p:nvPr/>
          </p:nvSpPr>
          <p:spPr>
            <a:xfrm>
              <a:off x="2886395" y="5791276"/>
              <a:ext cx="24763" cy="49526"/>
            </a:xfrm>
            <a:custGeom>
              <a:avLst/>
              <a:gdLst/>
              <a:ahLst/>
              <a:cxnLst>
                <a:cxn ang="0">
                  <a:pos x="2147483646" y="0"/>
                </a:cxn>
                <a:cxn ang="0">
                  <a:pos x="0" y="2147483646"/>
                </a:cxn>
              </a:cxnLst>
              <a:pathLst>
                <a:path w="9" h="18">
                  <a:moveTo>
                    <a:pt x="9" y="0"/>
                  </a:moveTo>
                  <a:cubicBezTo>
                    <a:pt x="6" y="6"/>
                    <a:pt x="3"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2" name="Freeform 1066"/>
            <p:cNvSpPr/>
            <p:nvPr/>
          </p:nvSpPr>
          <p:spPr>
            <a:xfrm>
              <a:off x="2705433" y="5743654"/>
              <a:ext cx="13334" cy="40002"/>
            </a:xfrm>
            <a:custGeom>
              <a:avLst/>
              <a:gdLst/>
              <a:ahLst/>
              <a:cxnLst>
                <a:cxn ang="0">
                  <a:pos x="2147483646" y="0"/>
                </a:cxn>
                <a:cxn ang="0">
                  <a:pos x="0" y="2147483646"/>
                </a:cxn>
              </a:cxnLst>
              <a:pathLst>
                <a:path w="5" h="14">
                  <a:moveTo>
                    <a:pt x="5" y="0"/>
                  </a:moveTo>
                  <a:cubicBezTo>
                    <a:pt x="3" y="5"/>
                    <a:pt x="2" y="9"/>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3" name="Freeform 1067"/>
            <p:cNvSpPr/>
            <p:nvPr/>
          </p:nvSpPr>
          <p:spPr>
            <a:xfrm>
              <a:off x="2513043" y="5715082"/>
              <a:ext cx="45717" cy="68575"/>
            </a:xfrm>
            <a:custGeom>
              <a:avLst/>
              <a:gdLst/>
              <a:ahLst/>
              <a:cxnLst>
                <a:cxn ang="0">
                  <a:pos x="2147483646" y="0"/>
                </a:cxn>
                <a:cxn ang="0">
                  <a:pos x="0" y="2147483646"/>
                </a:cxn>
              </a:cxnLst>
              <a:pathLst>
                <a:path w="16" h="24">
                  <a:moveTo>
                    <a:pt x="16" y="0"/>
                  </a:moveTo>
                  <a:cubicBezTo>
                    <a:pt x="11" y="9"/>
                    <a:pt x="6" y="17"/>
                    <a:pt x="0" y="2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4" name="Freeform 1068"/>
            <p:cNvSpPr/>
            <p:nvPr/>
          </p:nvSpPr>
          <p:spPr>
            <a:xfrm>
              <a:off x="2345415" y="5713177"/>
              <a:ext cx="24763" cy="41907"/>
            </a:xfrm>
            <a:custGeom>
              <a:avLst/>
              <a:gdLst/>
              <a:ahLst/>
              <a:cxnLst>
                <a:cxn ang="0">
                  <a:pos x="2147483646" y="0"/>
                </a:cxn>
                <a:cxn ang="0">
                  <a:pos x="0" y="2147483646"/>
                </a:cxn>
              </a:cxnLst>
              <a:pathLst>
                <a:path w="9" h="15">
                  <a:moveTo>
                    <a:pt x="9" y="0"/>
                  </a:moveTo>
                  <a:cubicBezTo>
                    <a:pt x="5" y="4"/>
                    <a:pt x="1" y="9"/>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5" name="Freeform 1069"/>
            <p:cNvSpPr/>
            <p:nvPr/>
          </p:nvSpPr>
          <p:spPr>
            <a:xfrm>
              <a:off x="2718767" y="5648412"/>
              <a:ext cx="0" cy="17144"/>
            </a:xfrm>
            <a:custGeom>
              <a:avLst/>
              <a:gdLst/>
              <a:ahLst/>
              <a:cxnLst>
                <a:cxn ang="0">
                  <a:pos x="0" y="0"/>
                </a:cxn>
                <a:cxn ang="0">
                  <a:pos x="0" y="2147483646"/>
                </a:cxn>
              </a:cxnLst>
              <a:pathLst>
                <a:path w="1" h="6">
                  <a:moveTo>
                    <a:pt x="0" y="0"/>
                  </a:moveTo>
                  <a:cubicBezTo>
                    <a:pt x="0" y="2"/>
                    <a:pt x="0"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6" name="Freeform 1070"/>
            <p:cNvSpPr/>
            <p:nvPr/>
          </p:nvSpPr>
          <p:spPr>
            <a:xfrm>
              <a:off x="2608286" y="5617934"/>
              <a:ext cx="0" cy="22858"/>
            </a:xfrm>
            <a:custGeom>
              <a:avLst/>
              <a:gdLst/>
              <a:ahLst/>
              <a:cxnLst>
                <a:cxn ang="0">
                  <a:pos x="0" y="0"/>
                </a:cxn>
                <a:cxn ang="0">
                  <a:pos x="0" y="2147483646"/>
                </a:cxn>
              </a:cxnLst>
              <a:pathLst>
                <a:path w="1" h="8">
                  <a:moveTo>
                    <a:pt x="0" y="0"/>
                  </a:moveTo>
                  <a:cubicBezTo>
                    <a:pt x="0"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7" name="Freeform 1071"/>
            <p:cNvSpPr/>
            <p:nvPr/>
          </p:nvSpPr>
          <p:spPr>
            <a:xfrm>
              <a:off x="2532091" y="5604600"/>
              <a:ext cx="3810" cy="1905"/>
            </a:xfrm>
            <a:custGeom>
              <a:avLst/>
              <a:gdLst/>
              <a:ahLst/>
              <a:cxnLst>
                <a:cxn ang="0">
                  <a:pos x="2147483646" y="0"/>
                </a:cxn>
                <a:cxn ang="0">
                  <a:pos x="0" y="2147483646"/>
                </a:cxn>
              </a:cxnLst>
              <a:pathLst>
                <a:path w="1" h="1">
                  <a:moveTo>
                    <a:pt x="1" y="0"/>
                  </a:moveTo>
                  <a:cubicBezTo>
                    <a:pt x="1" y="0"/>
                    <a:pt x="0" y="1"/>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8" name="Freeform 1072"/>
            <p:cNvSpPr/>
            <p:nvPr/>
          </p:nvSpPr>
          <p:spPr>
            <a:xfrm>
              <a:off x="3234983" y="5715082"/>
              <a:ext cx="5715" cy="17144"/>
            </a:xfrm>
            <a:custGeom>
              <a:avLst/>
              <a:gdLst/>
              <a:ahLst/>
              <a:cxnLst>
                <a:cxn ang="0">
                  <a:pos x="2147483646" y="0"/>
                </a:cxn>
                <a:cxn ang="0">
                  <a:pos x="2147483646" y="2147483646"/>
                </a:cxn>
              </a:cxnLst>
              <a:pathLst>
                <a:path w="2" h="6">
                  <a:moveTo>
                    <a:pt x="1" y="0"/>
                  </a:moveTo>
                  <a:cubicBezTo>
                    <a:pt x="0" y="2"/>
                    <a:pt x="1" y="4"/>
                    <a:pt x="2"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79" name="Freeform 1073"/>
            <p:cNvSpPr/>
            <p:nvPr/>
          </p:nvSpPr>
          <p:spPr>
            <a:xfrm>
              <a:off x="3154980" y="5696033"/>
              <a:ext cx="5715" cy="19049"/>
            </a:xfrm>
            <a:custGeom>
              <a:avLst/>
              <a:gdLst/>
              <a:ahLst/>
              <a:cxnLst>
                <a:cxn ang="0">
                  <a:pos x="2147483646" y="0"/>
                </a:cxn>
                <a:cxn ang="0">
                  <a:pos x="0" y="2147483646"/>
                </a:cxn>
              </a:cxnLst>
              <a:pathLst>
                <a:path w="2" h="7">
                  <a:moveTo>
                    <a:pt x="2" y="0"/>
                  </a:moveTo>
                  <a:cubicBezTo>
                    <a:pt x="2" y="2"/>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0" name="Freeform 1074"/>
            <p:cNvSpPr/>
            <p:nvPr/>
          </p:nvSpPr>
          <p:spPr>
            <a:xfrm>
              <a:off x="3095929" y="5690318"/>
              <a:ext cx="0" cy="9524"/>
            </a:xfrm>
            <a:custGeom>
              <a:avLst/>
              <a:gdLst/>
              <a:ahLst/>
              <a:cxnLst>
                <a:cxn ang="0">
                  <a:pos x="0" y="0"/>
                </a:cxn>
                <a:cxn ang="0">
                  <a:pos x="0" y="2147483646"/>
                </a:cxn>
              </a:cxnLst>
              <a:pathLst>
                <a:path w="1" h="3">
                  <a:moveTo>
                    <a:pt x="0" y="0"/>
                  </a:moveTo>
                  <a:cubicBezTo>
                    <a:pt x="0" y="1"/>
                    <a:pt x="0" y="2"/>
                    <a:pt x="0"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1" name="Freeform 1075"/>
            <p:cNvSpPr/>
            <p:nvPr/>
          </p:nvSpPr>
          <p:spPr>
            <a:xfrm>
              <a:off x="3392250" y="5735436"/>
              <a:ext cx="3810" cy="15239"/>
            </a:xfrm>
            <a:custGeom>
              <a:avLst/>
              <a:gdLst/>
              <a:ahLst/>
              <a:cxnLst>
                <a:cxn ang="0">
                  <a:pos x="2147483646" y="2147483646"/>
                </a:cxn>
                <a:cxn ang="0">
                  <a:pos x="0" y="0"/>
                </a:cxn>
              </a:cxnLst>
              <a:pathLst>
                <a:path w="1" h="6">
                  <a:moveTo>
                    <a:pt x="1" y="6"/>
                  </a:moveTo>
                  <a:cubicBezTo>
                    <a:pt x="1" y="4"/>
                    <a:pt x="1"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2" name="Freeform 1076"/>
            <p:cNvSpPr/>
            <p:nvPr/>
          </p:nvSpPr>
          <p:spPr>
            <a:xfrm>
              <a:off x="4278008" y="6042118"/>
              <a:ext cx="5715" cy="36192"/>
            </a:xfrm>
            <a:custGeom>
              <a:avLst/>
              <a:gdLst/>
              <a:ahLst/>
              <a:cxnLst>
                <a:cxn ang="0">
                  <a:pos x="0" y="0"/>
                </a:cxn>
                <a:cxn ang="0">
                  <a:pos x="2147483646" y="2147483646"/>
                </a:cxn>
              </a:cxnLst>
              <a:pathLst>
                <a:path w="2" h="13">
                  <a:moveTo>
                    <a:pt x="0" y="0"/>
                  </a:moveTo>
                  <a:cubicBezTo>
                    <a:pt x="1" y="4"/>
                    <a:pt x="2" y="8"/>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3" name="Freeform 1077"/>
            <p:cNvSpPr/>
            <p:nvPr/>
          </p:nvSpPr>
          <p:spPr>
            <a:xfrm>
              <a:off x="4158002" y="6047832"/>
              <a:ext cx="7619" cy="32383"/>
            </a:xfrm>
            <a:custGeom>
              <a:avLst/>
              <a:gdLst/>
              <a:ahLst/>
              <a:cxnLst>
                <a:cxn ang="0">
                  <a:pos x="2147483646" y="0"/>
                </a:cxn>
                <a:cxn ang="0">
                  <a:pos x="0" y="2147483646"/>
                </a:cxn>
              </a:cxnLst>
              <a:pathLst>
                <a:path w="3" h="12">
                  <a:moveTo>
                    <a:pt x="2" y="0"/>
                  </a:moveTo>
                  <a:cubicBezTo>
                    <a:pt x="3"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4" name="Freeform 1078"/>
            <p:cNvSpPr/>
            <p:nvPr/>
          </p:nvSpPr>
          <p:spPr>
            <a:xfrm>
              <a:off x="4037996" y="6059261"/>
              <a:ext cx="11429" cy="26668"/>
            </a:xfrm>
            <a:custGeom>
              <a:avLst/>
              <a:gdLst/>
              <a:ahLst/>
              <a:cxnLst>
                <a:cxn ang="0">
                  <a:pos x="2147483646" y="0"/>
                </a:cxn>
                <a:cxn ang="0">
                  <a:pos x="0" y="2147483646"/>
                </a:cxn>
              </a:cxnLst>
              <a:pathLst>
                <a:path w="4" h="10">
                  <a:moveTo>
                    <a:pt x="4" y="0"/>
                  </a:moveTo>
                  <a:cubicBezTo>
                    <a:pt x="4" y="4"/>
                    <a:pt x="2"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5" name="Freeform 1079"/>
            <p:cNvSpPr/>
            <p:nvPr/>
          </p:nvSpPr>
          <p:spPr>
            <a:xfrm>
              <a:off x="3895132" y="6026879"/>
              <a:ext cx="24763" cy="41907"/>
            </a:xfrm>
            <a:custGeom>
              <a:avLst/>
              <a:gdLst/>
              <a:ahLst/>
              <a:cxnLst>
                <a:cxn ang="0">
                  <a:pos x="2147483646" y="0"/>
                </a:cxn>
                <a:cxn ang="0">
                  <a:pos x="0" y="2147483646"/>
                </a:cxn>
              </a:cxnLst>
              <a:pathLst>
                <a:path w="9" h="15">
                  <a:moveTo>
                    <a:pt x="9" y="0"/>
                  </a:moveTo>
                  <a:cubicBezTo>
                    <a:pt x="7" y="6"/>
                    <a:pt x="5"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6" name="Freeform 1080"/>
            <p:cNvSpPr/>
            <p:nvPr/>
          </p:nvSpPr>
          <p:spPr>
            <a:xfrm>
              <a:off x="3731314" y="6021164"/>
              <a:ext cx="13334" cy="41907"/>
            </a:xfrm>
            <a:custGeom>
              <a:avLst/>
              <a:gdLst/>
              <a:ahLst/>
              <a:cxnLst>
                <a:cxn ang="0">
                  <a:pos x="2147483646" y="0"/>
                </a:cxn>
                <a:cxn ang="0">
                  <a:pos x="0" y="2147483646"/>
                </a:cxn>
              </a:cxnLst>
              <a:pathLst>
                <a:path w="5" h="15">
                  <a:moveTo>
                    <a:pt x="5" y="0"/>
                  </a:moveTo>
                  <a:cubicBezTo>
                    <a:pt x="5" y="6"/>
                    <a:pt x="4"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7" name="Freeform 1081"/>
            <p:cNvSpPr/>
            <p:nvPr/>
          </p:nvSpPr>
          <p:spPr>
            <a:xfrm>
              <a:off x="3542733" y="6032593"/>
              <a:ext cx="15239" cy="45717"/>
            </a:xfrm>
            <a:custGeom>
              <a:avLst/>
              <a:gdLst/>
              <a:ahLst/>
              <a:cxnLst>
                <a:cxn ang="0">
                  <a:pos x="2147483646" y="0"/>
                </a:cxn>
                <a:cxn ang="0">
                  <a:pos x="0" y="2147483646"/>
                </a:cxn>
              </a:cxnLst>
              <a:pathLst>
                <a:path w="5" h="16">
                  <a:moveTo>
                    <a:pt x="5" y="0"/>
                  </a:moveTo>
                  <a:cubicBezTo>
                    <a:pt x="4" y="6"/>
                    <a:pt x="4"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8" name="Freeform 1082"/>
            <p:cNvSpPr/>
            <p:nvPr/>
          </p:nvSpPr>
          <p:spPr>
            <a:xfrm>
              <a:off x="3378916" y="6042118"/>
              <a:ext cx="11429" cy="49526"/>
            </a:xfrm>
            <a:custGeom>
              <a:avLst/>
              <a:gdLst/>
              <a:ahLst/>
              <a:cxnLst>
                <a:cxn ang="0">
                  <a:pos x="2147483646" y="0"/>
                </a:cxn>
                <a:cxn ang="0">
                  <a:pos x="0" y="2147483646"/>
                </a:cxn>
              </a:cxnLst>
              <a:pathLst>
                <a:path w="4" h="18">
                  <a:moveTo>
                    <a:pt x="4" y="0"/>
                  </a:moveTo>
                  <a:cubicBezTo>
                    <a:pt x="4" y="7"/>
                    <a:pt x="3"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89" name="Freeform 1083"/>
            <p:cNvSpPr/>
            <p:nvPr/>
          </p:nvSpPr>
          <p:spPr>
            <a:xfrm>
              <a:off x="3236051" y="6055452"/>
              <a:ext cx="11429" cy="43812"/>
            </a:xfrm>
            <a:custGeom>
              <a:avLst/>
              <a:gdLst/>
              <a:ahLst/>
              <a:cxnLst>
                <a:cxn ang="0">
                  <a:pos x="2147483646" y="0"/>
                </a:cxn>
                <a:cxn ang="0">
                  <a:pos x="0" y="2147483646"/>
                </a:cxn>
              </a:cxnLst>
              <a:pathLst>
                <a:path w="4" h="16">
                  <a:moveTo>
                    <a:pt x="4" y="0"/>
                  </a:moveTo>
                  <a:cubicBezTo>
                    <a:pt x="4" y="6"/>
                    <a:pt x="3"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0" name="Freeform 1084"/>
            <p:cNvSpPr/>
            <p:nvPr/>
          </p:nvSpPr>
          <p:spPr>
            <a:xfrm>
              <a:off x="3322607" y="6044622"/>
              <a:ext cx="17144" cy="20953"/>
            </a:xfrm>
            <a:custGeom>
              <a:avLst/>
              <a:gdLst/>
              <a:ahLst/>
              <a:cxnLst>
                <a:cxn ang="0">
                  <a:pos x="2147483646" y="0"/>
                </a:cxn>
                <a:cxn ang="0">
                  <a:pos x="0" y="2147483646"/>
                </a:cxn>
              </a:cxnLst>
              <a:pathLst>
                <a:path w="6" h="7">
                  <a:moveTo>
                    <a:pt x="6" y="0"/>
                  </a:moveTo>
                  <a:cubicBezTo>
                    <a:pt x="5" y="3"/>
                    <a:pt x="3"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1" name="Freeform 1085"/>
            <p:cNvSpPr/>
            <p:nvPr/>
          </p:nvSpPr>
          <p:spPr>
            <a:xfrm>
              <a:off x="3156884" y="5997000"/>
              <a:ext cx="17144" cy="41907"/>
            </a:xfrm>
            <a:custGeom>
              <a:avLst/>
              <a:gdLst/>
              <a:ahLst/>
              <a:cxnLst>
                <a:cxn ang="0">
                  <a:pos x="2147483646" y="0"/>
                </a:cxn>
                <a:cxn ang="0">
                  <a:pos x="0" y="2147483646"/>
                </a:cxn>
              </a:cxnLst>
              <a:pathLst>
                <a:path w="6" h="15">
                  <a:moveTo>
                    <a:pt x="6" y="0"/>
                  </a:moveTo>
                  <a:cubicBezTo>
                    <a:pt x="5" y="5"/>
                    <a:pt x="3"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2" name="Freeform 1086"/>
            <p:cNvSpPr/>
            <p:nvPr/>
          </p:nvSpPr>
          <p:spPr>
            <a:xfrm>
              <a:off x="3052117" y="5987476"/>
              <a:ext cx="13334" cy="32383"/>
            </a:xfrm>
            <a:custGeom>
              <a:avLst/>
              <a:gdLst/>
              <a:ahLst/>
              <a:cxnLst>
                <a:cxn ang="0">
                  <a:pos x="2147483646" y="0"/>
                </a:cxn>
                <a:cxn ang="0">
                  <a:pos x="0" y="2147483646"/>
                </a:cxn>
              </a:cxnLst>
              <a:pathLst>
                <a:path w="5" h="12">
                  <a:moveTo>
                    <a:pt x="5" y="0"/>
                  </a:moveTo>
                  <a:cubicBezTo>
                    <a:pt x="4" y="5"/>
                    <a:pt x="2"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3" name="Freeform 1087"/>
            <p:cNvSpPr/>
            <p:nvPr/>
          </p:nvSpPr>
          <p:spPr>
            <a:xfrm>
              <a:off x="2861632" y="5928425"/>
              <a:ext cx="40002" cy="38097"/>
            </a:xfrm>
            <a:custGeom>
              <a:avLst/>
              <a:gdLst/>
              <a:ahLst/>
              <a:cxnLst>
                <a:cxn ang="0">
                  <a:pos x="2147483646" y="0"/>
                </a:cxn>
                <a:cxn ang="0">
                  <a:pos x="0" y="2147483646"/>
                </a:cxn>
              </a:cxnLst>
              <a:pathLst>
                <a:path w="14" h="14">
                  <a:moveTo>
                    <a:pt x="14" y="0"/>
                  </a:moveTo>
                  <a:cubicBezTo>
                    <a:pt x="11" y="6"/>
                    <a:pt x="7" y="13"/>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4" name="Freeform 1088"/>
            <p:cNvSpPr/>
            <p:nvPr/>
          </p:nvSpPr>
          <p:spPr>
            <a:xfrm>
              <a:off x="2688290" y="5892233"/>
              <a:ext cx="30478" cy="53336"/>
            </a:xfrm>
            <a:custGeom>
              <a:avLst/>
              <a:gdLst/>
              <a:ahLst/>
              <a:cxnLst>
                <a:cxn ang="0">
                  <a:pos x="2147483646" y="0"/>
                </a:cxn>
                <a:cxn ang="0">
                  <a:pos x="0" y="2147483646"/>
                </a:cxn>
              </a:cxnLst>
              <a:pathLst>
                <a:path w="11" h="19">
                  <a:moveTo>
                    <a:pt x="11" y="0"/>
                  </a:moveTo>
                  <a:cubicBezTo>
                    <a:pt x="9" y="7"/>
                    <a:pt x="4" y="13"/>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5" name="Freeform 1089"/>
            <p:cNvSpPr/>
            <p:nvPr/>
          </p:nvSpPr>
          <p:spPr>
            <a:xfrm>
              <a:off x="2579713" y="5886519"/>
              <a:ext cx="15239" cy="28573"/>
            </a:xfrm>
            <a:custGeom>
              <a:avLst/>
              <a:gdLst/>
              <a:ahLst/>
              <a:cxnLst>
                <a:cxn ang="0">
                  <a:pos x="2147483646" y="0"/>
                </a:cxn>
                <a:cxn ang="0">
                  <a:pos x="0" y="2147483646"/>
                </a:cxn>
              </a:cxnLst>
              <a:pathLst>
                <a:path w="5" h="10">
                  <a:moveTo>
                    <a:pt x="5" y="0"/>
                  </a:moveTo>
                  <a:cubicBezTo>
                    <a:pt x="3" y="3"/>
                    <a:pt x="1"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6" name="Freeform 1090"/>
            <p:cNvSpPr/>
            <p:nvPr/>
          </p:nvSpPr>
          <p:spPr>
            <a:xfrm>
              <a:off x="2452087" y="5867470"/>
              <a:ext cx="19049" cy="13334"/>
            </a:xfrm>
            <a:custGeom>
              <a:avLst/>
              <a:gdLst/>
              <a:ahLst/>
              <a:cxnLst>
                <a:cxn ang="0">
                  <a:pos x="2147483646" y="0"/>
                </a:cxn>
                <a:cxn ang="0">
                  <a:pos x="0" y="2147483646"/>
                </a:cxn>
              </a:cxnLst>
              <a:pathLst>
                <a:path w="7" h="5">
                  <a:moveTo>
                    <a:pt x="7" y="0"/>
                  </a:moveTo>
                  <a:cubicBezTo>
                    <a:pt x="4" y="2"/>
                    <a:pt x="2"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7" name="Freeform 1091"/>
            <p:cNvSpPr/>
            <p:nvPr/>
          </p:nvSpPr>
          <p:spPr>
            <a:xfrm>
              <a:off x="2204456" y="5570312"/>
              <a:ext cx="7619" cy="30478"/>
            </a:xfrm>
            <a:custGeom>
              <a:avLst/>
              <a:gdLst/>
              <a:ahLst/>
              <a:cxnLst>
                <a:cxn ang="0">
                  <a:pos x="0" y="0"/>
                </a:cxn>
                <a:cxn ang="0">
                  <a:pos x="2147483646" y="2147483646"/>
                </a:cxn>
              </a:cxnLst>
              <a:pathLst>
                <a:path w="3" h="11">
                  <a:moveTo>
                    <a:pt x="0" y="0"/>
                  </a:moveTo>
                  <a:cubicBezTo>
                    <a:pt x="1" y="3"/>
                    <a:pt x="2" y="7"/>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8" name="Freeform 1092"/>
            <p:cNvSpPr/>
            <p:nvPr/>
          </p:nvSpPr>
          <p:spPr>
            <a:xfrm>
              <a:off x="2111118" y="5526501"/>
              <a:ext cx="17144" cy="26668"/>
            </a:xfrm>
            <a:custGeom>
              <a:avLst/>
              <a:gdLst/>
              <a:ahLst/>
              <a:cxnLst>
                <a:cxn ang="0">
                  <a:pos x="2147483646" y="0"/>
                </a:cxn>
                <a:cxn ang="0">
                  <a:pos x="0" y="2147483646"/>
                </a:cxn>
              </a:cxnLst>
              <a:pathLst>
                <a:path w="6" h="10">
                  <a:moveTo>
                    <a:pt x="6" y="0"/>
                  </a:moveTo>
                  <a:cubicBezTo>
                    <a:pt x="5" y="4"/>
                    <a:pt x="3"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399" name="Freeform 1093"/>
            <p:cNvSpPr/>
            <p:nvPr/>
          </p:nvSpPr>
          <p:spPr>
            <a:xfrm>
              <a:off x="2013970" y="5501738"/>
              <a:ext cx="19049" cy="19049"/>
            </a:xfrm>
            <a:custGeom>
              <a:avLst/>
              <a:gdLst/>
              <a:ahLst/>
              <a:cxnLst>
                <a:cxn ang="0">
                  <a:pos x="2147483646" y="0"/>
                </a:cxn>
                <a:cxn ang="0">
                  <a:pos x="0" y="2147483646"/>
                </a:cxn>
              </a:cxnLst>
              <a:pathLst>
                <a:path w="7" h="7">
                  <a:moveTo>
                    <a:pt x="7" y="0"/>
                  </a:moveTo>
                  <a:cubicBezTo>
                    <a:pt x="5" y="3"/>
                    <a:pt x="3"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0" name="Freeform 1094"/>
            <p:cNvSpPr/>
            <p:nvPr/>
          </p:nvSpPr>
          <p:spPr>
            <a:xfrm>
              <a:off x="1947300" y="5497928"/>
              <a:ext cx="5715" cy="22858"/>
            </a:xfrm>
            <a:custGeom>
              <a:avLst/>
              <a:gdLst/>
              <a:ahLst/>
              <a:cxnLst>
                <a:cxn ang="0">
                  <a:pos x="2147483646" y="0"/>
                </a:cxn>
                <a:cxn ang="0">
                  <a:pos x="0" y="2147483646"/>
                </a:cxn>
              </a:cxnLst>
              <a:pathLst>
                <a:path w="2" h="8">
                  <a:moveTo>
                    <a:pt x="2" y="0"/>
                  </a:moveTo>
                  <a:cubicBezTo>
                    <a:pt x="1" y="2"/>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1" name="Freeform 1095"/>
            <p:cNvSpPr/>
            <p:nvPr/>
          </p:nvSpPr>
          <p:spPr>
            <a:xfrm>
              <a:off x="1676811" y="5389351"/>
              <a:ext cx="1905" cy="36192"/>
            </a:xfrm>
            <a:custGeom>
              <a:avLst/>
              <a:gdLst/>
              <a:ahLst/>
              <a:cxnLst>
                <a:cxn ang="0">
                  <a:pos x="2147483646" y="0"/>
                </a:cxn>
                <a:cxn ang="0">
                  <a:pos x="2147483646" y="2147483646"/>
                </a:cxn>
              </a:cxnLst>
              <a:pathLst>
                <a:path w="1" h="13">
                  <a:moveTo>
                    <a:pt x="1" y="0"/>
                  </a:moveTo>
                  <a:cubicBezTo>
                    <a:pt x="0" y="4"/>
                    <a:pt x="1" y="10"/>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2" name="Freeform 1096"/>
            <p:cNvSpPr/>
            <p:nvPr/>
          </p:nvSpPr>
          <p:spPr>
            <a:xfrm>
              <a:off x="1589187" y="5360778"/>
              <a:ext cx="11429" cy="30478"/>
            </a:xfrm>
            <a:custGeom>
              <a:avLst/>
              <a:gdLst/>
              <a:ahLst/>
              <a:cxnLst>
                <a:cxn ang="0">
                  <a:pos x="2147483646" y="0"/>
                </a:cxn>
                <a:cxn ang="0">
                  <a:pos x="0" y="2147483646"/>
                </a:cxn>
              </a:cxnLst>
              <a:pathLst>
                <a:path w="4" h="11">
                  <a:moveTo>
                    <a:pt x="4" y="0"/>
                  </a:moveTo>
                  <a:cubicBezTo>
                    <a:pt x="4" y="5"/>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3" name="Freeform 1097"/>
            <p:cNvSpPr/>
            <p:nvPr/>
          </p:nvSpPr>
          <p:spPr>
            <a:xfrm>
              <a:off x="1495849" y="5353159"/>
              <a:ext cx="5715" cy="19049"/>
            </a:xfrm>
            <a:custGeom>
              <a:avLst/>
              <a:gdLst/>
              <a:ahLst/>
              <a:cxnLst>
                <a:cxn ang="0">
                  <a:pos x="2147483646" y="0"/>
                </a:cxn>
                <a:cxn ang="0">
                  <a:pos x="0" y="2147483646"/>
                </a:cxn>
              </a:cxnLst>
              <a:pathLst>
                <a:path w="2" h="7">
                  <a:moveTo>
                    <a:pt x="1" y="0"/>
                  </a:moveTo>
                  <a:cubicBezTo>
                    <a:pt x="2" y="3"/>
                    <a:pt x="2"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4" name="Freeform 1098"/>
            <p:cNvSpPr/>
            <p:nvPr/>
          </p:nvSpPr>
          <p:spPr>
            <a:xfrm>
              <a:off x="1425370" y="5345539"/>
              <a:ext cx="5715" cy="13334"/>
            </a:xfrm>
            <a:custGeom>
              <a:avLst/>
              <a:gdLst/>
              <a:ahLst/>
              <a:cxnLst>
                <a:cxn ang="0">
                  <a:pos x="2147483646" y="0"/>
                </a:cxn>
                <a:cxn ang="0">
                  <a:pos x="0" y="2147483646"/>
                </a:cxn>
              </a:cxnLst>
              <a:pathLst>
                <a:path w="2" h="5">
                  <a:moveTo>
                    <a:pt x="2" y="0"/>
                  </a:moveTo>
                  <a:cubicBezTo>
                    <a:pt x="0" y="1"/>
                    <a:pt x="0"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5" name="Freeform 1099"/>
            <p:cNvSpPr/>
            <p:nvPr/>
          </p:nvSpPr>
          <p:spPr>
            <a:xfrm>
              <a:off x="1221550" y="5252201"/>
              <a:ext cx="5715" cy="36192"/>
            </a:xfrm>
            <a:custGeom>
              <a:avLst/>
              <a:gdLst/>
              <a:ahLst/>
              <a:cxnLst>
                <a:cxn ang="0">
                  <a:pos x="2147483646" y="0"/>
                </a:cxn>
                <a:cxn ang="0">
                  <a:pos x="0" y="2147483646"/>
                </a:cxn>
              </a:cxnLst>
              <a:pathLst>
                <a:path w="2" h="13">
                  <a:moveTo>
                    <a:pt x="1" y="0"/>
                  </a:moveTo>
                  <a:cubicBezTo>
                    <a:pt x="2" y="5"/>
                    <a:pt x="1"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6" name="Freeform 1100"/>
            <p:cNvSpPr/>
            <p:nvPr/>
          </p:nvSpPr>
          <p:spPr>
            <a:xfrm>
              <a:off x="1137736" y="5231248"/>
              <a:ext cx="11429" cy="32383"/>
            </a:xfrm>
            <a:custGeom>
              <a:avLst/>
              <a:gdLst/>
              <a:ahLst/>
              <a:cxnLst>
                <a:cxn ang="0">
                  <a:pos x="2147483646" y="0"/>
                </a:cxn>
                <a:cxn ang="0">
                  <a:pos x="0" y="2147483646"/>
                </a:cxn>
              </a:cxnLst>
              <a:pathLst>
                <a:path w="4" h="12">
                  <a:moveTo>
                    <a:pt x="4"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7" name="Freeform 1101"/>
            <p:cNvSpPr/>
            <p:nvPr/>
          </p:nvSpPr>
          <p:spPr>
            <a:xfrm>
              <a:off x="1042493" y="5227438"/>
              <a:ext cx="5715" cy="19049"/>
            </a:xfrm>
            <a:custGeom>
              <a:avLst/>
              <a:gdLst/>
              <a:ahLst/>
              <a:cxnLst>
                <a:cxn ang="0">
                  <a:pos x="2147483646" y="0"/>
                </a:cxn>
                <a:cxn ang="0">
                  <a:pos x="0" y="2147483646"/>
                </a:cxn>
              </a:cxnLst>
              <a:pathLst>
                <a:path w="2" h="7">
                  <a:moveTo>
                    <a:pt x="2" y="0"/>
                  </a:moveTo>
                  <a:cubicBezTo>
                    <a:pt x="1" y="2"/>
                    <a:pt x="0" y="4"/>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8" name="Freeform 1102"/>
            <p:cNvSpPr/>
            <p:nvPr/>
          </p:nvSpPr>
          <p:spPr>
            <a:xfrm>
              <a:off x="973919" y="5216009"/>
              <a:ext cx="5715" cy="30478"/>
            </a:xfrm>
            <a:custGeom>
              <a:avLst/>
              <a:gdLst/>
              <a:ahLst/>
              <a:cxnLst>
                <a:cxn ang="0">
                  <a:pos x="2147483646" y="0"/>
                </a:cxn>
                <a:cxn ang="0">
                  <a:pos x="0" y="2147483646"/>
                </a:cxn>
              </a:cxnLst>
              <a:pathLst>
                <a:path w="2" h="11">
                  <a:moveTo>
                    <a:pt x="2" y="0"/>
                  </a:moveTo>
                  <a:cubicBezTo>
                    <a:pt x="0" y="3"/>
                    <a:pt x="0"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09" name="Freeform 1103"/>
            <p:cNvSpPr/>
            <p:nvPr/>
          </p:nvSpPr>
          <p:spPr>
            <a:xfrm>
              <a:off x="2225409" y="5696033"/>
              <a:ext cx="3810" cy="36192"/>
            </a:xfrm>
            <a:custGeom>
              <a:avLst/>
              <a:gdLst/>
              <a:ahLst/>
              <a:cxnLst>
                <a:cxn ang="0">
                  <a:pos x="2147483646" y="0"/>
                </a:cxn>
                <a:cxn ang="0">
                  <a:pos x="0" y="2147483646"/>
                </a:cxn>
              </a:cxnLst>
              <a:pathLst>
                <a:path w="1" h="13">
                  <a:moveTo>
                    <a:pt x="1"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0" name="Freeform 1104"/>
            <p:cNvSpPr/>
            <p:nvPr/>
          </p:nvSpPr>
          <p:spPr>
            <a:xfrm>
              <a:off x="2099689" y="5676984"/>
              <a:ext cx="17144" cy="43812"/>
            </a:xfrm>
            <a:custGeom>
              <a:avLst/>
              <a:gdLst/>
              <a:ahLst/>
              <a:cxnLst>
                <a:cxn ang="0">
                  <a:pos x="2147483646" y="0"/>
                </a:cxn>
                <a:cxn ang="0">
                  <a:pos x="0" y="2147483646"/>
                </a:cxn>
              </a:cxnLst>
              <a:pathLst>
                <a:path w="6" h="16">
                  <a:moveTo>
                    <a:pt x="6" y="0"/>
                  </a:moveTo>
                  <a:cubicBezTo>
                    <a:pt x="5" y="6"/>
                    <a:pt x="4"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1" name="Freeform 1105"/>
            <p:cNvSpPr/>
            <p:nvPr/>
          </p:nvSpPr>
          <p:spPr>
            <a:xfrm>
              <a:off x="1985397" y="5665555"/>
              <a:ext cx="26668" cy="45717"/>
            </a:xfrm>
            <a:custGeom>
              <a:avLst/>
              <a:gdLst/>
              <a:ahLst/>
              <a:cxnLst>
                <a:cxn ang="0">
                  <a:pos x="2147483646" y="0"/>
                </a:cxn>
                <a:cxn ang="0">
                  <a:pos x="0" y="2147483646"/>
                </a:cxn>
              </a:cxnLst>
              <a:pathLst>
                <a:path w="9" h="16">
                  <a:moveTo>
                    <a:pt x="9" y="0"/>
                  </a:moveTo>
                  <a:cubicBezTo>
                    <a:pt x="7" y="6"/>
                    <a:pt x="6"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2" name="Freeform 1106"/>
            <p:cNvSpPr/>
            <p:nvPr/>
          </p:nvSpPr>
          <p:spPr>
            <a:xfrm>
              <a:off x="1869201" y="5636982"/>
              <a:ext cx="17144" cy="26668"/>
            </a:xfrm>
            <a:custGeom>
              <a:avLst/>
              <a:gdLst/>
              <a:ahLst/>
              <a:cxnLst>
                <a:cxn ang="0">
                  <a:pos x="2147483646" y="0"/>
                </a:cxn>
                <a:cxn ang="0">
                  <a:pos x="0" y="2147483646"/>
                </a:cxn>
              </a:cxnLst>
              <a:pathLst>
                <a:path w="6" h="9">
                  <a:moveTo>
                    <a:pt x="6" y="0"/>
                  </a:moveTo>
                  <a:cubicBezTo>
                    <a:pt x="5" y="3"/>
                    <a:pt x="3"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3" name="Freeform 1107"/>
            <p:cNvSpPr/>
            <p:nvPr/>
          </p:nvSpPr>
          <p:spPr>
            <a:xfrm>
              <a:off x="1754910" y="5591266"/>
              <a:ext cx="38097" cy="30478"/>
            </a:xfrm>
            <a:custGeom>
              <a:avLst/>
              <a:gdLst/>
              <a:ahLst/>
              <a:cxnLst>
                <a:cxn ang="0">
                  <a:pos x="2147483646" y="0"/>
                </a:cxn>
                <a:cxn ang="0">
                  <a:pos x="0" y="2147483646"/>
                </a:cxn>
              </a:cxnLst>
              <a:pathLst>
                <a:path w="14" h="11">
                  <a:moveTo>
                    <a:pt x="14" y="0"/>
                  </a:moveTo>
                  <a:cubicBezTo>
                    <a:pt x="9" y="4"/>
                    <a:pt x="7" y="10"/>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4" name="Freeform 1108"/>
            <p:cNvSpPr/>
            <p:nvPr/>
          </p:nvSpPr>
          <p:spPr>
            <a:xfrm>
              <a:off x="1657762" y="5553169"/>
              <a:ext cx="24763" cy="32383"/>
            </a:xfrm>
            <a:custGeom>
              <a:avLst/>
              <a:gdLst/>
              <a:ahLst/>
              <a:cxnLst>
                <a:cxn ang="0">
                  <a:pos x="2147483646" y="0"/>
                </a:cxn>
                <a:cxn ang="0">
                  <a:pos x="0" y="2147483646"/>
                </a:cxn>
              </a:cxnLst>
              <a:pathLst>
                <a:path w="9" h="11">
                  <a:moveTo>
                    <a:pt x="9" y="0"/>
                  </a:moveTo>
                  <a:cubicBezTo>
                    <a:pt x="5" y="2"/>
                    <a:pt x="2"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5" name="Freeform 1109"/>
            <p:cNvSpPr/>
            <p:nvPr/>
          </p:nvSpPr>
          <p:spPr>
            <a:xfrm>
              <a:off x="1520612" y="5522691"/>
              <a:ext cx="19049" cy="57146"/>
            </a:xfrm>
            <a:custGeom>
              <a:avLst/>
              <a:gdLst/>
              <a:ahLst/>
              <a:cxnLst>
                <a:cxn ang="0">
                  <a:pos x="2147483646" y="0"/>
                </a:cxn>
                <a:cxn ang="0">
                  <a:pos x="0" y="2147483646"/>
                </a:cxn>
              </a:cxnLst>
              <a:pathLst>
                <a:path w="7" h="20">
                  <a:moveTo>
                    <a:pt x="7" y="0"/>
                  </a:moveTo>
                  <a:cubicBezTo>
                    <a:pt x="6" y="7"/>
                    <a:pt x="7" y="16"/>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6" name="Freeform 1110"/>
            <p:cNvSpPr/>
            <p:nvPr/>
          </p:nvSpPr>
          <p:spPr>
            <a:xfrm>
              <a:off x="1377748" y="5496023"/>
              <a:ext cx="11429" cy="38097"/>
            </a:xfrm>
            <a:custGeom>
              <a:avLst/>
              <a:gdLst/>
              <a:ahLst/>
              <a:cxnLst>
                <a:cxn ang="0">
                  <a:pos x="2147483646" y="0"/>
                </a:cxn>
                <a:cxn ang="0">
                  <a:pos x="0" y="2147483646"/>
                </a:cxn>
              </a:cxnLst>
              <a:pathLst>
                <a:path w="4" h="14">
                  <a:moveTo>
                    <a:pt x="3" y="0"/>
                  </a:moveTo>
                  <a:cubicBezTo>
                    <a:pt x="3"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7" name="Freeform 1111"/>
            <p:cNvSpPr/>
            <p:nvPr/>
          </p:nvSpPr>
          <p:spPr>
            <a:xfrm>
              <a:off x="1267266" y="5484594"/>
              <a:ext cx="15239" cy="30478"/>
            </a:xfrm>
            <a:custGeom>
              <a:avLst/>
              <a:gdLst/>
              <a:ahLst/>
              <a:cxnLst>
                <a:cxn ang="0">
                  <a:pos x="2147483646" y="0"/>
                </a:cxn>
                <a:cxn ang="0">
                  <a:pos x="0" y="2147483646"/>
                </a:cxn>
              </a:cxnLst>
              <a:pathLst>
                <a:path w="6" h="11">
                  <a:moveTo>
                    <a:pt x="6" y="0"/>
                  </a:moveTo>
                  <a:cubicBezTo>
                    <a:pt x="5" y="4"/>
                    <a:pt x="3"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8" name="Freeform 1112"/>
            <p:cNvSpPr/>
            <p:nvPr/>
          </p:nvSpPr>
          <p:spPr>
            <a:xfrm>
              <a:off x="1126307" y="5436972"/>
              <a:ext cx="26668" cy="36192"/>
            </a:xfrm>
            <a:custGeom>
              <a:avLst/>
              <a:gdLst/>
              <a:ahLst/>
              <a:cxnLst>
                <a:cxn ang="0">
                  <a:pos x="2147483646" y="0"/>
                </a:cxn>
                <a:cxn ang="0">
                  <a:pos x="0" y="2147483646"/>
                </a:cxn>
              </a:cxnLst>
              <a:pathLst>
                <a:path w="9" h="13">
                  <a:moveTo>
                    <a:pt x="9" y="0"/>
                  </a:moveTo>
                  <a:cubicBezTo>
                    <a:pt x="9" y="6"/>
                    <a:pt x="6"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19" name="Freeform 1113"/>
            <p:cNvSpPr/>
            <p:nvPr/>
          </p:nvSpPr>
          <p:spPr>
            <a:xfrm>
              <a:off x="1036779" y="5417924"/>
              <a:ext cx="22858" cy="32383"/>
            </a:xfrm>
            <a:custGeom>
              <a:avLst/>
              <a:gdLst/>
              <a:ahLst/>
              <a:cxnLst>
                <a:cxn ang="0">
                  <a:pos x="2147483646" y="0"/>
                </a:cxn>
                <a:cxn ang="0">
                  <a:pos x="0" y="2147483646"/>
                </a:cxn>
              </a:cxnLst>
              <a:pathLst>
                <a:path w="8" h="12">
                  <a:moveTo>
                    <a:pt x="8"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0" name="Freeform 1114"/>
            <p:cNvSpPr/>
            <p:nvPr/>
          </p:nvSpPr>
          <p:spPr>
            <a:xfrm>
              <a:off x="958680" y="5389351"/>
              <a:ext cx="28573" cy="19049"/>
            </a:xfrm>
            <a:custGeom>
              <a:avLst/>
              <a:gdLst/>
              <a:ahLst/>
              <a:cxnLst>
                <a:cxn ang="0">
                  <a:pos x="2147483646" y="0"/>
                </a:cxn>
                <a:cxn ang="0">
                  <a:pos x="0" y="2147483646"/>
                </a:cxn>
              </a:cxnLst>
              <a:pathLst>
                <a:path w="10" h="7">
                  <a:moveTo>
                    <a:pt x="10" y="0"/>
                  </a:moveTo>
                  <a:cubicBezTo>
                    <a:pt x="8" y="4"/>
                    <a:pt x="4" y="7"/>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1" name="Freeform 1115"/>
            <p:cNvSpPr/>
            <p:nvPr/>
          </p:nvSpPr>
          <p:spPr>
            <a:xfrm>
              <a:off x="890105" y="5391256"/>
              <a:ext cx="13334" cy="22858"/>
            </a:xfrm>
            <a:custGeom>
              <a:avLst/>
              <a:gdLst/>
              <a:ahLst/>
              <a:cxnLst>
                <a:cxn ang="0">
                  <a:pos x="2147483646" y="0"/>
                </a:cxn>
                <a:cxn ang="0">
                  <a:pos x="0" y="2147483646"/>
                </a:cxn>
              </a:cxnLst>
              <a:pathLst>
                <a:path w="5" h="8">
                  <a:moveTo>
                    <a:pt x="5" y="0"/>
                  </a:moveTo>
                  <a:cubicBezTo>
                    <a:pt x="4" y="3"/>
                    <a:pt x="1"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2" name="Freeform 1116"/>
            <p:cNvSpPr/>
            <p:nvPr/>
          </p:nvSpPr>
          <p:spPr>
            <a:xfrm>
              <a:off x="741526" y="5355064"/>
              <a:ext cx="9524" cy="40002"/>
            </a:xfrm>
            <a:custGeom>
              <a:avLst/>
              <a:gdLst/>
              <a:ahLst/>
              <a:cxnLst>
                <a:cxn ang="0">
                  <a:pos x="0" y="0"/>
                </a:cxn>
                <a:cxn ang="0">
                  <a:pos x="2147483646" y="2147483646"/>
                </a:cxn>
              </a:cxnLst>
              <a:pathLst>
                <a:path w="3" h="14">
                  <a:moveTo>
                    <a:pt x="0" y="0"/>
                  </a:moveTo>
                  <a:cubicBezTo>
                    <a:pt x="2" y="4"/>
                    <a:pt x="3" y="9"/>
                    <a:pt x="3"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3" name="Freeform 1117"/>
            <p:cNvSpPr/>
            <p:nvPr/>
          </p:nvSpPr>
          <p:spPr>
            <a:xfrm>
              <a:off x="678666" y="5377922"/>
              <a:ext cx="9524" cy="36192"/>
            </a:xfrm>
            <a:custGeom>
              <a:avLst/>
              <a:gdLst/>
              <a:ahLst/>
              <a:cxnLst>
                <a:cxn ang="0">
                  <a:pos x="2147483646" y="0"/>
                </a:cxn>
                <a:cxn ang="0">
                  <a:pos x="2147483646" y="2147483646"/>
                </a:cxn>
              </a:cxnLst>
              <a:pathLst>
                <a:path w="4" h="13">
                  <a:moveTo>
                    <a:pt x="1" y="0"/>
                  </a:moveTo>
                  <a:cubicBezTo>
                    <a:pt x="0" y="4"/>
                    <a:pt x="1"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4" name="Freeform 1118"/>
            <p:cNvSpPr/>
            <p:nvPr/>
          </p:nvSpPr>
          <p:spPr>
            <a:xfrm>
              <a:off x="2309223" y="5934140"/>
              <a:ext cx="15239" cy="32383"/>
            </a:xfrm>
            <a:custGeom>
              <a:avLst/>
              <a:gdLst/>
              <a:ahLst/>
              <a:cxnLst>
                <a:cxn ang="0">
                  <a:pos x="2147483646" y="0"/>
                </a:cxn>
                <a:cxn ang="0">
                  <a:pos x="0" y="2147483646"/>
                </a:cxn>
              </a:cxnLst>
              <a:pathLst>
                <a:path w="5" h="12">
                  <a:moveTo>
                    <a:pt x="5" y="0"/>
                  </a:moveTo>
                  <a:cubicBezTo>
                    <a:pt x="4" y="3"/>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5" name="Freeform 1119"/>
            <p:cNvSpPr/>
            <p:nvPr/>
          </p:nvSpPr>
          <p:spPr>
            <a:xfrm>
              <a:off x="2206361" y="5903662"/>
              <a:ext cx="19049" cy="32383"/>
            </a:xfrm>
            <a:custGeom>
              <a:avLst/>
              <a:gdLst/>
              <a:ahLst/>
              <a:cxnLst>
                <a:cxn ang="0">
                  <a:pos x="2147483646" y="0"/>
                </a:cxn>
                <a:cxn ang="0">
                  <a:pos x="0" y="2147483646"/>
                </a:cxn>
              </a:cxnLst>
              <a:pathLst>
                <a:path w="7" h="12">
                  <a:moveTo>
                    <a:pt x="7" y="0"/>
                  </a:moveTo>
                  <a:cubicBezTo>
                    <a:pt x="5"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6" name="Freeform 1120"/>
            <p:cNvSpPr/>
            <p:nvPr/>
          </p:nvSpPr>
          <p:spPr>
            <a:xfrm>
              <a:off x="2111118" y="5852231"/>
              <a:ext cx="28573" cy="57146"/>
            </a:xfrm>
            <a:custGeom>
              <a:avLst/>
              <a:gdLst/>
              <a:ahLst/>
              <a:cxnLst>
                <a:cxn ang="0">
                  <a:pos x="2147483646" y="0"/>
                </a:cxn>
                <a:cxn ang="0">
                  <a:pos x="0" y="2147483646"/>
                </a:cxn>
              </a:cxnLst>
              <a:pathLst>
                <a:path w="10" h="20">
                  <a:moveTo>
                    <a:pt x="10" y="0"/>
                  </a:moveTo>
                  <a:cubicBezTo>
                    <a:pt x="6" y="6"/>
                    <a:pt x="3"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7" name="Freeform 1121"/>
            <p:cNvSpPr/>
            <p:nvPr/>
          </p:nvSpPr>
          <p:spPr>
            <a:xfrm>
              <a:off x="1966349" y="5838897"/>
              <a:ext cx="19049" cy="41907"/>
            </a:xfrm>
            <a:custGeom>
              <a:avLst/>
              <a:gdLst/>
              <a:ahLst/>
              <a:cxnLst>
                <a:cxn ang="0">
                  <a:pos x="2147483646" y="0"/>
                </a:cxn>
                <a:cxn ang="0">
                  <a:pos x="0" y="2147483646"/>
                </a:cxn>
              </a:cxnLst>
              <a:pathLst>
                <a:path w="7" h="15">
                  <a:moveTo>
                    <a:pt x="7" y="0"/>
                  </a:moveTo>
                  <a:cubicBezTo>
                    <a:pt x="4" y="5"/>
                    <a:pt x="2" y="10"/>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8" name="Freeform 1122"/>
            <p:cNvSpPr/>
            <p:nvPr/>
          </p:nvSpPr>
          <p:spPr>
            <a:xfrm>
              <a:off x="1823485" y="5831278"/>
              <a:ext cx="20953" cy="38097"/>
            </a:xfrm>
            <a:custGeom>
              <a:avLst/>
              <a:gdLst/>
              <a:ahLst/>
              <a:cxnLst>
                <a:cxn ang="0">
                  <a:pos x="2147483646" y="0"/>
                </a:cxn>
                <a:cxn ang="0">
                  <a:pos x="0" y="2147483646"/>
                </a:cxn>
              </a:cxnLst>
              <a:pathLst>
                <a:path w="7" h="14">
                  <a:moveTo>
                    <a:pt x="7" y="0"/>
                  </a:moveTo>
                  <a:cubicBezTo>
                    <a:pt x="4"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29" name="Freeform 1123"/>
            <p:cNvSpPr/>
            <p:nvPr/>
          </p:nvSpPr>
          <p:spPr>
            <a:xfrm>
              <a:off x="1726337" y="5774132"/>
              <a:ext cx="13334" cy="47621"/>
            </a:xfrm>
            <a:custGeom>
              <a:avLst/>
              <a:gdLst/>
              <a:ahLst/>
              <a:cxnLst>
                <a:cxn ang="0">
                  <a:pos x="2147483646" y="0"/>
                </a:cxn>
                <a:cxn ang="0">
                  <a:pos x="0" y="2147483646"/>
                </a:cxn>
              </a:cxnLst>
              <a:pathLst>
                <a:path w="5" h="17">
                  <a:moveTo>
                    <a:pt x="5" y="0"/>
                  </a:moveTo>
                  <a:cubicBezTo>
                    <a:pt x="5"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0" name="Freeform 1124"/>
            <p:cNvSpPr/>
            <p:nvPr/>
          </p:nvSpPr>
          <p:spPr>
            <a:xfrm>
              <a:off x="1564424" y="5737940"/>
              <a:ext cx="15239" cy="45717"/>
            </a:xfrm>
            <a:custGeom>
              <a:avLst/>
              <a:gdLst/>
              <a:ahLst/>
              <a:cxnLst>
                <a:cxn ang="0">
                  <a:pos x="2147483646" y="0"/>
                </a:cxn>
                <a:cxn ang="0">
                  <a:pos x="0" y="2147483646"/>
                </a:cxn>
              </a:cxnLst>
              <a:pathLst>
                <a:path w="5" h="16">
                  <a:moveTo>
                    <a:pt x="5" y="0"/>
                  </a:moveTo>
                  <a:cubicBezTo>
                    <a:pt x="4" y="6"/>
                    <a:pt x="5"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1" name="Freeform 1125"/>
            <p:cNvSpPr/>
            <p:nvPr/>
          </p:nvSpPr>
          <p:spPr>
            <a:xfrm>
              <a:off x="1432989" y="5701748"/>
              <a:ext cx="5715" cy="24763"/>
            </a:xfrm>
            <a:custGeom>
              <a:avLst/>
              <a:gdLst/>
              <a:ahLst/>
              <a:cxnLst>
                <a:cxn ang="0">
                  <a:pos x="2147483646" y="0"/>
                </a:cxn>
                <a:cxn ang="0">
                  <a:pos x="0" y="2147483646"/>
                </a:cxn>
              </a:cxnLst>
              <a:pathLst>
                <a:path w="2" h="9">
                  <a:moveTo>
                    <a:pt x="2" y="0"/>
                  </a:moveTo>
                  <a:cubicBezTo>
                    <a:pt x="2" y="3"/>
                    <a:pt x="1"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2" name="Freeform 1126"/>
            <p:cNvSpPr/>
            <p:nvPr/>
          </p:nvSpPr>
          <p:spPr>
            <a:xfrm>
              <a:off x="1282505" y="5676984"/>
              <a:ext cx="5715" cy="43812"/>
            </a:xfrm>
            <a:custGeom>
              <a:avLst/>
              <a:gdLst/>
              <a:ahLst/>
              <a:cxnLst>
                <a:cxn ang="0">
                  <a:pos x="0" y="0"/>
                </a:cxn>
                <a:cxn ang="0">
                  <a:pos x="0" y="2147483646"/>
                </a:cxn>
              </a:cxnLst>
              <a:pathLst>
                <a:path w="2" h="16">
                  <a:moveTo>
                    <a:pt x="0" y="0"/>
                  </a:moveTo>
                  <a:cubicBezTo>
                    <a:pt x="2" y="5"/>
                    <a:pt x="2"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3" name="Freeform 1127"/>
            <p:cNvSpPr/>
            <p:nvPr/>
          </p:nvSpPr>
          <p:spPr>
            <a:xfrm>
              <a:off x="1189167" y="5652221"/>
              <a:ext cx="13334" cy="32383"/>
            </a:xfrm>
            <a:custGeom>
              <a:avLst/>
              <a:gdLst/>
              <a:ahLst/>
              <a:cxnLst>
                <a:cxn ang="0">
                  <a:pos x="2147483646" y="0"/>
                </a:cxn>
                <a:cxn ang="0">
                  <a:pos x="0" y="2147483646"/>
                </a:cxn>
              </a:cxnLst>
              <a:pathLst>
                <a:path w="5" h="12">
                  <a:moveTo>
                    <a:pt x="5" y="0"/>
                  </a:moveTo>
                  <a:cubicBezTo>
                    <a:pt x="5" y="4"/>
                    <a:pt x="3"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4" name="Freeform 1128"/>
            <p:cNvSpPr/>
            <p:nvPr/>
          </p:nvSpPr>
          <p:spPr>
            <a:xfrm>
              <a:off x="1105354" y="5640792"/>
              <a:ext cx="9524" cy="43812"/>
            </a:xfrm>
            <a:custGeom>
              <a:avLst/>
              <a:gdLst/>
              <a:ahLst/>
              <a:cxnLst>
                <a:cxn ang="0">
                  <a:pos x="2147483646" y="0"/>
                </a:cxn>
                <a:cxn ang="0">
                  <a:pos x="0" y="2147483646"/>
                </a:cxn>
              </a:cxnLst>
              <a:pathLst>
                <a:path w="4" h="16">
                  <a:moveTo>
                    <a:pt x="4" y="0"/>
                  </a:moveTo>
                  <a:cubicBezTo>
                    <a:pt x="2" y="5"/>
                    <a:pt x="1" y="10"/>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5" name="Freeform 1129"/>
            <p:cNvSpPr/>
            <p:nvPr/>
          </p:nvSpPr>
          <p:spPr>
            <a:xfrm>
              <a:off x="951060" y="5574122"/>
              <a:ext cx="11429" cy="41907"/>
            </a:xfrm>
            <a:custGeom>
              <a:avLst/>
              <a:gdLst/>
              <a:ahLst/>
              <a:cxnLst>
                <a:cxn ang="0">
                  <a:pos x="2147483646" y="0"/>
                </a:cxn>
                <a:cxn ang="0">
                  <a:pos x="0" y="2147483646"/>
                </a:cxn>
              </a:cxnLst>
              <a:pathLst>
                <a:path w="4" h="15">
                  <a:moveTo>
                    <a:pt x="4" y="0"/>
                  </a:moveTo>
                  <a:cubicBezTo>
                    <a:pt x="3" y="6"/>
                    <a:pt x="2" y="10"/>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6" name="Freeform 1130"/>
            <p:cNvSpPr/>
            <p:nvPr/>
          </p:nvSpPr>
          <p:spPr>
            <a:xfrm>
              <a:off x="867247" y="5570312"/>
              <a:ext cx="9524" cy="47621"/>
            </a:xfrm>
            <a:custGeom>
              <a:avLst/>
              <a:gdLst/>
              <a:ahLst/>
              <a:cxnLst>
                <a:cxn ang="0">
                  <a:pos x="2147483646" y="0"/>
                </a:cxn>
                <a:cxn ang="0">
                  <a:pos x="0" y="2147483646"/>
                </a:cxn>
              </a:cxnLst>
              <a:pathLst>
                <a:path w="3" h="17">
                  <a:moveTo>
                    <a:pt x="3" y="0"/>
                  </a:moveTo>
                  <a:cubicBezTo>
                    <a:pt x="3"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7" name="Freeform 1131"/>
            <p:cNvSpPr/>
            <p:nvPr/>
          </p:nvSpPr>
          <p:spPr>
            <a:xfrm>
              <a:off x="733907" y="5570312"/>
              <a:ext cx="5715" cy="47621"/>
            </a:xfrm>
            <a:custGeom>
              <a:avLst/>
              <a:gdLst/>
              <a:ahLst/>
              <a:cxnLst>
                <a:cxn ang="0">
                  <a:pos x="2147483646" y="0"/>
                </a:cxn>
                <a:cxn ang="0">
                  <a:pos x="2147483646" y="2147483646"/>
                </a:cxn>
              </a:cxnLst>
              <a:pathLst>
                <a:path w="2" h="17">
                  <a:moveTo>
                    <a:pt x="2" y="0"/>
                  </a:moveTo>
                  <a:cubicBezTo>
                    <a:pt x="1" y="6"/>
                    <a:pt x="0"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8" name="Freeform 1132"/>
            <p:cNvSpPr/>
            <p:nvPr/>
          </p:nvSpPr>
          <p:spPr>
            <a:xfrm>
              <a:off x="600567" y="5568408"/>
              <a:ext cx="5715" cy="36192"/>
            </a:xfrm>
            <a:custGeom>
              <a:avLst/>
              <a:gdLst/>
              <a:ahLst/>
              <a:cxnLst>
                <a:cxn ang="0">
                  <a:pos x="2147483646" y="0"/>
                </a:cxn>
                <a:cxn ang="0">
                  <a:pos x="0" y="2147483646"/>
                </a:cxn>
              </a:cxnLst>
              <a:pathLst>
                <a:path w="2" h="13">
                  <a:moveTo>
                    <a:pt x="2" y="0"/>
                  </a:moveTo>
                  <a:cubicBezTo>
                    <a:pt x="2" y="4"/>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39" name="Freeform 1133"/>
            <p:cNvSpPr/>
            <p:nvPr/>
          </p:nvSpPr>
          <p:spPr>
            <a:xfrm>
              <a:off x="493895" y="5570312"/>
              <a:ext cx="11429" cy="36192"/>
            </a:xfrm>
            <a:custGeom>
              <a:avLst/>
              <a:gdLst/>
              <a:ahLst/>
              <a:cxnLst>
                <a:cxn ang="0">
                  <a:pos x="2147483646" y="0"/>
                </a:cxn>
                <a:cxn ang="0">
                  <a:pos x="0" y="2147483646"/>
                </a:cxn>
              </a:cxnLst>
              <a:pathLst>
                <a:path w="4" h="13">
                  <a:moveTo>
                    <a:pt x="4" y="0"/>
                  </a:moveTo>
                  <a:cubicBezTo>
                    <a:pt x="3" y="5"/>
                    <a:pt x="2"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0" name="Freeform 1134"/>
            <p:cNvSpPr/>
            <p:nvPr/>
          </p:nvSpPr>
          <p:spPr>
            <a:xfrm>
              <a:off x="371984" y="5558883"/>
              <a:ext cx="45717" cy="41907"/>
            </a:xfrm>
            <a:custGeom>
              <a:avLst/>
              <a:gdLst/>
              <a:ahLst/>
              <a:cxnLst>
                <a:cxn ang="0">
                  <a:pos x="2147483646" y="0"/>
                </a:cxn>
                <a:cxn ang="0">
                  <a:pos x="0" y="2147483646"/>
                </a:cxn>
              </a:cxnLst>
              <a:pathLst>
                <a:path w="17" h="15">
                  <a:moveTo>
                    <a:pt x="17" y="0"/>
                  </a:moveTo>
                  <a:cubicBezTo>
                    <a:pt x="13" y="5"/>
                    <a:pt x="6"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1" name="Freeform 1135"/>
            <p:cNvSpPr/>
            <p:nvPr/>
          </p:nvSpPr>
          <p:spPr>
            <a:xfrm>
              <a:off x="4460874" y="6219269"/>
              <a:ext cx="17144" cy="47621"/>
            </a:xfrm>
            <a:custGeom>
              <a:avLst/>
              <a:gdLst/>
              <a:ahLst/>
              <a:cxnLst>
                <a:cxn ang="0">
                  <a:pos x="0" y="0"/>
                </a:cxn>
                <a:cxn ang="0">
                  <a:pos x="0" y="2147483646"/>
                </a:cxn>
              </a:cxnLst>
              <a:pathLst>
                <a:path w="6" h="17">
                  <a:moveTo>
                    <a:pt x="0" y="0"/>
                  </a:moveTo>
                  <a:cubicBezTo>
                    <a:pt x="2" y="5"/>
                    <a:pt x="6"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2" name="Freeform 1136"/>
            <p:cNvSpPr/>
            <p:nvPr/>
          </p:nvSpPr>
          <p:spPr>
            <a:xfrm>
              <a:off x="4310391" y="6230699"/>
              <a:ext cx="17144" cy="34287"/>
            </a:xfrm>
            <a:custGeom>
              <a:avLst/>
              <a:gdLst/>
              <a:ahLst/>
              <a:cxnLst>
                <a:cxn ang="0">
                  <a:pos x="2147483646" y="0"/>
                </a:cxn>
                <a:cxn ang="0">
                  <a:pos x="0" y="2147483646"/>
                </a:cxn>
              </a:cxnLst>
              <a:pathLst>
                <a:path w="6" h="12">
                  <a:moveTo>
                    <a:pt x="6" y="0"/>
                  </a:moveTo>
                  <a:cubicBezTo>
                    <a:pt x="6" y="4"/>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3" name="Freeform 1137"/>
            <p:cNvSpPr/>
            <p:nvPr/>
          </p:nvSpPr>
          <p:spPr>
            <a:xfrm>
              <a:off x="4182765" y="6245937"/>
              <a:ext cx="26668" cy="47621"/>
            </a:xfrm>
            <a:custGeom>
              <a:avLst/>
              <a:gdLst/>
              <a:ahLst/>
              <a:cxnLst>
                <a:cxn ang="0">
                  <a:pos x="2147483646" y="0"/>
                </a:cxn>
                <a:cxn ang="0">
                  <a:pos x="0" y="2147483646"/>
                </a:cxn>
              </a:cxnLst>
              <a:pathLst>
                <a:path w="10" h="17">
                  <a:moveTo>
                    <a:pt x="10" y="0"/>
                  </a:moveTo>
                  <a:cubicBezTo>
                    <a:pt x="6" y="6"/>
                    <a:pt x="6"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4" name="Freeform 1138"/>
            <p:cNvSpPr/>
            <p:nvPr/>
          </p:nvSpPr>
          <p:spPr>
            <a:xfrm>
              <a:off x="4076093" y="6219269"/>
              <a:ext cx="24763" cy="57146"/>
            </a:xfrm>
            <a:custGeom>
              <a:avLst/>
              <a:gdLst/>
              <a:ahLst/>
              <a:cxnLst>
                <a:cxn ang="0">
                  <a:pos x="2147483646" y="0"/>
                </a:cxn>
                <a:cxn ang="0">
                  <a:pos x="0" y="2147483646"/>
                </a:cxn>
              </a:cxnLst>
              <a:pathLst>
                <a:path w="9" h="20">
                  <a:moveTo>
                    <a:pt x="9" y="0"/>
                  </a:moveTo>
                  <a:cubicBezTo>
                    <a:pt x="8" y="7"/>
                    <a:pt x="6" y="15"/>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5" name="Freeform 1139"/>
            <p:cNvSpPr/>
            <p:nvPr/>
          </p:nvSpPr>
          <p:spPr>
            <a:xfrm>
              <a:off x="3961802" y="6219269"/>
              <a:ext cx="13334" cy="34287"/>
            </a:xfrm>
            <a:custGeom>
              <a:avLst/>
              <a:gdLst/>
              <a:ahLst/>
              <a:cxnLst>
                <a:cxn ang="0">
                  <a:pos x="2147483646" y="0"/>
                </a:cxn>
                <a:cxn ang="0">
                  <a:pos x="0" y="2147483646"/>
                </a:cxn>
              </a:cxnLst>
              <a:pathLst>
                <a:path w="5" h="12">
                  <a:moveTo>
                    <a:pt x="4" y="0"/>
                  </a:moveTo>
                  <a:cubicBezTo>
                    <a:pt x="5"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6" name="Freeform 1140"/>
            <p:cNvSpPr/>
            <p:nvPr/>
          </p:nvSpPr>
          <p:spPr>
            <a:xfrm>
              <a:off x="3855130" y="6205935"/>
              <a:ext cx="20953" cy="41907"/>
            </a:xfrm>
            <a:custGeom>
              <a:avLst/>
              <a:gdLst/>
              <a:ahLst/>
              <a:cxnLst>
                <a:cxn ang="0">
                  <a:pos x="2147483646" y="0"/>
                </a:cxn>
                <a:cxn ang="0">
                  <a:pos x="0" y="2147483646"/>
                </a:cxn>
              </a:cxnLst>
              <a:pathLst>
                <a:path w="7" h="15">
                  <a:moveTo>
                    <a:pt x="6" y="0"/>
                  </a:moveTo>
                  <a:cubicBezTo>
                    <a:pt x="7" y="6"/>
                    <a:pt x="5"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7" name="Freeform 1141"/>
            <p:cNvSpPr/>
            <p:nvPr/>
          </p:nvSpPr>
          <p:spPr>
            <a:xfrm>
              <a:off x="3756077" y="6230699"/>
              <a:ext cx="7619" cy="51431"/>
            </a:xfrm>
            <a:custGeom>
              <a:avLst/>
              <a:gdLst/>
              <a:ahLst/>
              <a:cxnLst>
                <a:cxn ang="0">
                  <a:pos x="2147483646" y="0"/>
                </a:cxn>
                <a:cxn ang="0">
                  <a:pos x="0" y="2147483646"/>
                </a:cxn>
              </a:cxnLst>
              <a:pathLst>
                <a:path w="3" h="18">
                  <a:moveTo>
                    <a:pt x="2" y="0"/>
                  </a:moveTo>
                  <a:cubicBezTo>
                    <a:pt x="3" y="6"/>
                    <a:pt x="2"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8" name="Freeform 1142"/>
            <p:cNvSpPr/>
            <p:nvPr/>
          </p:nvSpPr>
          <p:spPr>
            <a:xfrm>
              <a:off x="3660834" y="6240223"/>
              <a:ext cx="0" cy="26668"/>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49" name="Freeform 1143"/>
            <p:cNvSpPr/>
            <p:nvPr/>
          </p:nvSpPr>
          <p:spPr>
            <a:xfrm>
              <a:off x="4371346" y="6350705"/>
              <a:ext cx="17144" cy="22858"/>
            </a:xfrm>
            <a:custGeom>
              <a:avLst/>
              <a:gdLst/>
              <a:ahLst/>
              <a:cxnLst>
                <a:cxn ang="0">
                  <a:pos x="2147483646" y="0"/>
                </a:cxn>
                <a:cxn ang="0">
                  <a:pos x="0" y="2147483646"/>
                </a:cxn>
              </a:cxnLst>
              <a:pathLst>
                <a:path w="6" h="8">
                  <a:moveTo>
                    <a:pt x="5" y="0"/>
                  </a:moveTo>
                  <a:cubicBezTo>
                    <a:pt x="6" y="5"/>
                    <a:pt x="4" y="7"/>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0" name="Freeform 1144"/>
            <p:cNvSpPr/>
            <p:nvPr/>
          </p:nvSpPr>
          <p:spPr>
            <a:xfrm>
              <a:off x="4291342" y="6341180"/>
              <a:ext cx="19049" cy="32383"/>
            </a:xfrm>
            <a:custGeom>
              <a:avLst/>
              <a:gdLst/>
              <a:ahLst/>
              <a:cxnLst>
                <a:cxn ang="0">
                  <a:pos x="2147483646" y="0"/>
                </a:cxn>
                <a:cxn ang="0">
                  <a:pos x="0" y="2147483646"/>
                </a:cxn>
              </a:cxnLst>
              <a:pathLst>
                <a:path w="7" h="12">
                  <a:moveTo>
                    <a:pt x="7" y="0"/>
                  </a:moveTo>
                  <a:cubicBezTo>
                    <a:pt x="7" y="5"/>
                    <a:pt x="5" y="10"/>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1" name="Freeform 1145"/>
            <p:cNvSpPr/>
            <p:nvPr/>
          </p:nvSpPr>
          <p:spPr>
            <a:xfrm>
              <a:off x="3493207" y="6242128"/>
              <a:ext cx="13334" cy="45717"/>
            </a:xfrm>
            <a:custGeom>
              <a:avLst/>
              <a:gdLst/>
              <a:ahLst/>
              <a:cxnLst>
                <a:cxn ang="0">
                  <a:pos x="2147483646" y="0"/>
                </a:cxn>
                <a:cxn ang="0">
                  <a:pos x="0" y="2147483646"/>
                </a:cxn>
              </a:cxnLst>
              <a:pathLst>
                <a:path w="5" h="16">
                  <a:moveTo>
                    <a:pt x="1" y="0"/>
                  </a:moveTo>
                  <a:cubicBezTo>
                    <a:pt x="5" y="3"/>
                    <a:pt x="5"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2" name="Freeform 1146"/>
            <p:cNvSpPr/>
            <p:nvPr/>
          </p:nvSpPr>
          <p:spPr>
            <a:xfrm>
              <a:off x="3386535" y="6240223"/>
              <a:ext cx="20953" cy="49526"/>
            </a:xfrm>
            <a:custGeom>
              <a:avLst/>
              <a:gdLst/>
              <a:ahLst/>
              <a:cxnLst>
                <a:cxn ang="0">
                  <a:pos x="2147483646" y="0"/>
                </a:cxn>
                <a:cxn ang="0">
                  <a:pos x="0" y="2147483646"/>
                </a:cxn>
              </a:cxnLst>
              <a:pathLst>
                <a:path w="7" h="18">
                  <a:moveTo>
                    <a:pt x="7" y="0"/>
                  </a:moveTo>
                  <a:cubicBezTo>
                    <a:pt x="6" y="6"/>
                    <a:pt x="5" y="13"/>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3" name="Freeform 1147"/>
            <p:cNvSpPr/>
            <p:nvPr/>
          </p:nvSpPr>
          <p:spPr>
            <a:xfrm>
              <a:off x="3281768" y="6234508"/>
              <a:ext cx="17144" cy="43812"/>
            </a:xfrm>
            <a:custGeom>
              <a:avLst/>
              <a:gdLst/>
              <a:ahLst/>
              <a:cxnLst>
                <a:cxn ang="0">
                  <a:pos x="2147483646" y="0"/>
                </a:cxn>
                <a:cxn ang="0">
                  <a:pos x="0" y="2147483646"/>
                </a:cxn>
              </a:cxnLst>
              <a:pathLst>
                <a:path w="6" h="16">
                  <a:moveTo>
                    <a:pt x="6" y="0"/>
                  </a:moveTo>
                  <a:cubicBezTo>
                    <a:pt x="6" y="6"/>
                    <a:pt x="3"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4" name="Freeform 1148"/>
            <p:cNvSpPr/>
            <p:nvPr/>
          </p:nvSpPr>
          <p:spPr>
            <a:xfrm>
              <a:off x="3366419" y="6217964"/>
              <a:ext cx="24763" cy="36192"/>
            </a:xfrm>
            <a:custGeom>
              <a:avLst/>
              <a:gdLst/>
              <a:ahLst/>
              <a:cxnLst>
                <a:cxn ang="0">
                  <a:pos x="2147483646" y="0"/>
                </a:cxn>
                <a:cxn ang="0">
                  <a:pos x="0" y="2147483646"/>
                </a:cxn>
              </a:cxnLst>
              <a:pathLst>
                <a:path w="9" h="13">
                  <a:moveTo>
                    <a:pt x="9" y="0"/>
                  </a:moveTo>
                  <a:cubicBezTo>
                    <a:pt x="6"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5" name="Freeform 1149"/>
            <p:cNvSpPr/>
            <p:nvPr/>
          </p:nvSpPr>
          <p:spPr>
            <a:xfrm>
              <a:off x="3244508" y="6206535"/>
              <a:ext cx="7619" cy="47621"/>
            </a:xfrm>
            <a:custGeom>
              <a:avLst/>
              <a:gdLst/>
              <a:ahLst/>
              <a:cxnLst>
                <a:cxn ang="0">
                  <a:pos x="2147483646" y="0"/>
                </a:cxn>
                <a:cxn ang="0">
                  <a:pos x="0" y="2147483646"/>
                </a:cxn>
              </a:cxnLst>
              <a:pathLst>
                <a:path w="3" h="17">
                  <a:moveTo>
                    <a:pt x="3" y="0"/>
                  </a:moveTo>
                  <a:cubicBezTo>
                    <a:pt x="2" y="6"/>
                    <a:pt x="1"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6" name="Freeform 1150"/>
            <p:cNvSpPr/>
            <p:nvPr/>
          </p:nvSpPr>
          <p:spPr>
            <a:xfrm>
              <a:off x="3145455" y="6195105"/>
              <a:ext cx="20953" cy="47621"/>
            </a:xfrm>
            <a:custGeom>
              <a:avLst/>
              <a:gdLst/>
              <a:ahLst/>
              <a:cxnLst>
                <a:cxn ang="0">
                  <a:pos x="2147483646" y="0"/>
                </a:cxn>
                <a:cxn ang="0">
                  <a:pos x="0" y="2147483646"/>
                </a:cxn>
              </a:cxnLst>
              <a:pathLst>
                <a:path w="7" h="17">
                  <a:moveTo>
                    <a:pt x="7" y="0"/>
                  </a:moveTo>
                  <a:cubicBezTo>
                    <a:pt x="4" y="6"/>
                    <a:pt x="3"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7" name="Freeform 1151"/>
            <p:cNvSpPr/>
            <p:nvPr/>
          </p:nvSpPr>
          <p:spPr>
            <a:xfrm>
              <a:off x="2974018" y="6176057"/>
              <a:ext cx="20953" cy="41907"/>
            </a:xfrm>
            <a:custGeom>
              <a:avLst/>
              <a:gdLst/>
              <a:ahLst/>
              <a:cxnLst>
                <a:cxn ang="0">
                  <a:pos x="2147483646" y="0"/>
                </a:cxn>
                <a:cxn ang="0">
                  <a:pos x="0" y="2147483646"/>
                </a:cxn>
              </a:cxnLst>
              <a:pathLst>
                <a:path w="8" h="15">
                  <a:moveTo>
                    <a:pt x="8" y="0"/>
                  </a:moveTo>
                  <a:cubicBezTo>
                    <a:pt x="6" y="6"/>
                    <a:pt x="4"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8" name="Freeform 1152"/>
            <p:cNvSpPr/>
            <p:nvPr/>
          </p:nvSpPr>
          <p:spPr>
            <a:xfrm>
              <a:off x="2802581" y="6151294"/>
              <a:ext cx="36192" cy="36192"/>
            </a:xfrm>
            <a:custGeom>
              <a:avLst/>
              <a:gdLst/>
              <a:ahLst/>
              <a:cxnLst>
                <a:cxn ang="0">
                  <a:pos x="2147483646" y="0"/>
                </a:cxn>
                <a:cxn ang="0">
                  <a:pos x="0" y="2147483646"/>
                </a:cxn>
              </a:cxnLst>
              <a:pathLst>
                <a:path w="13" h="13">
                  <a:moveTo>
                    <a:pt x="13" y="0"/>
                  </a:moveTo>
                  <a:cubicBezTo>
                    <a:pt x="9"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59" name="Freeform 1153"/>
            <p:cNvSpPr/>
            <p:nvPr/>
          </p:nvSpPr>
          <p:spPr>
            <a:xfrm>
              <a:off x="2714958" y="6109387"/>
              <a:ext cx="38097" cy="36192"/>
            </a:xfrm>
            <a:custGeom>
              <a:avLst/>
              <a:gdLst/>
              <a:ahLst/>
              <a:cxnLst>
                <a:cxn ang="0">
                  <a:pos x="2147483646" y="0"/>
                </a:cxn>
                <a:cxn ang="0">
                  <a:pos x="0" y="2147483646"/>
                </a:cxn>
              </a:cxnLst>
              <a:pathLst>
                <a:path w="14" h="13">
                  <a:moveTo>
                    <a:pt x="14" y="0"/>
                  </a:moveTo>
                  <a:cubicBezTo>
                    <a:pt x="10" y="5"/>
                    <a:pt x="6"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0" name="Freeform 1154"/>
            <p:cNvSpPr/>
            <p:nvPr/>
          </p:nvSpPr>
          <p:spPr>
            <a:xfrm>
              <a:off x="2572093" y="6054146"/>
              <a:ext cx="36192" cy="49526"/>
            </a:xfrm>
            <a:custGeom>
              <a:avLst/>
              <a:gdLst/>
              <a:ahLst/>
              <a:cxnLst>
                <a:cxn ang="0">
                  <a:pos x="2147483646" y="0"/>
                </a:cxn>
                <a:cxn ang="0">
                  <a:pos x="0" y="2147483646"/>
                </a:cxn>
              </a:cxnLst>
              <a:pathLst>
                <a:path w="13" h="18">
                  <a:moveTo>
                    <a:pt x="13" y="0"/>
                  </a:moveTo>
                  <a:cubicBezTo>
                    <a:pt x="10" y="7"/>
                    <a:pt x="4"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1" name="Freeform 1155"/>
            <p:cNvSpPr/>
            <p:nvPr/>
          </p:nvSpPr>
          <p:spPr>
            <a:xfrm>
              <a:off x="2471136" y="6044622"/>
              <a:ext cx="17144" cy="36192"/>
            </a:xfrm>
            <a:custGeom>
              <a:avLst/>
              <a:gdLst/>
              <a:ahLst/>
              <a:cxnLst>
                <a:cxn ang="0">
                  <a:pos x="2147483646" y="0"/>
                </a:cxn>
                <a:cxn ang="0">
                  <a:pos x="0" y="2147483646"/>
                </a:cxn>
              </a:cxnLst>
              <a:pathLst>
                <a:path w="6" h="13">
                  <a:moveTo>
                    <a:pt x="6" y="0"/>
                  </a:moveTo>
                  <a:cubicBezTo>
                    <a:pt x="3" y="4"/>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2" name="Freeform 1156"/>
            <p:cNvSpPr/>
            <p:nvPr/>
          </p:nvSpPr>
          <p:spPr>
            <a:xfrm>
              <a:off x="3647500" y="6365943"/>
              <a:ext cx="26668" cy="74289"/>
            </a:xfrm>
            <a:custGeom>
              <a:avLst/>
              <a:gdLst/>
              <a:ahLst/>
              <a:cxnLst>
                <a:cxn ang="0">
                  <a:pos x="2147483646" y="0"/>
                </a:cxn>
                <a:cxn ang="0">
                  <a:pos x="0" y="2147483646"/>
                </a:cxn>
              </a:cxnLst>
              <a:pathLst>
                <a:path w="10" h="27">
                  <a:moveTo>
                    <a:pt x="10" y="0"/>
                  </a:moveTo>
                  <a:cubicBezTo>
                    <a:pt x="8" y="9"/>
                    <a:pt x="6" y="21"/>
                    <a:pt x="0"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3" name="Freeform 1157"/>
            <p:cNvSpPr/>
            <p:nvPr/>
          </p:nvSpPr>
          <p:spPr>
            <a:xfrm>
              <a:off x="3540828" y="6402136"/>
              <a:ext cx="13334" cy="53336"/>
            </a:xfrm>
            <a:custGeom>
              <a:avLst/>
              <a:gdLst/>
              <a:ahLst/>
              <a:cxnLst>
                <a:cxn ang="0">
                  <a:pos x="2147483646" y="0"/>
                </a:cxn>
                <a:cxn ang="0">
                  <a:pos x="0" y="2147483646"/>
                </a:cxn>
              </a:cxnLst>
              <a:pathLst>
                <a:path w="5" h="19">
                  <a:moveTo>
                    <a:pt x="5" y="0"/>
                  </a:moveTo>
                  <a:cubicBezTo>
                    <a:pt x="5" y="7"/>
                    <a:pt x="4" y="14"/>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4" name="Freeform 1158"/>
            <p:cNvSpPr/>
            <p:nvPr/>
          </p:nvSpPr>
          <p:spPr>
            <a:xfrm>
              <a:off x="3401774" y="6392611"/>
              <a:ext cx="5715" cy="36192"/>
            </a:xfrm>
            <a:custGeom>
              <a:avLst/>
              <a:gdLst/>
              <a:ahLst/>
              <a:cxnLst>
                <a:cxn ang="0">
                  <a:pos x="0" y="0"/>
                </a:cxn>
                <a:cxn ang="0">
                  <a:pos x="2147483646" y="2147483646"/>
                </a:cxn>
              </a:cxnLst>
              <a:pathLst>
                <a:path w="2" h="13">
                  <a:moveTo>
                    <a:pt x="0" y="0"/>
                  </a:moveTo>
                  <a:cubicBezTo>
                    <a:pt x="1" y="4"/>
                    <a:pt x="2" y="8"/>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5" name="Freeform 1159"/>
            <p:cNvSpPr/>
            <p:nvPr/>
          </p:nvSpPr>
          <p:spPr>
            <a:xfrm>
              <a:off x="3335104" y="6419279"/>
              <a:ext cx="11429" cy="26668"/>
            </a:xfrm>
            <a:custGeom>
              <a:avLst/>
              <a:gdLst/>
              <a:ahLst/>
              <a:cxnLst>
                <a:cxn ang="0">
                  <a:pos x="0" y="0"/>
                </a:cxn>
                <a:cxn ang="0">
                  <a:pos x="2147483646" y="2147483646"/>
                </a:cxn>
              </a:cxnLst>
              <a:pathLst>
                <a:path w="4" h="10">
                  <a:moveTo>
                    <a:pt x="0" y="0"/>
                  </a:moveTo>
                  <a:cubicBezTo>
                    <a:pt x="2" y="3"/>
                    <a:pt x="4" y="7"/>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6" name="Freeform 1160"/>
            <p:cNvSpPr/>
            <p:nvPr/>
          </p:nvSpPr>
          <p:spPr>
            <a:xfrm>
              <a:off x="3607498" y="6546905"/>
              <a:ext cx="19049" cy="19049"/>
            </a:xfrm>
            <a:custGeom>
              <a:avLst/>
              <a:gdLst/>
              <a:ahLst/>
              <a:cxnLst>
                <a:cxn ang="0">
                  <a:pos x="2147483646" y="0"/>
                </a:cxn>
                <a:cxn ang="0">
                  <a:pos x="0" y="2147483646"/>
                </a:cxn>
              </a:cxnLst>
              <a:pathLst>
                <a:path w="7" h="7">
                  <a:moveTo>
                    <a:pt x="6" y="0"/>
                  </a:moveTo>
                  <a:cubicBezTo>
                    <a:pt x="7" y="3"/>
                    <a:pt x="5"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7" name="Freeform 1161"/>
            <p:cNvSpPr/>
            <p:nvPr/>
          </p:nvSpPr>
          <p:spPr>
            <a:xfrm>
              <a:off x="3517970" y="6546905"/>
              <a:ext cx="3810" cy="24763"/>
            </a:xfrm>
            <a:custGeom>
              <a:avLst/>
              <a:gdLst/>
              <a:ahLst/>
              <a:cxnLst>
                <a:cxn ang="0">
                  <a:pos x="2147483646" y="0"/>
                </a:cxn>
                <a:cxn ang="0">
                  <a:pos x="0" y="2147483646"/>
                </a:cxn>
              </a:cxnLst>
              <a:pathLst>
                <a:path w="1" h="9">
                  <a:moveTo>
                    <a:pt x="1" y="0"/>
                  </a:moveTo>
                  <a:cubicBezTo>
                    <a:pt x="1"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8" name="Freeform 1162"/>
            <p:cNvSpPr/>
            <p:nvPr/>
          </p:nvSpPr>
          <p:spPr>
            <a:xfrm>
              <a:off x="3992279" y="6386897"/>
              <a:ext cx="17144" cy="32383"/>
            </a:xfrm>
            <a:custGeom>
              <a:avLst/>
              <a:gdLst/>
              <a:ahLst/>
              <a:cxnLst>
                <a:cxn ang="0">
                  <a:pos x="2147483646" y="0"/>
                </a:cxn>
                <a:cxn ang="0">
                  <a:pos x="0" y="2147483646"/>
                </a:cxn>
              </a:cxnLst>
              <a:pathLst>
                <a:path w="6" h="11">
                  <a:moveTo>
                    <a:pt x="5" y="0"/>
                  </a:moveTo>
                  <a:cubicBezTo>
                    <a:pt x="6" y="5"/>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69" name="Freeform 1163"/>
            <p:cNvSpPr/>
            <p:nvPr/>
          </p:nvSpPr>
          <p:spPr>
            <a:xfrm>
              <a:off x="3906561" y="6371658"/>
              <a:ext cx="19049" cy="30478"/>
            </a:xfrm>
            <a:custGeom>
              <a:avLst/>
              <a:gdLst/>
              <a:ahLst/>
              <a:cxnLst>
                <a:cxn ang="0">
                  <a:pos x="2147483646" y="0"/>
                </a:cxn>
                <a:cxn ang="0">
                  <a:pos x="0" y="2147483646"/>
                </a:cxn>
              </a:cxnLst>
              <a:pathLst>
                <a:path w="7" h="11">
                  <a:moveTo>
                    <a:pt x="7" y="0"/>
                  </a:moveTo>
                  <a:cubicBezTo>
                    <a:pt x="7" y="5"/>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0" name="Freeform 1164"/>
            <p:cNvSpPr/>
            <p:nvPr/>
          </p:nvSpPr>
          <p:spPr>
            <a:xfrm>
              <a:off x="3851320" y="6373563"/>
              <a:ext cx="0" cy="28573"/>
            </a:xfrm>
            <a:custGeom>
              <a:avLst/>
              <a:gdLst/>
              <a:ahLst/>
              <a:cxnLst>
                <a:cxn ang="0">
                  <a:pos x="0" y="0"/>
                </a:cxn>
                <a:cxn ang="0">
                  <a:pos x="0" y="2147483646"/>
                </a:cxn>
              </a:cxnLst>
              <a:pathLst>
                <a:path w="1" h="10">
                  <a:moveTo>
                    <a:pt x="0" y="0"/>
                  </a:moveTo>
                  <a:cubicBezTo>
                    <a:pt x="0" y="4"/>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1" name="Freeform 1165"/>
            <p:cNvSpPr/>
            <p:nvPr/>
          </p:nvSpPr>
          <p:spPr>
            <a:xfrm>
              <a:off x="4049425" y="6480235"/>
              <a:ext cx="3810" cy="19049"/>
            </a:xfrm>
            <a:custGeom>
              <a:avLst/>
              <a:gdLst/>
              <a:ahLst/>
              <a:cxnLst>
                <a:cxn ang="0">
                  <a:pos x="2147483646" y="0"/>
                </a:cxn>
                <a:cxn ang="0">
                  <a:pos x="0" y="2147483646"/>
                </a:cxn>
              </a:cxnLst>
              <a:pathLst>
                <a:path w="2" h="7">
                  <a:moveTo>
                    <a:pt x="2" y="0"/>
                  </a:moveTo>
                  <a:cubicBezTo>
                    <a:pt x="2" y="3"/>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2" name="Freeform 1166"/>
            <p:cNvSpPr/>
            <p:nvPr/>
          </p:nvSpPr>
          <p:spPr>
            <a:xfrm>
              <a:off x="3978945" y="6480235"/>
              <a:ext cx="22858" cy="19049"/>
            </a:xfrm>
            <a:custGeom>
              <a:avLst/>
              <a:gdLst/>
              <a:ahLst/>
              <a:cxnLst>
                <a:cxn ang="0">
                  <a:pos x="2147483646" y="0"/>
                </a:cxn>
                <a:cxn ang="0">
                  <a:pos x="0" y="2147483646"/>
                </a:cxn>
              </a:cxnLst>
              <a:pathLst>
                <a:path w="8" h="7">
                  <a:moveTo>
                    <a:pt x="8" y="0"/>
                  </a:moveTo>
                  <a:cubicBezTo>
                    <a:pt x="5" y="3"/>
                    <a:pt x="3"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3" name="Freeform 1167"/>
            <p:cNvSpPr/>
            <p:nvPr/>
          </p:nvSpPr>
          <p:spPr>
            <a:xfrm>
              <a:off x="3391182" y="6398925"/>
              <a:ext cx="5715" cy="34287"/>
            </a:xfrm>
            <a:custGeom>
              <a:avLst/>
              <a:gdLst/>
              <a:ahLst/>
              <a:cxnLst>
                <a:cxn ang="0">
                  <a:pos x="0" y="0"/>
                </a:cxn>
                <a:cxn ang="0">
                  <a:pos x="2147483646" y="2147483646"/>
                </a:cxn>
              </a:cxnLst>
              <a:pathLst>
                <a:path w="2" h="12">
                  <a:moveTo>
                    <a:pt x="0" y="0"/>
                  </a:moveTo>
                  <a:cubicBezTo>
                    <a:pt x="1" y="4"/>
                    <a:pt x="2"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4" name="Freeform 1168"/>
            <p:cNvSpPr/>
            <p:nvPr/>
          </p:nvSpPr>
          <p:spPr>
            <a:xfrm>
              <a:off x="3297844" y="6395115"/>
              <a:ext cx="15239" cy="38097"/>
            </a:xfrm>
            <a:custGeom>
              <a:avLst/>
              <a:gdLst/>
              <a:ahLst/>
              <a:cxnLst>
                <a:cxn ang="0">
                  <a:pos x="2147483646" y="0"/>
                </a:cxn>
                <a:cxn ang="0">
                  <a:pos x="0" y="2147483646"/>
                </a:cxn>
              </a:cxnLst>
              <a:pathLst>
                <a:path w="6" h="14">
                  <a:moveTo>
                    <a:pt x="6" y="0"/>
                  </a:moveTo>
                  <a:cubicBezTo>
                    <a:pt x="5"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5" name="Freeform 1169"/>
            <p:cNvSpPr/>
            <p:nvPr/>
          </p:nvSpPr>
          <p:spPr>
            <a:xfrm>
              <a:off x="3221649" y="6377972"/>
              <a:ext cx="11429" cy="32383"/>
            </a:xfrm>
            <a:custGeom>
              <a:avLst/>
              <a:gdLst/>
              <a:ahLst/>
              <a:cxnLst>
                <a:cxn ang="0">
                  <a:pos x="2147483646" y="0"/>
                </a:cxn>
                <a:cxn ang="0">
                  <a:pos x="0" y="2147483646"/>
                </a:cxn>
              </a:cxnLst>
              <a:pathLst>
                <a:path w="4" h="12">
                  <a:moveTo>
                    <a:pt x="4"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6" name="Freeform 1170"/>
            <p:cNvSpPr/>
            <p:nvPr/>
          </p:nvSpPr>
          <p:spPr>
            <a:xfrm>
              <a:off x="3143550" y="6377972"/>
              <a:ext cx="5715" cy="49526"/>
            </a:xfrm>
            <a:custGeom>
              <a:avLst/>
              <a:gdLst/>
              <a:ahLst/>
              <a:cxnLst>
                <a:cxn ang="0">
                  <a:pos x="2147483646" y="0"/>
                </a:cxn>
                <a:cxn ang="0">
                  <a:pos x="0" y="2147483646"/>
                </a:cxn>
              </a:cxnLst>
              <a:pathLst>
                <a:path w="2" h="18">
                  <a:moveTo>
                    <a:pt x="1" y="0"/>
                  </a:moveTo>
                  <a:cubicBezTo>
                    <a:pt x="1" y="6"/>
                    <a:pt x="2"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7" name="Freeform 1171"/>
            <p:cNvSpPr/>
            <p:nvPr/>
          </p:nvSpPr>
          <p:spPr>
            <a:xfrm>
              <a:off x="3339751" y="6530360"/>
              <a:ext cx="30478" cy="30478"/>
            </a:xfrm>
            <a:custGeom>
              <a:avLst/>
              <a:gdLst/>
              <a:ahLst/>
              <a:cxnLst>
                <a:cxn ang="0">
                  <a:pos x="2147483646" y="0"/>
                </a:cxn>
                <a:cxn ang="0">
                  <a:pos x="0" y="2147483646"/>
                </a:cxn>
              </a:cxnLst>
              <a:pathLst>
                <a:path w="11" h="11">
                  <a:moveTo>
                    <a:pt x="11" y="0"/>
                  </a:moveTo>
                  <a:cubicBezTo>
                    <a:pt x="7" y="3"/>
                    <a:pt x="4"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8" name="Freeform 1172"/>
            <p:cNvSpPr/>
            <p:nvPr/>
          </p:nvSpPr>
          <p:spPr>
            <a:xfrm>
              <a:off x="3255937" y="6530360"/>
              <a:ext cx="7619" cy="20953"/>
            </a:xfrm>
            <a:custGeom>
              <a:avLst/>
              <a:gdLst/>
              <a:ahLst/>
              <a:cxnLst>
                <a:cxn ang="0">
                  <a:pos x="2147483646" y="0"/>
                </a:cxn>
                <a:cxn ang="0">
                  <a:pos x="0" y="2147483646"/>
                </a:cxn>
              </a:cxnLst>
              <a:pathLst>
                <a:path w="3" h="7">
                  <a:moveTo>
                    <a:pt x="3" y="0"/>
                  </a:moveTo>
                  <a:cubicBezTo>
                    <a:pt x="3" y="3"/>
                    <a:pt x="2"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79" name="Freeform 1173"/>
            <p:cNvSpPr/>
            <p:nvPr/>
          </p:nvSpPr>
          <p:spPr>
            <a:xfrm>
              <a:off x="3193077" y="6528455"/>
              <a:ext cx="0" cy="19049"/>
            </a:xfrm>
            <a:custGeom>
              <a:avLst/>
              <a:gdLst/>
              <a:ahLst/>
              <a:cxnLst>
                <a:cxn ang="0">
                  <a:pos x="0" y="0"/>
                </a:cxn>
                <a:cxn ang="0">
                  <a:pos x="0" y="2147483646"/>
                </a:cxn>
              </a:cxnLst>
              <a:pathLst>
                <a:path w="1" h="7">
                  <a:moveTo>
                    <a:pt x="0"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0" name="Freeform 1174"/>
            <p:cNvSpPr/>
            <p:nvPr/>
          </p:nvSpPr>
          <p:spPr>
            <a:xfrm>
              <a:off x="3004496" y="6362733"/>
              <a:ext cx="17144" cy="32383"/>
            </a:xfrm>
            <a:custGeom>
              <a:avLst/>
              <a:gdLst/>
              <a:ahLst/>
              <a:cxnLst>
                <a:cxn ang="0">
                  <a:pos x="2147483646" y="0"/>
                </a:cxn>
                <a:cxn ang="0">
                  <a:pos x="0" y="2147483646"/>
                </a:cxn>
              </a:cxnLst>
              <a:pathLst>
                <a:path w="6" h="11">
                  <a:moveTo>
                    <a:pt x="6" y="0"/>
                  </a:moveTo>
                  <a:cubicBezTo>
                    <a:pt x="5"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1" name="Freeform 1175"/>
            <p:cNvSpPr/>
            <p:nvPr/>
          </p:nvSpPr>
          <p:spPr>
            <a:xfrm>
              <a:off x="2920682" y="6341779"/>
              <a:ext cx="13334" cy="20953"/>
            </a:xfrm>
            <a:custGeom>
              <a:avLst/>
              <a:gdLst/>
              <a:ahLst/>
              <a:cxnLst>
                <a:cxn ang="0">
                  <a:pos x="2147483646" y="0"/>
                </a:cxn>
                <a:cxn ang="0">
                  <a:pos x="0" y="2147483646"/>
                </a:cxn>
              </a:cxnLst>
              <a:pathLst>
                <a:path w="5" h="8">
                  <a:moveTo>
                    <a:pt x="5" y="0"/>
                  </a:moveTo>
                  <a:cubicBezTo>
                    <a:pt x="4" y="4"/>
                    <a:pt x="2"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2" name="Freeform 1176"/>
            <p:cNvSpPr/>
            <p:nvPr/>
          </p:nvSpPr>
          <p:spPr>
            <a:xfrm>
              <a:off x="2777818" y="6290348"/>
              <a:ext cx="24763" cy="26668"/>
            </a:xfrm>
            <a:custGeom>
              <a:avLst/>
              <a:gdLst/>
              <a:ahLst/>
              <a:cxnLst>
                <a:cxn ang="0">
                  <a:pos x="2147483646" y="0"/>
                </a:cxn>
                <a:cxn ang="0">
                  <a:pos x="0" y="2147483646"/>
                </a:cxn>
              </a:cxnLst>
              <a:pathLst>
                <a:path w="9" h="9">
                  <a:moveTo>
                    <a:pt x="9" y="0"/>
                  </a:moveTo>
                  <a:cubicBezTo>
                    <a:pt x="6" y="3"/>
                    <a:pt x="2"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3" name="Freeform 1177"/>
            <p:cNvSpPr/>
            <p:nvPr/>
          </p:nvSpPr>
          <p:spPr>
            <a:xfrm>
              <a:off x="2909253" y="6503692"/>
              <a:ext cx="24763" cy="19049"/>
            </a:xfrm>
            <a:custGeom>
              <a:avLst/>
              <a:gdLst/>
              <a:ahLst/>
              <a:cxnLst>
                <a:cxn ang="0">
                  <a:pos x="2147483646" y="0"/>
                </a:cxn>
                <a:cxn ang="0">
                  <a:pos x="0" y="2147483646"/>
                </a:cxn>
              </a:cxnLst>
              <a:pathLst>
                <a:path w="9" h="7">
                  <a:moveTo>
                    <a:pt x="9" y="0"/>
                  </a:moveTo>
                  <a:cubicBezTo>
                    <a:pt x="7" y="3"/>
                    <a:pt x="3"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4" name="Freeform 1178"/>
            <p:cNvSpPr/>
            <p:nvPr/>
          </p:nvSpPr>
          <p:spPr>
            <a:xfrm>
              <a:off x="2814010" y="6452261"/>
              <a:ext cx="11429" cy="24763"/>
            </a:xfrm>
            <a:custGeom>
              <a:avLst/>
              <a:gdLst/>
              <a:ahLst/>
              <a:cxnLst>
                <a:cxn ang="0">
                  <a:pos x="2147483646" y="0"/>
                </a:cxn>
                <a:cxn ang="0">
                  <a:pos x="0" y="2147483646"/>
                </a:cxn>
              </a:cxnLst>
              <a:pathLst>
                <a:path w="4" h="9">
                  <a:moveTo>
                    <a:pt x="4" y="0"/>
                  </a:moveTo>
                  <a:cubicBezTo>
                    <a:pt x="4" y="3"/>
                    <a:pt x="2"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5" name="Freeform 1179"/>
            <p:cNvSpPr/>
            <p:nvPr/>
          </p:nvSpPr>
          <p:spPr>
            <a:xfrm>
              <a:off x="2598761" y="6246537"/>
              <a:ext cx="20953" cy="59051"/>
            </a:xfrm>
            <a:custGeom>
              <a:avLst/>
              <a:gdLst/>
              <a:ahLst/>
              <a:cxnLst>
                <a:cxn ang="0">
                  <a:pos x="2147483646" y="0"/>
                </a:cxn>
                <a:cxn ang="0">
                  <a:pos x="0" y="2147483646"/>
                </a:cxn>
              </a:cxnLst>
              <a:pathLst>
                <a:path w="7" h="21">
                  <a:moveTo>
                    <a:pt x="7" y="0"/>
                  </a:moveTo>
                  <a:cubicBezTo>
                    <a:pt x="5" y="8"/>
                    <a:pt x="7" y="17"/>
                    <a:pt x="0"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6" name="Freeform 1180"/>
            <p:cNvSpPr/>
            <p:nvPr/>
          </p:nvSpPr>
          <p:spPr>
            <a:xfrm>
              <a:off x="2453992" y="6206535"/>
              <a:ext cx="22858" cy="36192"/>
            </a:xfrm>
            <a:custGeom>
              <a:avLst/>
              <a:gdLst/>
              <a:ahLst/>
              <a:cxnLst>
                <a:cxn ang="0">
                  <a:pos x="2147483646" y="0"/>
                </a:cxn>
                <a:cxn ang="0">
                  <a:pos x="0" y="2147483646"/>
                </a:cxn>
              </a:cxnLst>
              <a:pathLst>
                <a:path w="8" h="13">
                  <a:moveTo>
                    <a:pt x="8" y="0"/>
                  </a:moveTo>
                  <a:cubicBezTo>
                    <a:pt x="6" y="4"/>
                    <a:pt x="4"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7" name="Freeform 1181"/>
            <p:cNvSpPr/>
            <p:nvPr/>
          </p:nvSpPr>
          <p:spPr>
            <a:xfrm>
              <a:off x="2333986" y="6176057"/>
              <a:ext cx="20953" cy="30478"/>
            </a:xfrm>
            <a:custGeom>
              <a:avLst/>
              <a:gdLst/>
              <a:ahLst/>
              <a:cxnLst>
                <a:cxn ang="0">
                  <a:pos x="2147483646" y="0"/>
                </a:cxn>
                <a:cxn ang="0">
                  <a:pos x="0" y="2147483646"/>
                </a:cxn>
              </a:cxnLst>
              <a:pathLst>
                <a:path w="7" h="11">
                  <a:moveTo>
                    <a:pt x="7" y="0"/>
                  </a:moveTo>
                  <a:cubicBezTo>
                    <a:pt x="5"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8" name="Freeform 1182"/>
            <p:cNvSpPr/>
            <p:nvPr/>
          </p:nvSpPr>
          <p:spPr>
            <a:xfrm>
              <a:off x="2217790" y="6126531"/>
              <a:ext cx="11429" cy="22858"/>
            </a:xfrm>
            <a:custGeom>
              <a:avLst/>
              <a:gdLst/>
              <a:ahLst/>
              <a:cxnLst>
                <a:cxn ang="0">
                  <a:pos x="2147483646" y="0"/>
                </a:cxn>
                <a:cxn ang="0">
                  <a:pos x="0" y="2147483646"/>
                </a:cxn>
              </a:cxnLst>
              <a:pathLst>
                <a:path w="4" h="8">
                  <a:moveTo>
                    <a:pt x="4" y="0"/>
                  </a:moveTo>
                  <a:cubicBezTo>
                    <a:pt x="4" y="3"/>
                    <a:pt x="3"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89" name="Freeform 1183"/>
            <p:cNvSpPr/>
            <p:nvPr/>
          </p:nvSpPr>
          <p:spPr>
            <a:xfrm>
              <a:off x="2080640" y="6092243"/>
              <a:ext cx="19049" cy="36192"/>
            </a:xfrm>
            <a:custGeom>
              <a:avLst/>
              <a:gdLst/>
              <a:ahLst/>
              <a:cxnLst>
                <a:cxn ang="0">
                  <a:pos x="2147483646" y="0"/>
                </a:cxn>
                <a:cxn ang="0">
                  <a:pos x="0" y="2147483646"/>
                </a:cxn>
              </a:cxnLst>
              <a:pathLst>
                <a:path w="7" h="13">
                  <a:moveTo>
                    <a:pt x="7" y="0"/>
                  </a:moveTo>
                  <a:cubicBezTo>
                    <a:pt x="6" y="5"/>
                    <a:pt x="3"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0" name="Freeform 1184"/>
            <p:cNvSpPr/>
            <p:nvPr/>
          </p:nvSpPr>
          <p:spPr>
            <a:xfrm>
              <a:off x="1918727" y="6145579"/>
              <a:ext cx="28573" cy="17144"/>
            </a:xfrm>
            <a:custGeom>
              <a:avLst/>
              <a:gdLst/>
              <a:ahLst/>
              <a:cxnLst>
                <a:cxn ang="0">
                  <a:pos x="2147483646" y="0"/>
                </a:cxn>
                <a:cxn ang="0">
                  <a:pos x="0" y="2147483646"/>
                </a:cxn>
              </a:cxnLst>
              <a:pathLst>
                <a:path w="10" h="6">
                  <a:moveTo>
                    <a:pt x="10" y="0"/>
                  </a:moveTo>
                  <a:cubicBezTo>
                    <a:pt x="7" y="2"/>
                    <a:pt x="4"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1" name="Freeform 1185"/>
            <p:cNvSpPr/>
            <p:nvPr/>
          </p:nvSpPr>
          <p:spPr>
            <a:xfrm>
              <a:off x="1834914" y="6056051"/>
              <a:ext cx="24763" cy="30478"/>
            </a:xfrm>
            <a:custGeom>
              <a:avLst/>
              <a:gdLst/>
              <a:ahLst/>
              <a:cxnLst>
                <a:cxn ang="0">
                  <a:pos x="2147483646" y="0"/>
                </a:cxn>
                <a:cxn ang="0">
                  <a:pos x="0" y="2147483646"/>
                </a:cxn>
              </a:cxnLst>
              <a:pathLst>
                <a:path w="9" h="11">
                  <a:moveTo>
                    <a:pt x="9" y="0"/>
                  </a:moveTo>
                  <a:cubicBezTo>
                    <a:pt x="6" y="4"/>
                    <a:pt x="3"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2" name="Freeform 1186"/>
            <p:cNvSpPr/>
            <p:nvPr/>
          </p:nvSpPr>
          <p:spPr>
            <a:xfrm>
              <a:off x="1709193" y="6023668"/>
              <a:ext cx="22858" cy="30478"/>
            </a:xfrm>
            <a:custGeom>
              <a:avLst/>
              <a:gdLst/>
              <a:ahLst/>
              <a:cxnLst>
                <a:cxn ang="0">
                  <a:pos x="2147483646" y="0"/>
                </a:cxn>
                <a:cxn ang="0">
                  <a:pos x="0" y="2147483646"/>
                </a:cxn>
              </a:cxnLst>
              <a:pathLst>
                <a:path w="8" h="11">
                  <a:moveTo>
                    <a:pt x="8" y="0"/>
                  </a:moveTo>
                  <a:cubicBezTo>
                    <a:pt x="6"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3" name="Freeform 1187"/>
            <p:cNvSpPr/>
            <p:nvPr/>
          </p:nvSpPr>
          <p:spPr>
            <a:xfrm>
              <a:off x="1610141" y="5995095"/>
              <a:ext cx="20953" cy="43812"/>
            </a:xfrm>
            <a:custGeom>
              <a:avLst/>
              <a:gdLst/>
              <a:ahLst/>
              <a:cxnLst>
                <a:cxn ang="0">
                  <a:pos x="2147483646" y="0"/>
                </a:cxn>
                <a:cxn ang="0">
                  <a:pos x="0" y="2147483646"/>
                </a:cxn>
              </a:cxnLst>
              <a:pathLst>
                <a:path w="8" h="16">
                  <a:moveTo>
                    <a:pt x="8" y="0"/>
                  </a:moveTo>
                  <a:cubicBezTo>
                    <a:pt x="6" y="6"/>
                    <a:pt x="2" y="10"/>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4" name="Freeform 1188"/>
            <p:cNvSpPr/>
            <p:nvPr/>
          </p:nvSpPr>
          <p:spPr>
            <a:xfrm>
              <a:off x="1492040" y="5966523"/>
              <a:ext cx="22858" cy="30478"/>
            </a:xfrm>
            <a:custGeom>
              <a:avLst/>
              <a:gdLst/>
              <a:ahLst/>
              <a:cxnLst>
                <a:cxn ang="0">
                  <a:pos x="2147483646" y="0"/>
                </a:cxn>
                <a:cxn ang="0">
                  <a:pos x="0" y="2147483646"/>
                </a:cxn>
              </a:cxnLst>
              <a:pathLst>
                <a:path w="8" h="11">
                  <a:moveTo>
                    <a:pt x="8" y="0"/>
                  </a:moveTo>
                  <a:cubicBezTo>
                    <a:pt x="6" y="4"/>
                    <a:pt x="4"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5" name="Freeform 1189"/>
            <p:cNvSpPr/>
            <p:nvPr/>
          </p:nvSpPr>
          <p:spPr>
            <a:xfrm>
              <a:off x="1360604" y="5928425"/>
              <a:ext cx="26668" cy="38097"/>
            </a:xfrm>
            <a:custGeom>
              <a:avLst/>
              <a:gdLst/>
              <a:ahLst/>
              <a:cxnLst>
                <a:cxn ang="0">
                  <a:pos x="2147483646" y="0"/>
                </a:cxn>
                <a:cxn ang="0">
                  <a:pos x="0" y="2147483646"/>
                </a:cxn>
              </a:cxnLst>
              <a:pathLst>
                <a:path w="9" h="14">
                  <a:moveTo>
                    <a:pt x="9" y="0"/>
                  </a:moveTo>
                  <a:cubicBezTo>
                    <a:pt x="7" y="6"/>
                    <a:pt x="5" y="12"/>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6" name="Freeform 1190"/>
            <p:cNvSpPr/>
            <p:nvPr/>
          </p:nvSpPr>
          <p:spPr>
            <a:xfrm>
              <a:off x="1185358" y="5831278"/>
              <a:ext cx="34287" cy="57146"/>
            </a:xfrm>
            <a:custGeom>
              <a:avLst/>
              <a:gdLst/>
              <a:ahLst/>
              <a:cxnLst>
                <a:cxn ang="0">
                  <a:pos x="2147483646" y="0"/>
                </a:cxn>
                <a:cxn ang="0">
                  <a:pos x="0" y="2147483646"/>
                </a:cxn>
              </a:cxnLst>
              <a:pathLst>
                <a:path w="12" h="21">
                  <a:moveTo>
                    <a:pt x="12" y="0"/>
                  </a:moveTo>
                  <a:cubicBezTo>
                    <a:pt x="12" y="9"/>
                    <a:pt x="12" y="21"/>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7" name="Freeform 1191"/>
            <p:cNvSpPr/>
            <p:nvPr/>
          </p:nvSpPr>
          <p:spPr>
            <a:xfrm>
              <a:off x="1065352" y="5819849"/>
              <a:ext cx="36192" cy="36192"/>
            </a:xfrm>
            <a:custGeom>
              <a:avLst/>
              <a:gdLst/>
              <a:ahLst/>
              <a:cxnLst>
                <a:cxn ang="0">
                  <a:pos x="2147483646" y="0"/>
                </a:cxn>
                <a:cxn ang="0">
                  <a:pos x="0" y="2147483646"/>
                </a:cxn>
              </a:cxnLst>
              <a:pathLst>
                <a:path w="13" h="13">
                  <a:moveTo>
                    <a:pt x="13" y="0"/>
                  </a:moveTo>
                  <a:cubicBezTo>
                    <a:pt x="11" y="6"/>
                    <a:pt x="4"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8" name="Freeform 1192"/>
            <p:cNvSpPr/>
            <p:nvPr/>
          </p:nvSpPr>
          <p:spPr>
            <a:xfrm>
              <a:off x="1006301" y="5833183"/>
              <a:ext cx="15239" cy="43812"/>
            </a:xfrm>
            <a:custGeom>
              <a:avLst/>
              <a:gdLst/>
              <a:ahLst/>
              <a:cxnLst>
                <a:cxn ang="0">
                  <a:pos x="2147483646" y="0"/>
                </a:cxn>
                <a:cxn ang="0">
                  <a:pos x="0" y="2147483646"/>
                </a:cxn>
              </a:cxnLst>
              <a:pathLst>
                <a:path w="5" h="16">
                  <a:moveTo>
                    <a:pt x="5" y="0"/>
                  </a:moveTo>
                  <a:cubicBezTo>
                    <a:pt x="3" y="5"/>
                    <a:pt x="1"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499" name="Freeform 1193"/>
            <p:cNvSpPr/>
            <p:nvPr/>
          </p:nvSpPr>
          <p:spPr>
            <a:xfrm>
              <a:off x="907249" y="5816039"/>
              <a:ext cx="20953" cy="40002"/>
            </a:xfrm>
            <a:custGeom>
              <a:avLst/>
              <a:gdLst/>
              <a:ahLst/>
              <a:cxnLst>
                <a:cxn ang="0">
                  <a:pos x="2147483646" y="0"/>
                </a:cxn>
                <a:cxn ang="0">
                  <a:pos x="0" y="2147483646"/>
                </a:cxn>
              </a:cxnLst>
              <a:pathLst>
                <a:path w="8" h="14">
                  <a:moveTo>
                    <a:pt x="8" y="0"/>
                  </a:moveTo>
                  <a:cubicBezTo>
                    <a:pt x="8" y="6"/>
                    <a:pt x="8" y="14"/>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0" name="Freeform 1194"/>
            <p:cNvSpPr/>
            <p:nvPr/>
          </p:nvSpPr>
          <p:spPr>
            <a:xfrm>
              <a:off x="794862" y="5793181"/>
              <a:ext cx="0" cy="57146"/>
            </a:xfrm>
            <a:custGeom>
              <a:avLst/>
              <a:gdLst/>
              <a:ahLst/>
              <a:cxnLst>
                <a:cxn ang="0">
                  <a:pos x="0" y="0"/>
                </a:cxn>
                <a:cxn ang="0">
                  <a:pos x="0" y="2147483646"/>
                </a:cxn>
              </a:cxnLst>
              <a:pathLst>
                <a:path w="1" h="20">
                  <a:moveTo>
                    <a:pt x="0" y="0"/>
                  </a:moveTo>
                  <a:cubicBezTo>
                    <a:pt x="0" y="7"/>
                    <a:pt x="0"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1" name="Freeform 1195"/>
            <p:cNvSpPr/>
            <p:nvPr/>
          </p:nvSpPr>
          <p:spPr>
            <a:xfrm>
              <a:off x="632949" y="5793181"/>
              <a:ext cx="13334" cy="38097"/>
            </a:xfrm>
            <a:custGeom>
              <a:avLst/>
              <a:gdLst/>
              <a:ahLst/>
              <a:cxnLst>
                <a:cxn ang="0">
                  <a:pos x="2147483646" y="0"/>
                </a:cxn>
                <a:cxn ang="0">
                  <a:pos x="0" y="2147483646"/>
                </a:cxn>
              </a:cxnLst>
              <a:pathLst>
                <a:path w="5" h="13">
                  <a:moveTo>
                    <a:pt x="3" y="0"/>
                  </a:moveTo>
                  <a:cubicBezTo>
                    <a:pt x="5" y="5"/>
                    <a:pt x="5"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2" name="Freeform 1196"/>
            <p:cNvSpPr/>
            <p:nvPr/>
          </p:nvSpPr>
          <p:spPr>
            <a:xfrm>
              <a:off x="530087" y="5785561"/>
              <a:ext cx="11429" cy="36192"/>
            </a:xfrm>
            <a:custGeom>
              <a:avLst/>
              <a:gdLst/>
              <a:ahLst/>
              <a:cxnLst>
                <a:cxn ang="0">
                  <a:pos x="2147483646" y="0"/>
                </a:cxn>
                <a:cxn ang="0">
                  <a:pos x="0" y="2147483646"/>
                </a:cxn>
              </a:cxnLst>
              <a:pathLst>
                <a:path w="4" h="13">
                  <a:moveTo>
                    <a:pt x="4" y="0"/>
                  </a:moveTo>
                  <a:cubicBezTo>
                    <a:pt x="2"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3" name="Freeform 1197"/>
            <p:cNvSpPr/>
            <p:nvPr/>
          </p:nvSpPr>
          <p:spPr>
            <a:xfrm>
              <a:off x="429129" y="5760798"/>
              <a:ext cx="17144" cy="32383"/>
            </a:xfrm>
            <a:custGeom>
              <a:avLst/>
              <a:gdLst/>
              <a:ahLst/>
              <a:cxnLst>
                <a:cxn ang="0">
                  <a:pos x="2147483646" y="0"/>
                </a:cxn>
                <a:cxn ang="0">
                  <a:pos x="0" y="2147483646"/>
                </a:cxn>
              </a:cxnLst>
              <a:pathLst>
                <a:path w="6" h="12">
                  <a:moveTo>
                    <a:pt x="6"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4" name="Freeform 1198"/>
            <p:cNvSpPr/>
            <p:nvPr/>
          </p:nvSpPr>
          <p:spPr>
            <a:xfrm>
              <a:off x="2471136" y="6337970"/>
              <a:ext cx="9524" cy="40002"/>
            </a:xfrm>
            <a:custGeom>
              <a:avLst/>
              <a:gdLst/>
              <a:ahLst/>
              <a:cxnLst>
                <a:cxn ang="0">
                  <a:pos x="0" y="0"/>
                </a:cxn>
                <a:cxn ang="0">
                  <a:pos x="2147483646" y="2147483646"/>
                </a:cxn>
              </a:cxnLst>
              <a:pathLst>
                <a:path w="3" h="14">
                  <a:moveTo>
                    <a:pt x="0" y="0"/>
                  </a:moveTo>
                  <a:cubicBezTo>
                    <a:pt x="2" y="4"/>
                    <a:pt x="3" y="9"/>
                    <a:pt x="2"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5" name="Freeform 1199"/>
            <p:cNvSpPr/>
            <p:nvPr/>
          </p:nvSpPr>
          <p:spPr>
            <a:xfrm>
              <a:off x="2375893" y="6330350"/>
              <a:ext cx="0" cy="32383"/>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6" name="Freeform 1200"/>
            <p:cNvSpPr/>
            <p:nvPr/>
          </p:nvSpPr>
          <p:spPr>
            <a:xfrm>
              <a:off x="2273031" y="6336065"/>
              <a:ext cx="0" cy="26668"/>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7" name="Freeform 1201"/>
            <p:cNvSpPr/>
            <p:nvPr/>
          </p:nvSpPr>
          <p:spPr>
            <a:xfrm>
              <a:off x="2147310" y="6326541"/>
              <a:ext cx="5715" cy="36192"/>
            </a:xfrm>
            <a:custGeom>
              <a:avLst/>
              <a:gdLst/>
              <a:ahLst/>
              <a:cxnLst>
                <a:cxn ang="0">
                  <a:pos x="0" y="0"/>
                </a:cxn>
                <a:cxn ang="0">
                  <a:pos x="2147483646" y="2147483646"/>
                </a:cxn>
              </a:cxnLst>
              <a:pathLst>
                <a:path w="2" h="13">
                  <a:moveTo>
                    <a:pt x="0" y="0"/>
                  </a:moveTo>
                  <a:cubicBezTo>
                    <a:pt x="0" y="5"/>
                    <a:pt x="0"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8" name="Freeform 1202"/>
            <p:cNvSpPr/>
            <p:nvPr/>
          </p:nvSpPr>
          <p:spPr>
            <a:xfrm>
              <a:off x="2063497" y="6330350"/>
              <a:ext cx="28573" cy="55241"/>
            </a:xfrm>
            <a:custGeom>
              <a:avLst/>
              <a:gdLst/>
              <a:ahLst/>
              <a:cxnLst>
                <a:cxn ang="0">
                  <a:pos x="0" y="0"/>
                </a:cxn>
                <a:cxn ang="0">
                  <a:pos x="2147483646" y="2147483646"/>
                </a:cxn>
              </a:cxnLst>
              <a:pathLst>
                <a:path w="10" h="20">
                  <a:moveTo>
                    <a:pt x="0" y="0"/>
                  </a:moveTo>
                  <a:cubicBezTo>
                    <a:pt x="0" y="8"/>
                    <a:pt x="5" y="15"/>
                    <a:pt x="1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09" name="Freeform 1203"/>
            <p:cNvSpPr/>
            <p:nvPr/>
          </p:nvSpPr>
          <p:spPr>
            <a:xfrm>
              <a:off x="2499709" y="6482739"/>
              <a:ext cx="36192" cy="34287"/>
            </a:xfrm>
            <a:custGeom>
              <a:avLst/>
              <a:gdLst/>
              <a:ahLst/>
              <a:cxnLst>
                <a:cxn ang="0">
                  <a:pos x="2147483646" y="0"/>
                </a:cxn>
                <a:cxn ang="0">
                  <a:pos x="0" y="2147483646"/>
                </a:cxn>
              </a:cxnLst>
              <a:pathLst>
                <a:path w="13" h="12">
                  <a:moveTo>
                    <a:pt x="13" y="0"/>
                  </a:moveTo>
                  <a:cubicBezTo>
                    <a:pt x="7" y="2"/>
                    <a:pt x="6"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0" name="Freeform 1204"/>
            <p:cNvSpPr/>
            <p:nvPr/>
          </p:nvSpPr>
          <p:spPr>
            <a:xfrm>
              <a:off x="2406371" y="6467500"/>
              <a:ext cx="17144" cy="38097"/>
            </a:xfrm>
            <a:custGeom>
              <a:avLst/>
              <a:gdLst/>
              <a:ahLst/>
              <a:cxnLst>
                <a:cxn ang="0">
                  <a:pos x="2147483646" y="0"/>
                </a:cxn>
                <a:cxn ang="0">
                  <a:pos x="0" y="2147483646"/>
                </a:cxn>
              </a:cxnLst>
              <a:pathLst>
                <a:path w="6" h="14">
                  <a:moveTo>
                    <a:pt x="6" y="0"/>
                  </a:moveTo>
                  <a:cubicBezTo>
                    <a:pt x="4" y="5"/>
                    <a:pt x="3"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1" name="Freeform 1205"/>
            <p:cNvSpPr/>
            <p:nvPr/>
          </p:nvSpPr>
          <p:spPr>
            <a:xfrm>
              <a:off x="2307318" y="6475119"/>
              <a:ext cx="1905" cy="47621"/>
            </a:xfrm>
            <a:custGeom>
              <a:avLst/>
              <a:gdLst/>
              <a:ahLst/>
              <a:cxnLst>
                <a:cxn ang="0">
                  <a:pos x="2147483646" y="0"/>
                </a:cxn>
                <a:cxn ang="0">
                  <a:pos x="0" y="2147483646"/>
                </a:cxn>
              </a:cxnLst>
              <a:pathLst>
                <a:path w="1" h="17">
                  <a:moveTo>
                    <a:pt x="1" y="0"/>
                  </a:moveTo>
                  <a:cubicBezTo>
                    <a:pt x="1" y="5"/>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2" name="Freeform 1206"/>
            <p:cNvSpPr/>
            <p:nvPr/>
          </p:nvSpPr>
          <p:spPr>
            <a:xfrm>
              <a:off x="2204456" y="6463690"/>
              <a:ext cx="7619" cy="47621"/>
            </a:xfrm>
            <a:custGeom>
              <a:avLst/>
              <a:gdLst/>
              <a:ahLst/>
              <a:cxnLst>
                <a:cxn ang="0">
                  <a:pos x="0" y="0"/>
                </a:cxn>
                <a:cxn ang="0">
                  <a:pos x="2147483646" y="2147483646"/>
                </a:cxn>
              </a:cxnLst>
              <a:pathLst>
                <a:path w="3" h="17">
                  <a:moveTo>
                    <a:pt x="0" y="0"/>
                  </a:moveTo>
                  <a:cubicBezTo>
                    <a:pt x="0" y="6"/>
                    <a:pt x="3" y="11"/>
                    <a:pt x="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3" name="Freeform 1207"/>
            <p:cNvSpPr/>
            <p:nvPr/>
          </p:nvSpPr>
          <p:spPr>
            <a:xfrm>
              <a:off x="2133976" y="6469405"/>
              <a:ext cx="19049" cy="36192"/>
            </a:xfrm>
            <a:custGeom>
              <a:avLst/>
              <a:gdLst/>
              <a:ahLst/>
              <a:cxnLst>
                <a:cxn ang="0">
                  <a:pos x="0" y="0"/>
                </a:cxn>
                <a:cxn ang="0">
                  <a:pos x="2147483646" y="2147483646"/>
                </a:cxn>
              </a:cxnLst>
              <a:pathLst>
                <a:path w="7" h="13">
                  <a:moveTo>
                    <a:pt x="0" y="0"/>
                  </a:moveTo>
                  <a:cubicBezTo>
                    <a:pt x="1" y="5"/>
                    <a:pt x="3" y="10"/>
                    <a:pt x="7"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4" name="Freeform 1208"/>
            <p:cNvSpPr/>
            <p:nvPr/>
          </p:nvSpPr>
          <p:spPr>
            <a:xfrm>
              <a:off x="2343511" y="6600840"/>
              <a:ext cx="7619" cy="17144"/>
            </a:xfrm>
            <a:custGeom>
              <a:avLst/>
              <a:gdLst/>
              <a:ahLst/>
              <a:cxnLst>
                <a:cxn ang="0">
                  <a:pos x="2147483646" y="0"/>
                </a:cxn>
                <a:cxn ang="0">
                  <a:pos x="0" y="2147483646"/>
                </a:cxn>
              </a:cxnLst>
              <a:pathLst>
                <a:path w="3" h="6">
                  <a:moveTo>
                    <a:pt x="3" y="0"/>
                  </a:moveTo>
                  <a:cubicBezTo>
                    <a:pt x="3" y="3"/>
                    <a:pt x="3"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5" name="Freeform 1209"/>
            <p:cNvSpPr/>
            <p:nvPr/>
          </p:nvSpPr>
          <p:spPr>
            <a:xfrm>
              <a:off x="1930157" y="6278919"/>
              <a:ext cx="34287" cy="45717"/>
            </a:xfrm>
            <a:custGeom>
              <a:avLst/>
              <a:gdLst/>
              <a:ahLst/>
              <a:cxnLst>
                <a:cxn ang="0">
                  <a:pos x="2147483646" y="0"/>
                </a:cxn>
                <a:cxn ang="0">
                  <a:pos x="0" y="2147483646"/>
                </a:cxn>
              </a:cxnLst>
              <a:pathLst>
                <a:path w="12" h="16">
                  <a:moveTo>
                    <a:pt x="12" y="0"/>
                  </a:moveTo>
                  <a:cubicBezTo>
                    <a:pt x="9" y="6"/>
                    <a:pt x="6" y="14"/>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6" name="Freeform 1211"/>
            <p:cNvSpPr/>
            <p:nvPr/>
          </p:nvSpPr>
          <p:spPr>
            <a:xfrm>
              <a:off x="1863486" y="6275109"/>
              <a:ext cx="22858" cy="15239"/>
            </a:xfrm>
            <a:custGeom>
              <a:avLst/>
              <a:gdLst/>
              <a:ahLst/>
              <a:cxnLst>
                <a:cxn ang="0">
                  <a:pos x="2147483646" y="0"/>
                </a:cxn>
                <a:cxn ang="0">
                  <a:pos x="0" y="2147483646"/>
                </a:cxn>
              </a:cxnLst>
              <a:pathLst>
                <a:path w="8" h="6">
                  <a:moveTo>
                    <a:pt x="8" y="0"/>
                  </a:moveTo>
                  <a:cubicBezTo>
                    <a:pt x="6" y="3"/>
                    <a:pt x="4"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7" name="Freeform 1212"/>
            <p:cNvSpPr/>
            <p:nvPr/>
          </p:nvSpPr>
          <p:spPr>
            <a:xfrm>
              <a:off x="1762529" y="6221773"/>
              <a:ext cx="15239" cy="53336"/>
            </a:xfrm>
            <a:custGeom>
              <a:avLst/>
              <a:gdLst/>
              <a:ahLst/>
              <a:cxnLst>
                <a:cxn ang="0">
                  <a:pos x="2147483646" y="0"/>
                </a:cxn>
                <a:cxn ang="0">
                  <a:pos x="0" y="2147483646"/>
                </a:cxn>
              </a:cxnLst>
              <a:pathLst>
                <a:path w="5" h="19">
                  <a:moveTo>
                    <a:pt x="5" y="0"/>
                  </a:moveTo>
                  <a:cubicBezTo>
                    <a:pt x="2" y="6"/>
                    <a:pt x="1" y="12"/>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8" name="Freeform 1213"/>
            <p:cNvSpPr/>
            <p:nvPr/>
          </p:nvSpPr>
          <p:spPr>
            <a:xfrm>
              <a:off x="1659667" y="6221773"/>
              <a:ext cx="0" cy="47621"/>
            </a:xfrm>
            <a:custGeom>
              <a:avLst/>
              <a:gdLst/>
              <a:ahLst/>
              <a:cxnLst>
                <a:cxn ang="0">
                  <a:pos x="0" y="0"/>
                </a:cxn>
                <a:cxn ang="0">
                  <a:pos x="0" y="2147483646"/>
                </a:cxn>
              </a:cxnLst>
              <a:pathLst>
                <a:path w="1" h="17">
                  <a:moveTo>
                    <a:pt x="0" y="0"/>
                  </a:moveTo>
                  <a:cubicBezTo>
                    <a:pt x="0" y="6"/>
                    <a:pt x="0"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19" name="Freeform 1214"/>
            <p:cNvSpPr/>
            <p:nvPr/>
          </p:nvSpPr>
          <p:spPr>
            <a:xfrm>
              <a:off x="1606331" y="6277014"/>
              <a:ext cx="5715" cy="24763"/>
            </a:xfrm>
            <a:custGeom>
              <a:avLst/>
              <a:gdLst/>
              <a:ahLst/>
              <a:cxnLst>
                <a:cxn ang="0">
                  <a:pos x="2147483646" y="0"/>
                </a:cxn>
                <a:cxn ang="0">
                  <a:pos x="2147483646" y="2147483646"/>
                </a:cxn>
              </a:cxnLst>
              <a:pathLst>
                <a:path w="2" h="9">
                  <a:moveTo>
                    <a:pt x="1" y="0"/>
                  </a:moveTo>
                  <a:cubicBezTo>
                    <a:pt x="0" y="3"/>
                    <a:pt x="1" y="6"/>
                    <a:pt x="2"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0" name="Freeform 1215"/>
            <p:cNvSpPr/>
            <p:nvPr/>
          </p:nvSpPr>
          <p:spPr>
            <a:xfrm>
              <a:off x="1895869" y="6433212"/>
              <a:ext cx="26668" cy="47621"/>
            </a:xfrm>
            <a:custGeom>
              <a:avLst/>
              <a:gdLst/>
              <a:ahLst/>
              <a:cxnLst>
                <a:cxn ang="0">
                  <a:pos x="2147483646" y="0"/>
                </a:cxn>
                <a:cxn ang="0">
                  <a:pos x="0" y="2147483646"/>
                </a:cxn>
              </a:cxnLst>
              <a:pathLst>
                <a:path w="9" h="17">
                  <a:moveTo>
                    <a:pt x="7" y="0"/>
                  </a:moveTo>
                  <a:cubicBezTo>
                    <a:pt x="9" y="6"/>
                    <a:pt x="5"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1" name="Freeform 1216"/>
            <p:cNvSpPr/>
            <p:nvPr/>
          </p:nvSpPr>
          <p:spPr>
            <a:xfrm>
              <a:off x="1793007" y="6427498"/>
              <a:ext cx="11429" cy="36192"/>
            </a:xfrm>
            <a:custGeom>
              <a:avLst/>
              <a:gdLst/>
              <a:ahLst/>
              <a:cxnLst>
                <a:cxn ang="0">
                  <a:pos x="2147483646" y="0"/>
                </a:cxn>
                <a:cxn ang="0">
                  <a:pos x="0" y="2147483646"/>
                </a:cxn>
              </a:cxnLst>
              <a:pathLst>
                <a:path w="4" h="13">
                  <a:moveTo>
                    <a:pt x="4" y="0"/>
                  </a:moveTo>
                  <a:cubicBezTo>
                    <a:pt x="3" y="3"/>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2" name="Freeform 1217"/>
            <p:cNvSpPr/>
            <p:nvPr/>
          </p:nvSpPr>
          <p:spPr>
            <a:xfrm>
              <a:off x="1693954" y="6398925"/>
              <a:ext cx="7619" cy="38097"/>
            </a:xfrm>
            <a:custGeom>
              <a:avLst/>
              <a:gdLst/>
              <a:ahLst/>
              <a:cxnLst>
                <a:cxn ang="0">
                  <a:pos x="2147483646" y="0"/>
                </a:cxn>
                <a:cxn ang="0">
                  <a:pos x="0" y="2147483646"/>
                </a:cxn>
              </a:cxnLst>
              <a:pathLst>
                <a:path w="3" h="13">
                  <a:moveTo>
                    <a:pt x="2" y="0"/>
                  </a:moveTo>
                  <a:cubicBezTo>
                    <a:pt x="3" y="5"/>
                    <a:pt x="2"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3" name="Freeform 1218"/>
            <p:cNvSpPr/>
            <p:nvPr/>
          </p:nvSpPr>
          <p:spPr>
            <a:xfrm>
              <a:off x="1648237" y="6421783"/>
              <a:ext cx="0" cy="24763"/>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4" name="Freeform 1219"/>
            <p:cNvSpPr/>
            <p:nvPr/>
          </p:nvSpPr>
          <p:spPr>
            <a:xfrm>
              <a:off x="1838723" y="6589411"/>
              <a:ext cx="17144" cy="34287"/>
            </a:xfrm>
            <a:custGeom>
              <a:avLst/>
              <a:gdLst/>
              <a:ahLst/>
              <a:cxnLst>
                <a:cxn ang="0">
                  <a:pos x="2147483646" y="0"/>
                </a:cxn>
                <a:cxn ang="0">
                  <a:pos x="0" y="2147483646"/>
                </a:cxn>
              </a:cxnLst>
              <a:pathLst>
                <a:path w="6" h="12">
                  <a:moveTo>
                    <a:pt x="5"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5" name="Freeform 1220"/>
            <p:cNvSpPr/>
            <p:nvPr/>
          </p:nvSpPr>
          <p:spPr>
            <a:xfrm>
              <a:off x="1773958" y="6583696"/>
              <a:ext cx="3810" cy="13334"/>
            </a:xfrm>
            <a:custGeom>
              <a:avLst/>
              <a:gdLst/>
              <a:ahLst/>
              <a:cxnLst>
                <a:cxn ang="0">
                  <a:pos x="2147483646" y="0"/>
                </a:cxn>
                <a:cxn ang="0">
                  <a:pos x="0" y="2147483646"/>
                </a:cxn>
              </a:cxnLst>
              <a:pathLst>
                <a:path w="1" h="5">
                  <a:moveTo>
                    <a:pt x="1" y="0"/>
                  </a:moveTo>
                  <a:cubicBezTo>
                    <a:pt x="1" y="2"/>
                    <a:pt x="0"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6" name="Freeform 1221"/>
            <p:cNvSpPr/>
            <p:nvPr/>
          </p:nvSpPr>
          <p:spPr>
            <a:xfrm>
              <a:off x="1516802" y="6206534"/>
              <a:ext cx="11429" cy="47621"/>
            </a:xfrm>
            <a:custGeom>
              <a:avLst/>
              <a:gdLst/>
              <a:ahLst/>
              <a:cxnLst>
                <a:cxn ang="0">
                  <a:pos x="2147483646" y="0"/>
                </a:cxn>
                <a:cxn ang="0">
                  <a:pos x="0" y="2147483646"/>
                </a:cxn>
              </a:cxnLst>
              <a:pathLst>
                <a:path w="4" h="17">
                  <a:moveTo>
                    <a:pt x="4" y="0"/>
                  </a:moveTo>
                  <a:cubicBezTo>
                    <a:pt x="2" y="6"/>
                    <a:pt x="4"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7" name="Freeform 1222"/>
            <p:cNvSpPr/>
            <p:nvPr/>
          </p:nvSpPr>
          <p:spPr>
            <a:xfrm>
              <a:off x="1431084" y="6158913"/>
              <a:ext cx="24763" cy="36192"/>
            </a:xfrm>
            <a:custGeom>
              <a:avLst/>
              <a:gdLst/>
              <a:ahLst/>
              <a:cxnLst>
                <a:cxn ang="0">
                  <a:pos x="2147483646" y="0"/>
                </a:cxn>
                <a:cxn ang="0">
                  <a:pos x="0" y="2147483646"/>
                </a:cxn>
              </a:cxnLst>
              <a:pathLst>
                <a:path w="9" h="13">
                  <a:moveTo>
                    <a:pt x="9" y="0"/>
                  </a:moveTo>
                  <a:cubicBezTo>
                    <a:pt x="6" y="4"/>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8" name="Freeform 1223"/>
            <p:cNvSpPr/>
            <p:nvPr/>
          </p:nvSpPr>
          <p:spPr>
            <a:xfrm>
              <a:off x="1316792" y="6137960"/>
              <a:ext cx="22858" cy="43812"/>
            </a:xfrm>
            <a:custGeom>
              <a:avLst/>
              <a:gdLst/>
              <a:ahLst/>
              <a:cxnLst>
                <a:cxn ang="0">
                  <a:pos x="2147483646" y="0"/>
                </a:cxn>
                <a:cxn ang="0">
                  <a:pos x="0" y="2147483646"/>
                </a:cxn>
              </a:cxnLst>
              <a:pathLst>
                <a:path w="8" h="16">
                  <a:moveTo>
                    <a:pt x="8" y="0"/>
                  </a:moveTo>
                  <a:cubicBezTo>
                    <a:pt x="6" y="6"/>
                    <a:pt x="3"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29" name="Freeform 1224"/>
            <p:cNvSpPr/>
            <p:nvPr/>
          </p:nvSpPr>
          <p:spPr>
            <a:xfrm>
              <a:off x="1173928" y="6137960"/>
              <a:ext cx="34287" cy="32383"/>
            </a:xfrm>
            <a:custGeom>
              <a:avLst/>
              <a:gdLst/>
              <a:ahLst/>
              <a:cxnLst>
                <a:cxn ang="0">
                  <a:pos x="2147483646" y="0"/>
                </a:cxn>
                <a:cxn ang="0">
                  <a:pos x="0" y="2147483646"/>
                </a:cxn>
              </a:cxnLst>
              <a:pathLst>
                <a:path w="12" h="12">
                  <a:moveTo>
                    <a:pt x="12" y="0"/>
                  </a:moveTo>
                  <a:cubicBezTo>
                    <a:pt x="9" y="5"/>
                    <a:pt x="5" y="10"/>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0" name="Freeform 1225"/>
            <p:cNvSpPr/>
            <p:nvPr/>
          </p:nvSpPr>
          <p:spPr>
            <a:xfrm>
              <a:off x="1069161" y="6065575"/>
              <a:ext cx="15239" cy="43812"/>
            </a:xfrm>
            <a:custGeom>
              <a:avLst/>
              <a:gdLst/>
              <a:ahLst/>
              <a:cxnLst>
                <a:cxn ang="0">
                  <a:pos x="2147483646" y="0"/>
                </a:cxn>
                <a:cxn ang="0">
                  <a:pos x="0" y="2147483646"/>
                </a:cxn>
              </a:cxnLst>
              <a:pathLst>
                <a:path w="6" h="16">
                  <a:moveTo>
                    <a:pt x="6" y="0"/>
                  </a:moveTo>
                  <a:cubicBezTo>
                    <a:pt x="6" y="6"/>
                    <a:pt x="4"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1" name="Freeform 1226"/>
            <p:cNvSpPr/>
            <p:nvPr/>
          </p:nvSpPr>
          <p:spPr>
            <a:xfrm>
              <a:off x="975823" y="6054146"/>
              <a:ext cx="15239" cy="36192"/>
            </a:xfrm>
            <a:custGeom>
              <a:avLst/>
              <a:gdLst/>
              <a:ahLst/>
              <a:cxnLst>
                <a:cxn ang="0">
                  <a:pos x="2147483646" y="0"/>
                </a:cxn>
                <a:cxn ang="0">
                  <a:pos x="0" y="2147483646"/>
                </a:cxn>
              </a:cxnLst>
              <a:pathLst>
                <a:path w="5" h="13">
                  <a:moveTo>
                    <a:pt x="4" y="0"/>
                  </a:moveTo>
                  <a:cubicBezTo>
                    <a:pt x="5" y="5"/>
                    <a:pt x="3"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2" name="Freeform 1227"/>
            <p:cNvSpPr/>
            <p:nvPr/>
          </p:nvSpPr>
          <p:spPr>
            <a:xfrm>
              <a:off x="808196" y="5997000"/>
              <a:ext cx="36192" cy="47621"/>
            </a:xfrm>
            <a:custGeom>
              <a:avLst/>
              <a:gdLst/>
              <a:ahLst/>
              <a:cxnLst>
                <a:cxn ang="0">
                  <a:pos x="2147483646" y="0"/>
                </a:cxn>
                <a:cxn ang="0">
                  <a:pos x="0" y="2147483646"/>
                </a:cxn>
              </a:cxnLst>
              <a:pathLst>
                <a:path w="13" h="17">
                  <a:moveTo>
                    <a:pt x="12" y="0"/>
                  </a:moveTo>
                  <a:cubicBezTo>
                    <a:pt x="13" y="8"/>
                    <a:pt x="7" y="14"/>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3" name="Freeform 1228"/>
            <p:cNvSpPr/>
            <p:nvPr/>
          </p:nvSpPr>
          <p:spPr>
            <a:xfrm>
              <a:off x="705333" y="5997000"/>
              <a:ext cx="36192" cy="22858"/>
            </a:xfrm>
            <a:custGeom>
              <a:avLst/>
              <a:gdLst/>
              <a:ahLst/>
              <a:cxnLst>
                <a:cxn ang="0">
                  <a:pos x="2147483646" y="0"/>
                </a:cxn>
                <a:cxn ang="0">
                  <a:pos x="0" y="2147483646"/>
                </a:cxn>
              </a:cxnLst>
              <a:pathLst>
                <a:path w="13" h="8">
                  <a:moveTo>
                    <a:pt x="13" y="0"/>
                  </a:moveTo>
                  <a:cubicBezTo>
                    <a:pt x="11" y="6"/>
                    <a:pt x="6" y="8"/>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4" name="Freeform 1229"/>
            <p:cNvSpPr/>
            <p:nvPr/>
          </p:nvSpPr>
          <p:spPr>
            <a:xfrm>
              <a:off x="608186" y="5960808"/>
              <a:ext cx="60955" cy="36192"/>
            </a:xfrm>
            <a:custGeom>
              <a:avLst/>
              <a:gdLst/>
              <a:ahLst/>
              <a:cxnLst>
                <a:cxn ang="0">
                  <a:pos x="2147483646" y="0"/>
                </a:cxn>
                <a:cxn ang="0">
                  <a:pos x="0" y="2147483646"/>
                </a:cxn>
              </a:cxnLst>
              <a:pathLst>
                <a:path w="22" h="13">
                  <a:moveTo>
                    <a:pt x="22" y="0"/>
                  </a:moveTo>
                  <a:cubicBezTo>
                    <a:pt x="18" y="6"/>
                    <a:pt x="8" y="12"/>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5" name="Freeform 1230"/>
            <p:cNvSpPr/>
            <p:nvPr/>
          </p:nvSpPr>
          <p:spPr>
            <a:xfrm>
              <a:off x="501514" y="5936045"/>
              <a:ext cx="34287" cy="57146"/>
            </a:xfrm>
            <a:custGeom>
              <a:avLst/>
              <a:gdLst/>
              <a:ahLst/>
              <a:cxnLst>
                <a:cxn ang="0">
                  <a:pos x="2147483646" y="0"/>
                </a:cxn>
                <a:cxn ang="0">
                  <a:pos x="0" y="2147483646"/>
                </a:cxn>
              </a:cxnLst>
              <a:pathLst>
                <a:path w="12" h="20">
                  <a:moveTo>
                    <a:pt x="12" y="0"/>
                  </a:moveTo>
                  <a:cubicBezTo>
                    <a:pt x="10" y="8"/>
                    <a:pt x="6" y="14"/>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6" name="Freeform 1231"/>
            <p:cNvSpPr/>
            <p:nvPr/>
          </p:nvSpPr>
          <p:spPr>
            <a:xfrm>
              <a:off x="398651" y="5945569"/>
              <a:ext cx="24763" cy="38097"/>
            </a:xfrm>
            <a:custGeom>
              <a:avLst/>
              <a:gdLst/>
              <a:ahLst/>
              <a:cxnLst>
                <a:cxn ang="0">
                  <a:pos x="2147483646" y="0"/>
                </a:cxn>
                <a:cxn ang="0">
                  <a:pos x="0" y="2147483646"/>
                </a:cxn>
              </a:cxnLst>
              <a:pathLst>
                <a:path w="9" h="14">
                  <a:moveTo>
                    <a:pt x="9" y="0"/>
                  </a:moveTo>
                  <a:cubicBezTo>
                    <a:pt x="7" y="5"/>
                    <a:pt x="4"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7" name="Freeform 1232"/>
            <p:cNvSpPr/>
            <p:nvPr/>
          </p:nvSpPr>
          <p:spPr>
            <a:xfrm>
              <a:off x="324362" y="5924616"/>
              <a:ext cx="1905" cy="22858"/>
            </a:xfrm>
            <a:custGeom>
              <a:avLst/>
              <a:gdLst/>
              <a:ahLst/>
              <a:cxnLst>
                <a:cxn ang="0">
                  <a:pos x="2147483646" y="0"/>
                </a:cxn>
                <a:cxn ang="0">
                  <a:pos x="0" y="2147483646"/>
                </a:cxn>
              </a:cxnLst>
              <a:pathLst>
                <a:path w="1" h="8">
                  <a:moveTo>
                    <a:pt x="1" y="0"/>
                  </a:moveTo>
                  <a:cubicBezTo>
                    <a:pt x="1"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8" name="Freeform 1233"/>
            <p:cNvSpPr/>
            <p:nvPr/>
          </p:nvSpPr>
          <p:spPr>
            <a:xfrm>
              <a:off x="204356" y="5897948"/>
              <a:ext cx="30478" cy="49526"/>
            </a:xfrm>
            <a:custGeom>
              <a:avLst/>
              <a:gdLst/>
              <a:ahLst/>
              <a:cxnLst>
                <a:cxn ang="0">
                  <a:pos x="2147483646" y="0"/>
                </a:cxn>
                <a:cxn ang="0">
                  <a:pos x="2147483646" y="2147483646"/>
                </a:cxn>
              </a:cxnLst>
              <a:pathLst>
                <a:path w="11" h="18">
                  <a:moveTo>
                    <a:pt x="11" y="0"/>
                  </a:moveTo>
                  <a:cubicBezTo>
                    <a:pt x="6" y="4"/>
                    <a:pt x="0" y="12"/>
                    <a:pt x="6"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39" name="Freeform 1234"/>
            <p:cNvSpPr/>
            <p:nvPr/>
          </p:nvSpPr>
          <p:spPr>
            <a:xfrm>
              <a:off x="1503468" y="6362733"/>
              <a:ext cx="1905" cy="45717"/>
            </a:xfrm>
            <a:custGeom>
              <a:avLst/>
              <a:gdLst/>
              <a:ahLst/>
              <a:cxnLst>
                <a:cxn ang="0">
                  <a:pos x="0" y="0"/>
                </a:cxn>
                <a:cxn ang="0">
                  <a:pos x="2147483646" y="2147483646"/>
                </a:cxn>
              </a:cxnLst>
              <a:pathLst>
                <a:path w="1" h="16">
                  <a:moveTo>
                    <a:pt x="0" y="0"/>
                  </a:moveTo>
                  <a:cubicBezTo>
                    <a:pt x="1" y="5"/>
                    <a:pt x="1" y="11"/>
                    <a:pt x="1"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0" name="Freeform 1235"/>
            <p:cNvSpPr/>
            <p:nvPr/>
          </p:nvSpPr>
          <p:spPr>
            <a:xfrm>
              <a:off x="1412035" y="6362733"/>
              <a:ext cx="5715" cy="53336"/>
            </a:xfrm>
            <a:custGeom>
              <a:avLst/>
              <a:gdLst/>
              <a:ahLst/>
              <a:cxnLst>
                <a:cxn ang="0">
                  <a:pos x="2147483646" y="0"/>
                </a:cxn>
                <a:cxn ang="0">
                  <a:pos x="0" y="2147483646"/>
                </a:cxn>
              </a:cxnLst>
              <a:pathLst>
                <a:path w="2" h="19">
                  <a:moveTo>
                    <a:pt x="1" y="0"/>
                  </a:moveTo>
                  <a:cubicBezTo>
                    <a:pt x="1" y="6"/>
                    <a:pt x="2" y="13"/>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1" name="Freeform 1236"/>
            <p:cNvSpPr/>
            <p:nvPr/>
          </p:nvSpPr>
          <p:spPr>
            <a:xfrm>
              <a:off x="1305363" y="6357018"/>
              <a:ext cx="11429" cy="47621"/>
            </a:xfrm>
            <a:custGeom>
              <a:avLst/>
              <a:gdLst/>
              <a:ahLst/>
              <a:cxnLst>
                <a:cxn ang="0">
                  <a:pos x="2147483646" y="0"/>
                </a:cxn>
                <a:cxn ang="0">
                  <a:pos x="0" y="2147483646"/>
                </a:cxn>
              </a:cxnLst>
              <a:pathLst>
                <a:path w="4" h="17">
                  <a:moveTo>
                    <a:pt x="4" y="0"/>
                  </a:moveTo>
                  <a:cubicBezTo>
                    <a:pt x="3" y="5"/>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2" name="Freeform 1237"/>
            <p:cNvSpPr/>
            <p:nvPr/>
          </p:nvSpPr>
          <p:spPr>
            <a:xfrm>
              <a:off x="1160594" y="6301777"/>
              <a:ext cx="28573" cy="36192"/>
            </a:xfrm>
            <a:custGeom>
              <a:avLst/>
              <a:gdLst/>
              <a:ahLst/>
              <a:cxnLst>
                <a:cxn ang="0">
                  <a:pos x="2147483646" y="0"/>
                </a:cxn>
                <a:cxn ang="0">
                  <a:pos x="0" y="2147483646"/>
                </a:cxn>
              </a:cxnLst>
              <a:pathLst>
                <a:path w="10" h="13">
                  <a:moveTo>
                    <a:pt x="10" y="0"/>
                  </a:moveTo>
                  <a:cubicBezTo>
                    <a:pt x="9" y="6"/>
                    <a:pt x="5"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3" name="Freeform 1238"/>
            <p:cNvSpPr/>
            <p:nvPr/>
          </p:nvSpPr>
          <p:spPr>
            <a:xfrm>
              <a:off x="1012015" y="6257966"/>
              <a:ext cx="47621" cy="41907"/>
            </a:xfrm>
            <a:custGeom>
              <a:avLst/>
              <a:gdLst/>
              <a:ahLst/>
              <a:cxnLst>
                <a:cxn ang="0">
                  <a:pos x="2147483646" y="0"/>
                </a:cxn>
                <a:cxn ang="0">
                  <a:pos x="0" y="2147483646"/>
                </a:cxn>
              </a:cxnLst>
              <a:pathLst>
                <a:path w="17" h="15">
                  <a:moveTo>
                    <a:pt x="17" y="0"/>
                  </a:moveTo>
                  <a:cubicBezTo>
                    <a:pt x="14" y="7"/>
                    <a:pt x="7"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4" name="Freeform 1239"/>
            <p:cNvSpPr/>
            <p:nvPr/>
          </p:nvSpPr>
          <p:spPr>
            <a:xfrm>
              <a:off x="871056" y="6217964"/>
              <a:ext cx="66670" cy="40002"/>
            </a:xfrm>
            <a:custGeom>
              <a:avLst/>
              <a:gdLst/>
              <a:ahLst/>
              <a:cxnLst>
                <a:cxn ang="0">
                  <a:pos x="2147483646" y="0"/>
                </a:cxn>
                <a:cxn ang="0">
                  <a:pos x="0" y="2147483646"/>
                </a:cxn>
              </a:cxnLst>
              <a:pathLst>
                <a:path w="24" h="14">
                  <a:moveTo>
                    <a:pt x="24" y="0"/>
                  </a:moveTo>
                  <a:cubicBezTo>
                    <a:pt x="20" y="8"/>
                    <a:pt x="9" y="14"/>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5" name="Freeform 1240"/>
            <p:cNvSpPr/>
            <p:nvPr/>
          </p:nvSpPr>
          <p:spPr>
            <a:xfrm>
              <a:off x="789147" y="6187486"/>
              <a:ext cx="45717" cy="24763"/>
            </a:xfrm>
            <a:custGeom>
              <a:avLst/>
              <a:gdLst/>
              <a:ahLst/>
              <a:cxnLst>
                <a:cxn ang="0">
                  <a:pos x="2147483646" y="0"/>
                </a:cxn>
                <a:cxn ang="0">
                  <a:pos x="0" y="2147483646"/>
                </a:cxn>
              </a:cxnLst>
              <a:pathLst>
                <a:path w="16" h="9">
                  <a:moveTo>
                    <a:pt x="16" y="0"/>
                  </a:moveTo>
                  <a:cubicBezTo>
                    <a:pt x="12" y="5"/>
                    <a:pt x="7" y="9"/>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6" name="Freeform 1241"/>
            <p:cNvSpPr/>
            <p:nvPr/>
          </p:nvSpPr>
          <p:spPr>
            <a:xfrm>
              <a:off x="716762" y="6168437"/>
              <a:ext cx="47621" cy="17144"/>
            </a:xfrm>
            <a:custGeom>
              <a:avLst/>
              <a:gdLst/>
              <a:ahLst/>
              <a:cxnLst>
                <a:cxn ang="0">
                  <a:pos x="2147483646" y="0"/>
                </a:cxn>
                <a:cxn ang="0">
                  <a:pos x="0" y="2147483646"/>
                </a:cxn>
              </a:cxnLst>
              <a:pathLst>
                <a:path w="17" h="6">
                  <a:moveTo>
                    <a:pt x="17" y="0"/>
                  </a:moveTo>
                  <a:cubicBezTo>
                    <a:pt x="12" y="3"/>
                    <a:pt x="7"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7" name="Freeform 1242"/>
            <p:cNvSpPr/>
            <p:nvPr/>
          </p:nvSpPr>
          <p:spPr>
            <a:xfrm>
              <a:off x="655807" y="6145579"/>
              <a:ext cx="28573" cy="30478"/>
            </a:xfrm>
            <a:custGeom>
              <a:avLst/>
              <a:gdLst/>
              <a:ahLst/>
              <a:cxnLst>
                <a:cxn ang="0">
                  <a:pos x="2147483646" y="0"/>
                </a:cxn>
                <a:cxn ang="0">
                  <a:pos x="0" y="2147483646"/>
                </a:cxn>
              </a:cxnLst>
              <a:pathLst>
                <a:path w="10" h="11">
                  <a:moveTo>
                    <a:pt x="10" y="0"/>
                  </a:moveTo>
                  <a:cubicBezTo>
                    <a:pt x="8" y="4"/>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8" name="Freeform 1243"/>
            <p:cNvSpPr/>
            <p:nvPr/>
          </p:nvSpPr>
          <p:spPr>
            <a:xfrm>
              <a:off x="547230" y="6109387"/>
              <a:ext cx="38097" cy="28573"/>
            </a:xfrm>
            <a:custGeom>
              <a:avLst/>
              <a:gdLst/>
              <a:ahLst/>
              <a:cxnLst>
                <a:cxn ang="0">
                  <a:pos x="2147483646" y="0"/>
                </a:cxn>
                <a:cxn ang="0">
                  <a:pos x="0" y="2147483646"/>
                </a:cxn>
              </a:cxnLst>
              <a:pathLst>
                <a:path w="14" h="10">
                  <a:moveTo>
                    <a:pt x="14" y="0"/>
                  </a:moveTo>
                  <a:cubicBezTo>
                    <a:pt x="11" y="5"/>
                    <a:pt x="6"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49" name="Freeform 1244"/>
            <p:cNvSpPr/>
            <p:nvPr/>
          </p:nvSpPr>
          <p:spPr>
            <a:xfrm>
              <a:off x="451987" y="6086528"/>
              <a:ext cx="19049" cy="26668"/>
            </a:xfrm>
            <a:custGeom>
              <a:avLst/>
              <a:gdLst/>
              <a:ahLst/>
              <a:cxnLst>
                <a:cxn ang="0">
                  <a:pos x="2147483646" y="0"/>
                </a:cxn>
                <a:cxn ang="0">
                  <a:pos x="0" y="2147483646"/>
                </a:cxn>
              </a:cxnLst>
              <a:pathLst>
                <a:path w="7" h="9">
                  <a:moveTo>
                    <a:pt x="7" y="0"/>
                  </a:moveTo>
                  <a:cubicBezTo>
                    <a:pt x="4" y="2"/>
                    <a:pt x="1" y="5"/>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0" name="Freeform 1245"/>
            <p:cNvSpPr/>
            <p:nvPr/>
          </p:nvSpPr>
          <p:spPr>
            <a:xfrm>
              <a:off x="775813" y="6353208"/>
              <a:ext cx="36192" cy="45717"/>
            </a:xfrm>
            <a:custGeom>
              <a:avLst/>
              <a:gdLst/>
              <a:ahLst/>
              <a:cxnLst>
                <a:cxn ang="0">
                  <a:pos x="2147483646" y="0"/>
                </a:cxn>
                <a:cxn ang="0">
                  <a:pos x="0" y="2147483646"/>
                </a:cxn>
              </a:cxnLst>
              <a:pathLst>
                <a:path w="13" h="17">
                  <a:moveTo>
                    <a:pt x="13" y="0"/>
                  </a:moveTo>
                  <a:cubicBezTo>
                    <a:pt x="11" y="7"/>
                    <a:pt x="6" y="15"/>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1" name="Freeform 1246"/>
            <p:cNvSpPr/>
            <p:nvPr/>
          </p:nvSpPr>
          <p:spPr>
            <a:xfrm>
              <a:off x="669141" y="6320826"/>
              <a:ext cx="30478" cy="20953"/>
            </a:xfrm>
            <a:custGeom>
              <a:avLst/>
              <a:gdLst/>
              <a:ahLst/>
              <a:cxnLst>
                <a:cxn ang="0">
                  <a:pos x="2147483646" y="0"/>
                </a:cxn>
                <a:cxn ang="0">
                  <a:pos x="0" y="2147483646"/>
                </a:cxn>
              </a:cxnLst>
              <a:pathLst>
                <a:path w="11" h="7">
                  <a:moveTo>
                    <a:pt x="11" y="0"/>
                  </a:moveTo>
                  <a:cubicBezTo>
                    <a:pt x="8" y="3"/>
                    <a:pt x="4"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2" name="Freeform 1247"/>
            <p:cNvSpPr/>
            <p:nvPr/>
          </p:nvSpPr>
          <p:spPr>
            <a:xfrm>
              <a:off x="583422" y="6288443"/>
              <a:ext cx="36192" cy="17144"/>
            </a:xfrm>
            <a:custGeom>
              <a:avLst/>
              <a:gdLst/>
              <a:ahLst/>
              <a:cxnLst>
                <a:cxn ang="0">
                  <a:pos x="2147483646" y="0"/>
                </a:cxn>
                <a:cxn ang="0">
                  <a:pos x="0" y="2147483646"/>
                </a:cxn>
              </a:cxnLst>
              <a:pathLst>
                <a:path w="13" h="6">
                  <a:moveTo>
                    <a:pt x="13" y="0"/>
                  </a:moveTo>
                  <a:cubicBezTo>
                    <a:pt x="10" y="4"/>
                    <a:pt x="5" y="6"/>
                    <a:pt x="0"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3" name="Freeform 1248"/>
            <p:cNvSpPr/>
            <p:nvPr/>
          </p:nvSpPr>
          <p:spPr>
            <a:xfrm>
              <a:off x="463417" y="6235107"/>
              <a:ext cx="66670" cy="19049"/>
            </a:xfrm>
            <a:custGeom>
              <a:avLst/>
              <a:gdLst/>
              <a:ahLst/>
              <a:cxnLst>
                <a:cxn ang="0">
                  <a:pos x="2147483646" y="0"/>
                </a:cxn>
                <a:cxn ang="0">
                  <a:pos x="0" y="2147483646"/>
                </a:cxn>
              </a:cxnLst>
              <a:pathLst>
                <a:path w="24" h="7">
                  <a:moveTo>
                    <a:pt x="24" y="0"/>
                  </a:moveTo>
                  <a:cubicBezTo>
                    <a:pt x="19" y="5"/>
                    <a:pt x="6" y="7"/>
                    <a:pt x="0"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4" name="Freeform 1249"/>
            <p:cNvSpPr/>
            <p:nvPr/>
          </p:nvSpPr>
          <p:spPr>
            <a:xfrm>
              <a:off x="421510" y="6198915"/>
              <a:ext cx="19049" cy="47621"/>
            </a:xfrm>
            <a:custGeom>
              <a:avLst/>
              <a:gdLst/>
              <a:ahLst/>
              <a:cxnLst>
                <a:cxn ang="0">
                  <a:pos x="2147483646" y="0"/>
                </a:cxn>
                <a:cxn ang="0">
                  <a:pos x="0" y="2147483646"/>
                </a:cxn>
              </a:cxnLst>
              <a:pathLst>
                <a:path w="7" h="17">
                  <a:moveTo>
                    <a:pt x="7" y="0"/>
                  </a:moveTo>
                  <a:cubicBezTo>
                    <a:pt x="5" y="7"/>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5" name="Freeform 1250"/>
            <p:cNvSpPr/>
            <p:nvPr/>
          </p:nvSpPr>
          <p:spPr>
            <a:xfrm>
              <a:off x="631044" y="6457975"/>
              <a:ext cx="62860" cy="45717"/>
            </a:xfrm>
            <a:custGeom>
              <a:avLst/>
              <a:gdLst/>
              <a:ahLst/>
              <a:cxnLst>
                <a:cxn ang="0">
                  <a:pos x="2147483646" y="0"/>
                </a:cxn>
                <a:cxn ang="0">
                  <a:pos x="0" y="2147483646"/>
                </a:cxn>
              </a:cxnLst>
              <a:pathLst>
                <a:path w="23" h="16">
                  <a:moveTo>
                    <a:pt x="23" y="0"/>
                  </a:moveTo>
                  <a:cubicBezTo>
                    <a:pt x="21" y="7"/>
                    <a:pt x="7"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6" name="Freeform 1251"/>
            <p:cNvSpPr/>
            <p:nvPr/>
          </p:nvSpPr>
          <p:spPr>
            <a:xfrm>
              <a:off x="558659" y="6440832"/>
              <a:ext cx="26668" cy="5715"/>
            </a:xfrm>
            <a:custGeom>
              <a:avLst/>
              <a:gdLst/>
              <a:ahLst/>
              <a:cxnLst>
                <a:cxn ang="0">
                  <a:pos x="2147483646" y="0"/>
                </a:cxn>
                <a:cxn ang="0">
                  <a:pos x="0" y="2147483646"/>
                </a:cxn>
              </a:cxnLst>
              <a:pathLst>
                <a:path w="10" h="2">
                  <a:moveTo>
                    <a:pt x="10" y="0"/>
                  </a:moveTo>
                  <a:cubicBezTo>
                    <a:pt x="8" y="1"/>
                    <a:pt x="3"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7" name="Freeform 1252"/>
            <p:cNvSpPr/>
            <p:nvPr/>
          </p:nvSpPr>
          <p:spPr>
            <a:xfrm>
              <a:off x="499609" y="6404639"/>
              <a:ext cx="24763" cy="17144"/>
            </a:xfrm>
            <a:custGeom>
              <a:avLst/>
              <a:gdLst/>
              <a:ahLst/>
              <a:cxnLst>
                <a:cxn ang="0">
                  <a:pos x="2147483646" y="0"/>
                </a:cxn>
                <a:cxn ang="0">
                  <a:pos x="0" y="2147483646"/>
                </a:cxn>
              </a:cxnLst>
              <a:pathLst>
                <a:path w="9" h="6">
                  <a:moveTo>
                    <a:pt x="9" y="0"/>
                  </a:moveTo>
                  <a:cubicBezTo>
                    <a:pt x="7" y="3"/>
                    <a:pt x="4"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8" name="Freeform 1253"/>
            <p:cNvSpPr/>
            <p:nvPr/>
          </p:nvSpPr>
          <p:spPr>
            <a:xfrm>
              <a:off x="415795" y="6347494"/>
              <a:ext cx="28573" cy="41907"/>
            </a:xfrm>
            <a:custGeom>
              <a:avLst/>
              <a:gdLst/>
              <a:ahLst/>
              <a:cxnLst>
                <a:cxn ang="0">
                  <a:pos x="2147483646" y="0"/>
                </a:cxn>
                <a:cxn ang="0">
                  <a:pos x="2147483646" y="2147483646"/>
                </a:cxn>
              </a:cxnLst>
              <a:pathLst>
                <a:path w="10" h="15">
                  <a:moveTo>
                    <a:pt x="10" y="0"/>
                  </a:moveTo>
                  <a:cubicBezTo>
                    <a:pt x="6" y="5"/>
                    <a:pt x="0" y="8"/>
                    <a:pt x="1"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59" name="Freeform 1254"/>
            <p:cNvSpPr/>
            <p:nvPr/>
          </p:nvSpPr>
          <p:spPr>
            <a:xfrm>
              <a:off x="1114878" y="6469405"/>
              <a:ext cx="15239" cy="24763"/>
            </a:xfrm>
            <a:custGeom>
              <a:avLst/>
              <a:gdLst/>
              <a:ahLst/>
              <a:cxnLst>
                <a:cxn ang="0">
                  <a:pos x="2147483646" y="0"/>
                </a:cxn>
                <a:cxn ang="0">
                  <a:pos x="0" y="2147483646"/>
                </a:cxn>
              </a:cxnLst>
              <a:pathLst>
                <a:path w="5" h="9">
                  <a:moveTo>
                    <a:pt x="5" y="0"/>
                  </a:moveTo>
                  <a:cubicBezTo>
                    <a:pt x="5" y="4"/>
                    <a:pt x="3"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0" name="Freeform 1255"/>
            <p:cNvSpPr/>
            <p:nvPr/>
          </p:nvSpPr>
          <p:spPr>
            <a:xfrm>
              <a:off x="998681" y="6437022"/>
              <a:ext cx="13334" cy="26668"/>
            </a:xfrm>
            <a:custGeom>
              <a:avLst/>
              <a:gdLst/>
              <a:ahLst/>
              <a:cxnLst>
                <a:cxn ang="0">
                  <a:pos x="2147483646" y="0"/>
                </a:cxn>
                <a:cxn ang="0">
                  <a:pos x="0" y="2147483646"/>
                </a:cxn>
              </a:cxnLst>
              <a:pathLst>
                <a:path w="5" h="10">
                  <a:moveTo>
                    <a:pt x="5" y="0"/>
                  </a:moveTo>
                  <a:cubicBezTo>
                    <a:pt x="4" y="4"/>
                    <a:pt x="2"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1" name="Freeform 1256"/>
            <p:cNvSpPr/>
            <p:nvPr/>
          </p:nvSpPr>
          <p:spPr>
            <a:xfrm>
              <a:off x="932011" y="6410354"/>
              <a:ext cx="5715" cy="47621"/>
            </a:xfrm>
            <a:custGeom>
              <a:avLst/>
              <a:gdLst/>
              <a:ahLst/>
              <a:cxnLst>
                <a:cxn ang="0">
                  <a:pos x="0" y="0"/>
                </a:cxn>
                <a:cxn ang="0">
                  <a:pos x="2147483646" y="2147483646"/>
                </a:cxn>
              </a:cxnLst>
              <a:pathLst>
                <a:path w="2" h="17">
                  <a:moveTo>
                    <a:pt x="0" y="0"/>
                  </a:moveTo>
                  <a:cubicBezTo>
                    <a:pt x="0" y="6"/>
                    <a:pt x="0" y="12"/>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2" name="Freeform 1257"/>
            <p:cNvSpPr/>
            <p:nvPr/>
          </p:nvSpPr>
          <p:spPr>
            <a:xfrm>
              <a:off x="1076780" y="6581791"/>
              <a:ext cx="24763" cy="26668"/>
            </a:xfrm>
            <a:custGeom>
              <a:avLst/>
              <a:gdLst/>
              <a:ahLst/>
              <a:cxnLst>
                <a:cxn ang="0">
                  <a:pos x="2147483646" y="0"/>
                </a:cxn>
                <a:cxn ang="0">
                  <a:pos x="0" y="2147483646"/>
                </a:cxn>
              </a:cxnLst>
              <a:pathLst>
                <a:path w="9" h="10">
                  <a:moveTo>
                    <a:pt x="9" y="0"/>
                  </a:moveTo>
                  <a:cubicBezTo>
                    <a:pt x="7" y="4"/>
                    <a:pt x="4"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3" name="Freeform 1258"/>
            <p:cNvSpPr/>
            <p:nvPr/>
          </p:nvSpPr>
          <p:spPr>
            <a:xfrm>
              <a:off x="975823" y="6572267"/>
              <a:ext cx="15239" cy="15239"/>
            </a:xfrm>
            <a:custGeom>
              <a:avLst/>
              <a:gdLst/>
              <a:ahLst/>
              <a:cxnLst>
                <a:cxn ang="0">
                  <a:pos x="2147483646" y="0"/>
                </a:cxn>
                <a:cxn ang="0">
                  <a:pos x="0" y="2147483646"/>
                </a:cxn>
              </a:cxnLst>
              <a:pathLst>
                <a:path w="5" h="5">
                  <a:moveTo>
                    <a:pt x="5" y="0"/>
                  </a:moveTo>
                  <a:cubicBezTo>
                    <a:pt x="4" y="2"/>
                    <a:pt x="2" y="4"/>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4" name="Freeform 1259"/>
            <p:cNvSpPr/>
            <p:nvPr/>
          </p:nvSpPr>
          <p:spPr>
            <a:xfrm>
              <a:off x="1484420" y="6511311"/>
              <a:ext cx="7619" cy="24763"/>
            </a:xfrm>
            <a:custGeom>
              <a:avLst/>
              <a:gdLst/>
              <a:ahLst/>
              <a:cxnLst>
                <a:cxn ang="0">
                  <a:pos x="2147483646" y="0"/>
                </a:cxn>
                <a:cxn ang="0">
                  <a:pos x="0" y="2147483646"/>
                </a:cxn>
              </a:cxnLst>
              <a:pathLst>
                <a:path w="3" h="9">
                  <a:moveTo>
                    <a:pt x="3" y="0"/>
                  </a:moveTo>
                  <a:cubicBezTo>
                    <a:pt x="3" y="3"/>
                    <a:pt x="2"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5" name="Freeform 1260"/>
            <p:cNvSpPr/>
            <p:nvPr/>
          </p:nvSpPr>
          <p:spPr>
            <a:xfrm>
              <a:off x="1408225" y="6494168"/>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6" name="Freeform 1261"/>
            <p:cNvSpPr/>
            <p:nvPr/>
          </p:nvSpPr>
          <p:spPr>
            <a:xfrm>
              <a:off x="1505373" y="6595125"/>
              <a:ext cx="5715" cy="17144"/>
            </a:xfrm>
            <a:custGeom>
              <a:avLst/>
              <a:gdLst/>
              <a:ahLst/>
              <a:cxnLst>
                <a:cxn ang="0">
                  <a:pos x="2147483646" y="0"/>
                </a:cxn>
                <a:cxn ang="0">
                  <a:pos x="0" y="2147483646"/>
                </a:cxn>
              </a:cxnLst>
              <a:pathLst>
                <a:path w="2" h="6">
                  <a:moveTo>
                    <a:pt x="1" y="0"/>
                  </a:moveTo>
                  <a:cubicBezTo>
                    <a:pt x="2" y="2"/>
                    <a:pt x="2"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7" name="Freeform 1262"/>
            <p:cNvSpPr/>
            <p:nvPr/>
          </p:nvSpPr>
          <p:spPr>
            <a:xfrm>
              <a:off x="1396796" y="6583696"/>
              <a:ext cx="3810" cy="34287"/>
            </a:xfrm>
            <a:custGeom>
              <a:avLst/>
              <a:gdLst/>
              <a:ahLst/>
              <a:cxnLst>
                <a:cxn ang="0">
                  <a:pos x="0" y="0"/>
                </a:cxn>
                <a:cxn ang="0">
                  <a:pos x="2147483646" y="2147483646"/>
                </a:cxn>
              </a:cxnLst>
              <a:pathLst>
                <a:path w="1" h="12">
                  <a:moveTo>
                    <a:pt x="0" y="0"/>
                  </a:moveTo>
                  <a:cubicBezTo>
                    <a:pt x="0" y="4"/>
                    <a:pt x="1"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68" name="Freeform 1263"/>
            <p:cNvSpPr/>
            <p:nvPr/>
          </p:nvSpPr>
          <p:spPr>
            <a:xfrm>
              <a:off x="499609" y="2318722"/>
              <a:ext cx="95243" cy="70480"/>
            </a:xfrm>
            <a:custGeom>
              <a:avLst/>
              <a:gdLst/>
              <a:ahLst/>
              <a:cxnLst>
                <a:cxn ang="0">
                  <a:pos x="2147483646" y="2147483646"/>
                </a:cxn>
                <a:cxn ang="0">
                  <a:pos x="0" y="2147483646"/>
                </a:cxn>
                <a:cxn ang="0">
                  <a:pos x="2147483646" y="2147483646"/>
                </a:cxn>
                <a:cxn ang="0">
                  <a:pos x="2147483646" y="2147483646"/>
                </a:cxn>
              </a:cxnLst>
              <a:pathLst>
                <a:path w="34" h="25">
                  <a:moveTo>
                    <a:pt x="34" y="22"/>
                  </a:moveTo>
                  <a:cubicBezTo>
                    <a:pt x="29" y="22"/>
                    <a:pt x="0" y="25"/>
                    <a:pt x="0" y="25"/>
                  </a:cubicBezTo>
                  <a:cubicBezTo>
                    <a:pt x="4" y="13"/>
                    <a:pt x="10" y="0"/>
                    <a:pt x="23" y="5"/>
                  </a:cubicBezTo>
                  <a:cubicBezTo>
                    <a:pt x="29" y="7"/>
                    <a:pt x="32" y="14"/>
                    <a:pt x="34" y="22"/>
                  </a:cubicBezTo>
                  <a:close/>
                </a:path>
              </a:pathLst>
            </a:custGeom>
            <a:solidFill>
              <a:srgbClr val="FFFFFF"/>
            </a:solidFill>
            <a:ln w="9525">
              <a:noFill/>
            </a:ln>
          </p:spPr>
          <p:txBody>
            <a:bodyPr/>
            <a:p>
              <a:endParaRPr lang="en-US"/>
            </a:p>
          </p:txBody>
        </p:sp>
        <p:sp>
          <p:nvSpPr>
            <p:cNvPr id="8569" name="Freeform 1264"/>
            <p:cNvSpPr/>
            <p:nvPr/>
          </p:nvSpPr>
          <p:spPr>
            <a:xfrm>
              <a:off x="872961" y="2492064"/>
              <a:ext cx="91433" cy="91433"/>
            </a:xfrm>
            <a:custGeom>
              <a:avLst/>
              <a:gdLst/>
              <a:ahLst/>
              <a:cxnLst>
                <a:cxn ang="0">
                  <a:pos x="2147483646" y="2147483646"/>
                </a:cxn>
                <a:cxn ang="0">
                  <a:pos x="2147483646" y="2147483646"/>
                </a:cxn>
                <a:cxn ang="0">
                  <a:pos x="0" y="2147483646"/>
                </a:cxn>
                <a:cxn ang="0">
                  <a:pos x="0" y="2147483646"/>
                </a:cxn>
                <a:cxn ang="0">
                  <a:pos x="2147483646" y="2147483646"/>
                </a:cxn>
              </a:cxnLst>
              <a:pathLst>
                <a:path w="33" h="33">
                  <a:moveTo>
                    <a:pt x="27" y="5"/>
                  </a:moveTo>
                  <a:cubicBezTo>
                    <a:pt x="33" y="13"/>
                    <a:pt x="24" y="23"/>
                    <a:pt x="11" y="33"/>
                  </a:cubicBezTo>
                  <a:cubicBezTo>
                    <a:pt x="6" y="28"/>
                    <a:pt x="0" y="8"/>
                    <a:pt x="0" y="8"/>
                  </a:cubicBezTo>
                  <a:cubicBezTo>
                    <a:pt x="0" y="8"/>
                    <a:pt x="0" y="8"/>
                    <a:pt x="0" y="8"/>
                  </a:cubicBezTo>
                  <a:cubicBezTo>
                    <a:pt x="12" y="3"/>
                    <a:pt x="23" y="0"/>
                    <a:pt x="27" y="5"/>
                  </a:cubicBezTo>
                  <a:close/>
                </a:path>
              </a:pathLst>
            </a:custGeom>
            <a:solidFill>
              <a:srgbClr val="FFFFFF"/>
            </a:solidFill>
            <a:ln w="9525">
              <a:noFill/>
            </a:ln>
          </p:spPr>
          <p:txBody>
            <a:bodyPr/>
            <a:p>
              <a:endParaRPr lang="en-US"/>
            </a:p>
          </p:txBody>
        </p:sp>
        <p:sp>
          <p:nvSpPr>
            <p:cNvPr id="8570" name="Freeform 1265"/>
            <p:cNvSpPr/>
            <p:nvPr/>
          </p:nvSpPr>
          <p:spPr>
            <a:xfrm>
              <a:off x="613900" y="2293959"/>
              <a:ext cx="83814" cy="72385"/>
            </a:xfrm>
            <a:custGeom>
              <a:avLst/>
              <a:gdLst/>
              <a:ahLst/>
              <a:cxnLst>
                <a:cxn ang="0">
                  <a:pos x="2147483646" y="2147483646"/>
                </a:cxn>
                <a:cxn ang="0">
                  <a:pos x="2147483646" y="2147483646"/>
                </a:cxn>
                <a:cxn ang="0">
                  <a:pos x="0" y="2147483646"/>
                </a:cxn>
                <a:cxn ang="0">
                  <a:pos x="2147483646" y="2147483646"/>
                </a:cxn>
              </a:cxnLst>
              <a:pathLst>
                <a:path w="30" h="26">
                  <a:moveTo>
                    <a:pt x="13" y="1"/>
                  </a:moveTo>
                  <a:cubicBezTo>
                    <a:pt x="21" y="0"/>
                    <a:pt x="27" y="12"/>
                    <a:pt x="30" y="25"/>
                  </a:cubicBezTo>
                  <a:cubicBezTo>
                    <a:pt x="28" y="23"/>
                    <a:pt x="0" y="26"/>
                    <a:pt x="0" y="26"/>
                  </a:cubicBezTo>
                  <a:cubicBezTo>
                    <a:pt x="2" y="14"/>
                    <a:pt x="6" y="2"/>
                    <a:pt x="13" y="1"/>
                  </a:cubicBezTo>
                  <a:close/>
                </a:path>
              </a:pathLst>
            </a:custGeom>
            <a:solidFill>
              <a:srgbClr val="FFFFFF"/>
            </a:solidFill>
            <a:ln w="9525">
              <a:noFill/>
            </a:ln>
          </p:spPr>
          <p:txBody>
            <a:bodyPr/>
            <a:p>
              <a:endParaRPr lang="en-US"/>
            </a:p>
          </p:txBody>
        </p:sp>
        <p:sp>
          <p:nvSpPr>
            <p:cNvPr id="8571" name="Freeform 1266"/>
            <p:cNvSpPr/>
            <p:nvPr/>
          </p:nvSpPr>
          <p:spPr>
            <a:xfrm>
              <a:off x="724382" y="2276815"/>
              <a:ext cx="95243" cy="108577"/>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34" h="39">
                  <a:moveTo>
                    <a:pt x="33" y="29"/>
                  </a:moveTo>
                  <a:cubicBezTo>
                    <a:pt x="34" y="32"/>
                    <a:pt x="34" y="36"/>
                    <a:pt x="34" y="39"/>
                  </a:cubicBezTo>
                  <a:cubicBezTo>
                    <a:pt x="34" y="39"/>
                    <a:pt x="34" y="39"/>
                    <a:pt x="34" y="39"/>
                  </a:cubicBezTo>
                  <a:cubicBezTo>
                    <a:pt x="27" y="39"/>
                    <a:pt x="0" y="31"/>
                    <a:pt x="0" y="31"/>
                  </a:cubicBezTo>
                  <a:cubicBezTo>
                    <a:pt x="1" y="25"/>
                    <a:pt x="4" y="19"/>
                    <a:pt x="8" y="15"/>
                  </a:cubicBezTo>
                  <a:cubicBezTo>
                    <a:pt x="24" y="0"/>
                    <a:pt x="31" y="14"/>
                    <a:pt x="33" y="29"/>
                  </a:cubicBezTo>
                  <a:close/>
                </a:path>
              </a:pathLst>
            </a:custGeom>
            <a:solidFill>
              <a:srgbClr val="FFFFFF"/>
            </a:solidFill>
            <a:ln w="9525">
              <a:noFill/>
            </a:ln>
          </p:spPr>
          <p:txBody>
            <a:bodyPr/>
            <a:p>
              <a:endParaRPr lang="en-US"/>
            </a:p>
          </p:txBody>
        </p:sp>
        <p:sp>
          <p:nvSpPr>
            <p:cNvPr id="8572" name="Freeform 1267"/>
            <p:cNvSpPr/>
            <p:nvPr/>
          </p:nvSpPr>
          <p:spPr>
            <a:xfrm>
              <a:off x="303409" y="3162574"/>
              <a:ext cx="262870" cy="2419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94" h="87">
                  <a:moveTo>
                    <a:pt x="94" y="72"/>
                  </a:moveTo>
                  <a:cubicBezTo>
                    <a:pt x="94" y="72"/>
                    <a:pt x="94" y="72"/>
                    <a:pt x="94" y="72"/>
                  </a:cubicBezTo>
                  <a:cubicBezTo>
                    <a:pt x="79" y="72"/>
                    <a:pt x="12" y="87"/>
                    <a:pt x="12" y="87"/>
                  </a:cubicBezTo>
                  <a:cubicBezTo>
                    <a:pt x="11" y="85"/>
                    <a:pt x="11" y="83"/>
                    <a:pt x="10" y="81"/>
                  </a:cubicBezTo>
                  <a:cubicBezTo>
                    <a:pt x="3" y="55"/>
                    <a:pt x="0" y="29"/>
                    <a:pt x="1" y="1"/>
                  </a:cubicBezTo>
                  <a:cubicBezTo>
                    <a:pt x="1" y="1"/>
                    <a:pt x="64" y="5"/>
                    <a:pt x="93" y="0"/>
                  </a:cubicBezTo>
                  <a:cubicBezTo>
                    <a:pt x="92" y="23"/>
                    <a:pt x="92" y="47"/>
                    <a:pt x="94" y="72"/>
                  </a:cubicBezTo>
                  <a:close/>
                </a:path>
              </a:pathLst>
            </a:custGeom>
            <a:solidFill>
              <a:srgbClr val="DEEBB8"/>
            </a:solidFill>
            <a:ln w="9525">
              <a:noFill/>
            </a:ln>
          </p:spPr>
          <p:txBody>
            <a:bodyPr/>
            <a:p>
              <a:endParaRPr lang="en-US"/>
            </a:p>
          </p:txBody>
        </p:sp>
        <p:sp>
          <p:nvSpPr>
            <p:cNvPr id="8573" name="Freeform 1268"/>
            <p:cNvSpPr/>
            <p:nvPr/>
          </p:nvSpPr>
          <p:spPr>
            <a:xfrm>
              <a:off x="307218" y="2933991"/>
              <a:ext cx="276204" cy="241917"/>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99" h="87">
                  <a:moveTo>
                    <a:pt x="99" y="18"/>
                  </a:moveTo>
                  <a:cubicBezTo>
                    <a:pt x="97" y="34"/>
                    <a:pt x="95" y="50"/>
                    <a:pt x="94" y="66"/>
                  </a:cubicBezTo>
                  <a:cubicBezTo>
                    <a:pt x="93" y="71"/>
                    <a:pt x="93" y="76"/>
                    <a:pt x="92" y="82"/>
                  </a:cubicBezTo>
                  <a:cubicBezTo>
                    <a:pt x="63" y="87"/>
                    <a:pt x="0" y="83"/>
                    <a:pt x="0" y="83"/>
                  </a:cubicBezTo>
                  <a:cubicBezTo>
                    <a:pt x="0" y="56"/>
                    <a:pt x="4" y="27"/>
                    <a:pt x="10" y="0"/>
                  </a:cubicBezTo>
                  <a:cubicBezTo>
                    <a:pt x="10" y="0"/>
                    <a:pt x="10" y="0"/>
                    <a:pt x="10" y="0"/>
                  </a:cubicBezTo>
                  <a:cubicBezTo>
                    <a:pt x="10" y="0"/>
                    <a:pt x="76" y="18"/>
                    <a:pt x="99" y="18"/>
                  </a:cubicBezTo>
                  <a:close/>
                </a:path>
              </a:pathLst>
            </a:custGeom>
            <a:solidFill>
              <a:srgbClr val="9ED447"/>
            </a:solidFill>
            <a:ln w="9525">
              <a:noFill/>
            </a:ln>
          </p:spPr>
          <p:txBody>
            <a:bodyPr/>
            <a:p>
              <a:endParaRPr lang="en-US"/>
            </a:p>
          </p:txBody>
        </p:sp>
        <p:sp>
          <p:nvSpPr>
            <p:cNvPr id="8574" name="Freeform 1269"/>
            <p:cNvSpPr/>
            <p:nvPr/>
          </p:nvSpPr>
          <p:spPr>
            <a:xfrm>
              <a:off x="337696" y="3362584"/>
              <a:ext cx="270490" cy="249536"/>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97" h="89">
                  <a:moveTo>
                    <a:pt x="97" y="65"/>
                  </a:moveTo>
                  <a:cubicBezTo>
                    <a:pt x="97" y="65"/>
                    <a:pt x="97" y="65"/>
                    <a:pt x="97" y="65"/>
                  </a:cubicBezTo>
                  <a:cubicBezTo>
                    <a:pt x="86" y="76"/>
                    <a:pt x="28" y="89"/>
                    <a:pt x="28" y="89"/>
                  </a:cubicBezTo>
                  <a:cubicBezTo>
                    <a:pt x="17" y="65"/>
                    <a:pt x="8" y="40"/>
                    <a:pt x="0" y="15"/>
                  </a:cubicBezTo>
                  <a:cubicBezTo>
                    <a:pt x="0" y="15"/>
                    <a:pt x="67" y="0"/>
                    <a:pt x="82" y="0"/>
                  </a:cubicBezTo>
                  <a:cubicBezTo>
                    <a:pt x="82" y="0"/>
                    <a:pt x="82" y="0"/>
                    <a:pt x="82" y="0"/>
                  </a:cubicBezTo>
                  <a:cubicBezTo>
                    <a:pt x="84" y="23"/>
                    <a:pt x="89" y="45"/>
                    <a:pt x="97" y="65"/>
                  </a:cubicBezTo>
                  <a:close/>
                </a:path>
              </a:pathLst>
            </a:custGeom>
            <a:solidFill>
              <a:srgbClr val="9ED447"/>
            </a:solidFill>
            <a:ln w="9525">
              <a:noFill/>
            </a:ln>
          </p:spPr>
          <p:txBody>
            <a:bodyPr/>
            <a:p>
              <a:endParaRPr lang="en-US"/>
            </a:p>
          </p:txBody>
        </p:sp>
        <p:sp>
          <p:nvSpPr>
            <p:cNvPr id="8575" name="Freeform 1270"/>
            <p:cNvSpPr/>
            <p:nvPr/>
          </p:nvSpPr>
          <p:spPr>
            <a:xfrm>
              <a:off x="333886" y="2726361"/>
              <a:ext cx="293348" cy="257156"/>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2147483646"/>
                </a:cxn>
              </a:cxnLst>
              <a:pathLst>
                <a:path w="105" h="92">
                  <a:moveTo>
                    <a:pt x="105" y="34"/>
                  </a:moveTo>
                  <a:cubicBezTo>
                    <a:pt x="105" y="34"/>
                    <a:pt x="105" y="34"/>
                    <a:pt x="105" y="34"/>
                  </a:cubicBezTo>
                  <a:cubicBezTo>
                    <a:pt x="97" y="52"/>
                    <a:pt x="92" y="72"/>
                    <a:pt x="89" y="92"/>
                  </a:cubicBezTo>
                  <a:cubicBezTo>
                    <a:pt x="66" y="92"/>
                    <a:pt x="0" y="74"/>
                    <a:pt x="0" y="74"/>
                  </a:cubicBezTo>
                  <a:cubicBezTo>
                    <a:pt x="0" y="74"/>
                    <a:pt x="0" y="74"/>
                    <a:pt x="0" y="74"/>
                  </a:cubicBezTo>
                  <a:cubicBezTo>
                    <a:pt x="6" y="49"/>
                    <a:pt x="14" y="24"/>
                    <a:pt x="23" y="0"/>
                  </a:cubicBezTo>
                  <a:cubicBezTo>
                    <a:pt x="23" y="0"/>
                    <a:pt x="83" y="31"/>
                    <a:pt x="105" y="34"/>
                  </a:cubicBezTo>
                  <a:close/>
                </a:path>
              </a:pathLst>
            </a:custGeom>
            <a:solidFill>
              <a:srgbClr val="DEEBB8"/>
            </a:solidFill>
            <a:ln w="9525">
              <a:noFill/>
            </a:ln>
          </p:spPr>
          <p:txBody>
            <a:bodyPr/>
            <a:p>
              <a:endParaRPr lang="en-US"/>
            </a:p>
          </p:txBody>
        </p:sp>
        <p:sp>
          <p:nvSpPr>
            <p:cNvPr id="8576" name="Freeform 1271"/>
            <p:cNvSpPr/>
            <p:nvPr/>
          </p:nvSpPr>
          <p:spPr>
            <a:xfrm>
              <a:off x="415795" y="3543545"/>
              <a:ext cx="300967" cy="310492"/>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108" h="111">
                  <a:moveTo>
                    <a:pt x="86" y="30"/>
                  </a:moveTo>
                  <a:cubicBezTo>
                    <a:pt x="92" y="37"/>
                    <a:pt x="100" y="44"/>
                    <a:pt x="108" y="51"/>
                  </a:cubicBezTo>
                  <a:cubicBezTo>
                    <a:pt x="108" y="51"/>
                    <a:pt x="61" y="105"/>
                    <a:pt x="55" y="111"/>
                  </a:cubicBezTo>
                  <a:cubicBezTo>
                    <a:pt x="43" y="102"/>
                    <a:pt x="32" y="91"/>
                    <a:pt x="24" y="74"/>
                  </a:cubicBezTo>
                  <a:cubicBezTo>
                    <a:pt x="15" y="57"/>
                    <a:pt x="7" y="40"/>
                    <a:pt x="0" y="24"/>
                  </a:cubicBezTo>
                  <a:cubicBezTo>
                    <a:pt x="0" y="24"/>
                    <a:pt x="58" y="11"/>
                    <a:pt x="69" y="0"/>
                  </a:cubicBezTo>
                  <a:cubicBezTo>
                    <a:pt x="69" y="0"/>
                    <a:pt x="69" y="0"/>
                    <a:pt x="69" y="0"/>
                  </a:cubicBezTo>
                  <a:cubicBezTo>
                    <a:pt x="74" y="11"/>
                    <a:pt x="79" y="21"/>
                    <a:pt x="86" y="30"/>
                  </a:cubicBezTo>
                  <a:close/>
                </a:path>
              </a:pathLst>
            </a:custGeom>
            <a:solidFill>
              <a:srgbClr val="DEEBB8"/>
            </a:solidFill>
            <a:ln w="9525">
              <a:noFill/>
            </a:ln>
          </p:spPr>
          <p:txBody>
            <a:bodyPr/>
            <a:p>
              <a:endParaRPr lang="en-US"/>
            </a:p>
          </p:txBody>
        </p:sp>
        <p:sp>
          <p:nvSpPr>
            <p:cNvPr id="8577" name="Freeform 1272"/>
            <p:cNvSpPr/>
            <p:nvPr/>
          </p:nvSpPr>
          <p:spPr>
            <a:xfrm>
              <a:off x="398651" y="2673025"/>
              <a:ext cx="262870" cy="14857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94" h="53">
                  <a:moveTo>
                    <a:pt x="94" y="33"/>
                  </a:moveTo>
                  <a:cubicBezTo>
                    <a:pt x="94" y="33"/>
                    <a:pt x="94" y="33"/>
                    <a:pt x="94" y="33"/>
                  </a:cubicBezTo>
                  <a:cubicBezTo>
                    <a:pt x="89" y="39"/>
                    <a:pt x="86" y="46"/>
                    <a:pt x="82" y="53"/>
                  </a:cubicBezTo>
                  <a:cubicBezTo>
                    <a:pt x="82" y="53"/>
                    <a:pt x="82" y="53"/>
                    <a:pt x="82" y="53"/>
                  </a:cubicBezTo>
                  <a:cubicBezTo>
                    <a:pt x="60" y="50"/>
                    <a:pt x="0" y="19"/>
                    <a:pt x="0" y="19"/>
                  </a:cubicBezTo>
                  <a:cubicBezTo>
                    <a:pt x="1" y="16"/>
                    <a:pt x="3" y="12"/>
                    <a:pt x="4" y="8"/>
                  </a:cubicBezTo>
                  <a:cubicBezTo>
                    <a:pt x="5" y="5"/>
                    <a:pt x="6" y="3"/>
                    <a:pt x="7" y="0"/>
                  </a:cubicBezTo>
                  <a:cubicBezTo>
                    <a:pt x="7" y="0"/>
                    <a:pt x="54" y="25"/>
                    <a:pt x="94" y="33"/>
                  </a:cubicBezTo>
                  <a:close/>
                </a:path>
              </a:pathLst>
            </a:custGeom>
            <a:solidFill>
              <a:srgbClr val="9ED447"/>
            </a:solidFill>
            <a:ln w="9525">
              <a:noFill/>
            </a:ln>
          </p:spPr>
          <p:txBody>
            <a:bodyPr/>
            <a:p>
              <a:endParaRPr lang="en-US"/>
            </a:p>
          </p:txBody>
        </p:sp>
        <p:sp>
          <p:nvSpPr>
            <p:cNvPr id="8578" name="Freeform 1273"/>
            <p:cNvSpPr/>
            <p:nvPr/>
          </p:nvSpPr>
          <p:spPr>
            <a:xfrm>
              <a:off x="417700" y="2358724"/>
              <a:ext cx="485738" cy="40763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146">
                  <a:moveTo>
                    <a:pt x="163" y="56"/>
                  </a:moveTo>
                  <a:cubicBezTo>
                    <a:pt x="163" y="56"/>
                    <a:pt x="169" y="76"/>
                    <a:pt x="174" y="81"/>
                  </a:cubicBezTo>
                  <a:cubicBezTo>
                    <a:pt x="157" y="94"/>
                    <a:pt x="133" y="105"/>
                    <a:pt x="127" y="109"/>
                  </a:cubicBezTo>
                  <a:cubicBezTo>
                    <a:pt x="110" y="119"/>
                    <a:pt x="97" y="132"/>
                    <a:pt x="87" y="146"/>
                  </a:cubicBezTo>
                  <a:cubicBezTo>
                    <a:pt x="87" y="146"/>
                    <a:pt x="87" y="146"/>
                    <a:pt x="87" y="146"/>
                  </a:cubicBezTo>
                  <a:cubicBezTo>
                    <a:pt x="47" y="138"/>
                    <a:pt x="0" y="113"/>
                    <a:pt x="0" y="113"/>
                  </a:cubicBezTo>
                  <a:cubicBezTo>
                    <a:pt x="12" y="83"/>
                    <a:pt x="19" y="53"/>
                    <a:pt x="26" y="22"/>
                  </a:cubicBezTo>
                  <a:cubicBezTo>
                    <a:pt x="27" y="19"/>
                    <a:pt x="28" y="15"/>
                    <a:pt x="29" y="11"/>
                  </a:cubicBezTo>
                  <a:cubicBezTo>
                    <a:pt x="29" y="11"/>
                    <a:pt x="58" y="8"/>
                    <a:pt x="63" y="8"/>
                  </a:cubicBezTo>
                  <a:cubicBezTo>
                    <a:pt x="63" y="8"/>
                    <a:pt x="63" y="8"/>
                    <a:pt x="63" y="8"/>
                  </a:cubicBezTo>
                  <a:cubicBezTo>
                    <a:pt x="65" y="15"/>
                    <a:pt x="65" y="24"/>
                    <a:pt x="65" y="29"/>
                  </a:cubicBezTo>
                  <a:cubicBezTo>
                    <a:pt x="66" y="25"/>
                    <a:pt x="67" y="14"/>
                    <a:pt x="70" y="3"/>
                  </a:cubicBezTo>
                  <a:cubicBezTo>
                    <a:pt x="70" y="3"/>
                    <a:pt x="98" y="0"/>
                    <a:pt x="100" y="2"/>
                  </a:cubicBezTo>
                  <a:cubicBezTo>
                    <a:pt x="103" y="13"/>
                    <a:pt x="104" y="24"/>
                    <a:pt x="104" y="29"/>
                  </a:cubicBezTo>
                  <a:cubicBezTo>
                    <a:pt x="106" y="22"/>
                    <a:pt x="107" y="12"/>
                    <a:pt x="110" y="2"/>
                  </a:cubicBezTo>
                  <a:cubicBezTo>
                    <a:pt x="110" y="2"/>
                    <a:pt x="137" y="10"/>
                    <a:pt x="144" y="10"/>
                  </a:cubicBezTo>
                  <a:cubicBezTo>
                    <a:pt x="144" y="10"/>
                    <a:pt x="144" y="10"/>
                    <a:pt x="144" y="10"/>
                  </a:cubicBezTo>
                  <a:cubicBezTo>
                    <a:pt x="143" y="33"/>
                    <a:pt x="133" y="62"/>
                    <a:pt x="121" y="78"/>
                  </a:cubicBezTo>
                  <a:cubicBezTo>
                    <a:pt x="127" y="76"/>
                    <a:pt x="146" y="64"/>
                    <a:pt x="163" y="56"/>
                  </a:cubicBezTo>
                  <a:close/>
                </a:path>
              </a:pathLst>
            </a:custGeom>
            <a:solidFill>
              <a:srgbClr val="FFFFFF"/>
            </a:solidFill>
            <a:ln w="9525">
              <a:noFill/>
            </a:ln>
          </p:spPr>
          <p:txBody>
            <a:bodyPr/>
            <a:p>
              <a:endParaRPr lang="en-US"/>
            </a:p>
          </p:txBody>
        </p:sp>
        <p:sp>
          <p:nvSpPr>
            <p:cNvPr id="8579" name="Freeform 1274"/>
            <p:cNvSpPr/>
            <p:nvPr/>
          </p:nvSpPr>
          <p:spPr>
            <a:xfrm>
              <a:off x="568184" y="3686409"/>
              <a:ext cx="297158" cy="262870"/>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6" h="94">
                  <a:moveTo>
                    <a:pt x="106" y="30"/>
                  </a:moveTo>
                  <a:cubicBezTo>
                    <a:pt x="75" y="94"/>
                    <a:pt x="75" y="94"/>
                    <a:pt x="75" y="94"/>
                  </a:cubicBezTo>
                  <a:cubicBezTo>
                    <a:pt x="69" y="92"/>
                    <a:pt x="63" y="90"/>
                    <a:pt x="57" y="87"/>
                  </a:cubicBezTo>
                  <a:cubicBezTo>
                    <a:pt x="35" y="78"/>
                    <a:pt x="16" y="71"/>
                    <a:pt x="0" y="60"/>
                  </a:cubicBezTo>
                  <a:cubicBezTo>
                    <a:pt x="6" y="54"/>
                    <a:pt x="53" y="0"/>
                    <a:pt x="53" y="0"/>
                  </a:cubicBezTo>
                  <a:cubicBezTo>
                    <a:pt x="70" y="13"/>
                    <a:pt x="90" y="24"/>
                    <a:pt x="106" y="30"/>
                  </a:cubicBezTo>
                  <a:close/>
                </a:path>
              </a:pathLst>
            </a:custGeom>
            <a:solidFill>
              <a:srgbClr val="9ED447"/>
            </a:solidFill>
            <a:ln w="9525">
              <a:noFill/>
            </a:ln>
          </p:spPr>
          <p:txBody>
            <a:bodyPr/>
            <a:p>
              <a:endParaRPr lang="en-US"/>
            </a:p>
          </p:txBody>
        </p:sp>
        <p:sp>
          <p:nvSpPr>
            <p:cNvPr id="8580" name="Freeform 1275"/>
            <p:cNvSpPr/>
            <p:nvPr/>
          </p:nvSpPr>
          <p:spPr>
            <a:xfrm>
              <a:off x="777718" y="3770223"/>
              <a:ext cx="281919" cy="209534"/>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1" h="75">
                  <a:moveTo>
                    <a:pt x="97" y="8"/>
                  </a:moveTo>
                  <a:cubicBezTo>
                    <a:pt x="97" y="8"/>
                    <a:pt x="101" y="52"/>
                    <a:pt x="101" y="75"/>
                  </a:cubicBezTo>
                  <a:cubicBezTo>
                    <a:pt x="94" y="75"/>
                    <a:pt x="88" y="75"/>
                    <a:pt x="81" y="75"/>
                  </a:cubicBezTo>
                  <a:cubicBezTo>
                    <a:pt x="50" y="75"/>
                    <a:pt x="27" y="73"/>
                    <a:pt x="0" y="64"/>
                  </a:cubicBezTo>
                  <a:cubicBezTo>
                    <a:pt x="31" y="0"/>
                    <a:pt x="31" y="0"/>
                    <a:pt x="31" y="0"/>
                  </a:cubicBezTo>
                  <a:cubicBezTo>
                    <a:pt x="53" y="8"/>
                    <a:pt x="75" y="10"/>
                    <a:pt x="97" y="8"/>
                  </a:cubicBezTo>
                  <a:close/>
                </a:path>
              </a:pathLst>
            </a:custGeom>
            <a:solidFill>
              <a:srgbClr val="DEEBB8"/>
            </a:solidFill>
            <a:ln w="9525">
              <a:noFill/>
            </a:ln>
          </p:spPr>
          <p:txBody>
            <a:bodyPr/>
            <a:p>
              <a:endParaRPr lang="en-US"/>
            </a:p>
          </p:txBody>
        </p:sp>
        <p:sp>
          <p:nvSpPr>
            <p:cNvPr id="8581" name="Freeform 1276"/>
            <p:cNvSpPr/>
            <p:nvPr/>
          </p:nvSpPr>
          <p:spPr>
            <a:xfrm>
              <a:off x="1048208" y="3737840"/>
              <a:ext cx="297158" cy="241917"/>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6" h="87">
                  <a:moveTo>
                    <a:pt x="106" y="68"/>
                  </a:moveTo>
                  <a:cubicBezTo>
                    <a:pt x="95" y="74"/>
                    <a:pt x="85" y="78"/>
                    <a:pt x="73" y="80"/>
                  </a:cubicBezTo>
                  <a:cubicBezTo>
                    <a:pt x="50" y="84"/>
                    <a:pt x="27" y="86"/>
                    <a:pt x="4" y="87"/>
                  </a:cubicBezTo>
                  <a:cubicBezTo>
                    <a:pt x="4" y="64"/>
                    <a:pt x="0" y="20"/>
                    <a:pt x="0" y="20"/>
                  </a:cubicBezTo>
                  <a:cubicBezTo>
                    <a:pt x="22" y="17"/>
                    <a:pt x="44" y="10"/>
                    <a:pt x="64" y="0"/>
                  </a:cubicBezTo>
                  <a:cubicBezTo>
                    <a:pt x="64" y="0"/>
                    <a:pt x="106" y="55"/>
                    <a:pt x="106" y="68"/>
                  </a:cubicBezTo>
                  <a:close/>
                </a:path>
              </a:pathLst>
            </a:custGeom>
            <a:solidFill>
              <a:srgbClr val="9ED447"/>
            </a:solidFill>
            <a:ln w="9525">
              <a:noFill/>
            </a:ln>
          </p:spPr>
          <p:txBody>
            <a:bodyPr/>
            <a:p>
              <a:endParaRPr lang="en-US"/>
            </a:p>
          </p:txBody>
        </p:sp>
        <p:sp>
          <p:nvSpPr>
            <p:cNvPr id="8582" name="Freeform 1277"/>
            <p:cNvSpPr/>
            <p:nvPr/>
          </p:nvSpPr>
          <p:spPr>
            <a:xfrm>
              <a:off x="1227264" y="3612120"/>
              <a:ext cx="342874" cy="3143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123" h="113">
                  <a:moveTo>
                    <a:pt x="123" y="64"/>
                  </a:moveTo>
                  <a:cubicBezTo>
                    <a:pt x="123" y="65"/>
                    <a:pt x="123" y="65"/>
                    <a:pt x="123" y="65"/>
                  </a:cubicBezTo>
                  <a:cubicBezTo>
                    <a:pt x="121" y="67"/>
                    <a:pt x="120" y="68"/>
                    <a:pt x="118" y="70"/>
                  </a:cubicBezTo>
                  <a:cubicBezTo>
                    <a:pt x="106" y="82"/>
                    <a:pt x="86" y="87"/>
                    <a:pt x="71" y="96"/>
                  </a:cubicBezTo>
                  <a:cubicBezTo>
                    <a:pt x="61" y="102"/>
                    <a:pt x="52" y="108"/>
                    <a:pt x="42" y="113"/>
                  </a:cubicBezTo>
                  <a:cubicBezTo>
                    <a:pt x="42" y="100"/>
                    <a:pt x="0" y="45"/>
                    <a:pt x="0" y="45"/>
                  </a:cubicBezTo>
                  <a:cubicBezTo>
                    <a:pt x="22" y="33"/>
                    <a:pt x="42" y="18"/>
                    <a:pt x="59" y="0"/>
                  </a:cubicBezTo>
                  <a:cubicBezTo>
                    <a:pt x="59" y="0"/>
                    <a:pt x="123" y="50"/>
                    <a:pt x="123" y="64"/>
                  </a:cubicBezTo>
                  <a:close/>
                </a:path>
              </a:pathLst>
            </a:custGeom>
            <a:solidFill>
              <a:srgbClr val="DEEBB8"/>
            </a:solidFill>
            <a:ln w="9525">
              <a:noFill/>
            </a:ln>
          </p:spPr>
          <p:txBody>
            <a:bodyPr/>
            <a:p>
              <a:endParaRPr lang="en-US"/>
            </a:p>
          </p:txBody>
        </p:sp>
        <p:sp>
          <p:nvSpPr>
            <p:cNvPr id="8583" name="Freeform 1278"/>
            <p:cNvSpPr/>
            <p:nvPr/>
          </p:nvSpPr>
          <p:spPr>
            <a:xfrm>
              <a:off x="1391082" y="3461636"/>
              <a:ext cx="255251" cy="33144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91" h="119">
                  <a:moveTo>
                    <a:pt x="68" y="18"/>
                  </a:moveTo>
                  <a:cubicBezTo>
                    <a:pt x="91" y="42"/>
                    <a:pt x="85" y="92"/>
                    <a:pt x="64" y="119"/>
                  </a:cubicBezTo>
                  <a:cubicBezTo>
                    <a:pt x="64" y="118"/>
                    <a:pt x="64" y="118"/>
                    <a:pt x="64" y="118"/>
                  </a:cubicBezTo>
                  <a:cubicBezTo>
                    <a:pt x="64" y="104"/>
                    <a:pt x="0" y="54"/>
                    <a:pt x="0" y="54"/>
                  </a:cubicBezTo>
                  <a:cubicBezTo>
                    <a:pt x="7" y="48"/>
                    <a:pt x="12" y="41"/>
                    <a:pt x="17" y="34"/>
                  </a:cubicBezTo>
                  <a:cubicBezTo>
                    <a:pt x="29" y="18"/>
                    <a:pt x="49" y="0"/>
                    <a:pt x="68" y="18"/>
                  </a:cubicBezTo>
                  <a:close/>
                </a:path>
              </a:pathLst>
            </a:custGeom>
            <a:solidFill>
              <a:srgbClr val="9ED447"/>
            </a:solidFill>
            <a:ln w="9525">
              <a:noFill/>
            </a:ln>
          </p:spPr>
          <p:txBody>
            <a:bodyPr/>
            <a:p>
              <a:endParaRPr lang="en-US"/>
            </a:p>
          </p:txBody>
        </p:sp>
        <p:sp>
          <p:nvSpPr>
            <p:cNvPr id="8584" name="Freeform 1279"/>
            <p:cNvSpPr/>
            <p:nvPr/>
          </p:nvSpPr>
          <p:spPr>
            <a:xfrm>
              <a:off x="303409" y="2276815"/>
              <a:ext cx="1342924" cy="170294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1" h="610">
                  <a:moveTo>
                    <a:pt x="1" y="318"/>
                  </a:moveTo>
                  <a:cubicBezTo>
                    <a:pt x="0" y="346"/>
                    <a:pt x="3" y="372"/>
                    <a:pt x="10" y="398"/>
                  </a:cubicBezTo>
                  <a:cubicBezTo>
                    <a:pt x="11" y="400"/>
                    <a:pt x="11" y="402"/>
                    <a:pt x="12" y="404"/>
                  </a:cubicBezTo>
                  <a:cubicBezTo>
                    <a:pt x="20" y="429"/>
                    <a:pt x="29" y="454"/>
                    <a:pt x="40" y="478"/>
                  </a:cubicBezTo>
                  <a:cubicBezTo>
                    <a:pt x="47" y="494"/>
                    <a:pt x="55" y="511"/>
                    <a:pt x="64" y="528"/>
                  </a:cubicBezTo>
                  <a:cubicBezTo>
                    <a:pt x="72" y="545"/>
                    <a:pt x="83" y="556"/>
                    <a:pt x="95" y="565"/>
                  </a:cubicBezTo>
                  <a:cubicBezTo>
                    <a:pt x="111" y="576"/>
                    <a:pt x="130" y="583"/>
                    <a:pt x="152" y="592"/>
                  </a:cubicBezTo>
                  <a:cubicBezTo>
                    <a:pt x="158" y="595"/>
                    <a:pt x="164" y="597"/>
                    <a:pt x="170" y="599"/>
                  </a:cubicBezTo>
                  <a:cubicBezTo>
                    <a:pt x="197" y="608"/>
                    <a:pt x="220" y="610"/>
                    <a:pt x="251" y="610"/>
                  </a:cubicBezTo>
                  <a:cubicBezTo>
                    <a:pt x="258" y="610"/>
                    <a:pt x="264" y="610"/>
                    <a:pt x="271" y="610"/>
                  </a:cubicBezTo>
                  <a:cubicBezTo>
                    <a:pt x="294" y="609"/>
                    <a:pt x="317" y="607"/>
                    <a:pt x="340" y="603"/>
                  </a:cubicBezTo>
                  <a:cubicBezTo>
                    <a:pt x="352" y="601"/>
                    <a:pt x="362" y="597"/>
                    <a:pt x="373" y="591"/>
                  </a:cubicBezTo>
                  <a:cubicBezTo>
                    <a:pt x="383" y="586"/>
                    <a:pt x="392" y="580"/>
                    <a:pt x="402" y="574"/>
                  </a:cubicBezTo>
                  <a:cubicBezTo>
                    <a:pt x="417" y="565"/>
                    <a:pt x="437" y="560"/>
                    <a:pt x="449" y="548"/>
                  </a:cubicBezTo>
                  <a:cubicBezTo>
                    <a:pt x="451" y="546"/>
                    <a:pt x="452" y="545"/>
                    <a:pt x="454" y="543"/>
                  </a:cubicBezTo>
                  <a:cubicBezTo>
                    <a:pt x="475" y="516"/>
                    <a:pt x="481" y="466"/>
                    <a:pt x="458" y="442"/>
                  </a:cubicBezTo>
                  <a:cubicBezTo>
                    <a:pt x="439" y="424"/>
                    <a:pt x="419" y="442"/>
                    <a:pt x="407" y="458"/>
                  </a:cubicBezTo>
                  <a:cubicBezTo>
                    <a:pt x="402" y="465"/>
                    <a:pt x="397" y="472"/>
                    <a:pt x="390" y="478"/>
                  </a:cubicBezTo>
                  <a:cubicBezTo>
                    <a:pt x="373" y="496"/>
                    <a:pt x="353" y="511"/>
                    <a:pt x="331" y="523"/>
                  </a:cubicBezTo>
                  <a:cubicBezTo>
                    <a:pt x="311" y="533"/>
                    <a:pt x="289" y="540"/>
                    <a:pt x="267" y="543"/>
                  </a:cubicBezTo>
                  <a:cubicBezTo>
                    <a:pt x="245" y="545"/>
                    <a:pt x="223" y="543"/>
                    <a:pt x="201" y="535"/>
                  </a:cubicBezTo>
                  <a:cubicBezTo>
                    <a:pt x="185" y="529"/>
                    <a:pt x="165" y="518"/>
                    <a:pt x="148" y="505"/>
                  </a:cubicBezTo>
                  <a:cubicBezTo>
                    <a:pt x="140" y="498"/>
                    <a:pt x="132" y="491"/>
                    <a:pt x="126" y="484"/>
                  </a:cubicBezTo>
                  <a:cubicBezTo>
                    <a:pt x="119" y="475"/>
                    <a:pt x="114" y="465"/>
                    <a:pt x="109" y="454"/>
                  </a:cubicBezTo>
                  <a:cubicBezTo>
                    <a:pt x="101" y="434"/>
                    <a:pt x="96" y="412"/>
                    <a:pt x="94" y="389"/>
                  </a:cubicBezTo>
                  <a:cubicBezTo>
                    <a:pt x="92" y="364"/>
                    <a:pt x="92" y="340"/>
                    <a:pt x="93" y="317"/>
                  </a:cubicBezTo>
                  <a:cubicBezTo>
                    <a:pt x="94" y="311"/>
                    <a:pt x="94" y="306"/>
                    <a:pt x="95" y="301"/>
                  </a:cubicBezTo>
                  <a:cubicBezTo>
                    <a:pt x="96" y="285"/>
                    <a:pt x="98" y="269"/>
                    <a:pt x="100" y="253"/>
                  </a:cubicBezTo>
                  <a:cubicBezTo>
                    <a:pt x="103" y="233"/>
                    <a:pt x="108" y="213"/>
                    <a:pt x="116" y="195"/>
                  </a:cubicBezTo>
                  <a:cubicBezTo>
                    <a:pt x="120" y="188"/>
                    <a:pt x="123" y="181"/>
                    <a:pt x="128" y="175"/>
                  </a:cubicBezTo>
                  <a:cubicBezTo>
                    <a:pt x="138" y="161"/>
                    <a:pt x="151" y="148"/>
                    <a:pt x="168" y="138"/>
                  </a:cubicBezTo>
                  <a:cubicBezTo>
                    <a:pt x="174" y="134"/>
                    <a:pt x="198" y="123"/>
                    <a:pt x="215" y="110"/>
                  </a:cubicBezTo>
                  <a:cubicBezTo>
                    <a:pt x="228" y="100"/>
                    <a:pt x="237" y="90"/>
                    <a:pt x="231" y="82"/>
                  </a:cubicBezTo>
                  <a:cubicBezTo>
                    <a:pt x="227" y="77"/>
                    <a:pt x="216" y="80"/>
                    <a:pt x="204" y="85"/>
                  </a:cubicBezTo>
                  <a:cubicBezTo>
                    <a:pt x="187" y="93"/>
                    <a:pt x="168" y="105"/>
                    <a:pt x="162" y="107"/>
                  </a:cubicBezTo>
                  <a:cubicBezTo>
                    <a:pt x="174" y="91"/>
                    <a:pt x="184" y="62"/>
                    <a:pt x="185" y="39"/>
                  </a:cubicBezTo>
                  <a:cubicBezTo>
                    <a:pt x="185" y="36"/>
                    <a:pt x="185" y="32"/>
                    <a:pt x="184" y="29"/>
                  </a:cubicBezTo>
                  <a:cubicBezTo>
                    <a:pt x="182" y="14"/>
                    <a:pt x="175" y="0"/>
                    <a:pt x="159" y="15"/>
                  </a:cubicBezTo>
                  <a:cubicBezTo>
                    <a:pt x="155" y="19"/>
                    <a:pt x="152" y="25"/>
                    <a:pt x="151" y="31"/>
                  </a:cubicBezTo>
                  <a:cubicBezTo>
                    <a:pt x="148" y="41"/>
                    <a:pt x="147" y="51"/>
                    <a:pt x="145" y="58"/>
                  </a:cubicBezTo>
                  <a:cubicBezTo>
                    <a:pt x="145" y="53"/>
                    <a:pt x="144" y="42"/>
                    <a:pt x="141" y="31"/>
                  </a:cubicBezTo>
                  <a:cubicBezTo>
                    <a:pt x="138" y="18"/>
                    <a:pt x="132" y="6"/>
                    <a:pt x="124" y="7"/>
                  </a:cubicBezTo>
                  <a:cubicBezTo>
                    <a:pt x="117" y="8"/>
                    <a:pt x="113" y="20"/>
                    <a:pt x="111" y="32"/>
                  </a:cubicBezTo>
                  <a:cubicBezTo>
                    <a:pt x="108" y="43"/>
                    <a:pt x="107" y="54"/>
                    <a:pt x="106" y="58"/>
                  </a:cubicBezTo>
                  <a:cubicBezTo>
                    <a:pt x="106" y="53"/>
                    <a:pt x="106" y="44"/>
                    <a:pt x="104" y="37"/>
                  </a:cubicBezTo>
                  <a:cubicBezTo>
                    <a:pt x="102" y="29"/>
                    <a:pt x="99" y="22"/>
                    <a:pt x="93" y="20"/>
                  </a:cubicBezTo>
                  <a:cubicBezTo>
                    <a:pt x="80" y="15"/>
                    <a:pt x="74" y="28"/>
                    <a:pt x="70" y="40"/>
                  </a:cubicBezTo>
                  <a:cubicBezTo>
                    <a:pt x="69" y="44"/>
                    <a:pt x="68" y="48"/>
                    <a:pt x="67" y="51"/>
                  </a:cubicBezTo>
                  <a:cubicBezTo>
                    <a:pt x="60" y="82"/>
                    <a:pt x="53" y="112"/>
                    <a:pt x="41" y="142"/>
                  </a:cubicBezTo>
                  <a:cubicBezTo>
                    <a:pt x="40" y="145"/>
                    <a:pt x="39" y="147"/>
                    <a:pt x="38" y="150"/>
                  </a:cubicBezTo>
                  <a:cubicBezTo>
                    <a:pt x="37" y="154"/>
                    <a:pt x="35" y="158"/>
                    <a:pt x="34" y="161"/>
                  </a:cubicBezTo>
                  <a:cubicBezTo>
                    <a:pt x="25" y="185"/>
                    <a:pt x="17" y="210"/>
                    <a:pt x="11" y="235"/>
                  </a:cubicBezTo>
                  <a:cubicBezTo>
                    <a:pt x="5" y="262"/>
                    <a:pt x="1" y="291"/>
                    <a:pt x="1" y="318"/>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8585" name="Freeform 1280"/>
            <p:cNvSpPr/>
            <p:nvPr/>
          </p:nvSpPr>
          <p:spPr>
            <a:xfrm>
              <a:off x="417700" y="2673025"/>
              <a:ext cx="243822" cy="93338"/>
            </a:xfrm>
            <a:custGeom>
              <a:avLst/>
              <a:gdLst/>
              <a:ahLst/>
              <a:cxnLst>
                <a:cxn ang="0">
                  <a:pos x="0" y="0"/>
                </a:cxn>
                <a:cxn ang="0">
                  <a:pos x="2147483646" y="2147483646"/>
                </a:cxn>
              </a:cxnLst>
              <a:pathLst>
                <a:path w="87" h="33">
                  <a:moveTo>
                    <a:pt x="0" y="0"/>
                  </a:moveTo>
                  <a:cubicBezTo>
                    <a:pt x="0" y="0"/>
                    <a:pt x="47" y="25"/>
                    <a:pt x="87" y="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586" name="Freeform 1281"/>
            <p:cNvSpPr/>
            <p:nvPr/>
          </p:nvSpPr>
          <p:spPr>
            <a:xfrm>
              <a:off x="499609" y="2379678"/>
              <a:ext cx="95243" cy="9524"/>
            </a:xfrm>
            <a:custGeom>
              <a:avLst/>
              <a:gdLst/>
              <a:ahLst/>
              <a:cxnLst>
                <a:cxn ang="0">
                  <a:pos x="0" y="2147483646"/>
                </a:cxn>
                <a:cxn ang="0">
                  <a:pos x="2147483646" y="0"/>
                </a:cxn>
              </a:cxnLst>
              <a:pathLst>
                <a:path w="34" h="3">
                  <a:moveTo>
                    <a:pt x="0" y="3"/>
                  </a:moveTo>
                  <a:cubicBezTo>
                    <a:pt x="0" y="3"/>
                    <a:pt x="29" y="0"/>
                    <a:pt x="34"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87" name="Freeform 1282"/>
            <p:cNvSpPr/>
            <p:nvPr/>
          </p:nvSpPr>
          <p:spPr>
            <a:xfrm>
              <a:off x="613900" y="2358724"/>
              <a:ext cx="83814" cy="7619"/>
            </a:xfrm>
            <a:custGeom>
              <a:avLst/>
              <a:gdLst/>
              <a:ahLst/>
              <a:cxnLst>
                <a:cxn ang="0">
                  <a:pos x="0" y="2147483646"/>
                </a:cxn>
                <a:cxn ang="0">
                  <a:pos x="2147483646" y="2147483646"/>
                </a:cxn>
              </a:cxnLst>
              <a:pathLst>
                <a:path w="30" h="3">
                  <a:moveTo>
                    <a:pt x="0" y="3"/>
                  </a:moveTo>
                  <a:cubicBezTo>
                    <a:pt x="0" y="3"/>
                    <a:pt x="28" y="0"/>
                    <a:pt x="30" y="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88" name="Freeform 1283"/>
            <p:cNvSpPr/>
            <p:nvPr/>
          </p:nvSpPr>
          <p:spPr>
            <a:xfrm>
              <a:off x="724382" y="2364439"/>
              <a:ext cx="95243" cy="20953"/>
            </a:xfrm>
            <a:custGeom>
              <a:avLst/>
              <a:gdLst/>
              <a:ahLst/>
              <a:cxnLst>
                <a:cxn ang="0">
                  <a:pos x="0" y="0"/>
                </a:cxn>
                <a:cxn ang="0">
                  <a:pos x="2147483646" y="2147483646"/>
                </a:cxn>
              </a:cxnLst>
              <a:pathLst>
                <a:path w="34" h="8">
                  <a:moveTo>
                    <a:pt x="0" y="0"/>
                  </a:moveTo>
                  <a:cubicBezTo>
                    <a:pt x="0" y="0"/>
                    <a:pt x="27" y="8"/>
                    <a:pt x="34" y="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89" name="Freeform 1284"/>
            <p:cNvSpPr/>
            <p:nvPr/>
          </p:nvSpPr>
          <p:spPr>
            <a:xfrm>
              <a:off x="872961" y="2514922"/>
              <a:ext cx="30478" cy="68575"/>
            </a:xfrm>
            <a:custGeom>
              <a:avLst/>
              <a:gdLst/>
              <a:ahLst/>
              <a:cxnLst>
                <a:cxn ang="0">
                  <a:pos x="0" y="0"/>
                </a:cxn>
                <a:cxn ang="0">
                  <a:pos x="2147483646" y="2147483646"/>
                </a:cxn>
              </a:cxnLst>
              <a:pathLst>
                <a:path w="11" h="25">
                  <a:moveTo>
                    <a:pt x="0" y="0"/>
                  </a:moveTo>
                  <a:cubicBezTo>
                    <a:pt x="0" y="0"/>
                    <a:pt x="6" y="20"/>
                    <a:pt x="11" y="2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0" name="Freeform 1285"/>
            <p:cNvSpPr/>
            <p:nvPr/>
          </p:nvSpPr>
          <p:spPr>
            <a:xfrm>
              <a:off x="398651" y="2726361"/>
              <a:ext cx="228583" cy="95243"/>
            </a:xfrm>
            <a:custGeom>
              <a:avLst/>
              <a:gdLst/>
              <a:ahLst/>
              <a:cxnLst>
                <a:cxn ang="0">
                  <a:pos x="0" y="0"/>
                </a:cxn>
                <a:cxn ang="0">
                  <a:pos x="2147483646" y="2147483646"/>
                </a:cxn>
              </a:cxnLst>
              <a:pathLst>
                <a:path w="82" h="34">
                  <a:moveTo>
                    <a:pt x="0" y="0"/>
                  </a:moveTo>
                  <a:cubicBezTo>
                    <a:pt x="0" y="0"/>
                    <a:pt x="60" y="31"/>
                    <a:pt x="82" y="3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1" name="Freeform 1286"/>
            <p:cNvSpPr/>
            <p:nvPr/>
          </p:nvSpPr>
          <p:spPr>
            <a:xfrm>
              <a:off x="333886" y="2933991"/>
              <a:ext cx="249536" cy="49526"/>
            </a:xfrm>
            <a:custGeom>
              <a:avLst/>
              <a:gdLst/>
              <a:ahLst/>
              <a:cxnLst>
                <a:cxn ang="0">
                  <a:pos x="0" y="0"/>
                </a:cxn>
                <a:cxn ang="0">
                  <a:pos x="2147483646" y="2147483646"/>
                </a:cxn>
              </a:cxnLst>
              <a:pathLst>
                <a:path w="89" h="18">
                  <a:moveTo>
                    <a:pt x="0" y="0"/>
                  </a:moveTo>
                  <a:cubicBezTo>
                    <a:pt x="0" y="0"/>
                    <a:pt x="66" y="18"/>
                    <a:pt x="89" y="1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2" name="Freeform 1287"/>
            <p:cNvSpPr/>
            <p:nvPr/>
          </p:nvSpPr>
          <p:spPr>
            <a:xfrm>
              <a:off x="307218" y="3162574"/>
              <a:ext cx="257156" cy="13334"/>
            </a:xfrm>
            <a:custGeom>
              <a:avLst/>
              <a:gdLst/>
              <a:ahLst/>
              <a:cxnLst>
                <a:cxn ang="0">
                  <a:pos x="0" y="2147483646"/>
                </a:cxn>
                <a:cxn ang="0">
                  <a:pos x="2147483646" y="0"/>
                </a:cxn>
              </a:cxnLst>
              <a:pathLst>
                <a:path w="92" h="5">
                  <a:moveTo>
                    <a:pt x="0" y="1"/>
                  </a:moveTo>
                  <a:cubicBezTo>
                    <a:pt x="0" y="1"/>
                    <a:pt x="63" y="5"/>
                    <a:pt x="9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3" name="Freeform 1288"/>
            <p:cNvSpPr/>
            <p:nvPr/>
          </p:nvSpPr>
          <p:spPr>
            <a:xfrm>
              <a:off x="337696" y="3362584"/>
              <a:ext cx="228583" cy="41907"/>
            </a:xfrm>
            <a:custGeom>
              <a:avLst/>
              <a:gdLst/>
              <a:ahLst/>
              <a:cxnLst>
                <a:cxn ang="0">
                  <a:pos x="0" y="2147483646"/>
                </a:cxn>
                <a:cxn ang="0">
                  <a:pos x="2147483646" y="0"/>
                </a:cxn>
              </a:cxnLst>
              <a:pathLst>
                <a:path w="82" h="15">
                  <a:moveTo>
                    <a:pt x="0" y="15"/>
                  </a:moveTo>
                  <a:cubicBezTo>
                    <a:pt x="0" y="15"/>
                    <a:pt x="67" y="0"/>
                    <a:pt x="8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4" name="Freeform 1289"/>
            <p:cNvSpPr/>
            <p:nvPr/>
          </p:nvSpPr>
          <p:spPr>
            <a:xfrm>
              <a:off x="415795" y="3543545"/>
              <a:ext cx="192391" cy="68575"/>
            </a:xfrm>
            <a:custGeom>
              <a:avLst/>
              <a:gdLst/>
              <a:ahLst/>
              <a:cxnLst>
                <a:cxn ang="0">
                  <a:pos x="0" y="2147483646"/>
                </a:cxn>
                <a:cxn ang="0">
                  <a:pos x="2147483646" y="0"/>
                </a:cxn>
              </a:cxnLst>
              <a:pathLst>
                <a:path w="69" h="24">
                  <a:moveTo>
                    <a:pt x="0" y="24"/>
                  </a:moveTo>
                  <a:cubicBezTo>
                    <a:pt x="0" y="24"/>
                    <a:pt x="58" y="11"/>
                    <a:pt x="6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5" name="Freeform 1290"/>
            <p:cNvSpPr/>
            <p:nvPr/>
          </p:nvSpPr>
          <p:spPr>
            <a:xfrm>
              <a:off x="568184" y="3686409"/>
              <a:ext cx="148579" cy="167627"/>
            </a:xfrm>
            <a:custGeom>
              <a:avLst/>
              <a:gdLst/>
              <a:ahLst/>
              <a:cxnLst>
                <a:cxn ang="0">
                  <a:pos x="2147483646" y="0"/>
                </a:cxn>
                <a:cxn ang="0">
                  <a:pos x="0" y="2147483646"/>
                </a:cxn>
              </a:cxnLst>
              <a:pathLst>
                <a:path w="53" h="60">
                  <a:moveTo>
                    <a:pt x="53" y="0"/>
                  </a:moveTo>
                  <a:cubicBezTo>
                    <a:pt x="53" y="0"/>
                    <a:pt x="6" y="54"/>
                    <a:pt x="0" y="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6" name="Line 1291"/>
            <p:cNvSpPr/>
            <p:nvPr/>
          </p:nvSpPr>
          <p:spPr>
            <a:xfrm flipH="1">
              <a:off x="777718" y="3770223"/>
              <a:ext cx="87623" cy="179057"/>
            </a:xfrm>
            <a:prstGeom prst="line">
              <a:avLst/>
            </a:prstGeom>
            <a:ln w="9525" cap="rnd" cmpd="sng">
              <a:solidFill>
                <a:srgbClr val="000000"/>
              </a:solidFill>
              <a:prstDash val="solid"/>
              <a:round/>
              <a:headEnd type="none" w="med" len="med"/>
              <a:tailEnd type="none" w="med" len="med"/>
            </a:ln>
          </p:spPr>
        </p:sp>
        <p:sp>
          <p:nvSpPr>
            <p:cNvPr id="8597" name="Freeform 1292"/>
            <p:cNvSpPr/>
            <p:nvPr/>
          </p:nvSpPr>
          <p:spPr>
            <a:xfrm>
              <a:off x="1048208" y="3793081"/>
              <a:ext cx="11429" cy="186676"/>
            </a:xfrm>
            <a:custGeom>
              <a:avLst/>
              <a:gdLst/>
              <a:ahLst/>
              <a:cxnLst>
                <a:cxn ang="0">
                  <a:pos x="0" y="0"/>
                </a:cxn>
                <a:cxn ang="0">
                  <a:pos x="2147483646" y="2147483646"/>
                </a:cxn>
              </a:cxnLst>
              <a:pathLst>
                <a:path w="4" h="67">
                  <a:moveTo>
                    <a:pt x="0" y="0"/>
                  </a:moveTo>
                  <a:cubicBezTo>
                    <a:pt x="0" y="0"/>
                    <a:pt x="4" y="44"/>
                    <a:pt x="4" y="6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8" name="Freeform 1293"/>
            <p:cNvSpPr/>
            <p:nvPr/>
          </p:nvSpPr>
          <p:spPr>
            <a:xfrm>
              <a:off x="1227264" y="3737840"/>
              <a:ext cx="118101" cy="188581"/>
            </a:xfrm>
            <a:custGeom>
              <a:avLst/>
              <a:gdLst/>
              <a:ahLst/>
              <a:cxnLst>
                <a:cxn ang="0">
                  <a:pos x="0" y="0"/>
                </a:cxn>
                <a:cxn ang="0">
                  <a:pos x="2147483646" y="2147483646"/>
                </a:cxn>
              </a:cxnLst>
              <a:pathLst>
                <a:path w="42" h="68">
                  <a:moveTo>
                    <a:pt x="0" y="0"/>
                  </a:moveTo>
                  <a:cubicBezTo>
                    <a:pt x="0" y="0"/>
                    <a:pt x="42" y="55"/>
                    <a:pt x="42" y="6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599" name="Freeform 1294"/>
            <p:cNvSpPr/>
            <p:nvPr/>
          </p:nvSpPr>
          <p:spPr>
            <a:xfrm>
              <a:off x="1391082" y="3612120"/>
              <a:ext cx="179057" cy="177152"/>
            </a:xfrm>
            <a:custGeom>
              <a:avLst/>
              <a:gdLst/>
              <a:ahLst/>
              <a:cxnLst>
                <a:cxn ang="0">
                  <a:pos x="0" y="0"/>
                </a:cxn>
                <a:cxn ang="0">
                  <a:pos x="2147483646" y="2147483646"/>
                </a:cxn>
              </a:cxnLst>
              <a:pathLst>
                <a:path w="64" h="64">
                  <a:moveTo>
                    <a:pt x="0" y="0"/>
                  </a:moveTo>
                  <a:cubicBezTo>
                    <a:pt x="0" y="0"/>
                    <a:pt x="64" y="50"/>
                    <a:pt x="64" y="6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00" name="Freeform 1295"/>
            <p:cNvSpPr/>
            <p:nvPr/>
          </p:nvSpPr>
          <p:spPr>
            <a:xfrm>
              <a:off x="1406321" y="3017805"/>
              <a:ext cx="1261015" cy="72765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452" h="261">
                  <a:moveTo>
                    <a:pt x="436" y="16"/>
                  </a:moveTo>
                  <a:cubicBezTo>
                    <a:pt x="441" y="29"/>
                    <a:pt x="447" y="42"/>
                    <a:pt x="452" y="55"/>
                  </a:cubicBezTo>
                  <a:cubicBezTo>
                    <a:pt x="452" y="55"/>
                    <a:pt x="332" y="135"/>
                    <a:pt x="228" y="198"/>
                  </a:cubicBezTo>
                  <a:cubicBezTo>
                    <a:pt x="124" y="261"/>
                    <a:pt x="19" y="230"/>
                    <a:pt x="19" y="230"/>
                  </a:cubicBezTo>
                  <a:cubicBezTo>
                    <a:pt x="13" y="211"/>
                    <a:pt x="7" y="192"/>
                    <a:pt x="0" y="173"/>
                  </a:cubicBezTo>
                  <a:cubicBezTo>
                    <a:pt x="0" y="173"/>
                    <a:pt x="194" y="207"/>
                    <a:pt x="428" y="0"/>
                  </a:cubicBezTo>
                  <a:cubicBezTo>
                    <a:pt x="428" y="0"/>
                    <a:pt x="428" y="0"/>
                    <a:pt x="428" y="0"/>
                  </a:cubicBezTo>
                  <a:cubicBezTo>
                    <a:pt x="431" y="5"/>
                    <a:pt x="433" y="11"/>
                    <a:pt x="436" y="16"/>
                  </a:cubicBezTo>
                  <a:close/>
                </a:path>
              </a:pathLst>
            </a:custGeom>
            <a:solidFill>
              <a:srgbClr val="9ED447"/>
            </a:solidFill>
            <a:ln w="9525">
              <a:noFill/>
            </a:ln>
          </p:spPr>
          <p:txBody>
            <a:bodyPr/>
            <a:p>
              <a:endParaRPr lang="en-US"/>
            </a:p>
          </p:txBody>
        </p:sp>
        <p:sp>
          <p:nvSpPr>
            <p:cNvPr id="8601" name="Freeform 1296"/>
            <p:cNvSpPr/>
            <p:nvPr/>
          </p:nvSpPr>
          <p:spPr>
            <a:xfrm>
              <a:off x="1459657" y="3170193"/>
              <a:ext cx="1299112" cy="771467"/>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466" h="276">
                  <a:moveTo>
                    <a:pt x="433" y="0"/>
                  </a:moveTo>
                  <a:cubicBezTo>
                    <a:pt x="444" y="25"/>
                    <a:pt x="455" y="51"/>
                    <a:pt x="466" y="76"/>
                  </a:cubicBezTo>
                  <a:cubicBezTo>
                    <a:pt x="466" y="76"/>
                    <a:pt x="377" y="147"/>
                    <a:pt x="275" y="212"/>
                  </a:cubicBezTo>
                  <a:cubicBezTo>
                    <a:pt x="173" y="276"/>
                    <a:pt x="31" y="265"/>
                    <a:pt x="31" y="265"/>
                  </a:cubicBezTo>
                  <a:cubicBezTo>
                    <a:pt x="22" y="241"/>
                    <a:pt x="14" y="217"/>
                    <a:pt x="6" y="192"/>
                  </a:cubicBezTo>
                  <a:cubicBezTo>
                    <a:pt x="4" y="187"/>
                    <a:pt x="2" y="181"/>
                    <a:pt x="0" y="175"/>
                  </a:cubicBezTo>
                  <a:cubicBezTo>
                    <a:pt x="0" y="175"/>
                    <a:pt x="105" y="206"/>
                    <a:pt x="209" y="143"/>
                  </a:cubicBezTo>
                  <a:cubicBezTo>
                    <a:pt x="313" y="80"/>
                    <a:pt x="433" y="0"/>
                    <a:pt x="433" y="0"/>
                  </a:cubicBezTo>
                  <a:close/>
                </a:path>
              </a:pathLst>
            </a:custGeom>
            <a:solidFill>
              <a:srgbClr val="CCDE82"/>
            </a:solidFill>
            <a:ln w="9525">
              <a:noFill/>
            </a:ln>
          </p:spPr>
          <p:txBody>
            <a:bodyPr/>
            <a:p>
              <a:endParaRPr lang="en-US"/>
            </a:p>
          </p:txBody>
        </p:sp>
        <p:sp>
          <p:nvSpPr>
            <p:cNvPr id="8602" name="Freeform 1297"/>
            <p:cNvSpPr/>
            <p:nvPr/>
          </p:nvSpPr>
          <p:spPr>
            <a:xfrm>
              <a:off x="1545375" y="3383537"/>
              <a:ext cx="1335305" cy="811469"/>
            </a:xfrm>
            <a:custGeom>
              <a:avLst/>
              <a:gdLst/>
              <a:ahLst/>
              <a:cxnLst>
                <a:cxn ang="0">
                  <a:pos x="2147483646" y="0"/>
                </a:cxn>
                <a:cxn ang="0">
                  <a:pos x="2147483646" y="2147483646"/>
                </a:cxn>
                <a:cxn ang="0">
                  <a:pos x="2147483646" y="2147483646"/>
                </a:cxn>
                <a:cxn ang="0">
                  <a:pos x="0" y="2147483646"/>
                </a:cxn>
                <a:cxn ang="0">
                  <a:pos x="2147483646" y="2147483646"/>
                </a:cxn>
                <a:cxn ang="0">
                  <a:pos x="2147483646" y="0"/>
                </a:cxn>
              </a:cxnLst>
              <a:pathLst>
                <a:path w="479" h="291">
                  <a:moveTo>
                    <a:pt x="435" y="0"/>
                  </a:moveTo>
                  <a:cubicBezTo>
                    <a:pt x="450" y="32"/>
                    <a:pt x="465" y="64"/>
                    <a:pt x="479" y="97"/>
                  </a:cubicBezTo>
                  <a:cubicBezTo>
                    <a:pt x="385" y="272"/>
                    <a:pt x="37" y="291"/>
                    <a:pt x="37" y="291"/>
                  </a:cubicBezTo>
                  <a:cubicBezTo>
                    <a:pt x="24" y="257"/>
                    <a:pt x="12" y="223"/>
                    <a:pt x="0" y="189"/>
                  </a:cubicBezTo>
                  <a:cubicBezTo>
                    <a:pt x="0" y="189"/>
                    <a:pt x="142" y="200"/>
                    <a:pt x="244" y="136"/>
                  </a:cubicBezTo>
                  <a:cubicBezTo>
                    <a:pt x="346" y="71"/>
                    <a:pt x="435" y="0"/>
                    <a:pt x="435" y="0"/>
                  </a:cubicBezTo>
                  <a:close/>
                </a:path>
              </a:pathLst>
            </a:custGeom>
            <a:solidFill>
              <a:srgbClr val="9ED447"/>
            </a:solidFill>
            <a:ln w="9525">
              <a:noFill/>
            </a:ln>
          </p:spPr>
          <p:txBody>
            <a:bodyPr/>
            <a:p>
              <a:endParaRPr lang="en-US"/>
            </a:p>
          </p:txBody>
        </p:sp>
        <p:sp>
          <p:nvSpPr>
            <p:cNvPr id="8603" name="Freeform 1298"/>
            <p:cNvSpPr/>
            <p:nvPr/>
          </p:nvSpPr>
          <p:spPr>
            <a:xfrm>
              <a:off x="1648237" y="3654027"/>
              <a:ext cx="1386736" cy="939094"/>
            </a:xfrm>
            <a:custGeom>
              <a:avLst/>
              <a:gdLst/>
              <a:ahLst/>
              <a:cxnLst>
                <a:cxn ang="0">
                  <a:pos x="2147483646" y="0"/>
                </a:cxn>
                <a:cxn ang="0">
                  <a:pos x="2147483646" y="2147483646"/>
                </a:cxn>
                <a:cxn ang="0">
                  <a:pos x="2147483646" y="2147483646"/>
                </a:cxn>
                <a:cxn ang="0">
                  <a:pos x="2147483646" y="2147483646"/>
                </a:cxn>
                <a:cxn ang="0">
                  <a:pos x="0" y="2147483646"/>
                </a:cxn>
                <a:cxn ang="0">
                  <a:pos x="2147483646" y="0"/>
                </a:cxn>
              </a:cxnLst>
              <a:pathLst>
                <a:path w="497" h="337">
                  <a:moveTo>
                    <a:pt x="442" y="0"/>
                  </a:moveTo>
                  <a:cubicBezTo>
                    <a:pt x="461" y="42"/>
                    <a:pt x="480" y="85"/>
                    <a:pt x="497" y="128"/>
                  </a:cubicBezTo>
                  <a:cubicBezTo>
                    <a:pt x="497" y="128"/>
                    <a:pt x="377" y="220"/>
                    <a:pt x="252" y="279"/>
                  </a:cubicBezTo>
                  <a:cubicBezTo>
                    <a:pt x="128" y="337"/>
                    <a:pt x="37" y="289"/>
                    <a:pt x="37" y="289"/>
                  </a:cubicBezTo>
                  <a:cubicBezTo>
                    <a:pt x="24" y="257"/>
                    <a:pt x="12" y="226"/>
                    <a:pt x="0" y="194"/>
                  </a:cubicBezTo>
                  <a:cubicBezTo>
                    <a:pt x="0" y="194"/>
                    <a:pt x="348" y="175"/>
                    <a:pt x="442" y="0"/>
                  </a:cubicBezTo>
                  <a:close/>
                </a:path>
              </a:pathLst>
            </a:custGeom>
            <a:solidFill>
              <a:srgbClr val="CCDE82"/>
            </a:solidFill>
            <a:ln w="9525">
              <a:noFill/>
            </a:ln>
          </p:spPr>
          <p:txBody>
            <a:bodyPr/>
            <a:p>
              <a:endParaRPr lang="en-US"/>
            </a:p>
          </p:txBody>
        </p:sp>
        <p:sp>
          <p:nvSpPr>
            <p:cNvPr id="8604" name="Freeform 1299"/>
            <p:cNvSpPr/>
            <p:nvPr/>
          </p:nvSpPr>
          <p:spPr>
            <a:xfrm>
              <a:off x="1751100" y="4010235"/>
              <a:ext cx="1394355" cy="78099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500" h="280">
                  <a:moveTo>
                    <a:pt x="500" y="111"/>
                  </a:moveTo>
                  <a:cubicBezTo>
                    <a:pt x="500" y="111"/>
                    <a:pt x="500" y="111"/>
                    <a:pt x="500" y="111"/>
                  </a:cubicBezTo>
                  <a:cubicBezTo>
                    <a:pt x="299" y="279"/>
                    <a:pt x="48" y="280"/>
                    <a:pt x="48" y="280"/>
                  </a:cubicBezTo>
                  <a:cubicBezTo>
                    <a:pt x="31" y="241"/>
                    <a:pt x="16" y="201"/>
                    <a:pt x="0" y="161"/>
                  </a:cubicBezTo>
                  <a:cubicBezTo>
                    <a:pt x="0" y="161"/>
                    <a:pt x="91" y="209"/>
                    <a:pt x="215" y="151"/>
                  </a:cubicBezTo>
                  <a:cubicBezTo>
                    <a:pt x="340" y="92"/>
                    <a:pt x="460" y="0"/>
                    <a:pt x="460" y="0"/>
                  </a:cubicBezTo>
                  <a:cubicBezTo>
                    <a:pt x="469" y="23"/>
                    <a:pt x="478" y="46"/>
                    <a:pt x="486" y="69"/>
                  </a:cubicBezTo>
                  <a:cubicBezTo>
                    <a:pt x="491" y="83"/>
                    <a:pt x="496" y="97"/>
                    <a:pt x="500" y="111"/>
                  </a:cubicBezTo>
                  <a:close/>
                </a:path>
              </a:pathLst>
            </a:custGeom>
            <a:solidFill>
              <a:srgbClr val="9ED447"/>
            </a:solidFill>
            <a:ln w="9525">
              <a:noFill/>
            </a:ln>
          </p:spPr>
          <p:txBody>
            <a:bodyPr/>
            <a:p>
              <a:endParaRPr lang="en-US"/>
            </a:p>
          </p:txBody>
        </p:sp>
        <p:sp>
          <p:nvSpPr>
            <p:cNvPr id="8605" name="Freeform 1300"/>
            <p:cNvSpPr/>
            <p:nvPr/>
          </p:nvSpPr>
          <p:spPr>
            <a:xfrm>
              <a:off x="1886344" y="4320726"/>
              <a:ext cx="1333400" cy="862900"/>
            </a:xfrm>
            <a:custGeom>
              <a:avLst/>
              <a:gdLst/>
              <a:ahLst/>
              <a:cxnLst>
                <a:cxn ang="0">
                  <a:pos x="2147483646" y="0"/>
                </a:cxn>
                <a:cxn ang="0">
                  <a:pos x="2147483646" y="2147483646"/>
                </a:cxn>
                <a:cxn ang="0">
                  <a:pos x="2147483646" y="2147483646"/>
                </a:cxn>
                <a:cxn ang="0">
                  <a:pos x="0" y="2147483646"/>
                </a:cxn>
                <a:cxn ang="0">
                  <a:pos x="2147483646" y="0"/>
                </a:cxn>
              </a:cxnLst>
              <a:pathLst>
                <a:path w="478" h="309">
                  <a:moveTo>
                    <a:pt x="452" y="0"/>
                  </a:moveTo>
                  <a:cubicBezTo>
                    <a:pt x="462" y="30"/>
                    <a:pt x="470" y="60"/>
                    <a:pt x="478" y="91"/>
                  </a:cubicBezTo>
                  <a:cubicBezTo>
                    <a:pt x="234" y="309"/>
                    <a:pt x="32" y="249"/>
                    <a:pt x="32" y="249"/>
                  </a:cubicBezTo>
                  <a:cubicBezTo>
                    <a:pt x="21" y="223"/>
                    <a:pt x="11" y="196"/>
                    <a:pt x="0" y="169"/>
                  </a:cubicBezTo>
                  <a:cubicBezTo>
                    <a:pt x="0" y="169"/>
                    <a:pt x="251" y="168"/>
                    <a:pt x="452" y="0"/>
                  </a:cubicBezTo>
                  <a:close/>
                </a:path>
              </a:pathLst>
            </a:custGeom>
            <a:solidFill>
              <a:srgbClr val="CCDE82"/>
            </a:solidFill>
            <a:ln w="9525">
              <a:noFill/>
            </a:ln>
          </p:spPr>
          <p:txBody>
            <a:bodyPr/>
            <a:p>
              <a:endParaRPr lang="en-US"/>
            </a:p>
          </p:txBody>
        </p:sp>
        <p:sp>
          <p:nvSpPr>
            <p:cNvPr id="8606" name="Freeform 1301"/>
            <p:cNvSpPr/>
            <p:nvPr/>
          </p:nvSpPr>
          <p:spPr>
            <a:xfrm>
              <a:off x="1973968" y="4574072"/>
              <a:ext cx="1323875" cy="862900"/>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474" h="309">
                  <a:moveTo>
                    <a:pt x="470" y="102"/>
                  </a:moveTo>
                  <a:cubicBezTo>
                    <a:pt x="471" y="108"/>
                    <a:pt x="473" y="113"/>
                    <a:pt x="474" y="118"/>
                  </a:cubicBezTo>
                  <a:cubicBezTo>
                    <a:pt x="229" y="309"/>
                    <a:pt x="41" y="250"/>
                    <a:pt x="39" y="249"/>
                  </a:cubicBezTo>
                  <a:cubicBezTo>
                    <a:pt x="39" y="249"/>
                    <a:pt x="39" y="249"/>
                    <a:pt x="39" y="249"/>
                  </a:cubicBezTo>
                  <a:cubicBezTo>
                    <a:pt x="26" y="219"/>
                    <a:pt x="13" y="188"/>
                    <a:pt x="0" y="158"/>
                  </a:cubicBezTo>
                  <a:cubicBezTo>
                    <a:pt x="0" y="158"/>
                    <a:pt x="202" y="218"/>
                    <a:pt x="446" y="0"/>
                  </a:cubicBezTo>
                  <a:cubicBezTo>
                    <a:pt x="455" y="34"/>
                    <a:pt x="463" y="69"/>
                    <a:pt x="470" y="102"/>
                  </a:cubicBezTo>
                  <a:close/>
                </a:path>
              </a:pathLst>
            </a:custGeom>
            <a:solidFill>
              <a:srgbClr val="9ED447"/>
            </a:solidFill>
            <a:ln w="9525">
              <a:noFill/>
            </a:ln>
          </p:spPr>
          <p:txBody>
            <a:bodyPr/>
            <a:p>
              <a:endParaRPr lang="en-US"/>
            </a:p>
          </p:txBody>
        </p:sp>
        <p:sp>
          <p:nvSpPr>
            <p:cNvPr id="8607" name="Freeform 1302"/>
            <p:cNvSpPr/>
            <p:nvPr/>
          </p:nvSpPr>
          <p:spPr>
            <a:xfrm>
              <a:off x="2084450" y="4903613"/>
              <a:ext cx="1274349" cy="748609"/>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457" h="268">
                  <a:moveTo>
                    <a:pt x="435" y="0"/>
                  </a:moveTo>
                  <a:cubicBezTo>
                    <a:pt x="442" y="25"/>
                    <a:pt x="451" y="49"/>
                    <a:pt x="457" y="75"/>
                  </a:cubicBezTo>
                  <a:cubicBezTo>
                    <a:pt x="288" y="268"/>
                    <a:pt x="40" y="221"/>
                    <a:pt x="37" y="220"/>
                  </a:cubicBezTo>
                  <a:cubicBezTo>
                    <a:pt x="37" y="220"/>
                    <a:pt x="37" y="220"/>
                    <a:pt x="37" y="220"/>
                  </a:cubicBezTo>
                  <a:cubicBezTo>
                    <a:pt x="36" y="218"/>
                    <a:pt x="35" y="216"/>
                    <a:pt x="35" y="214"/>
                  </a:cubicBezTo>
                  <a:cubicBezTo>
                    <a:pt x="23" y="186"/>
                    <a:pt x="11" y="159"/>
                    <a:pt x="0" y="131"/>
                  </a:cubicBezTo>
                  <a:cubicBezTo>
                    <a:pt x="2" y="132"/>
                    <a:pt x="190" y="191"/>
                    <a:pt x="435" y="0"/>
                  </a:cubicBezTo>
                  <a:close/>
                </a:path>
              </a:pathLst>
            </a:custGeom>
            <a:solidFill>
              <a:srgbClr val="CCDE82"/>
            </a:solidFill>
            <a:ln w="9525">
              <a:noFill/>
            </a:ln>
          </p:spPr>
          <p:txBody>
            <a:bodyPr/>
            <a:p>
              <a:endParaRPr lang="en-US"/>
            </a:p>
          </p:txBody>
        </p:sp>
        <p:sp>
          <p:nvSpPr>
            <p:cNvPr id="8608" name="Freeform 1303"/>
            <p:cNvSpPr/>
            <p:nvPr/>
          </p:nvSpPr>
          <p:spPr>
            <a:xfrm>
              <a:off x="2187312" y="5113147"/>
              <a:ext cx="1226728" cy="640032"/>
            </a:xfrm>
            <a:custGeom>
              <a:avLst/>
              <a:gdLst/>
              <a:ahLst/>
              <a:cxnLst>
                <a:cxn ang="0">
                  <a:pos x="2147483646" y="0"/>
                </a:cxn>
                <a:cxn ang="0">
                  <a:pos x="2147483646" y="2147483646"/>
                </a:cxn>
                <a:cxn ang="0">
                  <a:pos x="2147483646" y="2147483646"/>
                </a:cxn>
                <a:cxn ang="0">
                  <a:pos x="2147483646" y="2147483646"/>
                </a:cxn>
                <a:cxn ang="0">
                  <a:pos x="0" y="2147483646"/>
                </a:cxn>
                <a:cxn ang="0">
                  <a:pos x="2147483646" y="0"/>
                </a:cxn>
              </a:cxnLst>
              <a:pathLst>
                <a:path w="440" h="229">
                  <a:moveTo>
                    <a:pt x="420" y="0"/>
                  </a:moveTo>
                  <a:cubicBezTo>
                    <a:pt x="435" y="63"/>
                    <a:pt x="440" y="95"/>
                    <a:pt x="384" y="132"/>
                  </a:cubicBezTo>
                  <a:cubicBezTo>
                    <a:pt x="325" y="171"/>
                    <a:pt x="260" y="214"/>
                    <a:pt x="188" y="221"/>
                  </a:cubicBezTo>
                  <a:cubicBezTo>
                    <a:pt x="149" y="225"/>
                    <a:pt x="94" y="229"/>
                    <a:pt x="57" y="227"/>
                  </a:cubicBezTo>
                  <a:cubicBezTo>
                    <a:pt x="25" y="225"/>
                    <a:pt x="12" y="176"/>
                    <a:pt x="0" y="145"/>
                  </a:cubicBezTo>
                  <a:cubicBezTo>
                    <a:pt x="3" y="146"/>
                    <a:pt x="251" y="193"/>
                    <a:pt x="420" y="0"/>
                  </a:cubicBezTo>
                  <a:close/>
                </a:path>
              </a:pathLst>
            </a:custGeom>
            <a:solidFill>
              <a:srgbClr val="9ED447"/>
            </a:solidFill>
            <a:ln w="9525">
              <a:noFill/>
            </a:ln>
          </p:spPr>
          <p:txBody>
            <a:bodyPr/>
            <a:p>
              <a:endParaRPr lang="en-US"/>
            </a:p>
          </p:txBody>
        </p:sp>
        <p:sp>
          <p:nvSpPr>
            <p:cNvPr id="8609" name="Freeform 1304"/>
            <p:cNvSpPr/>
            <p:nvPr/>
          </p:nvSpPr>
          <p:spPr>
            <a:xfrm>
              <a:off x="1252027" y="2107283"/>
              <a:ext cx="287633" cy="22096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3" h="79">
                  <a:moveTo>
                    <a:pt x="50" y="7"/>
                  </a:moveTo>
                  <a:cubicBezTo>
                    <a:pt x="68" y="10"/>
                    <a:pt x="86" y="15"/>
                    <a:pt x="103" y="20"/>
                  </a:cubicBezTo>
                  <a:cubicBezTo>
                    <a:pt x="86" y="79"/>
                    <a:pt x="8" y="77"/>
                    <a:pt x="8" y="77"/>
                  </a:cubicBezTo>
                  <a:cubicBezTo>
                    <a:pt x="8" y="65"/>
                    <a:pt x="6" y="54"/>
                    <a:pt x="5" y="41"/>
                  </a:cubicBezTo>
                  <a:cubicBezTo>
                    <a:pt x="0" y="6"/>
                    <a:pt x="16" y="0"/>
                    <a:pt x="50" y="7"/>
                  </a:cubicBezTo>
                  <a:close/>
                </a:path>
              </a:pathLst>
            </a:custGeom>
            <a:solidFill>
              <a:srgbClr val="000000"/>
            </a:solidFill>
            <a:ln w="9525">
              <a:noFill/>
            </a:ln>
          </p:spPr>
          <p:txBody>
            <a:bodyPr/>
            <a:p>
              <a:endParaRPr lang="en-US"/>
            </a:p>
          </p:txBody>
        </p:sp>
        <p:sp>
          <p:nvSpPr>
            <p:cNvPr id="8610" name="Freeform 1305"/>
            <p:cNvSpPr/>
            <p:nvPr/>
          </p:nvSpPr>
          <p:spPr>
            <a:xfrm>
              <a:off x="1166309" y="2162524"/>
              <a:ext cx="1021003" cy="7905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66" h="283">
                  <a:moveTo>
                    <a:pt x="243" y="121"/>
                  </a:moveTo>
                  <a:cubicBezTo>
                    <a:pt x="244" y="121"/>
                    <a:pt x="245" y="124"/>
                    <a:pt x="247" y="127"/>
                  </a:cubicBezTo>
                  <a:cubicBezTo>
                    <a:pt x="250" y="136"/>
                    <a:pt x="251" y="153"/>
                    <a:pt x="228" y="176"/>
                  </a:cubicBezTo>
                  <a:cubicBezTo>
                    <a:pt x="192" y="211"/>
                    <a:pt x="175" y="150"/>
                    <a:pt x="175" y="150"/>
                  </a:cubicBezTo>
                  <a:cubicBezTo>
                    <a:pt x="175" y="150"/>
                    <a:pt x="175" y="189"/>
                    <a:pt x="154" y="210"/>
                  </a:cubicBezTo>
                  <a:cubicBezTo>
                    <a:pt x="133" y="231"/>
                    <a:pt x="109" y="184"/>
                    <a:pt x="109" y="184"/>
                  </a:cubicBezTo>
                  <a:cubicBezTo>
                    <a:pt x="109" y="184"/>
                    <a:pt x="97" y="238"/>
                    <a:pt x="75" y="261"/>
                  </a:cubicBezTo>
                  <a:cubicBezTo>
                    <a:pt x="52" y="283"/>
                    <a:pt x="0" y="243"/>
                    <a:pt x="0" y="243"/>
                  </a:cubicBezTo>
                  <a:cubicBezTo>
                    <a:pt x="3" y="202"/>
                    <a:pt x="20" y="154"/>
                    <a:pt x="32" y="114"/>
                  </a:cubicBezTo>
                  <a:cubicBezTo>
                    <a:pt x="39" y="92"/>
                    <a:pt x="40" y="74"/>
                    <a:pt x="39" y="57"/>
                  </a:cubicBezTo>
                  <a:cubicBezTo>
                    <a:pt x="39" y="57"/>
                    <a:pt x="117" y="59"/>
                    <a:pt x="134" y="0"/>
                  </a:cubicBezTo>
                  <a:cubicBezTo>
                    <a:pt x="152" y="5"/>
                    <a:pt x="170" y="10"/>
                    <a:pt x="188" y="14"/>
                  </a:cubicBezTo>
                  <a:cubicBezTo>
                    <a:pt x="248" y="25"/>
                    <a:pt x="307" y="29"/>
                    <a:pt x="366" y="40"/>
                  </a:cubicBezTo>
                  <a:cubicBezTo>
                    <a:pt x="366" y="40"/>
                    <a:pt x="338" y="108"/>
                    <a:pt x="304" y="142"/>
                  </a:cubicBezTo>
                  <a:cubicBezTo>
                    <a:pt x="278" y="168"/>
                    <a:pt x="256" y="141"/>
                    <a:pt x="247" y="127"/>
                  </a:cubicBezTo>
                  <a:cubicBezTo>
                    <a:pt x="246" y="123"/>
                    <a:pt x="244" y="121"/>
                    <a:pt x="243" y="121"/>
                  </a:cubicBezTo>
                  <a:close/>
                </a:path>
              </a:pathLst>
            </a:custGeom>
            <a:solidFill>
              <a:srgbClr val="FFDE82"/>
            </a:solidFill>
            <a:ln w="9525">
              <a:noFill/>
            </a:ln>
          </p:spPr>
          <p:txBody>
            <a:bodyPr/>
            <a:p>
              <a:endParaRPr lang="en-US"/>
            </a:p>
          </p:txBody>
        </p:sp>
        <p:sp>
          <p:nvSpPr>
            <p:cNvPr id="8611" name="Freeform 1306"/>
            <p:cNvSpPr>
              <a:spLocks noEditPoints="1"/>
            </p:cNvSpPr>
            <p:nvPr/>
          </p:nvSpPr>
          <p:spPr>
            <a:xfrm>
              <a:off x="1160594" y="2274910"/>
              <a:ext cx="1438167" cy="13200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6" h="473">
                  <a:moveTo>
                    <a:pt x="197" y="345"/>
                  </a:moveTo>
                  <a:cubicBezTo>
                    <a:pt x="197" y="345"/>
                    <a:pt x="197" y="373"/>
                    <a:pt x="211" y="373"/>
                  </a:cubicBezTo>
                  <a:cubicBezTo>
                    <a:pt x="225" y="373"/>
                    <a:pt x="234" y="348"/>
                    <a:pt x="234" y="348"/>
                  </a:cubicBezTo>
                  <a:cubicBezTo>
                    <a:pt x="234" y="348"/>
                    <a:pt x="249" y="379"/>
                    <a:pt x="268" y="367"/>
                  </a:cubicBezTo>
                  <a:cubicBezTo>
                    <a:pt x="285" y="355"/>
                    <a:pt x="279" y="336"/>
                    <a:pt x="278" y="335"/>
                  </a:cubicBezTo>
                  <a:cubicBezTo>
                    <a:pt x="280" y="337"/>
                    <a:pt x="301" y="356"/>
                    <a:pt x="313" y="340"/>
                  </a:cubicBezTo>
                  <a:cubicBezTo>
                    <a:pt x="324" y="324"/>
                    <a:pt x="313" y="312"/>
                    <a:pt x="312" y="311"/>
                  </a:cubicBezTo>
                  <a:cubicBezTo>
                    <a:pt x="313" y="312"/>
                    <a:pt x="339" y="330"/>
                    <a:pt x="344" y="307"/>
                  </a:cubicBezTo>
                  <a:cubicBezTo>
                    <a:pt x="348" y="285"/>
                    <a:pt x="336" y="276"/>
                    <a:pt x="334" y="275"/>
                  </a:cubicBezTo>
                  <a:cubicBezTo>
                    <a:pt x="336" y="276"/>
                    <a:pt x="359" y="289"/>
                    <a:pt x="361" y="268"/>
                  </a:cubicBezTo>
                  <a:cubicBezTo>
                    <a:pt x="363" y="247"/>
                    <a:pt x="345" y="240"/>
                    <a:pt x="344" y="240"/>
                  </a:cubicBezTo>
                  <a:cubicBezTo>
                    <a:pt x="344" y="240"/>
                    <a:pt x="344" y="240"/>
                    <a:pt x="344" y="240"/>
                  </a:cubicBezTo>
                  <a:cubicBezTo>
                    <a:pt x="345" y="240"/>
                    <a:pt x="372" y="239"/>
                    <a:pt x="364" y="223"/>
                  </a:cubicBezTo>
                  <a:cubicBezTo>
                    <a:pt x="357" y="206"/>
                    <a:pt x="339" y="211"/>
                    <a:pt x="339" y="211"/>
                  </a:cubicBezTo>
                  <a:cubicBezTo>
                    <a:pt x="342" y="221"/>
                    <a:pt x="344" y="230"/>
                    <a:pt x="344" y="240"/>
                  </a:cubicBezTo>
                  <a:cubicBezTo>
                    <a:pt x="344" y="240"/>
                    <a:pt x="344" y="240"/>
                    <a:pt x="344" y="240"/>
                  </a:cubicBezTo>
                  <a:cubicBezTo>
                    <a:pt x="344" y="240"/>
                    <a:pt x="344" y="240"/>
                    <a:pt x="344" y="240"/>
                  </a:cubicBezTo>
                  <a:cubicBezTo>
                    <a:pt x="344" y="249"/>
                    <a:pt x="342" y="258"/>
                    <a:pt x="338" y="267"/>
                  </a:cubicBezTo>
                  <a:cubicBezTo>
                    <a:pt x="337" y="270"/>
                    <a:pt x="336" y="272"/>
                    <a:pt x="334" y="275"/>
                  </a:cubicBezTo>
                  <a:cubicBezTo>
                    <a:pt x="328" y="288"/>
                    <a:pt x="321" y="300"/>
                    <a:pt x="312" y="311"/>
                  </a:cubicBezTo>
                  <a:cubicBezTo>
                    <a:pt x="304" y="320"/>
                    <a:pt x="294" y="328"/>
                    <a:pt x="282" y="334"/>
                  </a:cubicBezTo>
                  <a:cubicBezTo>
                    <a:pt x="281" y="334"/>
                    <a:pt x="280" y="335"/>
                    <a:pt x="278" y="335"/>
                  </a:cubicBezTo>
                  <a:cubicBezTo>
                    <a:pt x="264" y="342"/>
                    <a:pt x="249" y="346"/>
                    <a:pt x="234" y="348"/>
                  </a:cubicBezTo>
                  <a:cubicBezTo>
                    <a:pt x="221" y="349"/>
                    <a:pt x="209" y="348"/>
                    <a:pt x="197" y="345"/>
                  </a:cubicBezTo>
                  <a:close/>
                  <a:moveTo>
                    <a:pt x="2" y="203"/>
                  </a:moveTo>
                  <a:cubicBezTo>
                    <a:pt x="2" y="203"/>
                    <a:pt x="54" y="243"/>
                    <a:pt x="77" y="221"/>
                  </a:cubicBezTo>
                  <a:cubicBezTo>
                    <a:pt x="99" y="198"/>
                    <a:pt x="111" y="144"/>
                    <a:pt x="111" y="144"/>
                  </a:cubicBezTo>
                  <a:cubicBezTo>
                    <a:pt x="111" y="144"/>
                    <a:pt x="135" y="191"/>
                    <a:pt x="156" y="170"/>
                  </a:cubicBezTo>
                  <a:cubicBezTo>
                    <a:pt x="177" y="149"/>
                    <a:pt x="177" y="110"/>
                    <a:pt x="177" y="110"/>
                  </a:cubicBezTo>
                  <a:cubicBezTo>
                    <a:pt x="177" y="110"/>
                    <a:pt x="194" y="171"/>
                    <a:pt x="230" y="136"/>
                  </a:cubicBezTo>
                  <a:cubicBezTo>
                    <a:pt x="253" y="113"/>
                    <a:pt x="252" y="96"/>
                    <a:pt x="249" y="87"/>
                  </a:cubicBezTo>
                  <a:cubicBezTo>
                    <a:pt x="258" y="101"/>
                    <a:pt x="280" y="128"/>
                    <a:pt x="306" y="102"/>
                  </a:cubicBezTo>
                  <a:cubicBezTo>
                    <a:pt x="340" y="68"/>
                    <a:pt x="368" y="0"/>
                    <a:pt x="368" y="0"/>
                  </a:cubicBezTo>
                  <a:cubicBezTo>
                    <a:pt x="377" y="44"/>
                    <a:pt x="418" y="89"/>
                    <a:pt x="441" y="127"/>
                  </a:cubicBezTo>
                  <a:cubicBezTo>
                    <a:pt x="469" y="172"/>
                    <a:pt x="495" y="217"/>
                    <a:pt x="516" y="266"/>
                  </a:cubicBezTo>
                  <a:cubicBezTo>
                    <a:pt x="516" y="266"/>
                    <a:pt x="516" y="266"/>
                    <a:pt x="516" y="266"/>
                  </a:cubicBezTo>
                  <a:cubicBezTo>
                    <a:pt x="282" y="473"/>
                    <a:pt x="88" y="439"/>
                    <a:pt x="88" y="439"/>
                  </a:cubicBezTo>
                  <a:cubicBezTo>
                    <a:pt x="78" y="407"/>
                    <a:pt x="68" y="374"/>
                    <a:pt x="58" y="343"/>
                  </a:cubicBezTo>
                  <a:cubicBezTo>
                    <a:pt x="44" y="300"/>
                    <a:pt x="0" y="240"/>
                    <a:pt x="2" y="203"/>
                  </a:cubicBezTo>
                  <a:close/>
                  <a:moveTo>
                    <a:pt x="227" y="180"/>
                  </a:moveTo>
                  <a:cubicBezTo>
                    <a:pt x="227" y="169"/>
                    <a:pt x="206" y="164"/>
                    <a:pt x="211" y="178"/>
                  </a:cubicBezTo>
                  <a:cubicBezTo>
                    <a:pt x="213" y="184"/>
                    <a:pt x="218" y="187"/>
                    <a:pt x="221" y="186"/>
                  </a:cubicBezTo>
                  <a:cubicBezTo>
                    <a:pt x="224" y="187"/>
                    <a:pt x="226" y="186"/>
                    <a:pt x="227" y="180"/>
                  </a:cubicBezTo>
                  <a:close/>
                  <a:moveTo>
                    <a:pt x="193" y="204"/>
                  </a:moveTo>
                  <a:cubicBezTo>
                    <a:pt x="196" y="206"/>
                    <a:pt x="199" y="203"/>
                    <a:pt x="195" y="198"/>
                  </a:cubicBezTo>
                  <a:cubicBezTo>
                    <a:pt x="195" y="198"/>
                    <a:pt x="195" y="198"/>
                    <a:pt x="195" y="198"/>
                  </a:cubicBezTo>
                  <a:cubicBezTo>
                    <a:pt x="194" y="196"/>
                    <a:pt x="193" y="195"/>
                    <a:pt x="192" y="194"/>
                  </a:cubicBezTo>
                  <a:cubicBezTo>
                    <a:pt x="185" y="188"/>
                    <a:pt x="182" y="199"/>
                    <a:pt x="189" y="203"/>
                  </a:cubicBezTo>
                  <a:cubicBezTo>
                    <a:pt x="191" y="204"/>
                    <a:pt x="192" y="205"/>
                    <a:pt x="193" y="204"/>
                  </a:cubicBezTo>
                  <a:close/>
                </a:path>
              </a:pathLst>
            </a:custGeom>
            <a:solidFill>
              <a:srgbClr val="FFFFFF"/>
            </a:solidFill>
            <a:ln w="9525">
              <a:noFill/>
            </a:ln>
          </p:spPr>
          <p:txBody>
            <a:bodyPr/>
            <a:p>
              <a:endParaRPr lang="en-US"/>
            </a:p>
          </p:txBody>
        </p:sp>
        <p:sp>
          <p:nvSpPr>
            <p:cNvPr id="8612" name="Freeform 1307"/>
            <p:cNvSpPr/>
            <p:nvPr/>
          </p:nvSpPr>
          <p:spPr>
            <a:xfrm>
              <a:off x="1709193" y="3236863"/>
              <a:ext cx="104767" cy="78099"/>
            </a:xfrm>
            <a:custGeom>
              <a:avLst/>
              <a:gdLst/>
              <a:ahLst/>
              <a:cxnLst>
                <a:cxn ang="0">
                  <a:pos x="2147483646" y="2147483646"/>
                </a:cxn>
                <a:cxn ang="0">
                  <a:pos x="2147483646" y="2147483646"/>
                </a:cxn>
                <a:cxn ang="0">
                  <a:pos x="0" y="0"/>
                </a:cxn>
                <a:cxn ang="0">
                  <a:pos x="2147483646" y="2147483646"/>
                </a:cxn>
              </a:cxnLst>
              <a:pathLst>
                <a:path w="37" h="28">
                  <a:moveTo>
                    <a:pt x="37" y="3"/>
                  </a:moveTo>
                  <a:cubicBezTo>
                    <a:pt x="37" y="3"/>
                    <a:pt x="28" y="28"/>
                    <a:pt x="14" y="28"/>
                  </a:cubicBezTo>
                  <a:cubicBezTo>
                    <a:pt x="0" y="28"/>
                    <a:pt x="0" y="0"/>
                    <a:pt x="0" y="0"/>
                  </a:cubicBezTo>
                  <a:cubicBezTo>
                    <a:pt x="12" y="3"/>
                    <a:pt x="24" y="4"/>
                    <a:pt x="37" y="3"/>
                  </a:cubicBezTo>
                  <a:close/>
                </a:path>
              </a:pathLst>
            </a:custGeom>
            <a:solidFill>
              <a:srgbClr val="FFFFFF"/>
            </a:solidFill>
            <a:ln w="9525">
              <a:noFill/>
            </a:ln>
          </p:spPr>
          <p:txBody>
            <a:bodyPr/>
            <a:p>
              <a:endParaRPr lang="en-US"/>
            </a:p>
          </p:txBody>
        </p:sp>
        <p:sp>
          <p:nvSpPr>
            <p:cNvPr id="8613" name="Freeform 1308"/>
            <p:cNvSpPr/>
            <p:nvPr/>
          </p:nvSpPr>
          <p:spPr>
            <a:xfrm>
              <a:off x="1813960" y="3210195"/>
              <a:ext cx="140959" cy="121911"/>
            </a:xfrm>
            <a:custGeom>
              <a:avLst/>
              <a:gdLst/>
              <a:ahLst/>
              <a:cxnLst>
                <a:cxn ang="0">
                  <a:pos x="2147483646" y="0"/>
                </a:cxn>
                <a:cxn ang="0">
                  <a:pos x="2147483646" y="2147483646"/>
                </a:cxn>
                <a:cxn ang="0">
                  <a:pos x="0" y="2147483646"/>
                </a:cxn>
                <a:cxn ang="0">
                  <a:pos x="2147483646" y="0"/>
                </a:cxn>
                <a:cxn ang="0">
                  <a:pos x="2147483646" y="0"/>
                </a:cxn>
              </a:cxnLst>
              <a:pathLst>
                <a:path w="51" h="44">
                  <a:moveTo>
                    <a:pt x="44" y="0"/>
                  </a:moveTo>
                  <a:cubicBezTo>
                    <a:pt x="45" y="1"/>
                    <a:pt x="51" y="20"/>
                    <a:pt x="34" y="32"/>
                  </a:cubicBezTo>
                  <a:cubicBezTo>
                    <a:pt x="15" y="44"/>
                    <a:pt x="0" y="13"/>
                    <a:pt x="0" y="13"/>
                  </a:cubicBezTo>
                  <a:cubicBezTo>
                    <a:pt x="15" y="11"/>
                    <a:pt x="30" y="7"/>
                    <a:pt x="44" y="0"/>
                  </a:cubicBezTo>
                  <a:cubicBezTo>
                    <a:pt x="44" y="0"/>
                    <a:pt x="44" y="0"/>
                    <a:pt x="44" y="0"/>
                  </a:cubicBezTo>
                  <a:close/>
                </a:path>
              </a:pathLst>
            </a:custGeom>
            <a:solidFill>
              <a:srgbClr val="FFFFFF"/>
            </a:solidFill>
            <a:ln w="9525">
              <a:noFill/>
            </a:ln>
          </p:spPr>
          <p:txBody>
            <a:bodyPr/>
            <a:p>
              <a:endParaRPr lang="en-US"/>
            </a:p>
          </p:txBody>
        </p:sp>
        <p:sp>
          <p:nvSpPr>
            <p:cNvPr id="8614" name="Freeform 1309"/>
            <p:cNvSpPr/>
            <p:nvPr/>
          </p:nvSpPr>
          <p:spPr>
            <a:xfrm>
              <a:off x="1935871" y="3141620"/>
              <a:ext cx="127625" cy="125721"/>
            </a:xfrm>
            <a:custGeom>
              <a:avLst/>
              <a:gdLst/>
              <a:ahLst/>
              <a:cxnLst>
                <a:cxn ang="0">
                  <a:pos x="2147483646" y="0"/>
                </a:cxn>
                <a:cxn ang="0">
                  <a:pos x="2147483646" y="2147483646"/>
                </a:cxn>
                <a:cxn ang="0">
                  <a:pos x="0" y="2147483646"/>
                </a:cxn>
                <a:cxn ang="0">
                  <a:pos x="0" y="2147483646"/>
                </a:cxn>
                <a:cxn ang="0">
                  <a:pos x="2147483646" y="2147483646"/>
                </a:cxn>
                <a:cxn ang="0">
                  <a:pos x="2147483646" y="0"/>
                </a:cxn>
                <a:cxn ang="0">
                  <a:pos x="2147483646" y="0"/>
                </a:cxn>
                <a:cxn ang="0">
                  <a:pos x="2147483646" y="0"/>
                </a:cxn>
              </a:cxnLst>
              <a:pathLst>
                <a:path w="46" h="45">
                  <a:moveTo>
                    <a:pt x="34" y="0"/>
                  </a:moveTo>
                  <a:cubicBezTo>
                    <a:pt x="35" y="1"/>
                    <a:pt x="46" y="13"/>
                    <a:pt x="35" y="29"/>
                  </a:cubicBezTo>
                  <a:cubicBezTo>
                    <a:pt x="23" y="45"/>
                    <a:pt x="2" y="26"/>
                    <a:pt x="0" y="24"/>
                  </a:cubicBezTo>
                  <a:cubicBezTo>
                    <a:pt x="0" y="24"/>
                    <a:pt x="0" y="24"/>
                    <a:pt x="0" y="24"/>
                  </a:cubicBezTo>
                  <a:cubicBezTo>
                    <a:pt x="2" y="24"/>
                    <a:pt x="3" y="23"/>
                    <a:pt x="4" y="23"/>
                  </a:cubicBezTo>
                  <a:cubicBezTo>
                    <a:pt x="16" y="17"/>
                    <a:pt x="26" y="9"/>
                    <a:pt x="34" y="0"/>
                  </a:cubicBezTo>
                  <a:cubicBezTo>
                    <a:pt x="34" y="0"/>
                    <a:pt x="34" y="0"/>
                    <a:pt x="34" y="0"/>
                  </a:cubicBezTo>
                  <a:cubicBezTo>
                    <a:pt x="34" y="0"/>
                    <a:pt x="34" y="0"/>
                    <a:pt x="34" y="0"/>
                  </a:cubicBezTo>
                  <a:close/>
                </a:path>
              </a:pathLst>
            </a:custGeom>
            <a:solidFill>
              <a:srgbClr val="FFFFFF"/>
            </a:solidFill>
            <a:ln w="9525">
              <a:noFill/>
            </a:ln>
          </p:spPr>
          <p:txBody>
            <a:bodyPr/>
            <a:p>
              <a:endParaRPr lang="en-US"/>
            </a:p>
          </p:txBody>
        </p:sp>
        <p:sp>
          <p:nvSpPr>
            <p:cNvPr id="8615" name="Freeform 1310"/>
            <p:cNvSpPr/>
            <p:nvPr/>
          </p:nvSpPr>
          <p:spPr>
            <a:xfrm>
              <a:off x="2092069" y="2943515"/>
              <a:ext cx="80004" cy="137150"/>
            </a:xfrm>
            <a:custGeom>
              <a:avLst/>
              <a:gdLst/>
              <a:ahLst/>
              <a:cxnLst>
                <a:cxn ang="0">
                  <a:pos x="2147483646" y="0"/>
                </a:cxn>
                <a:cxn ang="0">
                  <a:pos x="2147483646" y="2147483646"/>
                </a:cxn>
                <a:cxn ang="0">
                  <a:pos x="0" y="2147483646"/>
                </a:cxn>
                <a:cxn ang="0">
                  <a:pos x="0" y="2147483646"/>
                </a:cxn>
                <a:cxn ang="0">
                  <a:pos x="0" y="2147483646"/>
                </a:cxn>
                <a:cxn ang="0">
                  <a:pos x="2147483646" y="2147483646"/>
                </a:cxn>
                <a:cxn ang="0">
                  <a:pos x="2147483646" y="0"/>
                </a:cxn>
              </a:cxnLst>
              <a:pathLst>
                <a:path w="29" h="49">
                  <a:moveTo>
                    <a:pt x="10" y="0"/>
                  </a:moveTo>
                  <a:cubicBezTo>
                    <a:pt x="11" y="0"/>
                    <a:pt x="29" y="7"/>
                    <a:pt x="27" y="28"/>
                  </a:cubicBezTo>
                  <a:cubicBezTo>
                    <a:pt x="25" y="49"/>
                    <a:pt x="2" y="36"/>
                    <a:pt x="0" y="35"/>
                  </a:cubicBezTo>
                  <a:cubicBezTo>
                    <a:pt x="0" y="35"/>
                    <a:pt x="0" y="35"/>
                    <a:pt x="0" y="35"/>
                  </a:cubicBezTo>
                  <a:cubicBezTo>
                    <a:pt x="0" y="35"/>
                    <a:pt x="0" y="35"/>
                    <a:pt x="0" y="35"/>
                  </a:cubicBezTo>
                  <a:cubicBezTo>
                    <a:pt x="2" y="32"/>
                    <a:pt x="3" y="30"/>
                    <a:pt x="4" y="27"/>
                  </a:cubicBezTo>
                  <a:cubicBezTo>
                    <a:pt x="8" y="18"/>
                    <a:pt x="10" y="9"/>
                    <a:pt x="10" y="0"/>
                  </a:cubicBezTo>
                  <a:close/>
                </a:path>
              </a:pathLst>
            </a:custGeom>
            <a:solidFill>
              <a:srgbClr val="FFFFFF"/>
            </a:solidFill>
            <a:ln w="9525">
              <a:noFill/>
            </a:ln>
          </p:spPr>
          <p:txBody>
            <a:bodyPr/>
            <a:p>
              <a:endParaRPr lang="en-US"/>
            </a:p>
          </p:txBody>
        </p:sp>
        <p:sp>
          <p:nvSpPr>
            <p:cNvPr id="8616" name="Freeform 1311"/>
            <p:cNvSpPr/>
            <p:nvPr/>
          </p:nvSpPr>
          <p:spPr>
            <a:xfrm>
              <a:off x="2105403" y="2850177"/>
              <a:ext cx="93338" cy="93338"/>
            </a:xfrm>
            <a:custGeom>
              <a:avLst/>
              <a:gdLst/>
              <a:ahLst/>
              <a:cxnLst>
                <a:cxn ang="0">
                  <a:pos x="2147483646" y="2147483646"/>
                </a:cxn>
                <a:cxn ang="0">
                  <a:pos x="2147483646" y="2147483646"/>
                </a:cxn>
                <a:cxn ang="0">
                  <a:pos x="0" y="2147483646"/>
                </a:cxn>
                <a:cxn ang="0">
                  <a:pos x="2147483646" y="2147483646"/>
                </a:cxn>
              </a:cxnLst>
              <a:pathLst>
                <a:path w="33" h="34">
                  <a:moveTo>
                    <a:pt x="25" y="17"/>
                  </a:moveTo>
                  <a:cubicBezTo>
                    <a:pt x="33" y="33"/>
                    <a:pt x="6" y="34"/>
                    <a:pt x="5" y="34"/>
                  </a:cubicBezTo>
                  <a:cubicBezTo>
                    <a:pt x="5" y="24"/>
                    <a:pt x="3" y="15"/>
                    <a:pt x="0" y="5"/>
                  </a:cubicBezTo>
                  <a:cubicBezTo>
                    <a:pt x="0" y="5"/>
                    <a:pt x="18" y="0"/>
                    <a:pt x="25" y="17"/>
                  </a:cubicBezTo>
                  <a:close/>
                </a:path>
              </a:pathLst>
            </a:custGeom>
            <a:solidFill>
              <a:srgbClr val="FFFFFF"/>
            </a:solidFill>
            <a:ln w="9525">
              <a:noFill/>
            </a:ln>
          </p:spPr>
          <p:txBody>
            <a:bodyPr/>
            <a:p>
              <a:endParaRPr lang="en-US"/>
            </a:p>
          </p:txBody>
        </p:sp>
        <p:sp>
          <p:nvSpPr>
            <p:cNvPr id="8617" name="Freeform 1312"/>
            <p:cNvSpPr/>
            <p:nvPr/>
          </p:nvSpPr>
          <p:spPr>
            <a:xfrm>
              <a:off x="2031114" y="3042568"/>
              <a:ext cx="99053" cy="152389"/>
            </a:xfrm>
            <a:custGeom>
              <a:avLst/>
              <a:gdLst/>
              <a:ahLst/>
              <a:cxnLst>
                <a:cxn ang="0">
                  <a:pos x="2147483646" y="0"/>
                </a:cxn>
                <a:cxn ang="0">
                  <a:pos x="2147483646" y="2147483646"/>
                </a:cxn>
                <a:cxn ang="0">
                  <a:pos x="0" y="2147483646"/>
                </a:cxn>
                <a:cxn ang="0">
                  <a:pos x="0" y="2147483646"/>
                </a:cxn>
                <a:cxn ang="0">
                  <a:pos x="0" y="2147483646"/>
                </a:cxn>
                <a:cxn ang="0">
                  <a:pos x="2147483646" y="0"/>
                </a:cxn>
                <a:cxn ang="0">
                  <a:pos x="2147483646" y="0"/>
                </a:cxn>
                <a:cxn ang="0">
                  <a:pos x="2147483646" y="0"/>
                </a:cxn>
              </a:cxnLst>
              <a:pathLst>
                <a:path w="36" h="55">
                  <a:moveTo>
                    <a:pt x="22" y="0"/>
                  </a:moveTo>
                  <a:cubicBezTo>
                    <a:pt x="24" y="1"/>
                    <a:pt x="36" y="10"/>
                    <a:pt x="32" y="32"/>
                  </a:cubicBezTo>
                  <a:cubicBezTo>
                    <a:pt x="27" y="55"/>
                    <a:pt x="1" y="37"/>
                    <a:pt x="0" y="36"/>
                  </a:cubicBezTo>
                  <a:cubicBezTo>
                    <a:pt x="0" y="36"/>
                    <a:pt x="0" y="36"/>
                    <a:pt x="0" y="36"/>
                  </a:cubicBezTo>
                  <a:cubicBezTo>
                    <a:pt x="0" y="36"/>
                    <a:pt x="0" y="36"/>
                    <a:pt x="0" y="36"/>
                  </a:cubicBezTo>
                  <a:cubicBezTo>
                    <a:pt x="9" y="25"/>
                    <a:pt x="16" y="13"/>
                    <a:pt x="22" y="0"/>
                  </a:cubicBezTo>
                  <a:cubicBezTo>
                    <a:pt x="22" y="0"/>
                    <a:pt x="22" y="0"/>
                    <a:pt x="22" y="0"/>
                  </a:cubicBezTo>
                  <a:cubicBezTo>
                    <a:pt x="22" y="0"/>
                    <a:pt x="22" y="0"/>
                    <a:pt x="22" y="0"/>
                  </a:cubicBezTo>
                  <a:close/>
                </a:path>
              </a:pathLst>
            </a:custGeom>
            <a:solidFill>
              <a:srgbClr val="FFFFFF"/>
            </a:solidFill>
            <a:ln w="9525">
              <a:noFill/>
            </a:ln>
          </p:spPr>
          <p:txBody>
            <a:bodyPr/>
            <a:p>
              <a:endParaRPr lang="en-US"/>
            </a:p>
          </p:txBody>
        </p:sp>
        <p:sp>
          <p:nvSpPr>
            <p:cNvPr id="8618" name="Freeform 1313"/>
            <p:cNvSpPr/>
            <p:nvPr/>
          </p:nvSpPr>
          <p:spPr>
            <a:xfrm>
              <a:off x="2084450" y="5269345"/>
              <a:ext cx="102862" cy="247631"/>
            </a:xfrm>
            <a:custGeom>
              <a:avLst/>
              <a:gdLst/>
              <a:ahLst/>
              <a:cxnLst>
                <a:cxn ang="0">
                  <a:pos x="0" y="0"/>
                </a:cxn>
                <a:cxn ang="0">
                  <a:pos x="2147483646" y="2147483646"/>
                </a:cxn>
                <a:cxn ang="0">
                  <a:pos x="2147483646" y="2147483646"/>
                </a:cxn>
              </a:cxnLst>
              <a:pathLst>
                <a:path w="37" h="89">
                  <a:moveTo>
                    <a:pt x="0" y="0"/>
                  </a:moveTo>
                  <a:cubicBezTo>
                    <a:pt x="11" y="28"/>
                    <a:pt x="23" y="55"/>
                    <a:pt x="35" y="83"/>
                  </a:cubicBezTo>
                  <a:cubicBezTo>
                    <a:pt x="35" y="85"/>
                    <a:pt x="36" y="87"/>
                    <a:pt x="37" y="8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19" name="Freeform 1314"/>
            <p:cNvSpPr/>
            <p:nvPr/>
          </p:nvSpPr>
          <p:spPr>
            <a:xfrm>
              <a:off x="1160594" y="2107283"/>
              <a:ext cx="2253445" cy="364589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8" h="1306">
                  <a:moveTo>
                    <a:pt x="368" y="1222"/>
                  </a:moveTo>
                  <a:cubicBezTo>
                    <a:pt x="380" y="1253"/>
                    <a:pt x="393" y="1302"/>
                    <a:pt x="425" y="1304"/>
                  </a:cubicBezTo>
                  <a:cubicBezTo>
                    <a:pt x="462" y="1306"/>
                    <a:pt x="517" y="1302"/>
                    <a:pt x="556" y="1298"/>
                  </a:cubicBezTo>
                  <a:cubicBezTo>
                    <a:pt x="628" y="1291"/>
                    <a:pt x="693" y="1248"/>
                    <a:pt x="752" y="1209"/>
                  </a:cubicBezTo>
                  <a:cubicBezTo>
                    <a:pt x="808" y="1172"/>
                    <a:pt x="803" y="1140"/>
                    <a:pt x="788" y="1077"/>
                  </a:cubicBezTo>
                  <a:cubicBezTo>
                    <a:pt x="782" y="1051"/>
                    <a:pt x="773" y="1027"/>
                    <a:pt x="766" y="1002"/>
                  </a:cubicBezTo>
                  <a:cubicBezTo>
                    <a:pt x="765" y="997"/>
                    <a:pt x="763" y="992"/>
                    <a:pt x="762" y="986"/>
                  </a:cubicBezTo>
                  <a:cubicBezTo>
                    <a:pt x="755" y="953"/>
                    <a:pt x="747" y="918"/>
                    <a:pt x="738" y="884"/>
                  </a:cubicBezTo>
                  <a:cubicBezTo>
                    <a:pt x="730" y="853"/>
                    <a:pt x="722" y="823"/>
                    <a:pt x="712" y="793"/>
                  </a:cubicBezTo>
                  <a:cubicBezTo>
                    <a:pt x="708" y="779"/>
                    <a:pt x="703" y="765"/>
                    <a:pt x="698" y="751"/>
                  </a:cubicBezTo>
                  <a:cubicBezTo>
                    <a:pt x="690" y="728"/>
                    <a:pt x="681" y="705"/>
                    <a:pt x="672" y="682"/>
                  </a:cubicBezTo>
                  <a:cubicBezTo>
                    <a:pt x="655" y="639"/>
                    <a:pt x="636" y="596"/>
                    <a:pt x="617" y="554"/>
                  </a:cubicBezTo>
                  <a:cubicBezTo>
                    <a:pt x="603" y="521"/>
                    <a:pt x="588" y="489"/>
                    <a:pt x="573" y="457"/>
                  </a:cubicBezTo>
                  <a:cubicBezTo>
                    <a:pt x="562" y="432"/>
                    <a:pt x="551" y="406"/>
                    <a:pt x="540" y="381"/>
                  </a:cubicBezTo>
                  <a:cubicBezTo>
                    <a:pt x="535" y="368"/>
                    <a:pt x="529" y="355"/>
                    <a:pt x="524" y="342"/>
                  </a:cubicBezTo>
                  <a:cubicBezTo>
                    <a:pt x="521" y="337"/>
                    <a:pt x="519" y="331"/>
                    <a:pt x="516" y="326"/>
                  </a:cubicBezTo>
                  <a:cubicBezTo>
                    <a:pt x="495" y="277"/>
                    <a:pt x="469" y="232"/>
                    <a:pt x="441" y="187"/>
                  </a:cubicBezTo>
                  <a:cubicBezTo>
                    <a:pt x="418" y="149"/>
                    <a:pt x="377" y="104"/>
                    <a:pt x="368" y="60"/>
                  </a:cubicBezTo>
                  <a:cubicBezTo>
                    <a:pt x="309" y="49"/>
                    <a:pt x="250" y="45"/>
                    <a:pt x="190" y="34"/>
                  </a:cubicBezTo>
                  <a:cubicBezTo>
                    <a:pt x="172" y="30"/>
                    <a:pt x="154" y="25"/>
                    <a:pt x="136" y="20"/>
                  </a:cubicBezTo>
                  <a:cubicBezTo>
                    <a:pt x="119" y="15"/>
                    <a:pt x="101" y="10"/>
                    <a:pt x="83" y="7"/>
                  </a:cubicBezTo>
                  <a:cubicBezTo>
                    <a:pt x="49" y="0"/>
                    <a:pt x="33" y="6"/>
                    <a:pt x="38" y="41"/>
                  </a:cubicBezTo>
                  <a:cubicBezTo>
                    <a:pt x="39" y="54"/>
                    <a:pt x="41" y="65"/>
                    <a:pt x="41" y="77"/>
                  </a:cubicBezTo>
                  <a:cubicBezTo>
                    <a:pt x="42" y="94"/>
                    <a:pt x="41" y="112"/>
                    <a:pt x="34" y="134"/>
                  </a:cubicBezTo>
                  <a:cubicBezTo>
                    <a:pt x="22" y="174"/>
                    <a:pt x="5" y="222"/>
                    <a:pt x="2" y="263"/>
                  </a:cubicBezTo>
                  <a:cubicBezTo>
                    <a:pt x="0" y="300"/>
                    <a:pt x="44" y="360"/>
                    <a:pt x="58" y="403"/>
                  </a:cubicBezTo>
                  <a:cubicBezTo>
                    <a:pt x="68" y="434"/>
                    <a:pt x="78" y="467"/>
                    <a:pt x="88" y="499"/>
                  </a:cubicBezTo>
                  <a:cubicBezTo>
                    <a:pt x="95" y="518"/>
                    <a:pt x="101" y="537"/>
                    <a:pt x="107" y="556"/>
                  </a:cubicBezTo>
                  <a:cubicBezTo>
                    <a:pt x="109" y="562"/>
                    <a:pt x="111" y="568"/>
                    <a:pt x="113" y="573"/>
                  </a:cubicBezTo>
                  <a:cubicBezTo>
                    <a:pt x="121" y="598"/>
                    <a:pt x="129" y="622"/>
                    <a:pt x="138" y="646"/>
                  </a:cubicBezTo>
                  <a:cubicBezTo>
                    <a:pt x="150" y="680"/>
                    <a:pt x="162" y="714"/>
                    <a:pt x="175" y="748"/>
                  </a:cubicBezTo>
                  <a:cubicBezTo>
                    <a:pt x="187" y="780"/>
                    <a:pt x="199" y="811"/>
                    <a:pt x="212" y="843"/>
                  </a:cubicBezTo>
                  <a:cubicBezTo>
                    <a:pt x="228" y="883"/>
                    <a:pt x="243" y="923"/>
                    <a:pt x="260" y="962"/>
                  </a:cubicBezTo>
                  <a:cubicBezTo>
                    <a:pt x="271" y="989"/>
                    <a:pt x="281" y="1016"/>
                    <a:pt x="292" y="1042"/>
                  </a:cubicBezTo>
                  <a:cubicBezTo>
                    <a:pt x="305" y="1072"/>
                    <a:pt x="318" y="1103"/>
                    <a:pt x="331" y="11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0" name="Freeform 1315"/>
            <p:cNvSpPr/>
            <p:nvPr/>
          </p:nvSpPr>
          <p:spPr>
            <a:xfrm>
              <a:off x="1274885" y="2162524"/>
              <a:ext cx="264775" cy="165723"/>
            </a:xfrm>
            <a:custGeom>
              <a:avLst/>
              <a:gdLst/>
              <a:ahLst/>
              <a:cxnLst>
                <a:cxn ang="0">
                  <a:pos x="0" y="2147483646"/>
                </a:cxn>
                <a:cxn ang="0">
                  <a:pos x="2147483646" y="0"/>
                </a:cxn>
                <a:cxn ang="0">
                  <a:pos x="2147483646" y="0"/>
                </a:cxn>
              </a:cxnLst>
              <a:pathLst>
                <a:path w="95" h="59">
                  <a:moveTo>
                    <a:pt x="0" y="57"/>
                  </a:moveTo>
                  <a:cubicBezTo>
                    <a:pt x="0" y="57"/>
                    <a:pt x="78" y="59"/>
                    <a:pt x="95" y="0"/>
                  </a:cubicBezTo>
                  <a:cubicBezTo>
                    <a:pt x="95" y="0"/>
                    <a:pt x="95" y="0"/>
                    <a:pt x="9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1" name="Freeform 1316"/>
            <p:cNvSpPr/>
            <p:nvPr/>
          </p:nvSpPr>
          <p:spPr>
            <a:xfrm>
              <a:off x="1844438" y="2274910"/>
              <a:ext cx="342874" cy="356208"/>
            </a:xfrm>
            <a:custGeom>
              <a:avLst/>
              <a:gdLst/>
              <a:ahLst/>
              <a:cxnLst>
                <a:cxn ang="0">
                  <a:pos x="0" y="2147483646"/>
                </a:cxn>
                <a:cxn ang="0">
                  <a:pos x="2147483646" y="2147483646"/>
                </a:cxn>
                <a:cxn ang="0">
                  <a:pos x="2147483646" y="2147483646"/>
                </a:cxn>
                <a:cxn ang="0">
                  <a:pos x="2147483646" y="0"/>
                </a:cxn>
              </a:cxnLst>
              <a:pathLst>
                <a:path w="123" h="128">
                  <a:moveTo>
                    <a:pt x="0" y="81"/>
                  </a:moveTo>
                  <a:cubicBezTo>
                    <a:pt x="1" y="81"/>
                    <a:pt x="2" y="84"/>
                    <a:pt x="4" y="87"/>
                  </a:cubicBezTo>
                  <a:cubicBezTo>
                    <a:pt x="13" y="101"/>
                    <a:pt x="35" y="128"/>
                    <a:pt x="61" y="102"/>
                  </a:cubicBezTo>
                  <a:cubicBezTo>
                    <a:pt x="95" y="68"/>
                    <a:pt x="123" y="0"/>
                    <a:pt x="12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2" name="Freeform 1317"/>
            <p:cNvSpPr/>
            <p:nvPr/>
          </p:nvSpPr>
          <p:spPr>
            <a:xfrm>
              <a:off x="1166309" y="2499684"/>
              <a:ext cx="699082" cy="453356"/>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51" h="162">
                  <a:moveTo>
                    <a:pt x="0" y="122"/>
                  </a:moveTo>
                  <a:cubicBezTo>
                    <a:pt x="0" y="122"/>
                    <a:pt x="52" y="162"/>
                    <a:pt x="75" y="140"/>
                  </a:cubicBezTo>
                  <a:cubicBezTo>
                    <a:pt x="97" y="117"/>
                    <a:pt x="109" y="63"/>
                    <a:pt x="109" y="63"/>
                  </a:cubicBezTo>
                  <a:cubicBezTo>
                    <a:pt x="109" y="63"/>
                    <a:pt x="133" y="110"/>
                    <a:pt x="154" y="89"/>
                  </a:cubicBezTo>
                  <a:cubicBezTo>
                    <a:pt x="175" y="68"/>
                    <a:pt x="175" y="29"/>
                    <a:pt x="175" y="29"/>
                  </a:cubicBezTo>
                  <a:cubicBezTo>
                    <a:pt x="175" y="29"/>
                    <a:pt x="192" y="90"/>
                    <a:pt x="228" y="55"/>
                  </a:cubicBezTo>
                  <a:cubicBezTo>
                    <a:pt x="251" y="32"/>
                    <a:pt x="250" y="15"/>
                    <a:pt x="247" y="6"/>
                  </a:cubicBezTo>
                  <a:cubicBezTo>
                    <a:pt x="246" y="2"/>
                    <a:pt x="244" y="0"/>
                    <a:pt x="243" y="0"/>
                  </a:cubicBezTo>
                  <a:cubicBezTo>
                    <a:pt x="243" y="0"/>
                    <a:pt x="243" y="0"/>
                    <a:pt x="24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3" name="Freeform 1318"/>
            <p:cNvSpPr/>
            <p:nvPr/>
          </p:nvSpPr>
          <p:spPr>
            <a:xfrm>
              <a:off x="1406321" y="3017805"/>
              <a:ext cx="1192440" cy="577172"/>
            </a:xfrm>
            <a:custGeom>
              <a:avLst/>
              <a:gdLst/>
              <a:ahLst/>
              <a:cxnLst>
                <a:cxn ang="0">
                  <a:pos x="0" y="2147483646"/>
                </a:cxn>
                <a:cxn ang="0">
                  <a:pos x="2147483646" y="0"/>
                </a:cxn>
              </a:cxnLst>
              <a:pathLst>
                <a:path w="428" h="207">
                  <a:moveTo>
                    <a:pt x="0" y="173"/>
                  </a:moveTo>
                  <a:cubicBezTo>
                    <a:pt x="0" y="173"/>
                    <a:pt x="194" y="207"/>
                    <a:pt x="428"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4" name="Freeform 1319"/>
            <p:cNvSpPr/>
            <p:nvPr/>
          </p:nvSpPr>
          <p:spPr>
            <a:xfrm>
              <a:off x="1667286" y="2798746"/>
              <a:ext cx="47621" cy="514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 h="18">
                  <a:moveTo>
                    <a:pt x="9" y="14"/>
                  </a:moveTo>
                  <a:cubicBezTo>
                    <a:pt x="8" y="14"/>
                    <a:pt x="7" y="13"/>
                    <a:pt x="6" y="11"/>
                  </a:cubicBezTo>
                  <a:cubicBezTo>
                    <a:pt x="4" y="10"/>
                    <a:pt x="4" y="8"/>
                    <a:pt x="6" y="6"/>
                  </a:cubicBezTo>
                  <a:cubicBezTo>
                    <a:pt x="6" y="6"/>
                    <a:pt x="6" y="6"/>
                    <a:pt x="6" y="6"/>
                  </a:cubicBezTo>
                  <a:cubicBezTo>
                    <a:pt x="10" y="5"/>
                    <a:pt x="12" y="11"/>
                    <a:pt x="13" y="14"/>
                  </a:cubicBezTo>
                  <a:cubicBezTo>
                    <a:pt x="13" y="14"/>
                    <a:pt x="13" y="15"/>
                    <a:pt x="13" y="15"/>
                  </a:cubicBezTo>
                  <a:cubicBezTo>
                    <a:pt x="13" y="15"/>
                    <a:pt x="13" y="15"/>
                    <a:pt x="13" y="15"/>
                  </a:cubicBezTo>
                  <a:cubicBezTo>
                    <a:pt x="12" y="16"/>
                    <a:pt x="11" y="16"/>
                    <a:pt x="10" y="15"/>
                  </a:cubicBezTo>
                  <a:cubicBezTo>
                    <a:pt x="8" y="15"/>
                    <a:pt x="7" y="13"/>
                    <a:pt x="6" y="11"/>
                  </a:cubicBezTo>
                  <a:cubicBezTo>
                    <a:pt x="5" y="9"/>
                    <a:pt x="5" y="7"/>
                    <a:pt x="6" y="6"/>
                  </a:cubicBezTo>
                  <a:cubicBezTo>
                    <a:pt x="7" y="6"/>
                    <a:pt x="7" y="6"/>
                    <a:pt x="8" y="6"/>
                  </a:cubicBezTo>
                  <a:cubicBezTo>
                    <a:pt x="9" y="6"/>
                    <a:pt x="10" y="6"/>
                    <a:pt x="10" y="6"/>
                  </a:cubicBezTo>
                  <a:cubicBezTo>
                    <a:pt x="11" y="7"/>
                    <a:pt x="12" y="8"/>
                    <a:pt x="13" y="10"/>
                  </a:cubicBezTo>
                  <a:cubicBezTo>
                    <a:pt x="13" y="11"/>
                    <a:pt x="14" y="12"/>
                    <a:pt x="13" y="14"/>
                  </a:cubicBezTo>
                  <a:cubicBezTo>
                    <a:pt x="13" y="14"/>
                    <a:pt x="13" y="15"/>
                    <a:pt x="13" y="15"/>
                  </a:cubicBezTo>
                  <a:cubicBezTo>
                    <a:pt x="12" y="16"/>
                    <a:pt x="12" y="16"/>
                    <a:pt x="11" y="16"/>
                  </a:cubicBezTo>
                  <a:cubicBezTo>
                    <a:pt x="10" y="17"/>
                    <a:pt x="9" y="16"/>
                    <a:pt x="7" y="15"/>
                  </a:cubicBezTo>
                  <a:cubicBezTo>
                    <a:pt x="0" y="11"/>
                    <a:pt x="3" y="0"/>
                    <a:pt x="10" y="6"/>
                  </a:cubicBezTo>
                  <a:cubicBezTo>
                    <a:pt x="11" y="7"/>
                    <a:pt x="12" y="8"/>
                    <a:pt x="13" y="10"/>
                  </a:cubicBezTo>
                  <a:cubicBezTo>
                    <a:pt x="13" y="10"/>
                    <a:pt x="13" y="10"/>
                    <a:pt x="13" y="10"/>
                  </a:cubicBezTo>
                  <a:cubicBezTo>
                    <a:pt x="17" y="15"/>
                    <a:pt x="14" y="18"/>
                    <a:pt x="11" y="16"/>
                  </a:cubicBezTo>
                  <a:cubicBezTo>
                    <a:pt x="11" y="16"/>
                    <a:pt x="11" y="16"/>
                    <a:pt x="10" y="15"/>
                  </a:cubicBezTo>
                  <a:cubicBezTo>
                    <a:pt x="9" y="14"/>
                    <a:pt x="8" y="13"/>
                    <a:pt x="8" y="10"/>
                  </a:cubicBezTo>
                  <a:cubicBezTo>
                    <a:pt x="9" y="9"/>
                    <a:pt x="8" y="10"/>
                    <a:pt x="9"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5" name="Freeform 1320"/>
            <p:cNvSpPr/>
            <p:nvPr/>
          </p:nvSpPr>
          <p:spPr>
            <a:xfrm>
              <a:off x="1754909" y="2760649"/>
              <a:ext cx="26668" cy="32383"/>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 h="12">
                  <a:moveTo>
                    <a:pt x="8" y="12"/>
                  </a:moveTo>
                  <a:cubicBezTo>
                    <a:pt x="6" y="11"/>
                    <a:pt x="4" y="9"/>
                    <a:pt x="2" y="7"/>
                  </a:cubicBezTo>
                  <a:cubicBezTo>
                    <a:pt x="1" y="5"/>
                    <a:pt x="0" y="3"/>
                    <a:pt x="0" y="1"/>
                  </a:cubicBezTo>
                  <a:cubicBezTo>
                    <a:pt x="1" y="0"/>
                    <a:pt x="3" y="1"/>
                    <a:pt x="4" y="1"/>
                  </a:cubicBezTo>
                  <a:cubicBezTo>
                    <a:pt x="4" y="1"/>
                    <a:pt x="4" y="1"/>
                    <a:pt x="5" y="1"/>
                  </a:cubicBezTo>
                  <a:cubicBezTo>
                    <a:pt x="6" y="2"/>
                    <a:pt x="8" y="4"/>
                    <a:pt x="8" y="5"/>
                  </a:cubicBezTo>
                  <a:cubicBezTo>
                    <a:pt x="9" y="6"/>
                    <a:pt x="9" y="7"/>
                    <a:pt x="9" y="8"/>
                  </a:cubicBezTo>
                  <a:cubicBezTo>
                    <a:pt x="5" y="8"/>
                    <a:pt x="4" y="4"/>
                    <a:pt x="4" y="1"/>
                  </a:cubicBezTo>
                  <a:cubicBezTo>
                    <a:pt x="4" y="1"/>
                    <a:pt x="4" y="1"/>
                    <a:pt x="4" y="1"/>
                  </a:cubicBezTo>
                  <a:cubicBezTo>
                    <a:pt x="4" y="1"/>
                    <a:pt x="4" y="1"/>
                    <a:pt x="5" y="1"/>
                  </a:cubicBezTo>
                  <a:cubicBezTo>
                    <a:pt x="6" y="2"/>
                    <a:pt x="7" y="4"/>
                    <a:pt x="8" y="5"/>
                  </a:cubicBezTo>
                  <a:cubicBezTo>
                    <a:pt x="9" y="6"/>
                    <a:pt x="9" y="6"/>
                    <a:pt x="1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6" name="Freeform 1321"/>
            <p:cNvSpPr/>
            <p:nvPr/>
          </p:nvSpPr>
          <p:spPr>
            <a:xfrm>
              <a:off x="1735861" y="2732076"/>
              <a:ext cx="57146" cy="64765"/>
            </a:xfrm>
            <a:custGeom>
              <a:avLst/>
              <a:gdLst/>
              <a:ahLst/>
              <a:cxnLst>
                <a:cxn ang="0">
                  <a:pos x="2147483646" y="2147483646"/>
                </a:cxn>
                <a:cxn ang="0">
                  <a:pos x="2147483646" y="2147483646"/>
                </a:cxn>
                <a:cxn ang="0">
                  <a:pos x="2147483646" y="2147483646"/>
                </a:cxn>
                <a:cxn ang="0">
                  <a:pos x="2147483646" y="2147483646"/>
                </a:cxn>
              </a:cxnLst>
              <a:pathLst>
                <a:path w="21" h="23">
                  <a:moveTo>
                    <a:pt x="15" y="22"/>
                  </a:moveTo>
                  <a:cubicBezTo>
                    <a:pt x="12" y="23"/>
                    <a:pt x="7" y="20"/>
                    <a:pt x="5" y="14"/>
                  </a:cubicBezTo>
                  <a:cubicBezTo>
                    <a:pt x="0" y="0"/>
                    <a:pt x="21" y="5"/>
                    <a:pt x="21" y="16"/>
                  </a:cubicBezTo>
                  <a:cubicBezTo>
                    <a:pt x="20" y="22"/>
                    <a:pt x="18" y="23"/>
                    <a:pt x="15" y="2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8627" name="Freeform 1322"/>
            <p:cNvSpPr/>
            <p:nvPr/>
          </p:nvSpPr>
          <p:spPr>
            <a:xfrm>
              <a:off x="1743480" y="2735886"/>
              <a:ext cx="41907" cy="57146"/>
            </a:xfrm>
            <a:custGeom>
              <a:avLst/>
              <a:gdLst/>
              <a:ahLst/>
              <a:cxnLst>
                <a:cxn ang="0">
                  <a:pos x="2147483646" y="2147483646"/>
                </a:cxn>
                <a:cxn ang="0">
                  <a:pos x="2147483646" y="2147483646"/>
                </a:cxn>
                <a:cxn ang="0">
                  <a:pos x="2147483646" y="2147483646"/>
                </a:cxn>
                <a:cxn ang="0">
                  <a:pos x="2147483646" y="2147483646"/>
                </a:cxn>
              </a:cxnLst>
              <a:pathLst>
                <a:path w="15" h="21">
                  <a:moveTo>
                    <a:pt x="7" y="15"/>
                  </a:moveTo>
                  <a:cubicBezTo>
                    <a:pt x="7" y="16"/>
                    <a:pt x="6" y="16"/>
                    <a:pt x="6" y="16"/>
                  </a:cubicBezTo>
                  <a:cubicBezTo>
                    <a:pt x="0" y="16"/>
                    <a:pt x="4" y="0"/>
                    <a:pt x="12" y="11"/>
                  </a:cubicBezTo>
                  <a:cubicBezTo>
                    <a:pt x="15" y="16"/>
                    <a:pt x="14" y="20"/>
                    <a:pt x="12"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8" name="Freeform 1323"/>
            <p:cNvSpPr/>
            <p:nvPr/>
          </p:nvSpPr>
          <p:spPr>
            <a:xfrm>
              <a:off x="1516802" y="2760649"/>
              <a:ext cx="603840" cy="48764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16" h="175">
                  <a:moveTo>
                    <a:pt x="103" y="68"/>
                  </a:moveTo>
                  <a:cubicBezTo>
                    <a:pt x="101" y="63"/>
                    <a:pt x="99" y="52"/>
                    <a:pt x="92" y="52"/>
                  </a:cubicBezTo>
                  <a:cubicBezTo>
                    <a:pt x="92" y="59"/>
                    <a:pt x="91" y="68"/>
                    <a:pt x="86" y="74"/>
                  </a:cubicBezTo>
                  <a:cubicBezTo>
                    <a:pt x="81" y="70"/>
                    <a:pt x="76" y="64"/>
                    <a:pt x="70" y="62"/>
                  </a:cubicBezTo>
                  <a:cubicBezTo>
                    <a:pt x="70" y="77"/>
                    <a:pt x="58" y="88"/>
                    <a:pt x="48" y="98"/>
                  </a:cubicBezTo>
                  <a:cubicBezTo>
                    <a:pt x="36" y="112"/>
                    <a:pt x="18" y="120"/>
                    <a:pt x="0" y="124"/>
                  </a:cubicBezTo>
                  <a:cubicBezTo>
                    <a:pt x="5" y="132"/>
                    <a:pt x="14" y="138"/>
                    <a:pt x="20" y="144"/>
                  </a:cubicBezTo>
                  <a:cubicBezTo>
                    <a:pt x="30" y="155"/>
                    <a:pt x="42" y="163"/>
                    <a:pt x="56" y="167"/>
                  </a:cubicBezTo>
                  <a:cubicBezTo>
                    <a:pt x="60" y="169"/>
                    <a:pt x="65" y="170"/>
                    <a:pt x="69" y="171"/>
                  </a:cubicBezTo>
                  <a:cubicBezTo>
                    <a:pt x="81" y="174"/>
                    <a:pt x="93" y="175"/>
                    <a:pt x="106" y="174"/>
                  </a:cubicBezTo>
                  <a:cubicBezTo>
                    <a:pt x="121" y="172"/>
                    <a:pt x="136" y="168"/>
                    <a:pt x="150" y="161"/>
                  </a:cubicBezTo>
                  <a:cubicBezTo>
                    <a:pt x="152" y="161"/>
                    <a:pt x="153" y="160"/>
                    <a:pt x="154" y="160"/>
                  </a:cubicBezTo>
                  <a:cubicBezTo>
                    <a:pt x="166" y="154"/>
                    <a:pt x="176" y="146"/>
                    <a:pt x="184" y="137"/>
                  </a:cubicBezTo>
                  <a:cubicBezTo>
                    <a:pt x="193" y="126"/>
                    <a:pt x="200" y="114"/>
                    <a:pt x="206" y="101"/>
                  </a:cubicBezTo>
                  <a:cubicBezTo>
                    <a:pt x="208" y="98"/>
                    <a:pt x="209" y="96"/>
                    <a:pt x="210" y="93"/>
                  </a:cubicBezTo>
                  <a:cubicBezTo>
                    <a:pt x="214" y="84"/>
                    <a:pt x="216" y="75"/>
                    <a:pt x="216" y="66"/>
                  </a:cubicBezTo>
                  <a:cubicBezTo>
                    <a:pt x="216" y="66"/>
                    <a:pt x="216" y="66"/>
                    <a:pt x="216" y="66"/>
                  </a:cubicBezTo>
                  <a:cubicBezTo>
                    <a:pt x="216" y="56"/>
                    <a:pt x="214" y="47"/>
                    <a:pt x="211" y="37"/>
                  </a:cubicBezTo>
                  <a:cubicBezTo>
                    <a:pt x="211" y="36"/>
                    <a:pt x="210" y="35"/>
                    <a:pt x="210" y="34"/>
                  </a:cubicBezTo>
                  <a:cubicBezTo>
                    <a:pt x="208" y="27"/>
                    <a:pt x="204" y="20"/>
                    <a:pt x="200" y="14"/>
                  </a:cubicBezTo>
                  <a:cubicBezTo>
                    <a:pt x="196" y="9"/>
                    <a:pt x="185" y="0"/>
                    <a:pt x="18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29" name="Freeform 1324"/>
            <p:cNvSpPr/>
            <p:nvPr/>
          </p:nvSpPr>
          <p:spPr>
            <a:xfrm>
              <a:off x="1994921" y="2724457"/>
              <a:ext cx="80004" cy="68575"/>
            </a:xfrm>
            <a:custGeom>
              <a:avLst/>
              <a:gdLst/>
              <a:ahLst/>
              <a:cxnLst>
                <a:cxn ang="0">
                  <a:pos x="0" y="2147483646"/>
                </a:cxn>
                <a:cxn ang="0">
                  <a:pos x="2147483646" y="2147483646"/>
                </a:cxn>
              </a:cxnLst>
              <a:pathLst>
                <a:path w="29" h="25">
                  <a:moveTo>
                    <a:pt x="0" y="25"/>
                  </a:moveTo>
                  <a:cubicBezTo>
                    <a:pt x="4" y="13"/>
                    <a:pt x="16" y="0"/>
                    <a:pt x="29"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30" name="Freeform 1325"/>
            <p:cNvSpPr/>
            <p:nvPr/>
          </p:nvSpPr>
          <p:spPr>
            <a:xfrm>
              <a:off x="2092069" y="2850177"/>
              <a:ext cx="106672" cy="230488"/>
            </a:xfrm>
            <a:custGeom>
              <a:avLst/>
              <a:gdLst/>
              <a:ahLst/>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83">
                  <a:moveTo>
                    <a:pt x="0" y="69"/>
                  </a:moveTo>
                  <a:cubicBezTo>
                    <a:pt x="0" y="69"/>
                    <a:pt x="0" y="69"/>
                    <a:pt x="0" y="69"/>
                  </a:cubicBezTo>
                  <a:cubicBezTo>
                    <a:pt x="0" y="69"/>
                    <a:pt x="0" y="69"/>
                    <a:pt x="0" y="69"/>
                  </a:cubicBezTo>
                  <a:cubicBezTo>
                    <a:pt x="2" y="70"/>
                    <a:pt x="25" y="83"/>
                    <a:pt x="27" y="62"/>
                  </a:cubicBezTo>
                  <a:cubicBezTo>
                    <a:pt x="29" y="41"/>
                    <a:pt x="11" y="34"/>
                    <a:pt x="10" y="34"/>
                  </a:cubicBezTo>
                  <a:cubicBezTo>
                    <a:pt x="10" y="34"/>
                    <a:pt x="10" y="34"/>
                    <a:pt x="10" y="34"/>
                  </a:cubicBezTo>
                  <a:cubicBezTo>
                    <a:pt x="10" y="34"/>
                    <a:pt x="10" y="34"/>
                    <a:pt x="10" y="34"/>
                  </a:cubicBezTo>
                  <a:cubicBezTo>
                    <a:pt x="11" y="34"/>
                    <a:pt x="38" y="33"/>
                    <a:pt x="30" y="17"/>
                  </a:cubicBezTo>
                  <a:cubicBezTo>
                    <a:pt x="23" y="0"/>
                    <a:pt x="5" y="5"/>
                    <a:pt x="5"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31" name="Freeform 1326"/>
            <p:cNvSpPr/>
            <p:nvPr/>
          </p:nvSpPr>
          <p:spPr>
            <a:xfrm>
              <a:off x="2031114" y="3042568"/>
              <a:ext cx="99053" cy="152389"/>
            </a:xfrm>
            <a:custGeom>
              <a:avLst/>
              <a:gdLst/>
              <a:ahLst/>
              <a:cxnLst>
                <a:cxn ang="0">
                  <a:pos x="0" y="2147483646"/>
                </a:cxn>
                <a:cxn ang="0">
                  <a:pos x="0" y="2147483646"/>
                </a:cxn>
                <a:cxn ang="0">
                  <a:pos x="2147483646" y="2147483646"/>
                </a:cxn>
                <a:cxn ang="0">
                  <a:pos x="2147483646" y="0"/>
                </a:cxn>
              </a:cxnLst>
              <a:pathLst>
                <a:path w="36" h="55">
                  <a:moveTo>
                    <a:pt x="0" y="36"/>
                  </a:moveTo>
                  <a:cubicBezTo>
                    <a:pt x="0" y="36"/>
                    <a:pt x="0" y="36"/>
                    <a:pt x="0" y="36"/>
                  </a:cubicBezTo>
                  <a:cubicBezTo>
                    <a:pt x="1" y="37"/>
                    <a:pt x="27" y="55"/>
                    <a:pt x="32" y="32"/>
                  </a:cubicBezTo>
                  <a:cubicBezTo>
                    <a:pt x="36" y="10"/>
                    <a:pt x="24" y="1"/>
                    <a:pt x="2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32" name="Freeform 1327"/>
            <p:cNvSpPr/>
            <p:nvPr/>
          </p:nvSpPr>
          <p:spPr>
            <a:xfrm>
              <a:off x="1935871" y="3141620"/>
              <a:ext cx="127625" cy="125721"/>
            </a:xfrm>
            <a:custGeom>
              <a:avLst/>
              <a:gdLst/>
              <a:ahLst/>
              <a:cxnLst>
                <a:cxn ang="0">
                  <a:pos x="0" y="2147483646"/>
                </a:cxn>
                <a:cxn ang="0">
                  <a:pos x="0" y="2147483646"/>
                </a:cxn>
                <a:cxn ang="0">
                  <a:pos x="2147483646" y="2147483646"/>
                </a:cxn>
                <a:cxn ang="0">
                  <a:pos x="2147483646" y="0"/>
                </a:cxn>
              </a:cxnLst>
              <a:pathLst>
                <a:path w="46" h="45">
                  <a:moveTo>
                    <a:pt x="0" y="24"/>
                  </a:moveTo>
                  <a:cubicBezTo>
                    <a:pt x="0" y="24"/>
                    <a:pt x="0" y="24"/>
                    <a:pt x="0" y="24"/>
                  </a:cubicBezTo>
                  <a:cubicBezTo>
                    <a:pt x="2" y="26"/>
                    <a:pt x="23" y="45"/>
                    <a:pt x="35" y="29"/>
                  </a:cubicBezTo>
                  <a:cubicBezTo>
                    <a:pt x="46" y="13"/>
                    <a:pt x="35" y="1"/>
                    <a:pt x="3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33" name="Freeform 1328"/>
            <p:cNvSpPr/>
            <p:nvPr/>
          </p:nvSpPr>
          <p:spPr>
            <a:xfrm>
              <a:off x="1709193" y="3210195"/>
              <a:ext cx="245727" cy="121911"/>
            </a:xfrm>
            <a:custGeom>
              <a:avLst/>
              <a:gdLst/>
              <a:ahLst/>
              <a:cxnLst>
                <a:cxn ang="0">
                  <a:pos x="0" y="2147483646"/>
                </a:cxn>
                <a:cxn ang="0">
                  <a:pos x="2147483646" y="2147483646"/>
                </a:cxn>
                <a:cxn ang="0">
                  <a:pos x="2147483646" y="2147483646"/>
                </a:cxn>
                <a:cxn ang="0">
                  <a:pos x="2147483646" y="2147483646"/>
                </a:cxn>
                <a:cxn ang="0">
                  <a:pos x="2147483646" y="0"/>
                </a:cxn>
              </a:cxnLst>
              <a:pathLst>
                <a:path w="88" h="44">
                  <a:moveTo>
                    <a:pt x="0" y="10"/>
                  </a:moveTo>
                  <a:cubicBezTo>
                    <a:pt x="0" y="10"/>
                    <a:pt x="0" y="38"/>
                    <a:pt x="14" y="38"/>
                  </a:cubicBezTo>
                  <a:cubicBezTo>
                    <a:pt x="28" y="38"/>
                    <a:pt x="37" y="13"/>
                    <a:pt x="37" y="13"/>
                  </a:cubicBezTo>
                  <a:cubicBezTo>
                    <a:pt x="37" y="13"/>
                    <a:pt x="52" y="44"/>
                    <a:pt x="71" y="32"/>
                  </a:cubicBezTo>
                  <a:cubicBezTo>
                    <a:pt x="88" y="20"/>
                    <a:pt x="82" y="1"/>
                    <a:pt x="8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34" name="Freeform 1329"/>
            <p:cNvSpPr/>
            <p:nvPr/>
          </p:nvSpPr>
          <p:spPr>
            <a:xfrm>
              <a:off x="1459657" y="3170193"/>
              <a:ext cx="1207679" cy="575267"/>
            </a:xfrm>
            <a:custGeom>
              <a:avLst/>
              <a:gdLst/>
              <a:ahLst/>
              <a:cxnLst>
                <a:cxn ang="0">
                  <a:pos x="0" y="2147483646"/>
                </a:cxn>
                <a:cxn ang="0">
                  <a:pos x="2147483646" y="2147483646"/>
                </a:cxn>
                <a:cxn ang="0">
                  <a:pos x="2147483646" y="0"/>
                </a:cxn>
              </a:cxnLst>
              <a:pathLst>
                <a:path w="433" h="206">
                  <a:moveTo>
                    <a:pt x="0" y="175"/>
                  </a:moveTo>
                  <a:cubicBezTo>
                    <a:pt x="0" y="175"/>
                    <a:pt x="105" y="206"/>
                    <a:pt x="209" y="143"/>
                  </a:cubicBezTo>
                  <a:cubicBezTo>
                    <a:pt x="313" y="80"/>
                    <a:pt x="433" y="0"/>
                    <a:pt x="43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35" name="Freeform 1330"/>
            <p:cNvSpPr/>
            <p:nvPr/>
          </p:nvSpPr>
          <p:spPr>
            <a:xfrm>
              <a:off x="1545375" y="3383537"/>
              <a:ext cx="1213394" cy="558123"/>
            </a:xfrm>
            <a:custGeom>
              <a:avLst/>
              <a:gdLst/>
              <a:ahLst/>
              <a:cxnLst>
                <a:cxn ang="0">
                  <a:pos x="0" y="2147483646"/>
                </a:cxn>
                <a:cxn ang="0">
                  <a:pos x="2147483646" y="2147483646"/>
                </a:cxn>
                <a:cxn ang="0">
                  <a:pos x="2147483646" y="0"/>
                </a:cxn>
              </a:cxnLst>
              <a:pathLst>
                <a:path w="435" h="200">
                  <a:moveTo>
                    <a:pt x="0" y="189"/>
                  </a:moveTo>
                  <a:cubicBezTo>
                    <a:pt x="0" y="189"/>
                    <a:pt x="142" y="200"/>
                    <a:pt x="244" y="136"/>
                  </a:cubicBezTo>
                  <a:cubicBezTo>
                    <a:pt x="346" y="71"/>
                    <a:pt x="435" y="0"/>
                    <a:pt x="435"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36" name="Freeform 1331"/>
            <p:cNvSpPr/>
            <p:nvPr/>
          </p:nvSpPr>
          <p:spPr>
            <a:xfrm>
              <a:off x="1648237" y="3654027"/>
              <a:ext cx="1232442" cy="540979"/>
            </a:xfrm>
            <a:custGeom>
              <a:avLst/>
              <a:gdLst/>
              <a:ahLst/>
              <a:cxnLst>
                <a:cxn ang="0">
                  <a:pos x="0" y="2147483646"/>
                </a:cxn>
                <a:cxn ang="0">
                  <a:pos x="2147483646" y="0"/>
                </a:cxn>
              </a:cxnLst>
              <a:pathLst>
                <a:path w="442" h="194">
                  <a:moveTo>
                    <a:pt x="0" y="194"/>
                  </a:moveTo>
                  <a:cubicBezTo>
                    <a:pt x="0" y="194"/>
                    <a:pt x="348" y="175"/>
                    <a:pt x="44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37" name="Freeform 1332"/>
            <p:cNvSpPr/>
            <p:nvPr/>
          </p:nvSpPr>
          <p:spPr>
            <a:xfrm>
              <a:off x="1751100" y="4010235"/>
              <a:ext cx="1283873" cy="582886"/>
            </a:xfrm>
            <a:custGeom>
              <a:avLst/>
              <a:gdLst/>
              <a:ahLst/>
              <a:cxnLst>
                <a:cxn ang="0">
                  <a:pos x="0" y="2147483646"/>
                </a:cxn>
                <a:cxn ang="0">
                  <a:pos x="2147483646" y="2147483646"/>
                </a:cxn>
                <a:cxn ang="0">
                  <a:pos x="2147483646" y="0"/>
                </a:cxn>
              </a:cxnLst>
              <a:pathLst>
                <a:path w="460" h="209">
                  <a:moveTo>
                    <a:pt x="0" y="161"/>
                  </a:moveTo>
                  <a:cubicBezTo>
                    <a:pt x="0" y="161"/>
                    <a:pt x="91" y="209"/>
                    <a:pt x="215" y="151"/>
                  </a:cubicBezTo>
                  <a:cubicBezTo>
                    <a:pt x="340" y="92"/>
                    <a:pt x="460" y="0"/>
                    <a:pt x="46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38" name="Freeform 1333"/>
            <p:cNvSpPr/>
            <p:nvPr/>
          </p:nvSpPr>
          <p:spPr>
            <a:xfrm>
              <a:off x="1886344" y="4320726"/>
              <a:ext cx="1259110" cy="470500"/>
            </a:xfrm>
            <a:custGeom>
              <a:avLst/>
              <a:gdLst/>
              <a:ahLst/>
              <a:cxnLst>
                <a:cxn ang="0">
                  <a:pos x="0" y="2147483646"/>
                </a:cxn>
                <a:cxn ang="0">
                  <a:pos x="2147483646" y="0"/>
                </a:cxn>
              </a:cxnLst>
              <a:pathLst>
                <a:path w="452" h="169">
                  <a:moveTo>
                    <a:pt x="0" y="169"/>
                  </a:moveTo>
                  <a:cubicBezTo>
                    <a:pt x="0" y="169"/>
                    <a:pt x="251" y="168"/>
                    <a:pt x="45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39" name="Freeform 1334"/>
            <p:cNvSpPr/>
            <p:nvPr/>
          </p:nvSpPr>
          <p:spPr>
            <a:xfrm>
              <a:off x="1973968" y="4574072"/>
              <a:ext cx="1245776" cy="609554"/>
            </a:xfrm>
            <a:custGeom>
              <a:avLst/>
              <a:gdLst/>
              <a:ahLst/>
              <a:cxnLst>
                <a:cxn ang="0">
                  <a:pos x="0" y="2147483646"/>
                </a:cxn>
                <a:cxn ang="0">
                  <a:pos x="2147483646" y="0"/>
                </a:cxn>
              </a:cxnLst>
              <a:pathLst>
                <a:path w="446" h="218">
                  <a:moveTo>
                    <a:pt x="0" y="158"/>
                  </a:moveTo>
                  <a:cubicBezTo>
                    <a:pt x="0" y="158"/>
                    <a:pt x="202" y="218"/>
                    <a:pt x="446"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40" name="Freeform 1335"/>
            <p:cNvSpPr/>
            <p:nvPr/>
          </p:nvSpPr>
          <p:spPr>
            <a:xfrm>
              <a:off x="2084450" y="4903613"/>
              <a:ext cx="1213394" cy="533360"/>
            </a:xfrm>
            <a:custGeom>
              <a:avLst/>
              <a:gdLst/>
              <a:ahLst/>
              <a:cxnLst>
                <a:cxn ang="0">
                  <a:pos x="0" y="2147483646"/>
                </a:cxn>
                <a:cxn ang="0">
                  <a:pos x="0" y="2147483646"/>
                </a:cxn>
                <a:cxn ang="0">
                  <a:pos x="2147483646" y="0"/>
                </a:cxn>
              </a:cxnLst>
              <a:pathLst>
                <a:path w="435" h="191">
                  <a:moveTo>
                    <a:pt x="0" y="131"/>
                  </a:moveTo>
                  <a:cubicBezTo>
                    <a:pt x="0" y="131"/>
                    <a:pt x="0" y="131"/>
                    <a:pt x="0" y="131"/>
                  </a:cubicBezTo>
                  <a:cubicBezTo>
                    <a:pt x="2" y="132"/>
                    <a:pt x="190" y="191"/>
                    <a:pt x="435"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41" name="Freeform 1336"/>
            <p:cNvSpPr/>
            <p:nvPr/>
          </p:nvSpPr>
          <p:spPr>
            <a:xfrm>
              <a:off x="2187312" y="5113147"/>
              <a:ext cx="1171487" cy="539074"/>
            </a:xfrm>
            <a:custGeom>
              <a:avLst/>
              <a:gdLst/>
              <a:ahLst/>
              <a:cxnLst>
                <a:cxn ang="0">
                  <a:pos x="0" y="2147483646"/>
                </a:cxn>
                <a:cxn ang="0">
                  <a:pos x="0" y="2147483646"/>
                </a:cxn>
                <a:cxn ang="0">
                  <a:pos x="2147483646" y="0"/>
                </a:cxn>
              </a:cxnLst>
              <a:pathLst>
                <a:path w="420" h="193">
                  <a:moveTo>
                    <a:pt x="0" y="145"/>
                  </a:moveTo>
                  <a:cubicBezTo>
                    <a:pt x="0" y="145"/>
                    <a:pt x="0" y="145"/>
                    <a:pt x="0" y="145"/>
                  </a:cubicBezTo>
                  <a:cubicBezTo>
                    <a:pt x="3" y="146"/>
                    <a:pt x="251" y="193"/>
                    <a:pt x="42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42" name="Freeform 1343"/>
            <p:cNvSpPr/>
            <p:nvPr/>
          </p:nvSpPr>
          <p:spPr>
            <a:xfrm>
              <a:off x="2175883" y="926272"/>
              <a:ext cx="516216" cy="37144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85" h="133">
                  <a:moveTo>
                    <a:pt x="156" y="7"/>
                  </a:moveTo>
                  <a:cubicBezTo>
                    <a:pt x="166" y="4"/>
                    <a:pt x="175" y="2"/>
                    <a:pt x="185" y="0"/>
                  </a:cubicBezTo>
                  <a:cubicBezTo>
                    <a:pt x="185" y="0"/>
                    <a:pt x="173" y="12"/>
                    <a:pt x="157" y="29"/>
                  </a:cubicBezTo>
                  <a:cubicBezTo>
                    <a:pt x="144" y="42"/>
                    <a:pt x="127" y="59"/>
                    <a:pt x="112" y="75"/>
                  </a:cubicBezTo>
                  <a:cubicBezTo>
                    <a:pt x="112" y="75"/>
                    <a:pt x="112" y="75"/>
                    <a:pt x="112" y="75"/>
                  </a:cubicBezTo>
                  <a:cubicBezTo>
                    <a:pt x="92" y="96"/>
                    <a:pt x="73" y="114"/>
                    <a:pt x="66" y="122"/>
                  </a:cubicBezTo>
                  <a:cubicBezTo>
                    <a:pt x="66" y="122"/>
                    <a:pt x="66" y="122"/>
                    <a:pt x="66" y="122"/>
                  </a:cubicBezTo>
                  <a:cubicBezTo>
                    <a:pt x="25" y="128"/>
                    <a:pt x="2" y="133"/>
                    <a:pt x="0" y="133"/>
                  </a:cubicBezTo>
                  <a:cubicBezTo>
                    <a:pt x="45" y="88"/>
                    <a:pt x="156" y="7"/>
                    <a:pt x="156" y="7"/>
                  </a:cubicBezTo>
                  <a:close/>
                </a:path>
              </a:pathLst>
            </a:custGeom>
            <a:solidFill>
              <a:srgbClr val="FF91C7"/>
            </a:solidFill>
            <a:ln w="9525">
              <a:noFill/>
            </a:ln>
          </p:spPr>
          <p:txBody>
            <a:bodyPr/>
            <a:p>
              <a:endParaRPr lang="en-US"/>
            </a:p>
          </p:txBody>
        </p:sp>
        <p:sp>
          <p:nvSpPr>
            <p:cNvPr id="8643" name="Freeform 1349"/>
            <p:cNvSpPr/>
            <p:nvPr/>
          </p:nvSpPr>
          <p:spPr>
            <a:xfrm>
              <a:off x="2360654" y="1135806"/>
              <a:ext cx="127625" cy="131435"/>
            </a:xfrm>
            <a:custGeom>
              <a:avLst/>
              <a:gdLst/>
              <a:ahLst/>
              <a:cxnLst>
                <a:cxn ang="0">
                  <a:pos x="2147483646" y="0"/>
                </a:cxn>
                <a:cxn ang="0">
                  <a:pos x="0" y="2147483646"/>
                </a:cxn>
                <a:cxn ang="0">
                  <a:pos x="0" y="2147483646"/>
                </a:cxn>
              </a:cxnLst>
              <a:pathLst>
                <a:path w="46" h="47">
                  <a:moveTo>
                    <a:pt x="46" y="0"/>
                  </a:moveTo>
                  <a:cubicBezTo>
                    <a:pt x="26" y="21"/>
                    <a:pt x="7" y="39"/>
                    <a:pt x="0" y="47"/>
                  </a:cubicBezTo>
                  <a:cubicBezTo>
                    <a:pt x="0" y="47"/>
                    <a:pt x="0" y="47"/>
                    <a:pt x="0"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44" name="Freeform 1350"/>
            <p:cNvSpPr/>
            <p:nvPr/>
          </p:nvSpPr>
          <p:spPr>
            <a:xfrm>
              <a:off x="2488279" y="926272"/>
              <a:ext cx="203820" cy="209534"/>
            </a:xfrm>
            <a:custGeom>
              <a:avLst/>
              <a:gdLst/>
              <a:ahLst/>
              <a:cxnLst>
                <a:cxn ang="0">
                  <a:pos x="2147483646" y="0"/>
                </a:cxn>
                <a:cxn ang="0">
                  <a:pos x="2147483646" y="2147483646"/>
                </a:cxn>
                <a:cxn ang="0">
                  <a:pos x="0" y="2147483646"/>
                </a:cxn>
              </a:cxnLst>
              <a:pathLst>
                <a:path w="73" h="75">
                  <a:moveTo>
                    <a:pt x="73" y="0"/>
                  </a:moveTo>
                  <a:cubicBezTo>
                    <a:pt x="73" y="0"/>
                    <a:pt x="61" y="12"/>
                    <a:pt x="45" y="29"/>
                  </a:cubicBezTo>
                  <a:cubicBezTo>
                    <a:pt x="32" y="42"/>
                    <a:pt x="15" y="59"/>
                    <a:pt x="0" y="7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45" name="Freeform 1366"/>
            <p:cNvSpPr/>
            <p:nvPr/>
          </p:nvSpPr>
          <p:spPr>
            <a:xfrm>
              <a:off x="3740838" y="5537331"/>
              <a:ext cx="36192" cy="295253"/>
            </a:xfrm>
            <a:custGeom>
              <a:avLst/>
              <a:gdLst/>
              <a:ahLst/>
              <a:cxnLst>
                <a:cxn ang="0">
                  <a:pos x="0" y="2147483646"/>
                </a:cxn>
                <a:cxn ang="0">
                  <a:pos x="2147483646" y="0"/>
                </a:cxn>
              </a:cxnLst>
              <a:pathLst>
                <a:path w="13" h="106">
                  <a:moveTo>
                    <a:pt x="0" y="106"/>
                  </a:moveTo>
                  <a:cubicBezTo>
                    <a:pt x="0" y="106"/>
                    <a:pt x="0" y="34"/>
                    <a:pt x="1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646" name="Freeform 1383"/>
            <p:cNvSpPr/>
            <p:nvPr/>
          </p:nvSpPr>
          <p:spPr>
            <a:xfrm>
              <a:off x="4491351" y="5611620"/>
              <a:ext cx="17144" cy="30478"/>
            </a:xfrm>
            <a:custGeom>
              <a:avLst/>
              <a:gdLst/>
              <a:ahLst/>
              <a:cxnLst>
                <a:cxn ang="0">
                  <a:pos x="2147483646" y="0"/>
                </a:cxn>
                <a:cxn ang="0">
                  <a:pos x="0" y="2147483646"/>
                </a:cxn>
                <a:cxn ang="0">
                  <a:pos x="2147483646" y="2147483646"/>
                </a:cxn>
              </a:cxnLst>
              <a:pathLst>
                <a:path w="6" h="11">
                  <a:moveTo>
                    <a:pt x="6" y="0"/>
                  </a:moveTo>
                  <a:cubicBezTo>
                    <a:pt x="3" y="2"/>
                    <a:pt x="1" y="6"/>
                    <a:pt x="0" y="10"/>
                  </a:cubicBezTo>
                  <a:cubicBezTo>
                    <a:pt x="1" y="10"/>
                    <a:pt x="1" y="10"/>
                    <a:pt x="2"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47" name="Freeform 1384"/>
            <p:cNvSpPr/>
            <p:nvPr/>
          </p:nvSpPr>
          <p:spPr>
            <a:xfrm>
              <a:off x="4586594" y="5604001"/>
              <a:ext cx="5715" cy="30478"/>
            </a:xfrm>
            <a:custGeom>
              <a:avLst/>
              <a:gdLst/>
              <a:ahLst/>
              <a:cxnLst>
                <a:cxn ang="0">
                  <a:pos x="2147483646" y="0"/>
                </a:cxn>
                <a:cxn ang="0">
                  <a:pos x="2147483646" y="2147483646"/>
                </a:cxn>
              </a:cxnLst>
              <a:pathLst>
                <a:path w="2" h="11">
                  <a:moveTo>
                    <a:pt x="2" y="0"/>
                  </a:moveTo>
                  <a:cubicBezTo>
                    <a:pt x="1" y="4"/>
                    <a:pt x="0" y="8"/>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48" name="Freeform 1385"/>
            <p:cNvSpPr/>
            <p:nvPr/>
          </p:nvSpPr>
          <p:spPr>
            <a:xfrm>
              <a:off x="4398013" y="5731626"/>
              <a:ext cx="15239" cy="36192"/>
            </a:xfrm>
            <a:custGeom>
              <a:avLst/>
              <a:gdLst/>
              <a:ahLst/>
              <a:cxnLst>
                <a:cxn ang="0">
                  <a:pos x="2147483646" y="0"/>
                </a:cxn>
                <a:cxn ang="0">
                  <a:pos x="2147483646" y="2147483646"/>
                </a:cxn>
              </a:cxnLst>
              <a:pathLst>
                <a:path w="6" h="13">
                  <a:moveTo>
                    <a:pt x="6" y="0"/>
                  </a:moveTo>
                  <a:cubicBezTo>
                    <a:pt x="5" y="4"/>
                    <a:pt x="0" y="10"/>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49" name="Freeform 1386"/>
            <p:cNvSpPr/>
            <p:nvPr/>
          </p:nvSpPr>
          <p:spPr>
            <a:xfrm>
              <a:off x="4497066" y="5737341"/>
              <a:ext cx="9524" cy="43812"/>
            </a:xfrm>
            <a:custGeom>
              <a:avLst/>
              <a:gdLst/>
              <a:ahLst/>
              <a:cxnLst>
                <a:cxn ang="0">
                  <a:pos x="2147483646" y="0"/>
                </a:cxn>
                <a:cxn ang="0">
                  <a:pos x="2147483646" y="2147483646"/>
                </a:cxn>
              </a:cxnLst>
              <a:pathLst>
                <a:path w="3" h="16">
                  <a:moveTo>
                    <a:pt x="3" y="0"/>
                  </a:moveTo>
                  <a:cubicBezTo>
                    <a:pt x="3" y="6"/>
                    <a:pt x="0" y="11"/>
                    <a:pt x="1"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0" name="Freeform 1387"/>
            <p:cNvSpPr/>
            <p:nvPr/>
          </p:nvSpPr>
          <p:spPr>
            <a:xfrm>
              <a:off x="4590404" y="5748770"/>
              <a:ext cx="9524" cy="41907"/>
            </a:xfrm>
            <a:custGeom>
              <a:avLst/>
              <a:gdLst/>
              <a:ahLst/>
              <a:cxnLst>
                <a:cxn ang="0">
                  <a:pos x="2147483646" y="0"/>
                </a:cxn>
                <a:cxn ang="0">
                  <a:pos x="2147483646" y="2147483646"/>
                </a:cxn>
              </a:cxnLst>
              <a:pathLst>
                <a:path w="4" h="15">
                  <a:moveTo>
                    <a:pt x="1" y="0"/>
                  </a:moveTo>
                  <a:cubicBezTo>
                    <a:pt x="0" y="4"/>
                    <a:pt x="0" y="12"/>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1" name="Freeform 1388"/>
            <p:cNvSpPr/>
            <p:nvPr/>
          </p:nvSpPr>
          <p:spPr>
            <a:xfrm>
              <a:off x="4695171" y="5777343"/>
              <a:ext cx="11429" cy="36192"/>
            </a:xfrm>
            <a:custGeom>
              <a:avLst/>
              <a:gdLst/>
              <a:ahLst/>
              <a:cxnLst>
                <a:cxn ang="0">
                  <a:pos x="2147483646" y="0"/>
                </a:cxn>
                <a:cxn ang="0">
                  <a:pos x="2147483646" y="2147483646"/>
                </a:cxn>
              </a:cxnLst>
              <a:pathLst>
                <a:path w="4" h="13">
                  <a:moveTo>
                    <a:pt x="1" y="0"/>
                  </a:moveTo>
                  <a:cubicBezTo>
                    <a:pt x="0" y="5"/>
                    <a:pt x="2"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2" name="Freeform 1389"/>
            <p:cNvSpPr/>
            <p:nvPr/>
          </p:nvSpPr>
          <p:spPr>
            <a:xfrm>
              <a:off x="4801843" y="5754484"/>
              <a:ext cx="13334" cy="49526"/>
            </a:xfrm>
            <a:custGeom>
              <a:avLst/>
              <a:gdLst/>
              <a:ahLst/>
              <a:cxnLst>
                <a:cxn ang="0">
                  <a:pos x="0" y="0"/>
                </a:cxn>
                <a:cxn ang="0">
                  <a:pos x="2147483646" y="2147483646"/>
                </a:cxn>
              </a:cxnLst>
              <a:pathLst>
                <a:path w="5" h="18">
                  <a:moveTo>
                    <a:pt x="0" y="0"/>
                  </a:moveTo>
                  <a:cubicBezTo>
                    <a:pt x="1" y="6"/>
                    <a:pt x="5" y="11"/>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3" name="Freeform 1390"/>
            <p:cNvSpPr/>
            <p:nvPr/>
          </p:nvSpPr>
          <p:spPr>
            <a:xfrm>
              <a:off x="4518019" y="5904968"/>
              <a:ext cx="3810" cy="30478"/>
            </a:xfrm>
            <a:custGeom>
              <a:avLst/>
              <a:gdLst/>
              <a:ahLst/>
              <a:cxnLst>
                <a:cxn ang="0">
                  <a:pos x="2147483646" y="0"/>
                </a:cxn>
                <a:cxn ang="0">
                  <a:pos x="2147483646" y="2147483646"/>
                </a:cxn>
              </a:cxnLst>
              <a:pathLst>
                <a:path w="2" h="11">
                  <a:moveTo>
                    <a:pt x="2" y="0"/>
                  </a:moveTo>
                  <a:cubicBezTo>
                    <a:pt x="0" y="4"/>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4" name="Freeform 1391"/>
            <p:cNvSpPr/>
            <p:nvPr/>
          </p:nvSpPr>
          <p:spPr>
            <a:xfrm>
              <a:off x="4662789" y="5918302"/>
              <a:ext cx="11429" cy="24763"/>
            </a:xfrm>
            <a:custGeom>
              <a:avLst/>
              <a:gdLst/>
              <a:ahLst/>
              <a:cxnLst>
                <a:cxn ang="0">
                  <a:pos x="2147483646" y="0"/>
                </a:cxn>
                <a:cxn ang="0">
                  <a:pos x="2147483646" y="2147483646"/>
                </a:cxn>
              </a:cxnLst>
              <a:pathLst>
                <a:path w="4" h="9">
                  <a:moveTo>
                    <a:pt x="1" y="0"/>
                  </a:moveTo>
                  <a:cubicBezTo>
                    <a:pt x="0" y="4"/>
                    <a:pt x="0" y="8"/>
                    <a:pt x="4"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5" name="Freeform 1392"/>
            <p:cNvSpPr/>
            <p:nvPr/>
          </p:nvSpPr>
          <p:spPr>
            <a:xfrm>
              <a:off x="4801843" y="5904968"/>
              <a:ext cx="5715" cy="28573"/>
            </a:xfrm>
            <a:custGeom>
              <a:avLst/>
              <a:gdLst/>
              <a:ahLst/>
              <a:cxnLst>
                <a:cxn ang="0">
                  <a:pos x="2147483646" y="0"/>
                </a:cxn>
                <a:cxn ang="0">
                  <a:pos x="2147483646" y="2147483646"/>
                </a:cxn>
              </a:cxnLst>
              <a:pathLst>
                <a:path w="2" h="10">
                  <a:moveTo>
                    <a:pt x="1" y="0"/>
                  </a:moveTo>
                  <a:cubicBezTo>
                    <a:pt x="0" y="4"/>
                    <a:pt x="1"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6" name="Freeform 1397"/>
            <p:cNvSpPr/>
            <p:nvPr/>
          </p:nvSpPr>
          <p:spPr>
            <a:xfrm>
              <a:off x="4131334" y="5765913"/>
              <a:ext cx="22858" cy="30478"/>
            </a:xfrm>
            <a:custGeom>
              <a:avLst/>
              <a:gdLst/>
              <a:ahLst/>
              <a:cxnLst>
                <a:cxn ang="0">
                  <a:pos x="2147483646" y="0"/>
                </a:cxn>
                <a:cxn ang="0">
                  <a:pos x="2147483646" y="2147483646"/>
                </a:cxn>
              </a:cxnLst>
              <a:pathLst>
                <a:path w="8" h="11">
                  <a:moveTo>
                    <a:pt x="3" y="0"/>
                  </a:moveTo>
                  <a:cubicBezTo>
                    <a:pt x="0" y="3"/>
                    <a:pt x="4" y="10"/>
                    <a:pt x="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7" name="Freeform 1398"/>
            <p:cNvSpPr/>
            <p:nvPr/>
          </p:nvSpPr>
          <p:spPr>
            <a:xfrm>
              <a:off x="4260864" y="5739245"/>
              <a:ext cx="17144" cy="34287"/>
            </a:xfrm>
            <a:custGeom>
              <a:avLst/>
              <a:gdLst/>
              <a:ahLst/>
              <a:cxnLst>
                <a:cxn ang="0">
                  <a:pos x="0" y="0"/>
                </a:cxn>
                <a:cxn ang="0">
                  <a:pos x="2147483646" y="2147483646"/>
                </a:cxn>
              </a:cxnLst>
              <a:pathLst>
                <a:path w="6" h="12">
                  <a:moveTo>
                    <a:pt x="0" y="0"/>
                  </a:moveTo>
                  <a:cubicBezTo>
                    <a:pt x="2" y="4"/>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8" name="Freeform 1399"/>
            <p:cNvSpPr/>
            <p:nvPr/>
          </p:nvSpPr>
          <p:spPr>
            <a:xfrm>
              <a:off x="4152287" y="5912587"/>
              <a:ext cx="15239" cy="30478"/>
            </a:xfrm>
            <a:custGeom>
              <a:avLst/>
              <a:gdLst/>
              <a:ahLst/>
              <a:cxnLst>
                <a:cxn ang="0">
                  <a:pos x="0" y="0"/>
                </a:cxn>
                <a:cxn ang="0">
                  <a:pos x="2147483646" y="2147483646"/>
                </a:cxn>
              </a:cxnLst>
              <a:pathLst>
                <a:path w="6" h="11">
                  <a:moveTo>
                    <a:pt x="0" y="0"/>
                  </a:moveTo>
                  <a:cubicBezTo>
                    <a:pt x="1" y="4"/>
                    <a:pt x="3" y="8"/>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59" name="Freeform 1400"/>
            <p:cNvSpPr/>
            <p:nvPr/>
          </p:nvSpPr>
          <p:spPr>
            <a:xfrm>
              <a:off x="4283722" y="5880205"/>
              <a:ext cx="9524" cy="32383"/>
            </a:xfrm>
            <a:custGeom>
              <a:avLst/>
              <a:gdLst/>
              <a:ahLst/>
              <a:cxnLst>
                <a:cxn ang="0">
                  <a:pos x="0" y="0"/>
                </a:cxn>
                <a:cxn ang="0">
                  <a:pos x="2147483646" y="2147483646"/>
                </a:cxn>
              </a:cxnLst>
              <a:pathLst>
                <a:path w="4" h="12">
                  <a:moveTo>
                    <a:pt x="0" y="0"/>
                  </a:moveTo>
                  <a:cubicBezTo>
                    <a:pt x="1" y="4"/>
                    <a:pt x="1" y="9"/>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0" name="Freeform 1401"/>
            <p:cNvSpPr/>
            <p:nvPr/>
          </p:nvSpPr>
          <p:spPr>
            <a:xfrm>
              <a:off x="4394204" y="5885919"/>
              <a:ext cx="11429" cy="32383"/>
            </a:xfrm>
            <a:custGeom>
              <a:avLst/>
              <a:gdLst/>
              <a:ahLst/>
              <a:cxnLst>
                <a:cxn ang="0">
                  <a:pos x="0" y="0"/>
                </a:cxn>
                <a:cxn ang="0">
                  <a:pos x="2147483646" y="2147483646"/>
                </a:cxn>
              </a:cxnLst>
              <a:pathLst>
                <a:path w="4" h="12">
                  <a:moveTo>
                    <a:pt x="0" y="0"/>
                  </a:moveTo>
                  <a:cubicBezTo>
                    <a:pt x="3" y="3"/>
                    <a:pt x="4"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1" name="Freeform 1402"/>
            <p:cNvSpPr/>
            <p:nvPr/>
          </p:nvSpPr>
          <p:spPr>
            <a:xfrm>
              <a:off x="3841795" y="5731626"/>
              <a:ext cx="22858" cy="34287"/>
            </a:xfrm>
            <a:custGeom>
              <a:avLst/>
              <a:gdLst/>
              <a:ahLst/>
              <a:cxnLst>
                <a:cxn ang="0">
                  <a:pos x="0" y="0"/>
                </a:cxn>
                <a:cxn ang="0">
                  <a:pos x="2147483646" y="2147483646"/>
                </a:cxn>
              </a:cxnLst>
              <a:pathLst>
                <a:path w="8" h="12">
                  <a:moveTo>
                    <a:pt x="0" y="0"/>
                  </a:moveTo>
                  <a:cubicBezTo>
                    <a:pt x="0" y="5"/>
                    <a:pt x="3" y="10"/>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2" name="Freeform 1403"/>
            <p:cNvSpPr/>
            <p:nvPr/>
          </p:nvSpPr>
          <p:spPr>
            <a:xfrm>
              <a:off x="3923704" y="5703053"/>
              <a:ext cx="19049" cy="22858"/>
            </a:xfrm>
            <a:custGeom>
              <a:avLst/>
              <a:gdLst/>
              <a:ahLst/>
              <a:cxnLst>
                <a:cxn ang="0">
                  <a:pos x="0" y="0"/>
                </a:cxn>
                <a:cxn ang="0">
                  <a:pos x="2147483646" y="2147483646"/>
                </a:cxn>
              </a:cxnLst>
              <a:pathLst>
                <a:path w="7" h="8">
                  <a:moveTo>
                    <a:pt x="0" y="0"/>
                  </a:moveTo>
                  <a:cubicBezTo>
                    <a:pt x="0" y="4"/>
                    <a:pt x="3" y="7"/>
                    <a:pt x="7"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3" name="Freeform 1404"/>
            <p:cNvSpPr/>
            <p:nvPr/>
          </p:nvSpPr>
          <p:spPr>
            <a:xfrm>
              <a:off x="4022757" y="5682100"/>
              <a:ext cx="20953" cy="32383"/>
            </a:xfrm>
            <a:custGeom>
              <a:avLst/>
              <a:gdLst/>
              <a:ahLst/>
              <a:cxnLst>
                <a:cxn ang="0">
                  <a:pos x="2147483646" y="0"/>
                </a:cxn>
                <a:cxn ang="0">
                  <a:pos x="2147483646" y="2147483646"/>
                </a:cxn>
              </a:cxnLst>
              <a:pathLst>
                <a:path w="7" h="12">
                  <a:moveTo>
                    <a:pt x="1" y="0"/>
                  </a:moveTo>
                  <a:cubicBezTo>
                    <a:pt x="0" y="5"/>
                    <a:pt x="2" y="10"/>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4" name="Freeform 1405"/>
            <p:cNvSpPr/>
            <p:nvPr/>
          </p:nvSpPr>
          <p:spPr>
            <a:xfrm>
              <a:off x="3677978" y="5855442"/>
              <a:ext cx="11429" cy="36192"/>
            </a:xfrm>
            <a:custGeom>
              <a:avLst/>
              <a:gdLst/>
              <a:ahLst/>
              <a:cxnLst>
                <a:cxn ang="0">
                  <a:pos x="2147483646" y="0"/>
                </a:cxn>
                <a:cxn ang="0">
                  <a:pos x="2147483646" y="2147483646"/>
                </a:cxn>
              </a:cxnLst>
              <a:pathLst>
                <a:path w="4" h="13">
                  <a:moveTo>
                    <a:pt x="1" y="0"/>
                  </a:moveTo>
                  <a:cubicBezTo>
                    <a:pt x="0" y="4"/>
                    <a:pt x="0"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5" name="Freeform 1406"/>
            <p:cNvSpPr/>
            <p:nvPr/>
          </p:nvSpPr>
          <p:spPr>
            <a:xfrm>
              <a:off x="3782745" y="5863061"/>
              <a:ext cx="5715" cy="30478"/>
            </a:xfrm>
            <a:custGeom>
              <a:avLst/>
              <a:gdLst/>
              <a:ahLst/>
              <a:cxnLst>
                <a:cxn ang="0">
                  <a:pos x="2147483646" y="0"/>
                </a:cxn>
                <a:cxn ang="0">
                  <a:pos x="2147483646" y="2147483646"/>
                </a:cxn>
              </a:cxnLst>
              <a:pathLst>
                <a:path w="2" h="11">
                  <a:moveTo>
                    <a:pt x="2" y="0"/>
                  </a:moveTo>
                  <a:cubicBezTo>
                    <a:pt x="1" y="4"/>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6" name="Freeform 1407"/>
            <p:cNvSpPr/>
            <p:nvPr/>
          </p:nvSpPr>
          <p:spPr>
            <a:xfrm>
              <a:off x="3925609" y="5826869"/>
              <a:ext cx="13334" cy="38097"/>
            </a:xfrm>
            <a:custGeom>
              <a:avLst/>
              <a:gdLst/>
              <a:ahLst/>
              <a:cxnLst>
                <a:cxn ang="0">
                  <a:pos x="0" y="0"/>
                </a:cxn>
                <a:cxn ang="0">
                  <a:pos x="2147483646" y="2147483646"/>
                </a:cxn>
              </a:cxnLst>
              <a:pathLst>
                <a:path w="5" h="14">
                  <a:moveTo>
                    <a:pt x="0" y="0"/>
                  </a:moveTo>
                  <a:cubicBezTo>
                    <a:pt x="0" y="5"/>
                    <a:pt x="1" y="12"/>
                    <a:pt x="5"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7" name="Freeform 1408"/>
            <p:cNvSpPr/>
            <p:nvPr/>
          </p:nvSpPr>
          <p:spPr>
            <a:xfrm>
              <a:off x="4032281" y="5817345"/>
              <a:ext cx="7619" cy="34287"/>
            </a:xfrm>
            <a:custGeom>
              <a:avLst/>
              <a:gdLst/>
              <a:ahLst/>
              <a:cxnLst>
                <a:cxn ang="0">
                  <a:pos x="2147483646" y="0"/>
                </a:cxn>
                <a:cxn ang="0">
                  <a:pos x="2147483646" y="2147483646"/>
                </a:cxn>
              </a:cxnLst>
              <a:pathLst>
                <a:path w="3" h="12">
                  <a:moveTo>
                    <a:pt x="3" y="0"/>
                  </a:moveTo>
                  <a:cubicBezTo>
                    <a:pt x="2" y="4"/>
                    <a:pt x="0" y="9"/>
                    <a:pt x="3"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8" name="Freeform 1409"/>
            <p:cNvSpPr/>
            <p:nvPr/>
          </p:nvSpPr>
          <p:spPr>
            <a:xfrm>
              <a:off x="3702741" y="5983067"/>
              <a:ext cx="7619" cy="30478"/>
            </a:xfrm>
            <a:custGeom>
              <a:avLst/>
              <a:gdLst/>
              <a:ahLst/>
              <a:cxnLst>
                <a:cxn ang="0">
                  <a:pos x="2147483646" y="0"/>
                </a:cxn>
                <a:cxn ang="0">
                  <a:pos x="2147483646" y="2147483646"/>
                </a:cxn>
              </a:cxnLst>
              <a:pathLst>
                <a:path w="3" h="11">
                  <a:moveTo>
                    <a:pt x="1" y="0"/>
                  </a:moveTo>
                  <a:cubicBezTo>
                    <a:pt x="1" y="4"/>
                    <a:pt x="0" y="9"/>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69" name="Freeform 1410"/>
            <p:cNvSpPr/>
            <p:nvPr/>
          </p:nvSpPr>
          <p:spPr>
            <a:xfrm>
              <a:off x="3860844" y="5958304"/>
              <a:ext cx="11429" cy="36192"/>
            </a:xfrm>
            <a:custGeom>
              <a:avLst/>
              <a:gdLst/>
              <a:ahLst/>
              <a:cxnLst>
                <a:cxn ang="0">
                  <a:pos x="0" y="0"/>
                </a:cxn>
                <a:cxn ang="0">
                  <a:pos x="2147483646" y="2147483646"/>
                </a:cxn>
              </a:cxnLst>
              <a:pathLst>
                <a:path w="4" h="13">
                  <a:moveTo>
                    <a:pt x="0" y="0"/>
                  </a:moveTo>
                  <a:cubicBezTo>
                    <a:pt x="4" y="5"/>
                    <a:pt x="1" y="9"/>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0" name="Freeform 1412"/>
            <p:cNvSpPr/>
            <p:nvPr/>
          </p:nvSpPr>
          <p:spPr>
            <a:xfrm>
              <a:off x="3996090" y="5946869"/>
              <a:ext cx="1905" cy="32383"/>
            </a:xfrm>
            <a:custGeom>
              <a:avLst/>
              <a:gdLst/>
              <a:ahLst/>
              <a:cxnLst>
                <a:cxn ang="0">
                  <a:pos x="0" y="0"/>
                </a:cxn>
                <a:cxn ang="0">
                  <a:pos x="0" y="2147483646"/>
                </a:cxn>
              </a:cxnLst>
              <a:pathLst>
                <a:path w="1" h="12">
                  <a:moveTo>
                    <a:pt x="0" y="0"/>
                  </a:moveTo>
                  <a:cubicBezTo>
                    <a:pt x="1"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1" name="Freeform 1413"/>
            <p:cNvSpPr/>
            <p:nvPr/>
          </p:nvSpPr>
          <p:spPr>
            <a:xfrm>
              <a:off x="4074189" y="5964013"/>
              <a:ext cx="1905" cy="19049"/>
            </a:xfrm>
            <a:custGeom>
              <a:avLst/>
              <a:gdLst/>
              <a:ahLst/>
              <a:cxnLst>
                <a:cxn ang="0">
                  <a:pos x="2147483646" y="0"/>
                </a:cxn>
                <a:cxn ang="0">
                  <a:pos x="2147483646" y="2147483646"/>
                </a:cxn>
              </a:cxnLst>
              <a:pathLst>
                <a:path w="1" h="7">
                  <a:moveTo>
                    <a:pt x="1" y="0"/>
                  </a:moveTo>
                  <a:cubicBezTo>
                    <a:pt x="0" y="2"/>
                    <a:pt x="0" y="5"/>
                    <a:pt x="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2" name="Freeform 1414"/>
            <p:cNvSpPr/>
            <p:nvPr/>
          </p:nvSpPr>
          <p:spPr>
            <a:xfrm>
              <a:off x="1412035" y="5305532"/>
              <a:ext cx="1971528" cy="7962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7" h="285">
                  <a:moveTo>
                    <a:pt x="13" y="100"/>
                  </a:moveTo>
                  <a:cubicBezTo>
                    <a:pt x="0" y="92"/>
                    <a:pt x="6" y="70"/>
                    <a:pt x="14" y="61"/>
                  </a:cubicBezTo>
                  <a:cubicBezTo>
                    <a:pt x="27" y="44"/>
                    <a:pt x="44" y="40"/>
                    <a:pt x="62" y="51"/>
                  </a:cubicBezTo>
                  <a:cubicBezTo>
                    <a:pt x="50" y="25"/>
                    <a:pt x="94" y="0"/>
                    <a:pt x="115" y="2"/>
                  </a:cubicBezTo>
                  <a:cubicBezTo>
                    <a:pt x="149" y="6"/>
                    <a:pt x="154" y="37"/>
                    <a:pt x="154" y="65"/>
                  </a:cubicBezTo>
                  <a:cubicBezTo>
                    <a:pt x="167" y="53"/>
                    <a:pt x="211" y="35"/>
                    <a:pt x="211" y="67"/>
                  </a:cubicBezTo>
                  <a:cubicBezTo>
                    <a:pt x="218" y="54"/>
                    <a:pt x="239" y="52"/>
                    <a:pt x="252" y="56"/>
                  </a:cubicBezTo>
                  <a:cubicBezTo>
                    <a:pt x="270" y="62"/>
                    <a:pt x="272" y="80"/>
                    <a:pt x="276" y="96"/>
                  </a:cubicBezTo>
                  <a:cubicBezTo>
                    <a:pt x="283" y="82"/>
                    <a:pt x="305" y="76"/>
                    <a:pt x="319" y="78"/>
                  </a:cubicBezTo>
                  <a:cubicBezTo>
                    <a:pt x="341" y="80"/>
                    <a:pt x="346" y="96"/>
                    <a:pt x="347" y="114"/>
                  </a:cubicBezTo>
                  <a:cubicBezTo>
                    <a:pt x="359" y="103"/>
                    <a:pt x="373" y="92"/>
                    <a:pt x="391" y="100"/>
                  </a:cubicBezTo>
                  <a:cubicBezTo>
                    <a:pt x="407" y="107"/>
                    <a:pt x="408" y="125"/>
                    <a:pt x="409" y="140"/>
                  </a:cubicBezTo>
                  <a:cubicBezTo>
                    <a:pt x="421" y="137"/>
                    <a:pt x="457" y="130"/>
                    <a:pt x="454" y="155"/>
                  </a:cubicBezTo>
                  <a:cubicBezTo>
                    <a:pt x="451" y="131"/>
                    <a:pt x="477" y="118"/>
                    <a:pt x="497" y="116"/>
                  </a:cubicBezTo>
                  <a:cubicBezTo>
                    <a:pt x="515" y="115"/>
                    <a:pt x="538" y="118"/>
                    <a:pt x="543" y="138"/>
                  </a:cubicBezTo>
                  <a:cubicBezTo>
                    <a:pt x="545" y="148"/>
                    <a:pt x="543" y="158"/>
                    <a:pt x="544" y="167"/>
                  </a:cubicBezTo>
                  <a:cubicBezTo>
                    <a:pt x="552" y="157"/>
                    <a:pt x="563" y="152"/>
                    <a:pt x="577" y="154"/>
                  </a:cubicBezTo>
                  <a:cubicBezTo>
                    <a:pt x="596" y="158"/>
                    <a:pt x="598" y="167"/>
                    <a:pt x="600" y="183"/>
                  </a:cubicBezTo>
                  <a:cubicBezTo>
                    <a:pt x="608" y="180"/>
                    <a:pt x="619" y="182"/>
                    <a:pt x="625" y="188"/>
                  </a:cubicBezTo>
                  <a:cubicBezTo>
                    <a:pt x="635" y="197"/>
                    <a:pt x="631" y="206"/>
                    <a:pt x="630" y="217"/>
                  </a:cubicBezTo>
                  <a:cubicBezTo>
                    <a:pt x="652" y="165"/>
                    <a:pt x="707" y="272"/>
                    <a:pt x="668" y="285"/>
                  </a:cubicBezTo>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8673" name="Freeform 1415"/>
            <p:cNvSpPr/>
            <p:nvPr/>
          </p:nvSpPr>
          <p:spPr>
            <a:xfrm>
              <a:off x="1412035" y="5305532"/>
              <a:ext cx="1971528" cy="7962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7" h="285">
                  <a:moveTo>
                    <a:pt x="13" y="100"/>
                  </a:moveTo>
                  <a:cubicBezTo>
                    <a:pt x="0" y="92"/>
                    <a:pt x="6" y="70"/>
                    <a:pt x="14" y="61"/>
                  </a:cubicBezTo>
                  <a:cubicBezTo>
                    <a:pt x="27" y="44"/>
                    <a:pt x="44" y="40"/>
                    <a:pt x="62" y="51"/>
                  </a:cubicBezTo>
                  <a:cubicBezTo>
                    <a:pt x="50" y="25"/>
                    <a:pt x="94" y="0"/>
                    <a:pt x="115" y="2"/>
                  </a:cubicBezTo>
                  <a:cubicBezTo>
                    <a:pt x="149" y="6"/>
                    <a:pt x="154" y="37"/>
                    <a:pt x="154" y="65"/>
                  </a:cubicBezTo>
                  <a:cubicBezTo>
                    <a:pt x="167" y="53"/>
                    <a:pt x="211" y="35"/>
                    <a:pt x="211" y="67"/>
                  </a:cubicBezTo>
                  <a:cubicBezTo>
                    <a:pt x="218" y="54"/>
                    <a:pt x="239" y="52"/>
                    <a:pt x="252" y="56"/>
                  </a:cubicBezTo>
                  <a:cubicBezTo>
                    <a:pt x="270" y="62"/>
                    <a:pt x="272" y="80"/>
                    <a:pt x="276" y="96"/>
                  </a:cubicBezTo>
                  <a:cubicBezTo>
                    <a:pt x="283" y="82"/>
                    <a:pt x="305" y="76"/>
                    <a:pt x="319" y="78"/>
                  </a:cubicBezTo>
                  <a:cubicBezTo>
                    <a:pt x="341" y="80"/>
                    <a:pt x="346" y="96"/>
                    <a:pt x="347" y="114"/>
                  </a:cubicBezTo>
                  <a:cubicBezTo>
                    <a:pt x="359" y="103"/>
                    <a:pt x="373" y="92"/>
                    <a:pt x="391" y="100"/>
                  </a:cubicBezTo>
                  <a:cubicBezTo>
                    <a:pt x="407" y="107"/>
                    <a:pt x="408" y="125"/>
                    <a:pt x="409" y="140"/>
                  </a:cubicBezTo>
                  <a:cubicBezTo>
                    <a:pt x="421" y="137"/>
                    <a:pt x="457" y="130"/>
                    <a:pt x="454" y="155"/>
                  </a:cubicBezTo>
                  <a:cubicBezTo>
                    <a:pt x="451" y="131"/>
                    <a:pt x="477" y="118"/>
                    <a:pt x="497" y="116"/>
                  </a:cubicBezTo>
                  <a:cubicBezTo>
                    <a:pt x="515" y="115"/>
                    <a:pt x="538" y="118"/>
                    <a:pt x="543" y="138"/>
                  </a:cubicBezTo>
                  <a:cubicBezTo>
                    <a:pt x="545" y="148"/>
                    <a:pt x="543" y="158"/>
                    <a:pt x="544" y="167"/>
                  </a:cubicBezTo>
                  <a:cubicBezTo>
                    <a:pt x="552" y="157"/>
                    <a:pt x="563" y="152"/>
                    <a:pt x="577" y="154"/>
                  </a:cubicBezTo>
                  <a:cubicBezTo>
                    <a:pt x="596" y="158"/>
                    <a:pt x="598" y="167"/>
                    <a:pt x="600" y="183"/>
                  </a:cubicBezTo>
                  <a:cubicBezTo>
                    <a:pt x="608" y="180"/>
                    <a:pt x="619" y="182"/>
                    <a:pt x="625" y="188"/>
                  </a:cubicBezTo>
                  <a:cubicBezTo>
                    <a:pt x="635" y="197"/>
                    <a:pt x="631" y="206"/>
                    <a:pt x="630" y="217"/>
                  </a:cubicBezTo>
                  <a:cubicBezTo>
                    <a:pt x="652" y="165"/>
                    <a:pt x="707" y="272"/>
                    <a:pt x="668" y="28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4" name="Freeform 1416"/>
            <p:cNvSpPr/>
            <p:nvPr/>
          </p:nvSpPr>
          <p:spPr>
            <a:xfrm>
              <a:off x="2833059" y="5774126"/>
              <a:ext cx="11429" cy="40002"/>
            </a:xfrm>
            <a:custGeom>
              <a:avLst/>
              <a:gdLst/>
              <a:ahLst/>
              <a:cxnLst>
                <a:cxn ang="0">
                  <a:pos x="2147483646" y="0"/>
                </a:cxn>
                <a:cxn ang="0">
                  <a:pos x="0" y="2147483646"/>
                </a:cxn>
              </a:cxnLst>
              <a:pathLst>
                <a:path w="4" h="14">
                  <a:moveTo>
                    <a:pt x="4" y="0"/>
                  </a:moveTo>
                  <a:cubicBezTo>
                    <a:pt x="3" y="3"/>
                    <a:pt x="2"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5" name="Freeform 1417"/>
            <p:cNvSpPr/>
            <p:nvPr/>
          </p:nvSpPr>
          <p:spPr>
            <a:xfrm>
              <a:off x="2764484" y="5694122"/>
              <a:ext cx="28573" cy="30478"/>
            </a:xfrm>
            <a:custGeom>
              <a:avLst/>
              <a:gdLst/>
              <a:ahLst/>
              <a:cxnLst>
                <a:cxn ang="0">
                  <a:pos x="2147483646" y="0"/>
                </a:cxn>
                <a:cxn ang="0">
                  <a:pos x="0" y="2147483646"/>
                </a:cxn>
              </a:cxnLst>
              <a:pathLst>
                <a:path w="10" h="11">
                  <a:moveTo>
                    <a:pt x="10" y="0"/>
                  </a:moveTo>
                  <a:cubicBezTo>
                    <a:pt x="6" y="2"/>
                    <a:pt x="3"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6" name="Freeform 1418"/>
            <p:cNvSpPr/>
            <p:nvPr/>
          </p:nvSpPr>
          <p:spPr>
            <a:xfrm>
              <a:off x="2855917" y="5699837"/>
              <a:ext cx="5715" cy="30478"/>
            </a:xfrm>
            <a:custGeom>
              <a:avLst/>
              <a:gdLst/>
              <a:ahLst/>
              <a:cxnLst>
                <a:cxn ang="0">
                  <a:pos x="2147483646" y="0"/>
                </a:cxn>
                <a:cxn ang="0">
                  <a:pos x="2147483646" y="2147483646"/>
                </a:cxn>
              </a:cxnLst>
              <a:pathLst>
                <a:path w="2" h="11">
                  <a:moveTo>
                    <a:pt x="2" y="0"/>
                  </a:moveTo>
                  <a:cubicBezTo>
                    <a:pt x="1" y="3"/>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7" name="Freeform 1419"/>
            <p:cNvSpPr/>
            <p:nvPr/>
          </p:nvSpPr>
          <p:spPr>
            <a:xfrm>
              <a:off x="2423515" y="5648406"/>
              <a:ext cx="19049" cy="20953"/>
            </a:xfrm>
            <a:custGeom>
              <a:avLst/>
              <a:gdLst/>
              <a:ahLst/>
              <a:cxnLst>
                <a:cxn ang="0">
                  <a:pos x="2147483646" y="0"/>
                </a:cxn>
                <a:cxn ang="0">
                  <a:pos x="0" y="2147483646"/>
                </a:cxn>
              </a:cxnLst>
              <a:pathLst>
                <a:path w="7" h="7">
                  <a:moveTo>
                    <a:pt x="7" y="0"/>
                  </a:moveTo>
                  <a:cubicBezTo>
                    <a:pt x="4" y="2"/>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8" name="Freeform 1420"/>
            <p:cNvSpPr/>
            <p:nvPr/>
          </p:nvSpPr>
          <p:spPr>
            <a:xfrm>
              <a:off x="2476851" y="5676979"/>
              <a:ext cx="7619" cy="36192"/>
            </a:xfrm>
            <a:custGeom>
              <a:avLst/>
              <a:gdLst/>
              <a:ahLst/>
              <a:cxnLst>
                <a:cxn ang="0">
                  <a:pos x="2147483646" y="0"/>
                </a:cxn>
                <a:cxn ang="0">
                  <a:pos x="0" y="2147483646"/>
                </a:cxn>
              </a:cxnLst>
              <a:pathLst>
                <a:path w="3" h="13">
                  <a:moveTo>
                    <a:pt x="3" y="0"/>
                  </a:moveTo>
                  <a:cubicBezTo>
                    <a:pt x="1" y="4"/>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79" name="Freeform 1421"/>
            <p:cNvSpPr/>
            <p:nvPr/>
          </p:nvSpPr>
          <p:spPr>
            <a:xfrm>
              <a:off x="1671096" y="5383631"/>
              <a:ext cx="24763" cy="22858"/>
            </a:xfrm>
            <a:custGeom>
              <a:avLst/>
              <a:gdLst/>
              <a:ahLst/>
              <a:cxnLst>
                <a:cxn ang="0">
                  <a:pos x="2147483646" y="0"/>
                </a:cxn>
                <a:cxn ang="0">
                  <a:pos x="0" y="2147483646"/>
                </a:cxn>
              </a:cxnLst>
              <a:pathLst>
                <a:path w="9" h="8">
                  <a:moveTo>
                    <a:pt x="9" y="0"/>
                  </a:moveTo>
                  <a:cubicBezTo>
                    <a:pt x="5" y="2"/>
                    <a:pt x="2" y="4"/>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0" name="Freeform 1422"/>
            <p:cNvSpPr/>
            <p:nvPr/>
          </p:nvSpPr>
          <p:spPr>
            <a:xfrm>
              <a:off x="1739671" y="5387441"/>
              <a:ext cx="20953" cy="41907"/>
            </a:xfrm>
            <a:custGeom>
              <a:avLst/>
              <a:gdLst/>
              <a:ahLst/>
              <a:cxnLst>
                <a:cxn ang="0">
                  <a:pos x="2147483646" y="0"/>
                </a:cxn>
                <a:cxn ang="0">
                  <a:pos x="0" y="2147483646"/>
                </a:cxn>
              </a:cxnLst>
              <a:pathLst>
                <a:path w="7" h="15">
                  <a:moveTo>
                    <a:pt x="7" y="0"/>
                  </a:moveTo>
                  <a:cubicBezTo>
                    <a:pt x="5" y="5"/>
                    <a:pt x="1" y="9"/>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1" name="Freeform 1423"/>
            <p:cNvSpPr/>
            <p:nvPr/>
          </p:nvSpPr>
          <p:spPr>
            <a:xfrm>
              <a:off x="1610140" y="5475064"/>
              <a:ext cx="24763" cy="51431"/>
            </a:xfrm>
            <a:custGeom>
              <a:avLst/>
              <a:gdLst/>
              <a:ahLst/>
              <a:cxnLst>
                <a:cxn ang="0">
                  <a:pos x="2147483646" y="0"/>
                </a:cxn>
                <a:cxn ang="0">
                  <a:pos x="0" y="2147483646"/>
                </a:cxn>
              </a:cxnLst>
              <a:pathLst>
                <a:path w="9" h="18">
                  <a:moveTo>
                    <a:pt x="9" y="0"/>
                  </a:moveTo>
                  <a:cubicBezTo>
                    <a:pt x="4" y="3"/>
                    <a:pt x="1"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2" name="Freeform 1424"/>
            <p:cNvSpPr/>
            <p:nvPr/>
          </p:nvSpPr>
          <p:spPr>
            <a:xfrm>
              <a:off x="1707288" y="5513161"/>
              <a:ext cx="1905" cy="32383"/>
            </a:xfrm>
            <a:custGeom>
              <a:avLst/>
              <a:gdLst/>
              <a:ahLst/>
              <a:cxnLst>
                <a:cxn ang="0">
                  <a:pos x="2147483646" y="0"/>
                </a:cxn>
                <a:cxn ang="0">
                  <a:pos x="0" y="2147483646"/>
                </a:cxn>
              </a:cxnLst>
              <a:pathLst>
                <a:path w="1" h="12">
                  <a:moveTo>
                    <a:pt x="1"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3" name="Freeform 1425"/>
            <p:cNvSpPr/>
            <p:nvPr/>
          </p:nvSpPr>
          <p:spPr>
            <a:xfrm>
              <a:off x="1772053" y="5522685"/>
              <a:ext cx="5715" cy="34287"/>
            </a:xfrm>
            <a:custGeom>
              <a:avLst/>
              <a:gdLst/>
              <a:ahLst/>
              <a:cxnLst>
                <a:cxn ang="0">
                  <a:pos x="0" y="0"/>
                </a:cxn>
                <a:cxn ang="0">
                  <a:pos x="2147483646" y="2147483646"/>
                </a:cxn>
              </a:cxnLst>
              <a:pathLst>
                <a:path w="2" h="12">
                  <a:moveTo>
                    <a:pt x="0" y="0"/>
                  </a:moveTo>
                  <a:cubicBezTo>
                    <a:pt x="1" y="4"/>
                    <a:pt x="1" y="8"/>
                    <a:pt x="2"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4" name="Freeform 1426"/>
            <p:cNvSpPr/>
            <p:nvPr/>
          </p:nvSpPr>
          <p:spPr>
            <a:xfrm>
              <a:off x="1880630" y="5549353"/>
              <a:ext cx="5715" cy="38097"/>
            </a:xfrm>
            <a:custGeom>
              <a:avLst/>
              <a:gdLst/>
              <a:ahLst/>
              <a:cxnLst>
                <a:cxn ang="0">
                  <a:pos x="0" y="0"/>
                </a:cxn>
                <a:cxn ang="0">
                  <a:pos x="2147483646" y="2147483646"/>
                </a:cxn>
              </a:cxnLst>
              <a:pathLst>
                <a:path w="2" h="14">
                  <a:moveTo>
                    <a:pt x="0" y="0"/>
                  </a:moveTo>
                  <a:cubicBezTo>
                    <a:pt x="1" y="5"/>
                    <a:pt x="2" y="10"/>
                    <a:pt x="1"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5" name="Freeform 1427"/>
            <p:cNvSpPr/>
            <p:nvPr/>
          </p:nvSpPr>
          <p:spPr>
            <a:xfrm>
              <a:off x="1973968" y="5539829"/>
              <a:ext cx="11429" cy="53336"/>
            </a:xfrm>
            <a:custGeom>
              <a:avLst/>
              <a:gdLst/>
              <a:ahLst/>
              <a:cxnLst>
                <a:cxn ang="0">
                  <a:pos x="2147483646" y="0"/>
                </a:cxn>
                <a:cxn ang="0">
                  <a:pos x="0" y="2147483646"/>
                </a:cxn>
              </a:cxnLst>
              <a:pathLst>
                <a:path w="4" h="19">
                  <a:moveTo>
                    <a:pt x="4" y="0"/>
                  </a:moveTo>
                  <a:cubicBezTo>
                    <a:pt x="4" y="7"/>
                    <a:pt x="0" y="12"/>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6" name="Freeform 1428"/>
            <p:cNvSpPr/>
            <p:nvPr/>
          </p:nvSpPr>
          <p:spPr>
            <a:xfrm>
              <a:off x="2099689" y="5576021"/>
              <a:ext cx="5715" cy="47621"/>
            </a:xfrm>
            <a:custGeom>
              <a:avLst/>
              <a:gdLst/>
              <a:ahLst/>
              <a:cxnLst>
                <a:cxn ang="0">
                  <a:pos x="2147483646" y="0"/>
                </a:cxn>
                <a:cxn ang="0">
                  <a:pos x="0" y="2147483646"/>
                </a:cxn>
              </a:cxnLst>
              <a:pathLst>
                <a:path w="2" h="17">
                  <a:moveTo>
                    <a:pt x="2" y="0"/>
                  </a:moveTo>
                  <a:cubicBezTo>
                    <a:pt x="2" y="6"/>
                    <a:pt x="1"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7" name="Freeform 1429"/>
            <p:cNvSpPr/>
            <p:nvPr/>
          </p:nvSpPr>
          <p:spPr>
            <a:xfrm>
              <a:off x="2172073" y="5659835"/>
              <a:ext cx="9524" cy="28573"/>
            </a:xfrm>
            <a:custGeom>
              <a:avLst/>
              <a:gdLst/>
              <a:ahLst/>
              <a:cxnLst>
                <a:cxn ang="0">
                  <a:pos x="2147483646" y="0"/>
                </a:cxn>
                <a:cxn ang="0">
                  <a:pos x="0" y="2147483646"/>
                </a:cxn>
              </a:cxnLst>
              <a:pathLst>
                <a:path w="3" h="10">
                  <a:moveTo>
                    <a:pt x="3" y="0"/>
                  </a:moveTo>
                  <a:cubicBezTo>
                    <a:pt x="2" y="3"/>
                    <a:pt x="1" y="6"/>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8" name="Freeform 1430"/>
            <p:cNvSpPr/>
            <p:nvPr/>
          </p:nvSpPr>
          <p:spPr>
            <a:xfrm>
              <a:off x="2282555" y="5617928"/>
              <a:ext cx="7619" cy="30478"/>
            </a:xfrm>
            <a:custGeom>
              <a:avLst/>
              <a:gdLst/>
              <a:ahLst/>
              <a:cxnLst>
                <a:cxn ang="0">
                  <a:pos x="0" y="0"/>
                </a:cxn>
                <a:cxn ang="0">
                  <a:pos x="2147483646" y="2147483646"/>
                </a:cxn>
              </a:cxnLst>
              <a:pathLst>
                <a:path w="3" h="11">
                  <a:moveTo>
                    <a:pt x="0" y="0"/>
                  </a:moveTo>
                  <a:cubicBezTo>
                    <a:pt x="1" y="4"/>
                    <a:pt x="2" y="7"/>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89" name="Freeform 1431"/>
            <p:cNvSpPr/>
            <p:nvPr/>
          </p:nvSpPr>
          <p:spPr>
            <a:xfrm>
              <a:off x="2057782" y="5507447"/>
              <a:ext cx="20953" cy="24763"/>
            </a:xfrm>
            <a:custGeom>
              <a:avLst/>
              <a:gdLst/>
              <a:ahLst/>
              <a:cxnLst>
                <a:cxn ang="0">
                  <a:pos x="2147483646" y="0"/>
                </a:cxn>
                <a:cxn ang="0">
                  <a:pos x="2147483646" y="2147483646"/>
                </a:cxn>
              </a:cxnLst>
              <a:pathLst>
                <a:path w="7" h="9">
                  <a:moveTo>
                    <a:pt x="7" y="0"/>
                  </a:moveTo>
                  <a:cubicBezTo>
                    <a:pt x="2" y="2"/>
                    <a:pt x="0" y="5"/>
                    <a:pt x="1"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0" name="Freeform 1432"/>
            <p:cNvSpPr/>
            <p:nvPr/>
          </p:nvSpPr>
          <p:spPr>
            <a:xfrm>
              <a:off x="2116832" y="5513161"/>
              <a:ext cx="5715" cy="32383"/>
            </a:xfrm>
            <a:custGeom>
              <a:avLst/>
              <a:gdLst/>
              <a:ahLst/>
              <a:cxnLst>
                <a:cxn ang="0">
                  <a:pos x="2147483646" y="0"/>
                </a:cxn>
                <a:cxn ang="0">
                  <a:pos x="0" y="2147483646"/>
                </a:cxn>
              </a:cxnLst>
              <a:pathLst>
                <a:path w="2" h="12">
                  <a:moveTo>
                    <a:pt x="2"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1" name="Freeform 1433"/>
            <p:cNvSpPr/>
            <p:nvPr/>
          </p:nvSpPr>
          <p:spPr>
            <a:xfrm>
              <a:off x="1533946" y="5537924"/>
              <a:ext cx="11429" cy="49526"/>
            </a:xfrm>
            <a:custGeom>
              <a:avLst/>
              <a:gdLst/>
              <a:ahLst/>
              <a:cxnLst>
                <a:cxn ang="0">
                  <a:pos x="2147483646" y="0"/>
                </a:cxn>
                <a:cxn ang="0">
                  <a:pos x="2147483646" y="2147483646"/>
                </a:cxn>
              </a:cxnLst>
              <a:pathLst>
                <a:path w="4" h="18">
                  <a:moveTo>
                    <a:pt x="4" y="0"/>
                  </a:moveTo>
                  <a:cubicBezTo>
                    <a:pt x="2" y="6"/>
                    <a:pt x="0" y="12"/>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2" name="Freeform 1434"/>
            <p:cNvSpPr/>
            <p:nvPr/>
          </p:nvSpPr>
          <p:spPr>
            <a:xfrm>
              <a:off x="1760624" y="5629357"/>
              <a:ext cx="7619" cy="41907"/>
            </a:xfrm>
            <a:custGeom>
              <a:avLst/>
              <a:gdLst/>
              <a:ahLst/>
              <a:cxnLst>
                <a:cxn ang="0">
                  <a:pos x="2147483646" y="0"/>
                </a:cxn>
                <a:cxn ang="0">
                  <a:pos x="2147483646" y="2147483646"/>
                </a:cxn>
              </a:cxnLst>
              <a:pathLst>
                <a:path w="3" h="15">
                  <a:moveTo>
                    <a:pt x="3" y="0"/>
                  </a:moveTo>
                  <a:cubicBezTo>
                    <a:pt x="1" y="5"/>
                    <a:pt x="0" y="10"/>
                    <a:pt x="2"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3" name="Freeform 1435"/>
            <p:cNvSpPr/>
            <p:nvPr/>
          </p:nvSpPr>
          <p:spPr>
            <a:xfrm>
              <a:off x="1913013" y="5671264"/>
              <a:ext cx="0" cy="24763"/>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4" name="Freeform 1436"/>
            <p:cNvSpPr/>
            <p:nvPr/>
          </p:nvSpPr>
          <p:spPr>
            <a:xfrm>
              <a:off x="2048258" y="5696027"/>
              <a:ext cx="7619" cy="34287"/>
            </a:xfrm>
            <a:custGeom>
              <a:avLst/>
              <a:gdLst/>
              <a:ahLst/>
              <a:cxnLst>
                <a:cxn ang="0">
                  <a:pos x="2147483646" y="0"/>
                </a:cxn>
                <a:cxn ang="0">
                  <a:pos x="0" y="2147483646"/>
                </a:cxn>
              </a:cxnLst>
              <a:pathLst>
                <a:path w="3" h="12">
                  <a:moveTo>
                    <a:pt x="3"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5" name="Freeform 1437"/>
            <p:cNvSpPr/>
            <p:nvPr/>
          </p:nvSpPr>
          <p:spPr>
            <a:xfrm>
              <a:off x="2250173" y="5755078"/>
              <a:ext cx="0" cy="36192"/>
            </a:xfrm>
            <a:custGeom>
              <a:avLst/>
              <a:gdLst/>
              <a:ahLst/>
              <a:cxnLst>
                <a:cxn ang="0">
                  <a:pos x="0" y="0"/>
                </a:cxn>
                <a:cxn ang="0">
                  <a:pos x="0" y="2147483646"/>
                </a:cxn>
              </a:cxnLst>
              <a:pathLst>
                <a:path w="1" h="13">
                  <a:moveTo>
                    <a:pt x="0" y="0"/>
                  </a:moveTo>
                  <a:cubicBezTo>
                    <a:pt x="0" y="5"/>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6" name="Freeform 1438"/>
            <p:cNvSpPr/>
            <p:nvPr/>
          </p:nvSpPr>
          <p:spPr>
            <a:xfrm>
              <a:off x="2387322" y="5774126"/>
              <a:ext cx="5715" cy="34287"/>
            </a:xfrm>
            <a:custGeom>
              <a:avLst/>
              <a:gdLst/>
              <a:ahLst/>
              <a:cxnLst>
                <a:cxn ang="0">
                  <a:pos x="2147483646" y="0"/>
                </a:cxn>
                <a:cxn ang="0">
                  <a:pos x="0" y="2147483646"/>
                </a:cxn>
              </a:cxnLst>
              <a:pathLst>
                <a:path w="2" h="12">
                  <a:moveTo>
                    <a:pt x="2" y="0"/>
                  </a:moveTo>
                  <a:cubicBezTo>
                    <a:pt x="1" y="4"/>
                    <a:pt x="1"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7" name="Freeform 1439"/>
            <p:cNvSpPr/>
            <p:nvPr/>
          </p:nvSpPr>
          <p:spPr>
            <a:xfrm>
              <a:off x="2501614" y="5827462"/>
              <a:ext cx="9524" cy="30478"/>
            </a:xfrm>
            <a:custGeom>
              <a:avLst/>
              <a:gdLst/>
              <a:ahLst/>
              <a:cxnLst>
                <a:cxn ang="0">
                  <a:pos x="2147483646" y="0"/>
                </a:cxn>
                <a:cxn ang="0">
                  <a:pos x="2147483646" y="2147483646"/>
                </a:cxn>
              </a:cxnLst>
              <a:pathLst>
                <a:path w="3" h="11">
                  <a:moveTo>
                    <a:pt x="3" y="0"/>
                  </a:moveTo>
                  <a:cubicBezTo>
                    <a:pt x="1" y="3"/>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8" name="Freeform 1440"/>
            <p:cNvSpPr/>
            <p:nvPr/>
          </p:nvSpPr>
          <p:spPr>
            <a:xfrm>
              <a:off x="2608286" y="5756983"/>
              <a:ext cx="0" cy="22858"/>
            </a:xfrm>
            <a:custGeom>
              <a:avLst/>
              <a:gdLst/>
              <a:ahLst/>
              <a:cxnLst>
                <a:cxn ang="0">
                  <a:pos x="0" y="0"/>
                </a:cxn>
                <a:cxn ang="0">
                  <a:pos x="0" y="2147483646"/>
                </a:cxn>
              </a:cxnLst>
              <a:pathLst>
                <a:path w="1" h="8">
                  <a:moveTo>
                    <a:pt x="0" y="0"/>
                  </a:moveTo>
                  <a:cubicBezTo>
                    <a:pt x="0" y="3"/>
                    <a:pt x="0"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699" name="Freeform 1441"/>
            <p:cNvSpPr/>
            <p:nvPr/>
          </p:nvSpPr>
          <p:spPr>
            <a:xfrm>
              <a:off x="2652097" y="5850320"/>
              <a:ext cx="11429" cy="32383"/>
            </a:xfrm>
            <a:custGeom>
              <a:avLst/>
              <a:gdLst/>
              <a:ahLst/>
              <a:cxnLst>
                <a:cxn ang="0">
                  <a:pos x="2147483646" y="0"/>
                </a:cxn>
                <a:cxn ang="0">
                  <a:pos x="2147483646" y="2147483646"/>
                </a:cxn>
              </a:cxnLst>
              <a:pathLst>
                <a:path w="4" h="12">
                  <a:moveTo>
                    <a:pt x="4" y="0"/>
                  </a:moveTo>
                  <a:cubicBezTo>
                    <a:pt x="2" y="4"/>
                    <a:pt x="0"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0" name="Freeform 1442"/>
            <p:cNvSpPr/>
            <p:nvPr/>
          </p:nvSpPr>
          <p:spPr>
            <a:xfrm>
              <a:off x="2718767" y="5850320"/>
              <a:ext cx="3810" cy="30478"/>
            </a:xfrm>
            <a:custGeom>
              <a:avLst/>
              <a:gdLst/>
              <a:ahLst/>
              <a:cxnLst>
                <a:cxn ang="0">
                  <a:pos x="0" y="0"/>
                </a:cxn>
                <a:cxn ang="0">
                  <a:pos x="2147483646" y="2147483646"/>
                </a:cxn>
              </a:cxnLst>
              <a:pathLst>
                <a:path w="1" h="11">
                  <a:moveTo>
                    <a:pt x="0" y="0"/>
                  </a:moveTo>
                  <a:cubicBezTo>
                    <a:pt x="0" y="4"/>
                    <a:pt x="1"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1" name="Freeform 1443"/>
            <p:cNvSpPr/>
            <p:nvPr/>
          </p:nvSpPr>
          <p:spPr>
            <a:xfrm>
              <a:off x="2836869" y="5905561"/>
              <a:ext cx="13334" cy="47621"/>
            </a:xfrm>
            <a:custGeom>
              <a:avLst/>
              <a:gdLst/>
              <a:ahLst/>
              <a:cxnLst>
                <a:cxn ang="0">
                  <a:pos x="2147483646" y="0"/>
                </a:cxn>
                <a:cxn ang="0">
                  <a:pos x="2147483646" y="2147483646"/>
                </a:cxn>
              </a:cxnLst>
              <a:pathLst>
                <a:path w="5" h="17">
                  <a:moveTo>
                    <a:pt x="5" y="0"/>
                  </a:moveTo>
                  <a:cubicBezTo>
                    <a:pt x="2" y="5"/>
                    <a:pt x="0"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2" name="Freeform 1444"/>
            <p:cNvSpPr/>
            <p:nvPr/>
          </p:nvSpPr>
          <p:spPr>
            <a:xfrm>
              <a:off x="2970209" y="5825557"/>
              <a:ext cx="11429" cy="36192"/>
            </a:xfrm>
            <a:custGeom>
              <a:avLst/>
              <a:gdLst/>
              <a:ahLst/>
              <a:cxnLst>
                <a:cxn ang="0">
                  <a:pos x="2147483646" y="0"/>
                </a:cxn>
                <a:cxn ang="0">
                  <a:pos x="2147483646" y="2147483646"/>
                </a:cxn>
              </a:cxnLst>
              <a:pathLst>
                <a:path w="4" h="13">
                  <a:moveTo>
                    <a:pt x="4" y="0"/>
                  </a:moveTo>
                  <a:cubicBezTo>
                    <a:pt x="2" y="4"/>
                    <a:pt x="0"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3" name="Freeform 1445"/>
            <p:cNvSpPr/>
            <p:nvPr/>
          </p:nvSpPr>
          <p:spPr>
            <a:xfrm>
              <a:off x="3042593" y="5882703"/>
              <a:ext cx="11429" cy="36192"/>
            </a:xfrm>
            <a:custGeom>
              <a:avLst/>
              <a:gdLst/>
              <a:ahLst/>
              <a:cxnLst>
                <a:cxn ang="0">
                  <a:pos x="2147483646" y="0"/>
                </a:cxn>
                <a:cxn ang="0">
                  <a:pos x="2147483646" y="2147483646"/>
                </a:cxn>
              </a:cxnLst>
              <a:pathLst>
                <a:path w="4" h="13">
                  <a:moveTo>
                    <a:pt x="4" y="0"/>
                  </a:moveTo>
                  <a:cubicBezTo>
                    <a:pt x="1" y="4"/>
                    <a:pt x="0"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4" name="Freeform 1446"/>
            <p:cNvSpPr/>
            <p:nvPr/>
          </p:nvSpPr>
          <p:spPr>
            <a:xfrm>
              <a:off x="3130217" y="5930324"/>
              <a:ext cx="11429" cy="34287"/>
            </a:xfrm>
            <a:custGeom>
              <a:avLst/>
              <a:gdLst/>
              <a:ahLst/>
              <a:cxnLst>
                <a:cxn ang="0">
                  <a:pos x="0" y="0"/>
                </a:cxn>
                <a:cxn ang="0">
                  <a:pos x="2147483646" y="2147483646"/>
                </a:cxn>
              </a:cxnLst>
              <a:pathLst>
                <a:path w="4" h="12">
                  <a:moveTo>
                    <a:pt x="0" y="0"/>
                  </a:moveTo>
                  <a:cubicBezTo>
                    <a:pt x="3" y="3"/>
                    <a:pt x="4" y="7"/>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5" name="Freeform 1447"/>
            <p:cNvSpPr/>
            <p:nvPr/>
          </p:nvSpPr>
          <p:spPr>
            <a:xfrm>
              <a:off x="2962589" y="5983660"/>
              <a:ext cx="5715" cy="36192"/>
            </a:xfrm>
            <a:custGeom>
              <a:avLst/>
              <a:gdLst/>
              <a:ahLst/>
              <a:cxnLst>
                <a:cxn ang="0">
                  <a:pos x="2147483646" y="0"/>
                </a:cxn>
                <a:cxn ang="0">
                  <a:pos x="2147483646" y="2147483646"/>
                </a:cxn>
              </a:cxnLst>
              <a:pathLst>
                <a:path w="2" h="13">
                  <a:moveTo>
                    <a:pt x="1" y="0"/>
                  </a:moveTo>
                  <a:cubicBezTo>
                    <a:pt x="1" y="5"/>
                    <a:pt x="0" y="10"/>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6" name="Freeform 1448"/>
            <p:cNvSpPr/>
            <p:nvPr/>
          </p:nvSpPr>
          <p:spPr>
            <a:xfrm>
              <a:off x="3082595" y="6014138"/>
              <a:ext cx="7619" cy="28573"/>
            </a:xfrm>
            <a:custGeom>
              <a:avLst/>
              <a:gdLst/>
              <a:ahLst/>
              <a:cxnLst>
                <a:cxn ang="0">
                  <a:pos x="0" y="0"/>
                </a:cxn>
                <a:cxn ang="0">
                  <a:pos x="2147483646" y="2147483646"/>
                </a:cxn>
              </a:cxnLst>
              <a:pathLst>
                <a:path w="3" h="10">
                  <a:moveTo>
                    <a:pt x="0" y="0"/>
                  </a:moveTo>
                  <a:cubicBezTo>
                    <a:pt x="0" y="3"/>
                    <a:pt x="2" y="8"/>
                    <a:pt x="3"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7" name="Freeform 1449"/>
            <p:cNvSpPr/>
            <p:nvPr/>
          </p:nvSpPr>
          <p:spPr>
            <a:xfrm>
              <a:off x="3185458" y="6002709"/>
              <a:ext cx="19049" cy="34287"/>
            </a:xfrm>
            <a:custGeom>
              <a:avLst/>
              <a:gdLst/>
              <a:ahLst/>
              <a:cxnLst>
                <a:cxn ang="0">
                  <a:pos x="0" y="0"/>
                </a:cxn>
                <a:cxn ang="0">
                  <a:pos x="2147483646" y="2147483646"/>
                </a:cxn>
              </a:cxnLst>
              <a:pathLst>
                <a:path w="7" h="12">
                  <a:moveTo>
                    <a:pt x="0" y="0"/>
                  </a:moveTo>
                  <a:cubicBezTo>
                    <a:pt x="2" y="4"/>
                    <a:pt x="5" y="7"/>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8" name="Freeform 1503"/>
            <p:cNvSpPr/>
            <p:nvPr/>
          </p:nvSpPr>
          <p:spPr>
            <a:xfrm>
              <a:off x="210070" y="1472964"/>
              <a:ext cx="236202" cy="1847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 h="66">
                  <a:moveTo>
                    <a:pt x="58" y="23"/>
                  </a:moveTo>
                  <a:cubicBezTo>
                    <a:pt x="46" y="0"/>
                    <a:pt x="0" y="10"/>
                    <a:pt x="17" y="33"/>
                  </a:cubicBezTo>
                  <a:cubicBezTo>
                    <a:pt x="41" y="66"/>
                    <a:pt x="85" y="2"/>
                    <a:pt x="38" y="10"/>
                  </a:cubicBezTo>
                  <a:cubicBezTo>
                    <a:pt x="27" y="12"/>
                    <a:pt x="13" y="21"/>
                    <a:pt x="26" y="30"/>
                  </a:cubicBezTo>
                  <a:cubicBezTo>
                    <a:pt x="36" y="37"/>
                    <a:pt x="56" y="26"/>
                    <a:pt x="50" y="14"/>
                  </a:cubicBezTo>
                  <a:cubicBezTo>
                    <a:pt x="45" y="5"/>
                    <a:pt x="20" y="11"/>
                    <a:pt x="20" y="22"/>
                  </a:cubicBezTo>
                  <a:cubicBezTo>
                    <a:pt x="19" y="37"/>
                    <a:pt x="44" y="31"/>
                    <a:pt x="49" y="22"/>
                  </a:cubicBezTo>
                  <a:cubicBezTo>
                    <a:pt x="43" y="17"/>
                    <a:pt x="31" y="17"/>
                    <a:pt x="26" y="24"/>
                  </a:cubicBezTo>
                  <a:cubicBezTo>
                    <a:pt x="46" y="42"/>
                    <a:pt x="55" y="2"/>
                    <a:pt x="32" y="17"/>
                  </a:cubicBezTo>
                  <a:cubicBezTo>
                    <a:pt x="38" y="24"/>
                    <a:pt x="47" y="28"/>
                    <a:pt x="52" y="19"/>
                  </a:cubicBezTo>
                  <a:cubicBezTo>
                    <a:pt x="49" y="14"/>
                    <a:pt x="45" y="11"/>
                    <a:pt x="40" y="10"/>
                  </a:cubicBezTo>
                  <a:cubicBezTo>
                    <a:pt x="37" y="11"/>
                    <a:pt x="39" y="12"/>
                    <a:pt x="38"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09" name="Freeform 1504"/>
            <p:cNvSpPr/>
            <p:nvPr/>
          </p:nvSpPr>
          <p:spPr>
            <a:xfrm>
              <a:off x="396746" y="1562492"/>
              <a:ext cx="163818" cy="1028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37">
                  <a:moveTo>
                    <a:pt x="44" y="16"/>
                  </a:moveTo>
                  <a:cubicBezTo>
                    <a:pt x="38" y="15"/>
                    <a:pt x="20" y="12"/>
                    <a:pt x="16" y="17"/>
                  </a:cubicBezTo>
                  <a:cubicBezTo>
                    <a:pt x="9" y="28"/>
                    <a:pt x="42" y="30"/>
                    <a:pt x="43" y="15"/>
                  </a:cubicBezTo>
                  <a:cubicBezTo>
                    <a:pt x="44" y="4"/>
                    <a:pt x="21" y="7"/>
                    <a:pt x="16" y="11"/>
                  </a:cubicBezTo>
                  <a:cubicBezTo>
                    <a:pt x="0" y="24"/>
                    <a:pt x="23" y="36"/>
                    <a:pt x="36" y="30"/>
                  </a:cubicBezTo>
                  <a:cubicBezTo>
                    <a:pt x="47" y="25"/>
                    <a:pt x="50" y="14"/>
                    <a:pt x="36" y="11"/>
                  </a:cubicBezTo>
                  <a:cubicBezTo>
                    <a:pt x="24" y="8"/>
                    <a:pt x="6" y="24"/>
                    <a:pt x="23" y="32"/>
                  </a:cubicBezTo>
                  <a:cubicBezTo>
                    <a:pt x="33" y="37"/>
                    <a:pt x="58" y="27"/>
                    <a:pt x="49" y="14"/>
                  </a:cubicBezTo>
                  <a:cubicBezTo>
                    <a:pt x="41" y="3"/>
                    <a:pt x="19" y="12"/>
                    <a:pt x="12" y="19"/>
                  </a:cubicBezTo>
                  <a:cubicBezTo>
                    <a:pt x="19" y="27"/>
                    <a:pt x="57" y="35"/>
                    <a:pt x="56" y="16"/>
                  </a:cubicBezTo>
                  <a:cubicBezTo>
                    <a:pt x="55" y="0"/>
                    <a:pt x="20" y="5"/>
                    <a:pt x="15" y="16"/>
                  </a:cubicBezTo>
                  <a:cubicBezTo>
                    <a:pt x="6" y="37"/>
                    <a:pt x="49" y="35"/>
                    <a:pt x="54" y="18"/>
                  </a:cubicBezTo>
                  <a:cubicBezTo>
                    <a:pt x="59" y="1"/>
                    <a:pt x="29" y="7"/>
                    <a:pt x="24" y="18"/>
                  </a:cubicBezTo>
                  <a:cubicBezTo>
                    <a:pt x="28" y="24"/>
                    <a:pt x="34" y="23"/>
                    <a:pt x="39" y="18"/>
                  </a:cubicBezTo>
                  <a:cubicBezTo>
                    <a:pt x="35" y="18"/>
                    <a:pt x="33" y="19"/>
                    <a:pt x="29"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0" name="Freeform 1505"/>
            <p:cNvSpPr/>
            <p:nvPr/>
          </p:nvSpPr>
          <p:spPr>
            <a:xfrm>
              <a:off x="343410" y="1333910"/>
              <a:ext cx="245727" cy="293348"/>
            </a:xfrm>
            <a:custGeom>
              <a:avLst/>
              <a:gdLst/>
              <a:ahLst/>
              <a:cxnLst>
                <a:cxn ang="0">
                  <a:pos x="0" y="2147483646"/>
                </a:cxn>
                <a:cxn ang="0">
                  <a:pos x="2147483646" y="2147483646"/>
                </a:cxn>
                <a:cxn ang="0">
                  <a:pos x="2147483646" y="0"/>
                </a:cxn>
                <a:cxn ang="0">
                  <a:pos x="2147483646" y="2147483646"/>
                </a:cxn>
                <a:cxn ang="0">
                  <a:pos x="2147483646" y="2147483646"/>
                </a:cxn>
              </a:cxnLst>
              <a:pathLst>
                <a:path w="88" h="105">
                  <a:moveTo>
                    <a:pt x="0" y="75"/>
                  </a:moveTo>
                  <a:cubicBezTo>
                    <a:pt x="2" y="64"/>
                    <a:pt x="15" y="51"/>
                    <a:pt x="21" y="40"/>
                  </a:cubicBezTo>
                  <a:cubicBezTo>
                    <a:pt x="28" y="27"/>
                    <a:pt x="33" y="14"/>
                    <a:pt x="39" y="0"/>
                  </a:cubicBezTo>
                  <a:cubicBezTo>
                    <a:pt x="52" y="15"/>
                    <a:pt x="72" y="25"/>
                    <a:pt x="88" y="38"/>
                  </a:cubicBezTo>
                  <a:cubicBezTo>
                    <a:pt x="76" y="56"/>
                    <a:pt x="72" y="93"/>
                    <a:pt x="58" y="10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1" name="Freeform 1506"/>
            <p:cNvSpPr/>
            <p:nvPr/>
          </p:nvSpPr>
          <p:spPr>
            <a:xfrm>
              <a:off x="432938" y="1394865"/>
              <a:ext cx="127625" cy="89528"/>
            </a:xfrm>
            <a:custGeom>
              <a:avLst/>
              <a:gdLst/>
              <a:ahLst/>
              <a:cxnLst>
                <a:cxn ang="0">
                  <a:pos x="0" y="0"/>
                </a:cxn>
                <a:cxn ang="0">
                  <a:pos x="2147483646" y="2147483646"/>
                </a:cxn>
              </a:cxnLst>
              <a:pathLst>
                <a:path w="46" h="32">
                  <a:moveTo>
                    <a:pt x="0" y="0"/>
                  </a:moveTo>
                  <a:cubicBezTo>
                    <a:pt x="11" y="9"/>
                    <a:pt x="35" y="24"/>
                    <a:pt x="46"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2" name="Freeform 1509"/>
            <p:cNvSpPr/>
            <p:nvPr/>
          </p:nvSpPr>
          <p:spPr>
            <a:xfrm>
              <a:off x="-149948" y="1202475"/>
              <a:ext cx="114291" cy="133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18" y="32"/>
                  </a:moveTo>
                  <a:cubicBezTo>
                    <a:pt x="26" y="31"/>
                    <a:pt x="30" y="15"/>
                    <a:pt x="23" y="9"/>
                  </a:cubicBezTo>
                  <a:cubicBezTo>
                    <a:pt x="14" y="0"/>
                    <a:pt x="3" y="16"/>
                    <a:pt x="6" y="27"/>
                  </a:cubicBezTo>
                  <a:cubicBezTo>
                    <a:pt x="11" y="48"/>
                    <a:pt x="41" y="23"/>
                    <a:pt x="23" y="6"/>
                  </a:cubicBezTo>
                  <a:cubicBezTo>
                    <a:pt x="13" y="10"/>
                    <a:pt x="0" y="35"/>
                    <a:pt x="16" y="39"/>
                  </a:cubicBezTo>
                  <a:cubicBezTo>
                    <a:pt x="34" y="44"/>
                    <a:pt x="32" y="11"/>
                    <a:pt x="25" y="3"/>
                  </a:cubicBezTo>
                  <a:cubicBezTo>
                    <a:pt x="12" y="7"/>
                    <a:pt x="9" y="27"/>
                    <a:pt x="18" y="36"/>
                  </a:cubicBezTo>
                  <a:cubicBezTo>
                    <a:pt x="25" y="32"/>
                    <a:pt x="26" y="22"/>
                    <a:pt x="25" y="14"/>
                  </a:cubicBezTo>
                  <a:cubicBezTo>
                    <a:pt x="17" y="17"/>
                    <a:pt x="15" y="26"/>
                    <a:pt x="21" y="32"/>
                  </a:cubicBezTo>
                  <a:cubicBezTo>
                    <a:pt x="25" y="31"/>
                    <a:pt x="24" y="28"/>
                    <a:pt x="24" y="2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3" name="Freeform 1510"/>
            <p:cNvSpPr/>
            <p:nvPr/>
          </p:nvSpPr>
          <p:spPr>
            <a:xfrm>
              <a:off x="-142329" y="1284383"/>
              <a:ext cx="180961" cy="182866"/>
            </a:xfrm>
            <a:custGeom>
              <a:avLst/>
              <a:gdLst/>
              <a:ahLst/>
              <a:cxnLst>
                <a:cxn ang="0">
                  <a:pos x="2147483646" y="0"/>
                </a:cxn>
                <a:cxn ang="0">
                  <a:pos x="2147483646" y="2147483646"/>
                </a:cxn>
                <a:cxn ang="0">
                  <a:pos x="0" y="2147483646"/>
                </a:cxn>
                <a:cxn ang="0">
                  <a:pos x="2147483646" y="2147483646"/>
                </a:cxn>
              </a:cxnLst>
              <a:pathLst>
                <a:path w="65" h="66">
                  <a:moveTo>
                    <a:pt x="12" y="0"/>
                  </a:moveTo>
                  <a:cubicBezTo>
                    <a:pt x="28" y="10"/>
                    <a:pt x="53" y="28"/>
                    <a:pt x="65" y="43"/>
                  </a:cubicBezTo>
                  <a:cubicBezTo>
                    <a:pt x="45" y="46"/>
                    <a:pt x="0" y="66"/>
                    <a:pt x="0" y="25"/>
                  </a:cubicBezTo>
                  <a:cubicBezTo>
                    <a:pt x="1" y="26"/>
                    <a:pt x="1" y="28"/>
                    <a:pt x="2" y="2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4" name="Freeform 1513"/>
            <p:cNvSpPr/>
            <p:nvPr/>
          </p:nvSpPr>
          <p:spPr>
            <a:xfrm>
              <a:off x="354839" y="867220"/>
              <a:ext cx="114291" cy="1352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24" y="18"/>
                  </a:moveTo>
                  <a:cubicBezTo>
                    <a:pt x="17" y="14"/>
                    <a:pt x="5" y="26"/>
                    <a:pt x="7" y="35"/>
                  </a:cubicBezTo>
                  <a:cubicBezTo>
                    <a:pt x="10" y="48"/>
                    <a:pt x="28" y="40"/>
                    <a:pt x="32" y="29"/>
                  </a:cubicBezTo>
                  <a:cubicBezTo>
                    <a:pt x="38" y="9"/>
                    <a:pt x="0" y="13"/>
                    <a:pt x="5" y="38"/>
                  </a:cubicBezTo>
                  <a:cubicBezTo>
                    <a:pt x="16" y="40"/>
                    <a:pt x="41" y="25"/>
                    <a:pt x="30" y="13"/>
                  </a:cubicBezTo>
                  <a:cubicBezTo>
                    <a:pt x="17" y="0"/>
                    <a:pt x="0" y="28"/>
                    <a:pt x="2" y="39"/>
                  </a:cubicBezTo>
                  <a:cubicBezTo>
                    <a:pt x="15" y="42"/>
                    <a:pt x="28" y="27"/>
                    <a:pt x="27" y="15"/>
                  </a:cubicBezTo>
                  <a:cubicBezTo>
                    <a:pt x="18" y="14"/>
                    <a:pt x="11" y="22"/>
                    <a:pt x="8" y="30"/>
                  </a:cubicBezTo>
                  <a:cubicBezTo>
                    <a:pt x="17" y="31"/>
                    <a:pt x="23" y="24"/>
                    <a:pt x="22" y="16"/>
                  </a:cubicBezTo>
                  <a:cubicBezTo>
                    <a:pt x="17" y="15"/>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5" name="Freeform 1514"/>
            <p:cNvSpPr/>
            <p:nvPr/>
          </p:nvSpPr>
          <p:spPr>
            <a:xfrm>
              <a:off x="366268" y="747214"/>
              <a:ext cx="188581" cy="182866"/>
            </a:xfrm>
            <a:custGeom>
              <a:avLst/>
              <a:gdLst/>
              <a:ahLst/>
              <a:cxnLst>
                <a:cxn ang="0">
                  <a:pos x="2147483646" y="2147483646"/>
                </a:cxn>
                <a:cxn ang="0">
                  <a:pos x="0" y="0"/>
                </a:cxn>
                <a:cxn ang="0">
                  <a:pos x="2147483646" y="2147483646"/>
                </a:cxn>
                <a:cxn ang="0">
                  <a:pos x="2147483646" y="2147483646"/>
                </a:cxn>
              </a:cxnLst>
              <a:pathLst>
                <a:path w="68" h="65">
                  <a:moveTo>
                    <a:pt x="21" y="65"/>
                  </a:moveTo>
                  <a:cubicBezTo>
                    <a:pt x="13" y="48"/>
                    <a:pt x="2" y="20"/>
                    <a:pt x="0" y="0"/>
                  </a:cubicBezTo>
                  <a:cubicBezTo>
                    <a:pt x="19" y="9"/>
                    <a:pt x="68" y="17"/>
                    <a:pt x="45" y="51"/>
                  </a:cubicBezTo>
                  <a:cubicBezTo>
                    <a:pt x="45" y="50"/>
                    <a:pt x="45" y="48"/>
                    <a:pt x="45"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6" name="Freeform 1517"/>
            <p:cNvSpPr/>
            <p:nvPr/>
          </p:nvSpPr>
          <p:spPr>
            <a:xfrm>
              <a:off x="236738" y="1800599"/>
              <a:ext cx="192391" cy="2666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96">
                  <a:moveTo>
                    <a:pt x="44" y="74"/>
                  </a:moveTo>
                  <a:cubicBezTo>
                    <a:pt x="0" y="90"/>
                    <a:pt x="51" y="42"/>
                    <a:pt x="48" y="71"/>
                  </a:cubicBezTo>
                  <a:cubicBezTo>
                    <a:pt x="47" y="81"/>
                    <a:pt x="28" y="96"/>
                    <a:pt x="22" y="84"/>
                  </a:cubicBezTo>
                  <a:cubicBezTo>
                    <a:pt x="16" y="71"/>
                    <a:pt x="40" y="54"/>
                    <a:pt x="50" y="62"/>
                  </a:cubicBezTo>
                  <a:cubicBezTo>
                    <a:pt x="60" y="69"/>
                    <a:pt x="50" y="91"/>
                    <a:pt x="38" y="90"/>
                  </a:cubicBezTo>
                  <a:cubicBezTo>
                    <a:pt x="23" y="89"/>
                    <a:pt x="25" y="63"/>
                    <a:pt x="39" y="60"/>
                  </a:cubicBezTo>
                  <a:cubicBezTo>
                    <a:pt x="57" y="57"/>
                    <a:pt x="46" y="84"/>
                    <a:pt x="34" y="85"/>
                  </a:cubicBezTo>
                  <a:cubicBezTo>
                    <a:pt x="18" y="88"/>
                    <a:pt x="31" y="65"/>
                    <a:pt x="42" y="64"/>
                  </a:cubicBezTo>
                  <a:cubicBezTo>
                    <a:pt x="44" y="72"/>
                    <a:pt x="39" y="80"/>
                    <a:pt x="32" y="82"/>
                  </a:cubicBezTo>
                  <a:cubicBezTo>
                    <a:pt x="34" y="56"/>
                    <a:pt x="11" y="34"/>
                    <a:pt x="13" y="10"/>
                  </a:cubicBezTo>
                  <a:cubicBezTo>
                    <a:pt x="25" y="8"/>
                    <a:pt x="42" y="0"/>
                    <a:pt x="53" y="7"/>
                  </a:cubicBezTo>
                  <a:cubicBezTo>
                    <a:pt x="63" y="12"/>
                    <a:pt x="67" y="27"/>
                    <a:pt x="69" y="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7" name="Freeform 1518"/>
            <p:cNvSpPr/>
            <p:nvPr/>
          </p:nvSpPr>
          <p:spPr>
            <a:xfrm>
              <a:off x="290074" y="1878698"/>
              <a:ext cx="81909" cy="41907"/>
            </a:xfrm>
            <a:custGeom>
              <a:avLst/>
              <a:gdLst/>
              <a:ahLst/>
              <a:cxnLst>
                <a:cxn ang="0">
                  <a:pos x="0" y="2147483646"/>
                </a:cxn>
                <a:cxn ang="0">
                  <a:pos x="2147483646" y="2147483646"/>
                </a:cxn>
              </a:cxnLst>
              <a:pathLst>
                <a:path w="29" h="15">
                  <a:moveTo>
                    <a:pt x="0" y="5"/>
                  </a:moveTo>
                  <a:cubicBezTo>
                    <a:pt x="11" y="0"/>
                    <a:pt x="26" y="2"/>
                    <a:pt x="2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18" name="Freeform 1618"/>
            <p:cNvSpPr/>
            <p:nvPr/>
          </p:nvSpPr>
          <p:spPr>
            <a:xfrm>
              <a:off x="1713003" y="4187386"/>
              <a:ext cx="139055" cy="108577"/>
            </a:xfrm>
            <a:custGeom>
              <a:avLst/>
              <a:gdLst/>
              <a:ahLst/>
              <a:cxnLst>
                <a:cxn ang="0">
                  <a:pos x="2147483646" y="2147483646"/>
                </a:cxn>
                <a:cxn ang="0">
                  <a:pos x="2147483646" y="2147483646"/>
                </a:cxn>
                <a:cxn ang="0">
                  <a:pos x="2147483646" y="2147483646"/>
                </a:cxn>
                <a:cxn ang="0">
                  <a:pos x="2147483646" y="2147483646"/>
                </a:cxn>
              </a:cxnLst>
              <a:pathLst>
                <a:path w="50" h="39">
                  <a:moveTo>
                    <a:pt x="2" y="18"/>
                  </a:moveTo>
                  <a:cubicBezTo>
                    <a:pt x="0" y="34"/>
                    <a:pt x="23" y="39"/>
                    <a:pt x="35" y="34"/>
                  </a:cubicBezTo>
                  <a:cubicBezTo>
                    <a:pt x="50" y="27"/>
                    <a:pt x="38" y="5"/>
                    <a:pt x="23" y="2"/>
                  </a:cubicBezTo>
                  <a:cubicBezTo>
                    <a:pt x="14" y="0"/>
                    <a:pt x="2" y="8"/>
                    <a:pt x="2" y="18"/>
                  </a:cubicBezTo>
                  <a:close/>
                </a:path>
              </a:pathLst>
            </a:custGeom>
            <a:solidFill>
              <a:srgbClr val="7AB2FF"/>
            </a:solidFill>
            <a:ln w="15875" cap="rnd" cmpd="sng">
              <a:solidFill>
                <a:srgbClr val="000000"/>
              </a:solidFill>
              <a:prstDash val="solid"/>
              <a:round/>
              <a:headEnd type="none" w="med" len="med"/>
              <a:tailEnd type="none" w="med" len="med"/>
            </a:ln>
          </p:spPr>
          <p:txBody>
            <a:bodyPr/>
            <a:p>
              <a:endParaRPr lang="en-US"/>
            </a:p>
          </p:txBody>
        </p:sp>
        <p:sp>
          <p:nvSpPr>
            <p:cNvPr id="8719" name="Freeform 1619"/>
            <p:cNvSpPr/>
            <p:nvPr/>
          </p:nvSpPr>
          <p:spPr>
            <a:xfrm>
              <a:off x="1293934" y="4191196"/>
              <a:ext cx="756229" cy="5905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1" h="211">
                  <a:moveTo>
                    <a:pt x="230" y="55"/>
                  </a:moveTo>
                  <a:cubicBezTo>
                    <a:pt x="266" y="87"/>
                    <a:pt x="271" y="125"/>
                    <a:pt x="270" y="171"/>
                  </a:cubicBezTo>
                  <a:cubicBezTo>
                    <a:pt x="269" y="211"/>
                    <a:pt x="204" y="201"/>
                    <a:pt x="183" y="189"/>
                  </a:cubicBezTo>
                  <a:cubicBezTo>
                    <a:pt x="162" y="178"/>
                    <a:pt x="141" y="169"/>
                    <a:pt x="118" y="164"/>
                  </a:cubicBezTo>
                  <a:cubicBezTo>
                    <a:pt x="92" y="159"/>
                    <a:pt x="66" y="159"/>
                    <a:pt x="41" y="149"/>
                  </a:cubicBezTo>
                  <a:cubicBezTo>
                    <a:pt x="30" y="145"/>
                    <a:pt x="17" y="139"/>
                    <a:pt x="10" y="128"/>
                  </a:cubicBezTo>
                  <a:cubicBezTo>
                    <a:pt x="0" y="111"/>
                    <a:pt x="9" y="95"/>
                    <a:pt x="13" y="78"/>
                  </a:cubicBezTo>
                  <a:cubicBezTo>
                    <a:pt x="16" y="63"/>
                    <a:pt x="24" y="49"/>
                    <a:pt x="32" y="36"/>
                  </a:cubicBezTo>
                  <a:cubicBezTo>
                    <a:pt x="53" y="4"/>
                    <a:pt x="86" y="0"/>
                    <a:pt x="123" y="3"/>
                  </a:cubicBezTo>
                  <a:cubicBezTo>
                    <a:pt x="164" y="7"/>
                    <a:pt x="199" y="28"/>
                    <a:pt x="230" y="55"/>
                  </a:cubicBezTo>
                  <a:close/>
                </a:path>
              </a:pathLst>
            </a:custGeom>
            <a:solidFill>
              <a:srgbClr val="FFD400"/>
            </a:solidFill>
            <a:ln w="15875" cap="rnd" cmpd="sng">
              <a:solidFill>
                <a:srgbClr val="000000"/>
              </a:solidFill>
              <a:prstDash val="solid"/>
              <a:round/>
              <a:headEnd type="none" w="med" len="med"/>
              <a:tailEnd type="none" w="med" len="med"/>
            </a:ln>
          </p:spPr>
          <p:txBody>
            <a:bodyPr/>
            <a:p>
              <a:endParaRPr lang="en-US"/>
            </a:p>
          </p:txBody>
        </p:sp>
        <p:sp>
          <p:nvSpPr>
            <p:cNvPr id="8720" name="Freeform 1620"/>
            <p:cNvSpPr/>
            <p:nvPr/>
          </p:nvSpPr>
          <p:spPr>
            <a:xfrm>
              <a:off x="962489" y="4118811"/>
              <a:ext cx="1112436" cy="5733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99" h="205">
                  <a:moveTo>
                    <a:pt x="389" y="168"/>
                  </a:moveTo>
                  <a:cubicBezTo>
                    <a:pt x="385" y="162"/>
                    <a:pt x="379" y="157"/>
                    <a:pt x="375" y="153"/>
                  </a:cubicBezTo>
                  <a:cubicBezTo>
                    <a:pt x="358" y="139"/>
                    <a:pt x="338" y="133"/>
                    <a:pt x="318" y="127"/>
                  </a:cubicBezTo>
                  <a:cubicBezTo>
                    <a:pt x="296" y="121"/>
                    <a:pt x="275" y="114"/>
                    <a:pt x="253" y="113"/>
                  </a:cubicBezTo>
                  <a:cubicBezTo>
                    <a:pt x="213" y="111"/>
                    <a:pt x="181" y="113"/>
                    <a:pt x="145" y="94"/>
                  </a:cubicBezTo>
                  <a:cubicBezTo>
                    <a:pt x="112" y="77"/>
                    <a:pt x="84" y="52"/>
                    <a:pt x="54" y="29"/>
                  </a:cubicBezTo>
                  <a:cubicBezTo>
                    <a:pt x="43" y="20"/>
                    <a:pt x="23" y="0"/>
                    <a:pt x="11" y="17"/>
                  </a:cubicBezTo>
                  <a:cubicBezTo>
                    <a:pt x="0" y="32"/>
                    <a:pt x="3" y="69"/>
                    <a:pt x="12" y="85"/>
                  </a:cubicBezTo>
                  <a:cubicBezTo>
                    <a:pt x="46" y="149"/>
                    <a:pt x="114" y="183"/>
                    <a:pt x="184" y="194"/>
                  </a:cubicBezTo>
                  <a:cubicBezTo>
                    <a:pt x="219" y="200"/>
                    <a:pt x="260" y="201"/>
                    <a:pt x="294" y="193"/>
                  </a:cubicBezTo>
                  <a:cubicBezTo>
                    <a:pt x="325" y="185"/>
                    <a:pt x="357" y="205"/>
                    <a:pt x="386" y="194"/>
                  </a:cubicBezTo>
                  <a:cubicBezTo>
                    <a:pt x="399" y="190"/>
                    <a:pt x="396" y="179"/>
                    <a:pt x="389" y="168"/>
                  </a:cubicBezTo>
                  <a:close/>
                </a:path>
              </a:pathLst>
            </a:custGeom>
            <a:solidFill>
              <a:srgbClr val="7AB2FF"/>
            </a:solidFill>
            <a:ln w="15875" cap="rnd" cmpd="sng">
              <a:solidFill>
                <a:srgbClr val="000000"/>
              </a:solidFill>
              <a:prstDash val="solid"/>
              <a:round/>
              <a:headEnd type="none" w="med" len="med"/>
              <a:tailEnd type="none" w="med" len="med"/>
            </a:ln>
          </p:spPr>
          <p:txBody>
            <a:bodyPr/>
            <a:p>
              <a:endParaRPr lang="en-US"/>
            </a:p>
          </p:txBody>
        </p:sp>
        <p:sp>
          <p:nvSpPr>
            <p:cNvPr id="8721" name="Freeform 1621"/>
            <p:cNvSpPr/>
            <p:nvPr/>
          </p:nvSpPr>
          <p:spPr>
            <a:xfrm>
              <a:off x="1231073" y="6600840"/>
              <a:ext cx="87623" cy="131436"/>
            </a:xfrm>
            <a:custGeom>
              <a:avLst/>
              <a:gdLst/>
              <a:ahLst/>
              <a:cxnLst>
                <a:cxn ang="0">
                  <a:pos x="2147483646" y="0"/>
                </a:cxn>
                <a:cxn ang="0">
                  <a:pos x="2147483646" y="2147483646"/>
                </a:cxn>
                <a:cxn ang="0">
                  <a:pos x="0" y="2147483646"/>
                </a:cxn>
                <a:cxn ang="0">
                  <a:pos x="2147483646" y="2147483646"/>
                </a:cxn>
                <a:cxn ang="0">
                  <a:pos x="2147483646" y="0"/>
                </a:cxn>
              </a:cxnLst>
              <a:pathLst>
                <a:path w="32" h="47">
                  <a:moveTo>
                    <a:pt x="29" y="0"/>
                  </a:moveTo>
                  <a:cubicBezTo>
                    <a:pt x="31" y="9"/>
                    <a:pt x="32" y="17"/>
                    <a:pt x="30" y="23"/>
                  </a:cubicBezTo>
                  <a:cubicBezTo>
                    <a:pt x="27" y="31"/>
                    <a:pt x="9" y="47"/>
                    <a:pt x="0" y="45"/>
                  </a:cubicBezTo>
                  <a:cubicBezTo>
                    <a:pt x="1" y="35"/>
                    <a:pt x="8" y="22"/>
                    <a:pt x="7" y="13"/>
                  </a:cubicBezTo>
                  <a:lnTo>
                    <a:pt x="29" y="0"/>
                  </a:lnTo>
                  <a:close/>
                </a:path>
              </a:pathLst>
            </a:custGeom>
            <a:solidFill>
              <a:srgbClr val="757A7A"/>
            </a:solidFill>
            <a:ln w="9525">
              <a:noFill/>
            </a:ln>
          </p:spPr>
          <p:txBody>
            <a:bodyPr/>
            <a:p>
              <a:endParaRPr lang="en-US"/>
            </a:p>
          </p:txBody>
        </p:sp>
        <p:sp>
          <p:nvSpPr>
            <p:cNvPr id="8722" name="Freeform 1622"/>
            <p:cNvSpPr/>
            <p:nvPr/>
          </p:nvSpPr>
          <p:spPr>
            <a:xfrm>
              <a:off x="1895869" y="6492263"/>
              <a:ext cx="74290" cy="104768"/>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6" h="38">
                  <a:moveTo>
                    <a:pt x="24" y="9"/>
                  </a:moveTo>
                  <a:cubicBezTo>
                    <a:pt x="25" y="19"/>
                    <a:pt x="26" y="19"/>
                    <a:pt x="18" y="26"/>
                  </a:cubicBezTo>
                  <a:cubicBezTo>
                    <a:pt x="13" y="31"/>
                    <a:pt x="7" y="37"/>
                    <a:pt x="1" y="38"/>
                  </a:cubicBezTo>
                  <a:cubicBezTo>
                    <a:pt x="1" y="28"/>
                    <a:pt x="2" y="18"/>
                    <a:pt x="0" y="9"/>
                  </a:cubicBezTo>
                  <a:cubicBezTo>
                    <a:pt x="24" y="0"/>
                    <a:pt x="24" y="0"/>
                    <a:pt x="24" y="0"/>
                  </a:cubicBezTo>
                  <a:cubicBezTo>
                    <a:pt x="24" y="3"/>
                    <a:pt x="24" y="6"/>
                    <a:pt x="24" y="9"/>
                  </a:cubicBezTo>
                  <a:close/>
                </a:path>
              </a:pathLst>
            </a:custGeom>
            <a:solidFill>
              <a:srgbClr val="757A7A"/>
            </a:solidFill>
            <a:ln w="9525">
              <a:noFill/>
            </a:ln>
          </p:spPr>
          <p:txBody>
            <a:bodyPr/>
            <a:p>
              <a:endParaRPr lang="en-US"/>
            </a:p>
          </p:txBody>
        </p:sp>
        <p:sp>
          <p:nvSpPr>
            <p:cNvPr id="8723" name="Freeform 1623"/>
            <p:cNvSpPr/>
            <p:nvPr/>
          </p:nvSpPr>
          <p:spPr>
            <a:xfrm>
              <a:off x="1042493" y="5646506"/>
              <a:ext cx="1350544" cy="9905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84" h="355">
                  <a:moveTo>
                    <a:pt x="478" y="0"/>
                  </a:moveTo>
                  <a:cubicBezTo>
                    <a:pt x="480" y="21"/>
                    <a:pt x="484" y="43"/>
                    <a:pt x="477" y="63"/>
                  </a:cubicBezTo>
                  <a:cubicBezTo>
                    <a:pt x="472" y="79"/>
                    <a:pt x="455" y="87"/>
                    <a:pt x="440" y="95"/>
                  </a:cubicBezTo>
                  <a:cubicBezTo>
                    <a:pt x="422" y="106"/>
                    <a:pt x="402" y="114"/>
                    <a:pt x="383" y="123"/>
                  </a:cubicBezTo>
                  <a:cubicBezTo>
                    <a:pt x="369" y="131"/>
                    <a:pt x="351" y="134"/>
                    <a:pt x="340" y="146"/>
                  </a:cubicBezTo>
                  <a:cubicBezTo>
                    <a:pt x="328" y="159"/>
                    <a:pt x="332" y="188"/>
                    <a:pt x="332" y="205"/>
                  </a:cubicBezTo>
                  <a:cubicBezTo>
                    <a:pt x="333" y="223"/>
                    <a:pt x="327" y="239"/>
                    <a:pt x="328" y="258"/>
                  </a:cubicBezTo>
                  <a:cubicBezTo>
                    <a:pt x="329" y="273"/>
                    <a:pt x="329" y="288"/>
                    <a:pt x="330" y="303"/>
                  </a:cubicBezTo>
                  <a:cubicBezTo>
                    <a:pt x="306" y="312"/>
                    <a:pt x="306" y="312"/>
                    <a:pt x="306" y="312"/>
                  </a:cubicBezTo>
                  <a:cubicBezTo>
                    <a:pt x="306" y="309"/>
                    <a:pt x="305" y="306"/>
                    <a:pt x="303" y="303"/>
                  </a:cubicBezTo>
                  <a:cubicBezTo>
                    <a:pt x="296" y="289"/>
                    <a:pt x="290" y="275"/>
                    <a:pt x="283" y="261"/>
                  </a:cubicBezTo>
                  <a:cubicBezTo>
                    <a:pt x="273" y="240"/>
                    <a:pt x="266" y="218"/>
                    <a:pt x="255" y="198"/>
                  </a:cubicBezTo>
                  <a:cubicBezTo>
                    <a:pt x="249" y="186"/>
                    <a:pt x="234" y="177"/>
                    <a:pt x="245" y="163"/>
                  </a:cubicBezTo>
                  <a:cubicBezTo>
                    <a:pt x="238" y="166"/>
                    <a:pt x="230" y="170"/>
                    <a:pt x="223" y="173"/>
                  </a:cubicBezTo>
                  <a:cubicBezTo>
                    <a:pt x="209" y="179"/>
                    <a:pt x="195" y="186"/>
                    <a:pt x="181" y="191"/>
                  </a:cubicBezTo>
                  <a:cubicBezTo>
                    <a:pt x="165" y="197"/>
                    <a:pt x="150" y="202"/>
                    <a:pt x="135" y="209"/>
                  </a:cubicBezTo>
                  <a:cubicBezTo>
                    <a:pt x="123" y="214"/>
                    <a:pt x="106" y="224"/>
                    <a:pt x="93" y="224"/>
                  </a:cubicBezTo>
                  <a:cubicBezTo>
                    <a:pt x="91" y="256"/>
                    <a:pt x="86" y="288"/>
                    <a:pt x="91" y="319"/>
                  </a:cubicBezTo>
                  <a:cubicBezTo>
                    <a:pt x="92" y="325"/>
                    <a:pt x="94" y="333"/>
                    <a:pt x="96" y="342"/>
                  </a:cubicBezTo>
                  <a:cubicBezTo>
                    <a:pt x="74" y="355"/>
                    <a:pt x="74" y="355"/>
                    <a:pt x="74" y="355"/>
                  </a:cubicBezTo>
                  <a:cubicBezTo>
                    <a:pt x="73" y="344"/>
                    <a:pt x="61" y="329"/>
                    <a:pt x="56" y="320"/>
                  </a:cubicBezTo>
                  <a:cubicBezTo>
                    <a:pt x="47" y="303"/>
                    <a:pt x="39" y="287"/>
                    <a:pt x="32" y="271"/>
                  </a:cubicBezTo>
                  <a:cubicBezTo>
                    <a:pt x="23" y="252"/>
                    <a:pt x="19" y="236"/>
                    <a:pt x="14" y="217"/>
                  </a:cubicBezTo>
                  <a:cubicBezTo>
                    <a:pt x="8" y="196"/>
                    <a:pt x="0" y="181"/>
                    <a:pt x="20" y="166"/>
                  </a:cubicBezTo>
                  <a:cubicBezTo>
                    <a:pt x="39" y="151"/>
                    <a:pt x="61" y="137"/>
                    <a:pt x="82" y="123"/>
                  </a:cubicBezTo>
                  <a:cubicBezTo>
                    <a:pt x="100" y="110"/>
                    <a:pt x="117" y="99"/>
                    <a:pt x="133" y="84"/>
                  </a:cubicBezTo>
                  <a:cubicBezTo>
                    <a:pt x="142" y="75"/>
                    <a:pt x="145" y="72"/>
                    <a:pt x="145" y="59"/>
                  </a:cubicBezTo>
                  <a:cubicBezTo>
                    <a:pt x="145" y="59"/>
                    <a:pt x="387" y="47"/>
                    <a:pt x="478" y="0"/>
                  </a:cubicBezTo>
                  <a:close/>
                </a:path>
              </a:pathLst>
            </a:custGeom>
            <a:solidFill>
              <a:srgbClr val="C7BAB0"/>
            </a:solidFill>
            <a:ln w="9525">
              <a:noFill/>
            </a:ln>
          </p:spPr>
          <p:txBody>
            <a:bodyPr/>
            <a:p>
              <a:endParaRPr lang="en-US"/>
            </a:p>
          </p:txBody>
        </p:sp>
        <p:sp>
          <p:nvSpPr>
            <p:cNvPr id="8724" name="Freeform 1624"/>
            <p:cNvSpPr/>
            <p:nvPr/>
          </p:nvSpPr>
          <p:spPr>
            <a:xfrm>
              <a:off x="1438703" y="5604600"/>
              <a:ext cx="937189" cy="205725"/>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336" h="74">
                  <a:moveTo>
                    <a:pt x="336" y="15"/>
                  </a:moveTo>
                  <a:cubicBezTo>
                    <a:pt x="336" y="15"/>
                    <a:pt x="336" y="15"/>
                    <a:pt x="336" y="15"/>
                  </a:cubicBezTo>
                  <a:cubicBezTo>
                    <a:pt x="245" y="62"/>
                    <a:pt x="3" y="74"/>
                    <a:pt x="3" y="74"/>
                  </a:cubicBezTo>
                  <a:cubicBezTo>
                    <a:pt x="3" y="68"/>
                    <a:pt x="2" y="61"/>
                    <a:pt x="0" y="55"/>
                  </a:cubicBezTo>
                  <a:cubicBezTo>
                    <a:pt x="0" y="55"/>
                    <a:pt x="204" y="47"/>
                    <a:pt x="335" y="0"/>
                  </a:cubicBezTo>
                  <a:cubicBezTo>
                    <a:pt x="335" y="5"/>
                    <a:pt x="336" y="10"/>
                    <a:pt x="336" y="15"/>
                  </a:cubicBezTo>
                  <a:close/>
                </a:path>
              </a:pathLst>
            </a:custGeom>
            <a:solidFill>
              <a:srgbClr val="FFFFFF"/>
            </a:solidFill>
            <a:ln w="9525">
              <a:noFill/>
            </a:ln>
          </p:spPr>
          <p:txBody>
            <a:bodyPr/>
            <a:p>
              <a:endParaRPr lang="en-US"/>
            </a:p>
          </p:txBody>
        </p:sp>
        <p:sp>
          <p:nvSpPr>
            <p:cNvPr id="8725" name="Freeform 1625"/>
            <p:cNvSpPr>
              <a:spLocks noEditPoints="1"/>
            </p:cNvSpPr>
            <p:nvPr/>
          </p:nvSpPr>
          <p:spPr>
            <a:xfrm>
              <a:off x="1219644" y="4619789"/>
              <a:ext cx="289538"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18">
                  <a:moveTo>
                    <a:pt x="102" y="57"/>
                  </a:moveTo>
                  <a:cubicBezTo>
                    <a:pt x="104" y="65"/>
                    <a:pt x="103" y="74"/>
                    <a:pt x="101" y="83"/>
                  </a:cubicBezTo>
                  <a:cubicBezTo>
                    <a:pt x="94" y="115"/>
                    <a:pt x="72" y="118"/>
                    <a:pt x="41" y="112"/>
                  </a:cubicBezTo>
                  <a:cubicBezTo>
                    <a:pt x="25" y="110"/>
                    <a:pt x="10" y="99"/>
                    <a:pt x="7" y="81"/>
                  </a:cubicBezTo>
                  <a:cubicBezTo>
                    <a:pt x="0" y="43"/>
                    <a:pt x="36" y="0"/>
                    <a:pt x="74" y="18"/>
                  </a:cubicBezTo>
                  <a:cubicBezTo>
                    <a:pt x="91" y="26"/>
                    <a:pt x="100" y="41"/>
                    <a:pt x="102" y="57"/>
                  </a:cubicBezTo>
                  <a:close/>
                  <a:moveTo>
                    <a:pt x="84" y="68"/>
                  </a:moveTo>
                  <a:cubicBezTo>
                    <a:pt x="88" y="67"/>
                    <a:pt x="90" y="60"/>
                    <a:pt x="86" y="57"/>
                  </a:cubicBezTo>
                  <a:cubicBezTo>
                    <a:pt x="85" y="57"/>
                    <a:pt x="85" y="56"/>
                    <a:pt x="84" y="56"/>
                  </a:cubicBezTo>
                  <a:cubicBezTo>
                    <a:pt x="80" y="52"/>
                    <a:pt x="77" y="58"/>
                    <a:pt x="79" y="62"/>
                  </a:cubicBezTo>
                  <a:cubicBezTo>
                    <a:pt x="79" y="64"/>
                    <a:pt x="80" y="66"/>
                    <a:pt x="81" y="69"/>
                  </a:cubicBezTo>
                  <a:cubicBezTo>
                    <a:pt x="81" y="69"/>
                    <a:pt x="81" y="69"/>
                    <a:pt x="82" y="69"/>
                  </a:cubicBezTo>
                  <a:cubicBezTo>
                    <a:pt x="82" y="69"/>
                    <a:pt x="82" y="70"/>
                    <a:pt x="82" y="70"/>
                  </a:cubicBezTo>
                  <a:cubicBezTo>
                    <a:pt x="83" y="70"/>
                    <a:pt x="84" y="69"/>
                    <a:pt x="84" y="68"/>
                  </a:cubicBezTo>
                  <a:close/>
                </a:path>
              </a:pathLst>
            </a:custGeom>
            <a:solidFill>
              <a:srgbClr val="FFFFFF"/>
            </a:solidFill>
            <a:ln w="9525">
              <a:noFill/>
            </a:ln>
          </p:spPr>
          <p:txBody>
            <a:bodyPr/>
            <a:p>
              <a:endParaRPr lang="en-US"/>
            </a:p>
          </p:txBody>
        </p:sp>
        <p:sp>
          <p:nvSpPr>
            <p:cNvPr id="8726" name="Freeform 1626"/>
            <p:cNvSpPr>
              <a:spLocks noEditPoints="1"/>
            </p:cNvSpPr>
            <p:nvPr/>
          </p:nvSpPr>
          <p:spPr>
            <a:xfrm>
              <a:off x="1547280" y="4530260"/>
              <a:ext cx="299063"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7" h="118">
                  <a:moveTo>
                    <a:pt x="75" y="18"/>
                  </a:moveTo>
                  <a:cubicBezTo>
                    <a:pt x="100" y="30"/>
                    <a:pt x="107" y="57"/>
                    <a:pt x="102" y="82"/>
                  </a:cubicBezTo>
                  <a:cubicBezTo>
                    <a:pt x="94" y="115"/>
                    <a:pt x="73" y="118"/>
                    <a:pt x="42" y="112"/>
                  </a:cubicBezTo>
                  <a:cubicBezTo>
                    <a:pt x="25" y="110"/>
                    <a:pt x="11" y="99"/>
                    <a:pt x="7" y="81"/>
                  </a:cubicBezTo>
                  <a:cubicBezTo>
                    <a:pt x="0" y="43"/>
                    <a:pt x="37" y="0"/>
                    <a:pt x="75" y="18"/>
                  </a:cubicBezTo>
                  <a:close/>
                  <a:moveTo>
                    <a:pt x="30" y="81"/>
                  </a:moveTo>
                  <a:cubicBezTo>
                    <a:pt x="31" y="71"/>
                    <a:pt x="26" y="68"/>
                    <a:pt x="24" y="68"/>
                  </a:cubicBezTo>
                  <a:cubicBezTo>
                    <a:pt x="24" y="68"/>
                    <a:pt x="24" y="68"/>
                    <a:pt x="24" y="68"/>
                  </a:cubicBezTo>
                  <a:cubicBezTo>
                    <a:pt x="23" y="68"/>
                    <a:pt x="22" y="68"/>
                    <a:pt x="21" y="68"/>
                  </a:cubicBezTo>
                  <a:cubicBezTo>
                    <a:pt x="20" y="74"/>
                    <a:pt x="22" y="82"/>
                    <a:pt x="30" y="81"/>
                  </a:cubicBezTo>
                  <a:close/>
                </a:path>
              </a:pathLst>
            </a:custGeom>
            <a:solidFill>
              <a:srgbClr val="FFFFFF"/>
            </a:solidFill>
            <a:ln w="9525">
              <a:noFill/>
            </a:ln>
          </p:spPr>
          <p:txBody>
            <a:bodyPr/>
            <a:p>
              <a:endParaRPr lang="en-US"/>
            </a:p>
          </p:txBody>
        </p:sp>
        <p:sp>
          <p:nvSpPr>
            <p:cNvPr id="8727" name="Freeform 1627"/>
            <p:cNvSpPr/>
            <p:nvPr/>
          </p:nvSpPr>
          <p:spPr>
            <a:xfrm>
              <a:off x="1274886" y="4991236"/>
              <a:ext cx="1099103" cy="76575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Lst>
              <a:pathLst>
                <a:path w="394" h="275">
                  <a:moveTo>
                    <a:pt x="388" y="137"/>
                  </a:moveTo>
                  <a:cubicBezTo>
                    <a:pt x="390" y="164"/>
                    <a:pt x="393" y="192"/>
                    <a:pt x="394" y="220"/>
                  </a:cubicBezTo>
                  <a:cubicBezTo>
                    <a:pt x="263" y="267"/>
                    <a:pt x="59" y="275"/>
                    <a:pt x="59" y="275"/>
                  </a:cubicBezTo>
                  <a:cubicBezTo>
                    <a:pt x="55" y="259"/>
                    <a:pt x="48" y="244"/>
                    <a:pt x="43" y="230"/>
                  </a:cubicBezTo>
                  <a:cubicBezTo>
                    <a:pt x="35" y="206"/>
                    <a:pt x="27" y="182"/>
                    <a:pt x="16" y="158"/>
                  </a:cubicBezTo>
                  <a:cubicBezTo>
                    <a:pt x="10" y="145"/>
                    <a:pt x="5" y="131"/>
                    <a:pt x="0" y="116"/>
                  </a:cubicBezTo>
                  <a:cubicBezTo>
                    <a:pt x="0" y="116"/>
                    <a:pt x="67" y="158"/>
                    <a:pt x="79" y="158"/>
                  </a:cubicBezTo>
                  <a:cubicBezTo>
                    <a:pt x="91" y="158"/>
                    <a:pt x="137" y="85"/>
                    <a:pt x="137" y="85"/>
                  </a:cubicBezTo>
                  <a:cubicBezTo>
                    <a:pt x="137" y="85"/>
                    <a:pt x="200" y="120"/>
                    <a:pt x="220" y="120"/>
                  </a:cubicBezTo>
                  <a:cubicBezTo>
                    <a:pt x="241" y="120"/>
                    <a:pt x="346" y="0"/>
                    <a:pt x="346" y="0"/>
                  </a:cubicBezTo>
                  <a:cubicBezTo>
                    <a:pt x="365" y="44"/>
                    <a:pt x="383" y="89"/>
                    <a:pt x="388" y="137"/>
                  </a:cubicBezTo>
                  <a:close/>
                </a:path>
              </a:pathLst>
            </a:custGeom>
            <a:solidFill>
              <a:srgbClr val="DEF5FF"/>
            </a:solidFill>
            <a:ln w="9525">
              <a:noFill/>
            </a:ln>
          </p:spPr>
          <p:txBody>
            <a:bodyPr/>
            <a:p>
              <a:endParaRPr lang="en-US"/>
            </a:p>
          </p:txBody>
        </p:sp>
        <p:sp>
          <p:nvSpPr>
            <p:cNvPr id="8728" name="Freeform 1628"/>
            <p:cNvSpPr/>
            <p:nvPr/>
          </p:nvSpPr>
          <p:spPr>
            <a:xfrm>
              <a:off x="1657761" y="4928376"/>
              <a:ext cx="582886" cy="396210"/>
            </a:xfrm>
            <a:custGeom>
              <a:avLst/>
              <a:gdLst/>
              <a:ahLst/>
              <a:cxnLst>
                <a:cxn ang="0">
                  <a:pos x="2147483646" y="0"/>
                </a:cxn>
                <a:cxn ang="0">
                  <a:pos x="2147483646" y="2147483646"/>
                </a:cxn>
                <a:cxn ang="0">
                  <a:pos x="2147483646" y="2147483646"/>
                </a:cxn>
                <a:cxn ang="0">
                  <a:pos x="0" y="2147483646"/>
                </a:cxn>
                <a:cxn ang="0">
                  <a:pos x="2147483646" y="0"/>
                </a:cxn>
              </a:cxnLst>
              <a:pathLst>
                <a:path w="209" h="142">
                  <a:moveTo>
                    <a:pt x="200" y="0"/>
                  </a:moveTo>
                  <a:cubicBezTo>
                    <a:pt x="203" y="8"/>
                    <a:pt x="206" y="15"/>
                    <a:pt x="209" y="22"/>
                  </a:cubicBezTo>
                  <a:cubicBezTo>
                    <a:pt x="209" y="22"/>
                    <a:pt x="104" y="142"/>
                    <a:pt x="83" y="142"/>
                  </a:cubicBezTo>
                  <a:cubicBezTo>
                    <a:pt x="63" y="142"/>
                    <a:pt x="0" y="107"/>
                    <a:pt x="0" y="107"/>
                  </a:cubicBezTo>
                  <a:cubicBezTo>
                    <a:pt x="19" y="107"/>
                    <a:pt x="182" y="19"/>
                    <a:pt x="200" y="0"/>
                  </a:cubicBezTo>
                  <a:close/>
                </a:path>
              </a:pathLst>
            </a:custGeom>
            <a:solidFill>
              <a:srgbClr val="FFFFFF"/>
            </a:solidFill>
            <a:ln w="9525">
              <a:noFill/>
            </a:ln>
          </p:spPr>
          <p:txBody>
            <a:bodyPr/>
            <a:p>
              <a:endParaRPr lang="en-US"/>
            </a:p>
          </p:txBody>
        </p:sp>
        <p:sp>
          <p:nvSpPr>
            <p:cNvPr id="8729" name="Freeform 1629"/>
            <p:cNvSpPr/>
            <p:nvPr/>
          </p:nvSpPr>
          <p:spPr>
            <a:xfrm>
              <a:off x="1244408" y="5221724"/>
              <a:ext cx="413355" cy="209534"/>
            </a:xfrm>
            <a:custGeom>
              <a:avLst/>
              <a:gdLst/>
              <a:ahLst/>
              <a:cxnLst>
                <a:cxn ang="0">
                  <a:pos x="2147483646" y="2147483646"/>
                </a:cxn>
                <a:cxn ang="0">
                  <a:pos x="2147483646" y="2147483646"/>
                </a:cxn>
                <a:cxn ang="0">
                  <a:pos x="2147483646" y="2147483646"/>
                </a:cxn>
                <a:cxn ang="0">
                  <a:pos x="0" y="0"/>
                </a:cxn>
                <a:cxn ang="0">
                  <a:pos x="2147483646" y="2147483646"/>
                </a:cxn>
              </a:cxnLst>
              <a:pathLst>
                <a:path w="148" h="75">
                  <a:moveTo>
                    <a:pt x="148" y="2"/>
                  </a:moveTo>
                  <a:cubicBezTo>
                    <a:pt x="148" y="2"/>
                    <a:pt x="102" y="75"/>
                    <a:pt x="90" y="75"/>
                  </a:cubicBezTo>
                  <a:cubicBezTo>
                    <a:pt x="78" y="75"/>
                    <a:pt x="11" y="33"/>
                    <a:pt x="11" y="33"/>
                  </a:cubicBezTo>
                  <a:cubicBezTo>
                    <a:pt x="7" y="22"/>
                    <a:pt x="3" y="11"/>
                    <a:pt x="0" y="0"/>
                  </a:cubicBezTo>
                  <a:cubicBezTo>
                    <a:pt x="0" y="0"/>
                    <a:pt x="130" y="2"/>
                    <a:pt x="148" y="2"/>
                  </a:cubicBezTo>
                  <a:close/>
                </a:path>
              </a:pathLst>
            </a:custGeom>
            <a:solidFill>
              <a:srgbClr val="FFFFFF"/>
            </a:solidFill>
            <a:ln w="9525">
              <a:noFill/>
            </a:ln>
          </p:spPr>
          <p:txBody>
            <a:bodyPr/>
            <a:p>
              <a:endParaRPr lang="en-US"/>
            </a:p>
          </p:txBody>
        </p:sp>
        <p:sp>
          <p:nvSpPr>
            <p:cNvPr id="8730" name="Freeform 1630"/>
            <p:cNvSpPr>
              <a:spLocks noEditPoints="1"/>
            </p:cNvSpPr>
            <p:nvPr/>
          </p:nvSpPr>
          <p:spPr>
            <a:xfrm>
              <a:off x="1137736" y="4465495"/>
              <a:ext cx="1076245" cy="76194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 h="273">
                  <a:moveTo>
                    <a:pt x="267" y="115"/>
                  </a:moveTo>
                  <a:cubicBezTo>
                    <a:pt x="267" y="115"/>
                    <a:pt x="267" y="115"/>
                    <a:pt x="267" y="114"/>
                  </a:cubicBezTo>
                  <a:cubicBezTo>
                    <a:pt x="267" y="115"/>
                    <a:pt x="267" y="115"/>
                    <a:pt x="267" y="115"/>
                  </a:cubicBezTo>
                  <a:close/>
                  <a:moveTo>
                    <a:pt x="131" y="112"/>
                  </a:moveTo>
                  <a:cubicBezTo>
                    <a:pt x="129" y="96"/>
                    <a:pt x="120" y="81"/>
                    <a:pt x="103" y="73"/>
                  </a:cubicBezTo>
                  <a:cubicBezTo>
                    <a:pt x="65" y="55"/>
                    <a:pt x="29" y="98"/>
                    <a:pt x="36" y="136"/>
                  </a:cubicBezTo>
                  <a:cubicBezTo>
                    <a:pt x="39" y="154"/>
                    <a:pt x="54" y="165"/>
                    <a:pt x="70" y="167"/>
                  </a:cubicBezTo>
                  <a:cubicBezTo>
                    <a:pt x="101" y="173"/>
                    <a:pt x="123" y="170"/>
                    <a:pt x="130" y="138"/>
                  </a:cubicBezTo>
                  <a:cubicBezTo>
                    <a:pt x="132" y="129"/>
                    <a:pt x="133" y="120"/>
                    <a:pt x="131" y="112"/>
                  </a:cubicBezTo>
                  <a:close/>
                  <a:moveTo>
                    <a:pt x="154" y="104"/>
                  </a:moveTo>
                  <a:cubicBezTo>
                    <a:pt x="158" y="122"/>
                    <a:pt x="172" y="133"/>
                    <a:pt x="189" y="135"/>
                  </a:cubicBezTo>
                  <a:cubicBezTo>
                    <a:pt x="220" y="141"/>
                    <a:pt x="241" y="138"/>
                    <a:pt x="249" y="105"/>
                  </a:cubicBezTo>
                  <a:cubicBezTo>
                    <a:pt x="254" y="80"/>
                    <a:pt x="247" y="53"/>
                    <a:pt x="222" y="41"/>
                  </a:cubicBezTo>
                  <a:cubicBezTo>
                    <a:pt x="184" y="23"/>
                    <a:pt x="147" y="66"/>
                    <a:pt x="154" y="104"/>
                  </a:cubicBezTo>
                  <a:close/>
                  <a:moveTo>
                    <a:pt x="378" y="146"/>
                  </a:moveTo>
                  <a:cubicBezTo>
                    <a:pt x="381" y="153"/>
                    <a:pt x="383" y="160"/>
                    <a:pt x="386" y="166"/>
                  </a:cubicBezTo>
                  <a:cubicBezTo>
                    <a:pt x="368" y="185"/>
                    <a:pt x="205" y="273"/>
                    <a:pt x="186" y="273"/>
                  </a:cubicBezTo>
                  <a:cubicBezTo>
                    <a:pt x="168" y="273"/>
                    <a:pt x="38" y="271"/>
                    <a:pt x="38" y="271"/>
                  </a:cubicBezTo>
                  <a:cubicBezTo>
                    <a:pt x="31" y="248"/>
                    <a:pt x="24" y="226"/>
                    <a:pt x="18" y="204"/>
                  </a:cubicBezTo>
                  <a:cubicBezTo>
                    <a:pt x="9" y="171"/>
                    <a:pt x="0" y="127"/>
                    <a:pt x="8" y="94"/>
                  </a:cubicBezTo>
                  <a:cubicBezTo>
                    <a:pt x="15" y="62"/>
                    <a:pt x="43" y="41"/>
                    <a:pt x="71" y="29"/>
                  </a:cubicBezTo>
                  <a:cubicBezTo>
                    <a:pt x="105" y="14"/>
                    <a:pt x="145" y="2"/>
                    <a:pt x="183" y="1"/>
                  </a:cubicBezTo>
                  <a:cubicBezTo>
                    <a:pt x="237" y="0"/>
                    <a:pt x="276" y="25"/>
                    <a:pt x="317" y="57"/>
                  </a:cubicBezTo>
                  <a:cubicBezTo>
                    <a:pt x="345" y="79"/>
                    <a:pt x="364" y="113"/>
                    <a:pt x="378" y="146"/>
                  </a:cubicBezTo>
                  <a:close/>
                </a:path>
              </a:pathLst>
            </a:custGeom>
            <a:solidFill>
              <a:srgbClr val="EBDB9E"/>
            </a:solidFill>
            <a:ln w="9525">
              <a:noFill/>
            </a:ln>
          </p:spPr>
          <p:txBody>
            <a:bodyPr/>
            <a:p>
              <a:endParaRPr lang="en-US"/>
            </a:p>
          </p:txBody>
        </p:sp>
        <p:sp>
          <p:nvSpPr>
            <p:cNvPr id="8731" name="Freeform 1631"/>
            <p:cNvSpPr/>
            <p:nvPr/>
          </p:nvSpPr>
          <p:spPr>
            <a:xfrm>
              <a:off x="1042493" y="4465495"/>
              <a:ext cx="1350544" cy="226677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4" h="812">
                  <a:moveTo>
                    <a:pt x="330" y="726"/>
                  </a:moveTo>
                  <a:cubicBezTo>
                    <a:pt x="329" y="711"/>
                    <a:pt x="329" y="696"/>
                    <a:pt x="328" y="681"/>
                  </a:cubicBezTo>
                  <a:cubicBezTo>
                    <a:pt x="327" y="662"/>
                    <a:pt x="333" y="646"/>
                    <a:pt x="332" y="628"/>
                  </a:cubicBezTo>
                  <a:cubicBezTo>
                    <a:pt x="332" y="611"/>
                    <a:pt x="328" y="582"/>
                    <a:pt x="340" y="569"/>
                  </a:cubicBezTo>
                  <a:cubicBezTo>
                    <a:pt x="351" y="557"/>
                    <a:pt x="369" y="554"/>
                    <a:pt x="383" y="546"/>
                  </a:cubicBezTo>
                  <a:cubicBezTo>
                    <a:pt x="402" y="537"/>
                    <a:pt x="422" y="529"/>
                    <a:pt x="440" y="518"/>
                  </a:cubicBezTo>
                  <a:cubicBezTo>
                    <a:pt x="455" y="510"/>
                    <a:pt x="472" y="502"/>
                    <a:pt x="477" y="486"/>
                  </a:cubicBezTo>
                  <a:cubicBezTo>
                    <a:pt x="484" y="466"/>
                    <a:pt x="480" y="444"/>
                    <a:pt x="478" y="423"/>
                  </a:cubicBezTo>
                  <a:cubicBezTo>
                    <a:pt x="478" y="418"/>
                    <a:pt x="477" y="413"/>
                    <a:pt x="477" y="408"/>
                  </a:cubicBezTo>
                  <a:cubicBezTo>
                    <a:pt x="476" y="380"/>
                    <a:pt x="473" y="352"/>
                    <a:pt x="471" y="325"/>
                  </a:cubicBezTo>
                  <a:cubicBezTo>
                    <a:pt x="466" y="277"/>
                    <a:pt x="448" y="232"/>
                    <a:pt x="429" y="188"/>
                  </a:cubicBezTo>
                  <a:cubicBezTo>
                    <a:pt x="426" y="181"/>
                    <a:pt x="423" y="174"/>
                    <a:pt x="420" y="166"/>
                  </a:cubicBezTo>
                  <a:cubicBezTo>
                    <a:pt x="417" y="160"/>
                    <a:pt x="415" y="153"/>
                    <a:pt x="412" y="146"/>
                  </a:cubicBezTo>
                  <a:cubicBezTo>
                    <a:pt x="398" y="113"/>
                    <a:pt x="379" y="79"/>
                    <a:pt x="351" y="57"/>
                  </a:cubicBezTo>
                  <a:cubicBezTo>
                    <a:pt x="310" y="25"/>
                    <a:pt x="271" y="0"/>
                    <a:pt x="217" y="1"/>
                  </a:cubicBezTo>
                  <a:cubicBezTo>
                    <a:pt x="179" y="2"/>
                    <a:pt x="139" y="14"/>
                    <a:pt x="105" y="29"/>
                  </a:cubicBezTo>
                  <a:cubicBezTo>
                    <a:pt x="77" y="41"/>
                    <a:pt x="49" y="62"/>
                    <a:pt x="42" y="94"/>
                  </a:cubicBezTo>
                  <a:cubicBezTo>
                    <a:pt x="34" y="127"/>
                    <a:pt x="43" y="171"/>
                    <a:pt x="52" y="204"/>
                  </a:cubicBezTo>
                  <a:cubicBezTo>
                    <a:pt x="58" y="226"/>
                    <a:pt x="65" y="248"/>
                    <a:pt x="72" y="271"/>
                  </a:cubicBezTo>
                  <a:cubicBezTo>
                    <a:pt x="75" y="282"/>
                    <a:pt x="79" y="293"/>
                    <a:pt x="83" y="304"/>
                  </a:cubicBezTo>
                  <a:cubicBezTo>
                    <a:pt x="88" y="319"/>
                    <a:pt x="93" y="333"/>
                    <a:pt x="99" y="346"/>
                  </a:cubicBezTo>
                  <a:cubicBezTo>
                    <a:pt x="110" y="370"/>
                    <a:pt x="118" y="394"/>
                    <a:pt x="126" y="418"/>
                  </a:cubicBezTo>
                  <a:cubicBezTo>
                    <a:pt x="131" y="432"/>
                    <a:pt x="138" y="447"/>
                    <a:pt x="142" y="463"/>
                  </a:cubicBezTo>
                  <a:cubicBezTo>
                    <a:pt x="144" y="469"/>
                    <a:pt x="145" y="476"/>
                    <a:pt x="145" y="482"/>
                  </a:cubicBezTo>
                  <a:cubicBezTo>
                    <a:pt x="145" y="495"/>
                    <a:pt x="142" y="498"/>
                    <a:pt x="133" y="507"/>
                  </a:cubicBezTo>
                  <a:cubicBezTo>
                    <a:pt x="117" y="522"/>
                    <a:pt x="100" y="533"/>
                    <a:pt x="82" y="546"/>
                  </a:cubicBezTo>
                  <a:cubicBezTo>
                    <a:pt x="61" y="560"/>
                    <a:pt x="39" y="574"/>
                    <a:pt x="20" y="589"/>
                  </a:cubicBezTo>
                  <a:cubicBezTo>
                    <a:pt x="0" y="604"/>
                    <a:pt x="8" y="619"/>
                    <a:pt x="14" y="640"/>
                  </a:cubicBezTo>
                  <a:cubicBezTo>
                    <a:pt x="19" y="659"/>
                    <a:pt x="23" y="675"/>
                    <a:pt x="32" y="694"/>
                  </a:cubicBezTo>
                  <a:cubicBezTo>
                    <a:pt x="39" y="710"/>
                    <a:pt x="47" y="726"/>
                    <a:pt x="56" y="743"/>
                  </a:cubicBezTo>
                  <a:cubicBezTo>
                    <a:pt x="61" y="752"/>
                    <a:pt x="73" y="767"/>
                    <a:pt x="74" y="778"/>
                  </a:cubicBezTo>
                  <a:cubicBezTo>
                    <a:pt x="75" y="787"/>
                    <a:pt x="68" y="800"/>
                    <a:pt x="67" y="810"/>
                  </a:cubicBezTo>
                  <a:cubicBezTo>
                    <a:pt x="76" y="812"/>
                    <a:pt x="94" y="796"/>
                    <a:pt x="97" y="788"/>
                  </a:cubicBezTo>
                  <a:cubicBezTo>
                    <a:pt x="99" y="782"/>
                    <a:pt x="98" y="774"/>
                    <a:pt x="96" y="765"/>
                  </a:cubicBezTo>
                  <a:cubicBezTo>
                    <a:pt x="94" y="756"/>
                    <a:pt x="92" y="748"/>
                    <a:pt x="91" y="742"/>
                  </a:cubicBezTo>
                  <a:cubicBezTo>
                    <a:pt x="86" y="711"/>
                    <a:pt x="91" y="679"/>
                    <a:pt x="93" y="647"/>
                  </a:cubicBezTo>
                  <a:cubicBezTo>
                    <a:pt x="106" y="647"/>
                    <a:pt x="123" y="637"/>
                    <a:pt x="135" y="632"/>
                  </a:cubicBezTo>
                  <a:cubicBezTo>
                    <a:pt x="150" y="625"/>
                    <a:pt x="165" y="620"/>
                    <a:pt x="181" y="614"/>
                  </a:cubicBezTo>
                  <a:cubicBezTo>
                    <a:pt x="195" y="609"/>
                    <a:pt x="209" y="602"/>
                    <a:pt x="223" y="596"/>
                  </a:cubicBezTo>
                  <a:cubicBezTo>
                    <a:pt x="230" y="593"/>
                    <a:pt x="238" y="589"/>
                    <a:pt x="245" y="586"/>
                  </a:cubicBezTo>
                  <a:cubicBezTo>
                    <a:pt x="234" y="600"/>
                    <a:pt x="249" y="609"/>
                    <a:pt x="255" y="621"/>
                  </a:cubicBezTo>
                  <a:cubicBezTo>
                    <a:pt x="266" y="641"/>
                    <a:pt x="273" y="663"/>
                    <a:pt x="283" y="684"/>
                  </a:cubicBezTo>
                  <a:cubicBezTo>
                    <a:pt x="290" y="698"/>
                    <a:pt x="296" y="712"/>
                    <a:pt x="303" y="726"/>
                  </a:cubicBezTo>
                  <a:cubicBezTo>
                    <a:pt x="305" y="729"/>
                    <a:pt x="306" y="732"/>
                    <a:pt x="306" y="735"/>
                  </a:cubicBezTo>
                  <a:cubicBezTo>
                    <a:pt x="308" y="744"/>
                    <a:pt x="307" y="754"/>
                    <a:pt x="307" y="764"/>
                  </a:cubicBezTo>
                  <a:cubicBezTo>
                    <a:pt x="313" y="763"/>
                    <a:pt x="319" y="757"/>
                    <a:pt x="324" y="752"/>
                  </a:cubicBezTo>
                  <a:cubicBezTo>
                    <a:pt x="332" y="745"/>
                    <a:pt x="331" y="745"/>
                    <a:pt x="330" y="735"/>
                  </a:cubicBezTo>
                  <a:cubicBezTo>
                    <a:pt x="330" y="732"/>
                    <a:pt x="330" y="729"/>
                    <a:pt x="330" y="72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8732" name="Freeform 1632"/>
            <p:cNvSpPr/>
            <p:nvPr/>
          </p:nvSpPr>
          <p:spPr>
            <a:xfrm>
              <a:off x="1219644" y="4619789"/>
              <a:ext cx="289538"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18">
                  <a:moveTo>
                    <a:pt x="41" y="112"/>
                  </a:moveTo>
                  <a:cubicBezTo>
                    <a:pt x="72" y="118"/>
                    <a:pt x="94" y="115"/>
                    <a:pt x="101" y="83"/>
                  </a:cubicBezTo>
                  <a:cubicBezTo>
                    <a:pt x="103" y="74"/>
                    <a:pt x="104" y="65"/>
                    <a:pt x="102" y="57"/>
                  </a:cubicBezTo>
                  <a:cubicBezTo>
                    <a:pt x="100" y="41"/>
                    <a:pt x="91" y="26"/>
                    <a:pt x="74" y="18"/>
                  </a:cubicBezTo>
                  <a:cubicBezTo>
                    <a:pt x="36" y="0"/>
                    <a:pt x="0" y="43"/>
                    <a:pt x="7" y="81"/>
                  </a:cubicBezTo>
                  <a:cubicBezTo>
                    <a:pt x="10" y="99"/>
                    <a:pt x="25" y="110"/>
                    <a:pt x="41" y="11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8733" name="Freeform 1633"/>
            <p:cNvSpPr/>
            <p:nvPr/>
          </p:nvSpPr>
          <p:spPr>
            <a:xfrm>
              <a:off x="1547280" y="4530260"/>
              <a:ext cx="299063" cy="329541"/>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7" h="118">
                  <a:moveTo>
                    <a:pt x="42" y="112"/>
                  </a:moveTo>
                  <a:cubicBezTo>
                    <a:pt x="73" y="118"/>
                    <a:pt x="94" y="115"/>
                    <a:pt x="102" y="82"/>
                  </a:cubicBezTo>
                  <a:cubicBezTo>
                    <a:pt x="107" y="57"/>
                    <a:pt x="100" y="30"/>
                    <a:pt x="75" y="18"/>
                  </a:cubicBezTo>
                  <a:cubicBezTo>
                    <a:pt x="37" y="0"/>
                    <a:pt x="0" y="43"/>
                    <a:pt x="7" y="81"/>
                  </a:cubicBezTo>
                  <a:cubicBezTo>
                    <a:pt x="11" y="99"/>
                    <a:pt x="25" y="110"/>
                    <a:pt x="42" y="11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8734" name="Freeform 1634"/>
            <p:cNvSpPr/>
            <p:nvPr/>
          </p:nvSpPr>
          <p:spPr>
            <a:xfrm>
              <a:off x="1503469" y="4718842"/>
              <a:ext cx="64765" cy="59051"/>
            </a:xfrm>
            <a:custGeom>
              <a:avLst/>
              <a:gdLst/>
              <a:ahLst/>
              <a:cxnLst>
                <a:cxn ang="0">
                  <a:pos x="0" y="2147483646"/>
                </a:cxn>
                <a:cxn ang="0">
                  <a:pos x="0" y="2147483646"/>
                </a:cxn>
                <a:cxn ang="0">
                  <a:pos x="2147483646" y="2147483646"/>
                </a:cxn>
              </a:cxnLst>
              <a:pathLst>
                <a:path w="23" h="21">
                  <a:moveTo>
                    <a:pt x="0" y="21"/>
                  </a:moveTo>
                  <a:cubicBezTo>
                    <a:pt x="0" y="21"/>
                    <a:pt x="0" y="21"/>
                    <a:pt x="0" y="21"/>
                  </a:cubicBezTo>
                  <a:cubicBezTo>
                    <a:pt x="1" y="20"/>
                    <a:pt x="10" y="0"/>
                    <a:pt x="2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35" name="Freeform 1635"/>
            <p:cNvSpPr/>
            <p:nvPr/>
          </p:nvSpPr>
          <p:spPr>
            <a:xfrm>
              <a:off x="1432988" y="4764558"/>
              <a:ext cx="36193" cy="4952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 h="18">
                  <a:moveTo>
                    <a:pt x="5" y="14"/>
                  </a:moveTo>
                  <a:cubicBezTo>
                    <a:pt x="4" y="13"/>
                    <a:pt x="4" y="13"/>
                    <a:pt x="3" y="13"/>
                  </a:cubicBezTo>
                  <a:cubicBezTo>
                    <a:pt x="3" y="12"/>
                    <a:pt x="2" y="11"/>
                    <a:pt x="2" y="10"/>
                  </a:cubicBezTo>
                  <a:cubicBezTo>
                    <a:pt x="0" y="6"/>
                    <a:pt x="3" y="0"/>
                    <a:pt x="7" y="4"/>
                  </a:cubicBezTo>
                  <a:cubicBezTo>
                    <a:pt x="8" y="4"/>
                    <a:pt x="8" y="5"/>
                    <a:pt x="9" y="5"/>
                  </a:cubicBezTo>
                  <a:cubicBezTo>
                    <a:pt x="9" y="6"/>
                    <a:pt x="10" y="8"/>
                    <a:pt x="10" y="9"/>
                  </a:cubicBezTo>
                  <a:cubicBezTo>
                    <a:pt x="10" y="12"/>
                    <a:pt x="9" y="15"/>
                    <a:pt x="7" y="16"/>
                  </a:cubicBezTo>
                  <a:cubicBezTo>
                    <a:pt x="7" y="17"/>
                    <a:pt x="6" y="18"/>
                    <a:pt x="5" y="18"/>
                  </a:cubicBezTo>
                  <a:cubicBezTo>
                    <a:pt x="5" y="18"/>
                    <a:pt x="5" y="17"/>
                    <a:pt x="5" y="17"/>
                  </a:cubicBezTo>
                  <a:cubicBezTo>
                    <a:pt x="4" y="16"/>
                    <a:pt x="4" y="14"/>
                    <a:pt x="3" y="13"/>
                  </a:cubicBezTo>
                  <a:cubicBezTo>
                    <a:pt x="3" y="8"/>
                    <a:pt x="3" y="3"/>
                    <a:pt x="8" y="5"/>
                  </a:cubicBezTo>
                  <a:cubicBezTo>
                    <a:pt x="8" y="5"/>
                    <a:pt x="8" y="5"/>
                    <a:pt x="8" y="5"/>
                  </a:cubicBezTo>
                  <a:cubicBezTo>
                    <a:pt x="8" y="5"/>
                    <a:pt x="9" y="5"/>
                    <a:pt x="9" y="5"/>
                  </a:cubicBezTo>
                  <a:cubicBezTo>
                    <a:pt x="13" y="8"/>
                    <a:pt x="11" y="15"/>
                    <a:pt x="7" y="16"/>
                  </a:cubicBezTo>
                  <a:cubicBezTo>
                    <a:pt x="6" y="17"/>
                    <a:pt x="6" y="17"/>
                    <a:pt x="5" y="17"/>
                  </a:cubicBezTo>
                  <a:cubicBezTo>
                    <a:pt x="4" y="17"/>
                    <a:pt x="4" y="17"/>
                    <a:pt x="4" y="17"/>
                  </a:cubicBezTo>
                  <a:cubicBezTo>
                    <a:pt x="3" y="14"/>
                    <a:pt x="2" y="12"/>
                    <a:pt x="2" y="10"/>
                  </a:cubicBezTo>
                  <a:cubicBezTo>
                    <a:pt x="2" y="5"/>
                    <a:pt x="5" y="2"/>
                    <a:pt x="8" y="5"/>
                  </a:cubicBezTo>
                  <a:cubicBezTo>
                    <a:pt x="8" y="5"/>
                    <a:pt x="9" y="7"/>
                    <a:pt x="10" y="9"/>
                  </a:cubicBezTo>
                  <a:cubicBezTo>
                    <a:pt x="10" y="10"/>
                    <a:pt x="10" y="11"/>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36" name="Freeform 1636"/>
            <p:cNvSpPr/>
            <p:nvPr/>
          </p:nvSpPr>
          <p:spPr>
            <a:xfrm>
              <a:off x="1615855" y="4718842"/>
              <a:ext cx="13335" cy="30478"/>
            </a:xfrm>
            <a:custGeom>
              <a:avLst/>
              <a:gdLst/>
              <a:ahLst/>
              <a:cxnLst>
                <a:cxn ang="0">
                  <a:pos x="0" y="0"/>
                </a:cxn>
                <a:cxn ang="0">
                  <a:pos x="2147483646" y="2147483646"/>
                </a:cxn>
                <a:cxn ang="0">
                  <a:pos x="2147483646" y="2147483646"/>
                </a:cxn>
                <a:cxn ang="0">
                  <a:pos x="2147483646" y="2147483646"/>
                </a:cxn>
              </a:cxnLst>
              <a:pathLst>
                <a:path w="5" h="11">
                  <a:moveTo>
                    <a:pt x="0" y="0"/>
                  </a:moveTo>
                  <a:cubicBezTo>
                    <a:pt x="4" y="2"/>
                    <a:pt x="5" y="7"/>
                    <a:pt x="3" y="11"/>
                  </a:cubicBezTo>
                  <a:cubicBezTo>
                    <a:pt x="2" y="9"/>
                    <a:pt x="1" y="6"/>
                    <a:pt x="1" y="4"/>
                  </a:cubicBezTo>
                  <a:cubicBezTo>
                    <a:pt x="2" y="4"/>
                    <a:pt x="3" y="5"/>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37" name="Freeform 1637"/>
            <p:cNvSpPr/>
            <p:nvPr/>
          </p:nvSpPr>
          <p:spPr>
            <a:xfrm>
              <a:off x="1604425" y="4718842"/>
              <a:ext cx="30478" cy="40003"/>
            </a:xfrm>
            <a:custGeom>
              <a:avLst/>
              <a:gdLst/>
              <a:ahLst/>
              <a:cxnLst>
                <a:cxn ang="0">
                  <a:pos x="2147483646" y="2147483646"/>
                </a:cxn>
                <a:cxn ang="0">
                  <a:pos x="2147483646" y="0"/>
                </a:cxn>
                <a:cxn ang="0">
                  <a:pos x="2147483646" y="0"/>
                </a:cxn>
                <a:cxn ang="0">
                  <a:pos x="2147483646" y="2147483646"/>
                </a:cxn>
                <a:cxn ang="0">
                  <a:pos x="2147483646" y="0"/>
                </a:cxn>
                <a:cxn ang="0">
                  <a:pos x="2147483646" y="0"/>
                </a:cxn>
              </a:cxnLst>
              <a:pathLst>
                <a:path w="11" h="14">
                  <a:moveTo>
                    <a:pt x="5" y="7"/>
                  </a:moveTo>
                  <a:cubicBezTo>
                    <a:pt x="2" y="3"/>
                    <a:pt x="2" y="1"/>
                    <a:pt x="4" y="0"/>
                  </a:cubicBezTo>
                  <a:cubicBezTo>
                    <a:pt x="4" y="0"/>
                    <a:pt x="4" y="0"/>
                    <a:pt x="4" y="0"/>
                  </a:cubicBezTo>
                  <a:cubicBezTo>
                    <a:pt x="6" y="0"/>
                    <a:pt x="11" y="3"/>
                    <a:pt x="10" y="13"/>
                  </a:cubicBezTo>
                  <a:cubicBezTo>
                    <a:pt x="2" y="14"/>
                    <a:pt x="0" y="6"/>
                    <a:pt x="1" y="0"/>
                  </a:cubicBezTo>
                  <a:cubicBezTo>
                    <a:pt x="2" y="0"/>
                    <a:pt x="3" y="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38" name="Freeform 1638"/>
            <p:cNvSpPr/>
            <p:nvPr/>
          </p:nvSpPr>
          <p:spPr>
            <a:xfrm>
              <a:off x="1537756" y="4854086"/>
              <a:ext cx="78100" cy="89529"/>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28" h="32">
                  <a:moveTo>
                    <a:pt x="4" y="32"/>
                  </a:moveTo>
                  <a:cubicBezTo>
                    <a:pt x="0" y="28"/>
                    <a:pt x="0" y="15"/>
                    <a:pt x="1" y="9"/>
                  </a:cubicBezTo>
                  <a:cubicBezTo>
                    <a:pt x="5" y="10"/>
                    <a:pt x="10" y="14"/>
                    <a:pt x="14" y="15"/>
                  </a:cubicBezTo>
                  <a:cubicBezTo>
                    <a:pt x="14" y="10"/>
                    <a:pt x="14" y="5"/>
                    <a:pt x="14" y="0"/>
                  </a:cubicBezTo>
                  <a:cubicBezTo>
                    <a:pt x="19" y="2"/>
                    <a:pt x="23" y="8"/>
                    <a:pt x="2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39" name="Freeform 1639"/>
            <p:cNvSpPr/>
            <p:nvPr/>
          </p:nvSpPr>
          <p:spPr>
            <a:xfrm>
              <a:off x="1882534" y="4787417"/>
              <a:ext cx="3810" cy="3810"/>
            </a:xfrm>
            <a:custGeom>
              <a:avLst/>
              <a:gdLst/>
              <a:ahLst/>
              <a:cxnLst>
                <a:cxn ang="0">
                  <a:pos x="0" y="0"/>
                </a:cxn>
                <a:cxn ang="0">
                  <a:pos x="2147483646" y="2147483646"/>
                </a:cxn>
              </a:cxnLst>
              <a:pathLst>
                <a:path w="1" h="2">
                  <a:moveTo>
                    <a:pt x="0" y="0"/>
                  </a:moveTo>
                  <a:cubicBezTo>
                    <a:pt x="0" y="1"/>
                    <a:pt x="0" y="2"/>
                    <a:pt x="1"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40" name="Freeform 1640"/>
            <p:cNvSpPr/>
            <p:nvPr/>
          </p:nvSpPr>
          <p:spPr>
            <a:xfrm>
              <a:off x="1882534" y="4783607"/>
              <a:ext cx="0" cy="3810"/>
            </a:xfrm>
            <a:custGeom>
              <a:avLst/>
              <a:gdLst/>
              <a:ahLst/>
              <a:cxnLst>
                <a:cxn ang="0">
                  <a:pos x="0" y="2147483646"/>
                </a:cxn>
                <a:cxn ang="0">
                  <a:pos x="0" y="0"/>
                </a:cxn>
                <a:cxn ang="0">
                  <a:pos x="0" y="2147483646"/>
                </a:cxn>
              </a:cxnLst>
              <a:pathLst>
                <a:path w="1" h="1">
                  <a:moveTo>
                    <a:pt x="0" y="1"/>
                  </a:moveTo>
                  <a:cubicBezTo>
                    <a:pt x="0" y="1"/>
                    <a:pt x="0" y="1"/>
                    <a:pt x="0" y="0"/>
                  </a:cubicBezTo>
                  <a:cubicBezTo>
                    <a:pt x="0" y="1"/>
                    <a:pt x="0" y="1"/>
                    <a:pt x="0" y="1"/>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8741" name="Freeform 1641"/>
            <p:cNvSpPr/>
            <p:nvPr/>
          </p:nvSpPr>
          <p:spPr>
            <a:xfrm>
              <a:off x="1467276" y="4787417"/>
              <a:ext cx="419068" cy="255251"/>
            </a:xfrm>
            <a:custGeom>
              <a:avLst/>
              <a:gdLst/>
              <a:ahLst/>
              <a:cxnLst>
                <a:cxn ang="0">
                  <a:pos x="0" y="2147483646"/>
                </a:cxn>
                <a:cxn ang="0">
                  <a:pos x="2147483646" y="2147483646"/>
                </a:cxn>
                <a:cxn ang="0">
                  <a:pos x="2147483646" y="0"/>
                </a:cxn>
              </a:cxnLst>
              <a:pathLst>
                <a:path w="150" h="92">
                  <a:moveTo>
                    <a:pt x="0" y="75"/>
                  </a:moveTo>
                  <a:cubicBezTo>
                    <a:pt x="32" y="92"/>
                    <a:pt x="82" y="85"/>
                    <a:pt x="110" y="63"/>
                  </a:cubicBezTo>
                  <a:cubicBezTo>
                    <a:pt x="129" y="49"/>
                    <a:pt x="150" y="25"/>
                    <a:pt x="149"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42" name="Freeform 1642"/>
            <p:cNvSpPr/>
            <p:nvPr/>
          </p:nvSpPr>
          <p:spPr>
            <a:xfrm>
              <a:off x="1855866" y="4775988"/>
              <a:ext cx="68575" cy="7619"/>
            </a:xfrm>
            <a:custGeom>
              <a:avLst/>
              <a:gdLst/>
              <a:ahLst/>
              <a:cxnLst>
                <a:cxn ang="0">
                  <a:pos x="0" y="2147483646"/>
                </a:cxn>
                <a:cxn ang="0">
                  <a:pos x="2147483646" y="2147483646"/>
                </a:cxn>
              </a:cxnLst>
              <a:pathLst>
                <a:path w="25" h="3">
                  <a:moveTo>
                    <a:pt x="0" y="3"/>
                  </a:moveTo>
                  <a:cubicBezTo>
                    <a:pt x="8" y="1"/>
                    <a:pt x="17" y="0"/>
                    <a:pt x="25"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43" name="Freeform 1643"/>
            <p:cNvSpPr/>
            <p:nvPr/>
          </p:nvSpPr>
          <p:spPr>
            <a:xfrm>
              <a:off x="1244408" y="4928376"/>
              <a:ext cx="969573" cy="299063"/>
            </a:xfrm>
            <a:custGeom>
              <a:avLst/>
              <a:gdLst/>
              <a:ahLst/>
              <a:cxnLst>
                <a:cxn ang="0">
                  <a:pos x="0" y="2147483646"/>
                </a:cxn>
                <a:cxn ang="0">
                  <a:pos x="2147483646" y="2147483646"/>
                </a:cxn>
                <a:cxn ang="0">
                  <a:pos x="2147483646" y="0"/>
                </a:cxn>
                <a:cxn ang="0">
                  <a:pos x="2147483646" y="0"/>
                </a:cxn>
              </a:cxnLst>
              <a:pathLst>
                <a:path w="348" h="107">
                  <a:moveTo>
                    <a:pt x="0" y="105"/>
                  </a:moveTo>
                  <a:cubicBezTo>
                    <a:pt x="0" y="105"/>
                    <a:pt x="130" y="107"/>
                    <a:pt x="148" y="107"/>
                  </a:cubicBezTo>
                  <a:cubicBezTo>
                    <a:pt x="167" y="107"/>
                    <a:pt x="330" y="19"/>
                    <a:pt x="348" y="0"/>
                  </a:cubicBezTo>
                  <a:cubicBezTo>
                    <a:pt x="348" y="0"/>
                    <a:pt x="348" y="0"/>
                    <a:pt x="348"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44" name="Freeform 1644"/>
            <p:cNvSpPr/>
            <p:nvPr/>
          </p:nvSpPr>
          <p:spPr>
            <a:xfrm>
              <a:off x="1274886" y="4991236"/>
              <a:ext cx="965763" cy="440023"/>
            </a:xfrm>
            <a:custGeom>
              <a:avLst/>
              <a:gdLst/>
              <a:ahLst/>
              <a:cxnLst>
                <a:cxn ang="0">
                  <a:pos x="0" y="2147483646"/>
                </a:cxn>
                <a:cxn ang="0">
                  <a:pos x="2147483646" y="2147483646"/>
                </a:cxn>
                <a:cxn ang="0">
                  <a:pos x="2147483646" y="2147483646"/>
                </a:cxn>
                <a:cxn ang="0">
                  <a:pos x="2147483646" y="2147483646"/>
                </a:cxn>
                <a:cxn ang="0">
                  <a:pos x="2147483646" y="0"/>
                </a:cxn>
              </a:cxnLst>
              <a:pathLst>
                <a:path w="346" h="158">
                  <a:moveTo>
                    <a:pt x="0" y="116"/>
                  </a:moveTo>
                  <a:cubicBezTo>
                    <a:pt x="0" y="116"/>
                    <a:pt x="67" y="158"/>
                    <a:pt x="79" y="158"/>
                  </a:cubicBezTo>
                  <a:cubicBezTo>
                    <a:pt x="91" y="158"/>
                    <a:pt x="137" y="85"/>
                    <a:pt x="137" y="85"/>
                  </a:cubicBezTo>
                  <a:cubicBezTo>
                    <a:pt x="137" y="85"/>
                    <a:pt x="200" y="120"/>
                    <a:pt x="220" y="120"/>
                  </a:cubicBezTo>
                  <a:cubicBezTo>
                    <a:pt x="241" y="120"/>
                    <a:pt x="346" y="0"/>
                    <a:pt x="34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45" name="Freeform 1645"/>
            <p:cNvSpPr/>
            <p:nvPr/>
          </p:nvSpPr>
          <p:spPr>
            <a:xfrm>
              <a:off x="1448227" y="5646506"/>
              <a:ext cx="927666" cy="163818"/>
            </a:xfrm>
            <a:custGeom>
              <a:avLst/>
              <a:gdLst/>
              <a:ahLst/>
              <a:cxnLst>
                <a:cxn ang="0">
                  <a:pos x="0" y="2147483646"/>
                </a:cxn>
                <a:cxn ang="0">
                  <a:pos x="2147483646" y="0"/>
                </a:cxn>
              </a:cxnLst>
              <a:pathLst>
                <a:path w="333" h="59">
                  <a:moveTo>
                    <a:pt x="0" y="59"/>
                  </a:moveTo>
                  <a:cubicBezTo>
                    <a:pt x="0" y="59"/>
                    <a:pt x="242" y="47"/>
                    <a:pt x="33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46" name="Freeform 1646"/>
            <p:cNvSpPr/>
            <p:nvPr/>
          </p:nvSpPr>
          <p:spPr>
            <a:xfrm>
              <a:off x="1438703" y="5604600"/>
              <a:ext cx="935285" cy="152389"/>
            </a:xfrm>
            <a:custGeom>
              <a:avLst/>
              <a:gdLst/>
              <a:ahLst/>
              <a:cxnLst>
                <a:cxn ang="0">
                  <a:pos x="0" y="2147483646"/>
                </a:cxn>
                <a:cxn ang="0">
                  <a:pos x="2147483646" y="0"/>
                </a:cxn>
              </a:cxnLst>
              <a:pathLst>
                <a:path w="335" h="55">
                  <a:moveTo>
                    <a:pt x="0" y="55"/>
                  </a:moveTo>
                  <a:cubicBezTo>
                    <a:pt x="0" y="55"/>
                    <a:pt x="204" y="47"/>
                    <a:pt x="33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47" name="Line 1647"/>
            <p:cNvSpPr/>
            <p:nvPr/>
          </p:nvSpPr>
          <p:spPr>
            <a:xfrm flipV="1">
              <a:off x="1895869" y="6492263"/>
              <a:ext cx="68575" cy="24764"/>
            </a:xfrm>
            <a:prstGeom prst="line">
              <a:avLst/>
            </a:prstGeom>
            <a:ln w="15875" cap="rnd" cmpd="sng">
              <a:solidFill>
                <a:srgbClr val="000000"/>
              </a:solidFill>
              <a:prstDash val="solid"/>
              <a:round/>
              <a:headEnd type="none" w="med" len="med"/>
              <a:tailEnd type="none" w="med" len="med"/>
            </a:ln>
          </p:spPr>
        </p:sp>
        <p:sp>
          <p:nvSpPr>
            <p:cNvPr id="8748" name="Line 1648"/>
            <p:cNvSpPr/>
            <p:nvPr/>
          </p:nvSpPr>
          <p:spPr>
            <a:xfrm flipV="1">
              <a:off x="1250122" y="6600840"/>
              <a:ext cx="60955" cy="36193"/>
            </a:xfrm>
            <a:prstGeom prst="line">
              <a:avLst/>
            </a:prstGeom>
            <a:ln w="15875" cap="rnd" cmpd="sng">
              <a:solidFill>
                <a:srgbClr val="000000"/>
              </a:solidFill>
              <a:prstDash val="solid"/>
              <a:round/>
              <a:headEnd type="none" w="med" len="med"/>
              <a:tailEnd type="none" w="med" len="med"/>
            </a:ln>
          </p:spPr>
        </p:sp>
        <p:sp>
          <p:nvSpPr>
            <p:cNvPr id="8749" name="Freeform 1649"/>
            <p:cNvSpPr/>
            <p:nvPr/>
          </p:nvSpPr>
          <p:spPr>
            <a:xfrm>
              <a:off x="1726336" y="5905567"/>
              <a:ext cx="131436" cy="196201"/>
            </a:xfrm>
            <a:custGeom>
              <a:avLst/>
              <a:gdLst/>
              <a:ahLst/>
              <a:cxnLst>
                <a:cxn ang="0">
                  <a:pos x="2147483646" y="0"/>
                </a:cxn>
                <a:cxn ang="0">
                  <a:pos x="0" y="2147483646"/>
                </a:cxn>
              </a:cxnLst>
              <a:pathLst>
                <a:path w="47" h="70">
                  <a:moveTo>
                    <a:pt x="47" y="0"/>
                  </a:moveTo>
                  <a:cubicBezTo>
                    <a:pt x="47" y="0"/>
                    <a:pt x="4" y="30"/>
                    <a:pt x="0"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50" name="Freeform 1650"/>
            <p:cNvSpPr/>
            <p:nvPr/>
          </p:nvSpPr>
          <p:spPr>
            <a:xfrm>
              <a:off x="1545375" y="5141720"/>
              <a:ext cx="304777" cy="2038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Lst>
              <a:pathLst>
                <a:path w="109" h="73">
                  <a:moveTo>
                    <a:pt x="13" y="73"/>
                  </a:moveTo>
                  <a:cubicBezTo>
                    <a:pt x="25" y="72"/>
                    <a:pt x="30" y="58"/>
                    <a:pt x="40" y="54"/>
                  </a:cubicBezTo>
                  <a:cubicBezTo>
                    <a:pt x="50" y="49"/>
                    <a:pt x="68" y="53"/>
                    <a:pt x="79" y="53"/>
                  </a:cubicBezTo>
                  <a:cubicBezTo>
                    <a:pt x="83" y="53"/>
                    <a:pt x="97" y="55"/>
                    <a:pt x="100" y="52"/>
                  </a:cubicBezTo>
                  <a:cubicBezTo>
                    <a:pt x="109" y="44"/>
                    <a:pt x="95" y="20"/>
                    <a:pt x="91" y="14"/>
                  </a:cubicBezTo>
                  <a:cubicBezTo>
                    <a:pt x="87" y="8"/>
                    <a:pt x="84" y="0"/>
                    <a:pt x="77" y="0"/>
                  </a:cubicBezTo>
                  <a:cubicBezTo>
                    <a:pt x="72" y="0"/>
                    <a:pt x="63" y="9"/>
                    <a:pt x="60" y="13"/>
                  </a:cubicBezTo>
                  <a:cubicBezTo>
                    <a:pt x="55" y="19"/>
                    <a:pt x="54" y="32"/>
                    <a:pt x="46" y="35"/>
                  </a:cubicBezTo>
                  <a:cubicBezTo>
                    <a:pt x="38" y="38"/>
                    <a:pt x="26" y="30"/>
                    <a:pt x="18" y="28"/>
                  </a:cubicBezTo>
                  <a:cubicBezTo>
                    <a:pt x="5" y="25"/>
                    <a:pt x="1" y="25"/>
                    <a:pt x="0" y="39"/>
                  </a:cubicBezTo>
                  <a:cubicBezTo>
                    <a:pt x="0" y="48"/>
                    <a:pt x="0" y="73"/>
                    <a:pt x="13" y="73"/>
                  </a:cubicBezTo>
                  <a:close/>
                </a:path>
              </a:pathLst>
            </a:custGeom>
            <a:solidFill>
              <a:srgbClr val="C40000"/>
            </a:solidFill>
            <a:ln w="15875" cap="rnd" cmpd="sng">
              <a:solidFill>
                <a:srgbClr val="000000"/>
              </a:solidFill>
              <a:prstDash val="solid"/>
              <a:round/>
              <a:headEnd type="none" w="med" len="med"/>
              <a:tailEnd type="none" w="med" len="med"/>
            </a:ln>
          </p:spPr>
          <p:txBody>
            <a:bodyPr/>
            <a:p>
              <a:endParaRPr lang="en-US"/>
            </a:p>
          </p:txBody>
        </p:sp>
        <p:sp>
          <p:nvSpPr>
            <p:cNvPr id="8751" name="Freeform 1651"/>
            <p:cNvSpPr/>
            <p:nvPr/>
          </p:nvSpPr>
          <p:spPr>
            <a:xfrm>
              <a:off x="1623474" y="5198866"/>
              <a:ext cx="106672" cy="131436"/>
            </a:xfrm>
            <a:custGeom>
              <a:avLst/>
              <a:gdLst/>
              <a:ahLst/>
              <a:cxnLst>
                <a:cxn ang="0">
                  <a:pos x="2147483646" y="2147483646"/>
                </a:cxn>
                <a:cxn ang="0">
                  <a:pos x="2147483646" y="2147483646"/>
                </a:cxn>
                <a:cxn ang="0">
                  <a:pos x="2147483646" y="2147483646"/>
                </a:cxn>
              </a:cxnLst>
              <a:pathLst>
                <a:path w="38" h="47">
                  <a:moveTo>
                    <a:pt x="19" y="7"/>
                  </a:moveTo>
                  <a:cubicBezTo>
                    <a:pt x="38" y="17"/>
                    <a:pt x="21" y="47"/>
                    <a:pt x="8" y="35"/>
                  </a:cubicBezTo>
                  <a:cubicBezTo>
                    <a:pt x="0" y="29"/>
                    <a:pt x="4" y="0"/>
                    <a:pt x="19" y="7"/>
                  </a:cubicBezTo>
                  <a:close/>
                </a:path>
              </a:pathLst>
            </a:custGeom>
            <a:solidFill>
              <a:srgbClr val="E60000"/>
            </a:solidFill>
            <a:ln w="15875" cap="rnd" cmpd="sng">
              <a:solidFill>
                <a:srgbClr val="000000"/>
              </a:solidFill>
              <a:prstDash val="solid"/>
              <a:round/>
              <a:headEnd type="none" w="med" len="med"/>
              <a:tailEnd type="none" w="med" len="med"/>
            </a:ln>
          </p:spPr>
          <p:txBody>
            <a:bodyPr/>
            <a:p>
              <a:endParaRPr lang="en-US"/>
            </a:p>
          </p:txBody>
        </p:sp>
        <p:sp>
          <p:nvSpPr>
            <p:cNvPr id="8752" name="Freeform 1652"/>
            <p:cNvSpPr/>
            <p:nvPr/>
          </p:nvSpPr>
          <p:spPr>
            <a:xfrm>
              <a:off x="1665381" y="4995045"/>
              <a:ext cx="542885" cy="8248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5" h="295">
                  <a:moveTo>
                    <a:pt x="189" y="21"/>
                  </a:moveTo>
                  <a:cubicBezTo>
                    <a:pt x="195" y="96"/>
                    <a:pt x="195" y="96"/>
                    <a:pt x="195" y="96"/>
                  </a:cubicBezTo>
                  <a:cubicBezTo>
                    <a:pt x="186" y="133"/>
                    <a:pt x="166" y="166"/>
                    <a:pt x="155" y="203"/>
                  </a:cubicBezTo>
                  <a:cubicBezTo>
                    <a:pt x="143" y="240"/>
                    <a:pt x="126" y="266"/>
                    <a:pt x="102" y="295"/>
                  </a:cubicBezTo>
                  <a:cubicBezTo>
                    <a:pt x="70" y="282"/>
                    <a:pt x="49" y="259"/>
                    <a:pt x="29" y="233"/>
                  </a:cubicBezTo>
                  <a:cubicBezTo>
                    <a:pt x="17" y="217"/>
                    <a:pt x="10" y="200"/>
                    <a:pt x="3" y="183"/>
                  </a:cubicBezTo>
                  <a:cubicBezTo>
                    <a:pt x="2" y="180"/>
                    <a:pt x="1" y="176"/>
                    <a:pt x="0" y="173"/>
                  </a:cubicBezTo>
                  <a:cubicBezTo>
                    <a:pt x="18" y="155"/>
                    <a:pt x="18" y="155"/>
                    <a:pt x="18" y="155"/>
                  </a:cubicBezTo>
                  <a:cubicBezTo>
                    <a:pt x="29" y="173"/>
                    <a:pt x="42" y="187"/>
                    <a:pt x="56" y="202"/>
                  </a:cubicBezTo>
                  <a:cubicBezTo>
                    <a:pt x="70" y="217"/>
                    <a:pt x="84" y="221"/>
                    <a:pt x="100" y="232"/>
                  </a:cubicBezTo>
                  <a:cubicBezTo>
                    <a:pt x="111" y="217"/>
                    <a:pt x="114" y="198"/>
                    <a:pt x="119" y="180"/>
                  </a:cubicBezTo>
                  <a:cubicBezTo>
                    <a:pt x="126" y="160"/>
                    <a:pt x="131" y="141"/>
                    <a:pt x="137" y="121"/>
                  </a:cubicBezTo>
                  <a:cubicBezTo>
                    <a:pt x="141" y="107"/>
                    <a:pt x="161" y="0"/>
                    <a:pt x="189" y="21"/>
                  </a:cubicBezTo>
                  <a:close/>
                </a:path>
              </a:pathLst>
            </a:custGeom>
            <a:solidFill>
              <a:srgbClr val="DEF5FF"/>
            </a:solidFill>
            <a:ln w="9525">
              <a:noFill/>
            </a:ln>
          </p:spPr>
          <p:txBody>
            <a:bodyPr/>
            <a:p>
              <a:endParaRPr lang="en-US"/>
            </a:p>
          </p:txBody>
        </p:sp>
        <p:sp>
          <p:nvSpPr>
            <p:cNvPr id="8753" name="Freeform 1653"/>
            <p:cNvSpPr/>
            <p:nvPr/>
          </p:nvSpPr>
          <p:spPr>
            <a:xfrm>
              <a:off x="1652047" y="5396971"/>
              <a:ext cx="62861" cy="81909"/>
            </a:xfrm>
            <a:custGeom>
              <a:avLst/>
              <a:gdLst/>
              <a:ahLst/>
              <a:cxnLst>
                <a:cxn ang="0">
                  <a:pos x="2147483646" y="2147483646"/>
                </a:cxn>
                <a:cxn ang="0">
                  <a:pos x="2147483646" y="2147483646"/>
                </a:cxn>
                <a:cxn ang="0">
                  <a:pos x="0" y="2147483646"/>
                </a:cxn>
                <a:cxn ang="0">
                  <a:pos x="2147483646" y="0"/>
                </a:cxn>
                <a:cxn ang="0">
                  <a:pos x="2147483646" y="2147483646"/>
                </a:cxn>
              </a:cxnLst>
              <a:pathLst>
                <a:path w="23" h="29">
                  <a:moveTo>
                    <a:pt x="23" y="11"/>
                  </a:moveTo>
                  <a:cubicBezTo>
                    <a:pt x="5" y="29"/>
                    <a:pt x="5" y="29"/>
                    <a:pt x="5" y="29"/>
                  </a:cubicBezTo>
                  <a:cubicBezTo>
                    <a:pt x="4" y="25"/>
                    <a:pt x="2" y="20"/>
                    <a:pt x="0" y="16"/>
                  </a:cubicBezTo>
                  <a:cubicBezTo>
                    <a:pt x="16" y="0"/>
                    <a:pt x="16" y="0"/>
                    <a:pt x="16" y="0"/>
                  </a:cubicBezTo>
                  <a:cubicBezTo>
                    <a:pt x="18" y="4"/>
                    <a:pt x="21" y="7"/>
                    <a:pt x="23" y="11"/>
                  </a:cubicBezTo>
                  <a:close/>
                </a:path>
              </a:pathLst>
            </a:custGeom>
            <a:solidFill>
              <a:srgbClr val="FFFFFF"/>
            </a:solidFill>
            <a:ln w="9525">
              <a:noFill/>
            </a:ln>
          </p:spPr>
          <p:txBody>
            <a:bodyPr/>
            <a:p>
              <a:endParaRPr lang="en-US"/>
            </a:p>
          </p:txBody>
        </p:sp>
        <p:sp>
          <p:nvSpPr>
            <p:cNvPr id="8754" name="Freeform 1654"/>
            <p:cNvSpPr/>
            <p:nvPr/>
          </p:nvSpPr>
          <p:spPr>
            <a:xfrm>
              <a:off x="1511088" y="5271250"/>
              <a:ext cx="184772" cy="1714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66" h="61">
                  <a:moveTo>
                    <a:pt x="66" y="45"/>
                  </a:moveTo>
                  <a:cubicBezTo>
                    <a:pt x="50" y="61"/>
                    <a:pt x="50" y="61"/>
                    <a:pt x="50" y="61"/>
                  </a:cubicBezTo>
                  <a:cubicBezTo>
                    <a:pt x="49" y="59"/>
                    <a:pt x="48" y="57"/>
                    <a:pt x="47" y="56"/>
                  </a:cubicBezTo>
                  <a:cubicBezTo>
                    <a:pt x="41" y="49"/>
                    <a:pt x="31" y="52"/>
                    <a:pt x="28" y="43"/>
                  </a:cubicBezTo>
                  <a:cubicBezTo>
                    <a:pt x="26" y="38"/>
                    <a:pt x="28" y="26"/>
                    <a:pt x="29" y="21"/>
                  </a:cubicBezTo>
                  <a:cubicBezTo>
                    <a:pt x="20" y="19"/>
                    <a:pt x="9" y="20"/>
                    <a:pt x="0" y="16"/>
                  </a:cubicBezTo>
                  <a:cubicBezTo>
                    <a:pt x="7" y="3"/>
                    <a:pt x="39" y="0"/>
                    <a:pt x="49" y="10"/>
                  </a:cubicBezTo>
                  <a:cubicBezTo>
                    <a:pt x="54" y="16"/>
                    <a:pt x="55" y="26"/>
                    <a:pt x="59" y="33"/>
                  </a:cubicBezTo>
                  <a:cubicBezTo>
                    <a:pt x="61" y="37"/>
                    <a:pt x="63" y="41"/>
                    <a:pt x="66" y="45"/>
                  </a:cubicBezTo>
                  <a:close/>
                </a:path>
              </a:pathLst>
            </a:custGeom>
            <a:solidFill>
              <a:srgbClr val="EBDB9E"/>
            </a:solidFill>
            <a:ln w="9525">
              <a:noFill/>
            </a:ln>
          </p:spPr>
          <p:txBody>
            <a:bodyPr/>
            <a:p>
              <a:endParaRPr lang="en-US"/>
            </a:p>
          </p:txBody>
        </p:sp>
        <p:sp>
          <p:nvSpPr>
            <p:cNvPr id="8755" name="Freeform 1655"/>
            <p:cNvSpPr/>
            <p:nvPr/>
          </p:nvSpPr>
          <p:spPr>
            <a:xfrm>
              <a:off x="1511088" y="4995045"/>
              <a:ext cx="697178" cy="8248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50" h="295">
                  <a:moveTo>
                    <a:pt x="244" y="21"/>
                  </a:moveTo>
                  <a:cubicBezTo>
                    <a:pt x="216" y="0"/>
                    <a:pt x="196" y="107"/>
                    <a:pt x="192" y="121"/>
                  </a:cubicBezTo>
                  <a:cubicBezTo>
                    <a:pt x="186" y="141"/>
                    <a:pt x="181" y="160"/>
                    <a:pt x="174" y="180"/>
                  </a:cubicBezTo>
                  <a:cubicBezTo>
                    <a:pt x="169" y="198"/>
                    <a:pt x="166" y="217"/>
                    <a:pt x="155" y="232"/>
                  </a:cubicBezTo>
                  <a:cubicBezTo>
                    <a:pt x="139" y="221"/>
                    <a:pt x="125" y="217"/>
                    <a:pt x="111" y="202"/>
                  </a:cubicBezTo>
                  <a:cubicBezTo>
                    <a:pt x="97" y="187"/>
                    <a:pt x="84" y="173"/>
                    <a:pt x="73" y="155"/>
                  </a:cubicBezTo>
                  <a:cubicBezTo>
                    <a:pt x="71" y="151"/>
                    <a:pt x="68" y="148"/>
                    <a:pt x="66" y="144"/>
                  </a:cubicBezTo>
                  <a:cubicBezTo>
                    <a:pt x="63" y="140"/>
                    <a:pt x="61" y="136"/>
                    <a:pt x="59" y="132"/>
                  </a:cubicBezTo>
                  <a:cubicBezTo>
                    <a:pt x="55" y="125"/>
                    <a:pt x="54" y="115"/>
                    <a:pt x="49" y="109"/>
                  </a:cubicBezTo>
                  <a:cubicBezTo>
                    <a:pt x="39" y="99"/>
                    <a:pt x="7" y="102"/>
                    <a:pt x="0" y="115"/>
                  </a:cubicBezTo>
                  <a:cubicBezTo>
                    <a:pt x="9" y="119"/>
                    <a:pt x="20" y="118"/>
                    <a:pt x="29" y="120"/>
                  </a:cubicBezTo>
                  <a:cubicBezTo>
                    <a:pt x="28" y="125"/>
                    <a:pt x="26" y="137"/>
                    <a:pt x="28" y="142"/>
                  </a:cubicBezTo>
                  <a:cubicBezTo>
                    <a:pt x="31" y="151"/>
                    <a:pt x="41" y="148"/>
                    <a:pt x="47" y="155"/>
                  </a:cubicBezTo>
                  <a:cubicBezTo>
                    <a:pt x="48" y="156"/>
                    <a:pt x="49" y="158"/>
                    <a:pt x="50" y="160"/>
                  </a:cubicBezTo>
                  <a:cubicBezTo>
                    <a:pt x="52" y="164"/>
                    <a:pt x="54" y="169"/>
                    <a:pt x="55" y="173"/>
                  </a:cubicBezTo>
                  <a:cubicBezTo>
                    <a:pt x="56" y="176"/>
                    <a:pt x="57" y="180"/>
                    <a:pt x="58" y="183"/>
                  </a:cubicBezTo>
                  <a:cubicBezTo>
                    <a:pt x="65" y="200"/>
                    <a:pt x="72" y="217"/>
                    <a:pt x="84" y="233"/>
                  </a:cubicBezTo>
                  <a:cubicBezTo>
                    <a:pt x="104" y="259"/>
                    <a:pt x="125" y="282"/>
                    <a:pt x="157" y="295"/>
                  </a:cubicBezTo>
                  <a:cubicBezTo>
                    <a:pt x="181" y="266"/>
                    <a:pt x="198" y="240"/>
                    <a:pt x="210" y="203"/>
                  </a:cubicBezTo>
                  <a:cubicBezTo>
                    <a:pt x="221" y="166"/>
                    <a:pt x="241" y="133"/>
                    <a:pt x="250" y="9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56" name="Line 1656"/>
            <p:cNvSpPr/>
            <p:nvPr/>
          </p:nvSpPr>
          <p:spPr>
            <a:xfrm flipH="1">
              <a:off x="1652047" y="5396971"/>
              <a:ext cx="43812" cy="45717"/>
            </a:xfrm>
            <a:prstGeom prst="line">
              <a:avLst/>
            </a:prstGeom>
            <a:ln w="15875" cap="rnd" cmpd="sng">
              <a:solidFill>
                <a:srgbClr val="000000"/>
              </a:solidFill>
              <a:prstDash val="solid"/>
              <a:round/>
              <a:headEnd type="none" w="med" len="med"/>
              <a:tailEnd type="none" w="med" len="med"/>
            </a:ln>
          </p:spPr>
        </p:sp>
        <p:sp>
          <p:nvSpPr>
            <p:cNvPr id="8757" name="Line 1657"/>
            <p:cNvSpPr/>
            <p:nvPr/>
          </p:nvSpPr>
          <p:spPr>
            <a:xfrm flipH="1">
              <a:off x="1665381" y="5429353"/>
              <a:ext cx="49526" cy="49526"/>
            </a:xfrm>
            <a:prstGeom prst="line">
              <a:avLst/>
            </a:prstGeom>
            <a:ln w="15875" cap="rnd" cmpd="sng">
              <a:solidFill>
                <a:srgbClr val="000000"/>
              </a:solidFill>
              <a:prstDash val="solid"/>
              <a:round/>
              <a:headEnd type="none" w="med" len="med"/>
              <a:tailEnd type="none" w="med" len="med"/>
            </a:ln>
          </p:spPr>
        </p:sp>
        <p:sp>
          <p:nvSpPr>
            <p:cNvPr id="8758" name="Freeform 1658"/>
            <p:cNvSpPr/>
            <p:nvPr/>
          </p:nvSpPr>
          <p:spPr>
            <a:xfrm>
              <a:off x="636758" y="5084574"/>
              <a:ext cx="885759" cy="8762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18" h="314">
                  <a:moveTo>
                    <a:pt x="315" y="220"/>
                  </a:moveTo>
                  <a:cubicBezTo>
                    <a:pt x="315" y="210"/>
                    <a:pt x="318" y="199"/>
                    <a:pt x="318" y="190"/>
                  </a:cubicBezTo>
                  <a:cubicBezTo>
                    <a:pt x="302" y="188"/>
                    <a:pt x="286" y="183"/>
                    <a:pt x="270" y="177"/>
                  </a:cubicBezTo>
                  <a:cubicBezTo>
                    <a:pt x="274" y="161"/>
                    <a:pt x="271" y="142"/>
                    <a:pt x="281" y="128"/>
                  </a:cubicBezTo>
                  <a:cubicBezTo>
                    <a:pt x="275" y="120"/>
                    <a:pt x="261" y="115"/>
                    <a:pt x="253" y="109"/>
                  </a:cubicBezTo>
                  <a:cubicBezTo>
                    <a:pt x="248" y="105"/>
                    <a:pt x="243" y="102"/>
                    <a:pt x="239" y="98"/>
                  </a:cubicBezTo>
                  <a:cubicBezTo>
                    <a:pt x="233" y="92"/>
                    <a:pt x="233" y="95"/>
                    <a:pt x="234" y="85"/>
                  </a:cubicBezTo>
                  <a:cubicBezTo>
                    <a:pt x="237" y="59"/>
                    <a:pt x="241" y="28"/>
                    <a:pt x="238" y="1"/>
                  </a:cubicBezTo>
                  <a:cubicBezTo>
                    <a:pt x="232" y="0"/>
                    <a:pt x="225" y="3"/>
                    <a:pt x="218" y="4"/>
                  </a:cubicBezTo>
                  <a:cubicBezTo>
                    <a:pt x="209" y="4"/>
                    <a:pt x="201" y="3"/>
                    <a:pt x="193" y="3"/>
                  </a:cubicBezTo>
                  <a:cubicBezTo>
                    <a:pt x="179" y="5"/>
                    <a:pt x="165" y="7"/>
                    <a:pt x="151" y="10"/>
                  </a:cubicBezTo>
                  <a:cubicBezTo>
                    <a:pt x="127" y="16"/>
                    <a:pt x="103" y="24"/>
                    <a:pt x="80" y="30"/>
                  </a:cubicBezTo>
                  <a:cubicBezTo>
                    <a:pt x="57" y="35"/>
                    <a:pt x="36" y="44"/>
                    <a:pt x="14" y="50"/>
                  </a:cubicBezTo>
                  <a:cubicBezTo>
                    <a:pt x="3" y="54"/>
                    <a:pt x="1" y="53"/>
                    <a:pt x="1" y="66"/>
                  </a:cubicBezTo>
                  <a:cubicBezTo>
                    <a:pt x="1" y="76"/>
                    <a:pt x="1" y="86"/>
                    <a:pt x="1" y="96"/>
                  </a:cubicBezTo>
                  <a:cubicBezTo>
                    <a:pt x="1" y="106"/>
                    <a:pt x="1" y="116"/>
                    <a:pt x="1" y="126"/>
                  </a:cubicBezTo>
                  <a:cubicBezTo>
                    <a:pt x="1" y="133"/>
                    <a:pt x="0" y="150"/>
                    <a:pt x="4" y="156"/>
                  </a:cubicBezTo>
                  <a:cubicBezTo>
                    <a:pt x="10" y="169"/>
                    <a:pt x="52" y="182"/>
                    <a:pt x="66" y="187"/>
                  </a:cubicBezTo>
                  <a:cubicBezTo>
                    <a:pt x="64" y="204"/>
                    <a:pt x="63" y="223"/>
                    <a:pt x="65" y="241"/>
                  </a:cubicBezTo>
                  <a:cubicBezTo>
                    <a:pt x="85" y="248"/>
                    <a:pt x="107" y="254"/>
                    <a:pt x="127" y="263"/>
                  </a:cubicBezTo>
                  <a:cubicBezTo>
                    <a:pt x="137" y="269"/>
                    <a:pt x="135" y="274"/>
                    <a:pt x="136" y="287"/>
                  </a:cubicBezTo>
                  <a:cubicBezTo>
                    <a:pt x="137" y="296"/>
                    <a:pt x="139" y="304"/>
                    <a:pt x="141" y="314"/>
                  </a:cubicBezTo>
                  <a:cubicBezTo>
                    <a:pt x="162" y="306"/>
                    <a:pt x="185" y="306"/>
                    <a:pt x="206" y="300"/>
                  </a:cubicBezTo>
                  <a:cubicBezTo>
                    <a:pt x="225" y="294"/>
                    <a:pt x="244" y="288"/>
                    <a:pt x="264" y="284"/>
                  </a:cubicBezTo>
                  <a:cubicBezTo>
                    <a:pt x="277" y="281"/>
                    <a:pt x="291" y="277"/>
                    <a:pt x="304" y="274"/>
                  </a:cubicBezTo>
                  <a:cubicBezTo>
                    <a:pt x="303" y="275"/>
                    <a:pt x="315" y="224"/>
                    <a:pt x="315" y="22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8759" name="Freeform 1659"/>
            <p:cNvSpPr/>
            <p:nvPr/>
          </p:nvSpPr>
          <p:spPr>
            <a:xfrm>
              <a:off x="697714" y="5364588"/>
              <a:ext cx="554314" cy="137150"/>
            </a:xfrm>
            <a:custGeom>
              <a:avLst/>
              <a:gdLst/>
              <a:ahLst/>
              <a:cxnLst>
                <a:cxn ang="0">
                  <a:pos x="0" y="2147483646"/>
                </a:cxn>
                <a:cxn ang="0">
                  <a:pos x="2147483646" y="2147483646"/>
                </a:cxn>
                <a:cxn ang="0">
                  <a:pos x="2147483646" y="2147483646"/>
                </a:cxn>
                <a:cxn ang="0">
                  <a:pos x="2147483646" y="2147483646"/>
                </a:cxn>
                <a:cxn ang="0">
                  <a:pos x="2147483646" y="0"/>
                </a:cxn>
              </a:cxnLst>
              <a:pathLst>
                <a:path w="199" h="49">
                  <a:moveTo>
                    <a:pt x="0" y="49"/>
                  </a:moveTo>
                  <a:cubicBezTo>
                    <a:pt x="0" y="41"/>
                    <a:pt x="56" y="30"/>
                    <a:pt x="66" y="28"/>
                  </a:cubicBezTo>
                  <a:cubicBezTo>
                    <a:pt x="87" y="22"/>
                    <a:pt x="110" y="21"/>
                    <a:pt x="130" y="14"/>
                  </a:cubicBezTo>
                  <a:cubicBezTo>
                    <a:pt x="143" y="10"/>
                    <a:pt x="154" y="7"/>
                    <a:pt x="167" y="5"/>
                  </a:cubicBezTo>
                  <a:cubicBezTo>
                    <a:pt x="177" y="3"/>
                    <a:pt x="189" y="3"/>
                    <a:pt x="19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760" name="Freeform 1660"/>
            <p:cNvSpPr/>
            <p:nvPr/>
          </p:nvSpPr>
          <p:spPr>
            <a:xfrm>
              <a:off x="823434" y="5448401"/>
              <a:ext cx="582886" cy="167627"/>
            </a:xfrm>
            <a:custGeom>
              <a:avLst/>
              <a:gdLst/>
              <a:ahLst/>
              <a:cxnLst>
                <a:cxn ang="0">
                  <a:pos x="0" y="2147483646"/>
                </a:cxn>
                <a:cxn ang="0">
                  <a:pos x="2147483646" y="2147483646"/>
                </a:cxn>
                <a:cxn ang="0">
                  <a:pos x="2147483646" y="0"/>
                </a:cxn>
              </a:cxnLst>
              <a:pathLst>
                <a:path w="209" h="60">
                  <a:moveTo>
                    <a:pt x="0" y="60"/>
                  </a:moveTo>
                  <a:cubicBezTo>
                    <a:pt x="36" y="40"/>
                    <a:pt x="85" y="41"/>
                    <a:pt x="125" y="27"/>
                  </a:cubicBezTo>
                  <a:cubicBezTo>
                    <a:pt x="152" y="17"/>
                    <a:pt x="180" y="2"/>
                    <a:pt x="20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761" name="Freeform 1661"/>
            <p:cNvSpPr/>
            <p:nvPr/>
          </p:nvSpPr>
          <p:spPr>
            <a:xfrm>
              <a:off x="817720" y="5593170"/>
              <a:ext cx="552408" cy="156198"/>
            </a:xfrm>
            <a:custGeom>
              <a:avLst/>
              <a:gdLst/>
              <a:ahLst/>
              <a:cxnLst>
                <a:cxn ang="0">
                  <a:pos x="0" y="2147483646"/>
                </a:cxn>
                <a:cxn ang="0">
                  <a:pos x="2147483646" y="2147483646"/>
                </a:cxn>
                <a:cxn ang="0">
                  <a:pos x="2147483646" y="2147483646"/>
                </a:cxn>
                <a:cxn ang="0">
                  <a:pos x="2147483646" y="2147483646"/>
                </a:cxn>
              </a:cxnLst>
              <a:pathLst>
                <a:path w="198" h="56">
                  <a:moveTo>
                    <a:pt x="0" y="56"/>
                  </a:moveTo>
                  <a:cubicBezTo>
                    <a:pt x="18" y="44"/>
                    <a:pt x="47" y="42"/>
                    <a:pt x="67" y="39"/>
                  </a:cubicBezTo>
                  <a:cubicBezTo>
                    <a:pt x="85" y="36"/>
                    <a:pt x="103" y="31"/>
                    <a:pt x="120" y="26"/>
                  </a:cubicBezTo>
                  <a:cubicBezTo>
                    <a:pt x="142" y="19"/>
                    <a:pt x="174" y="0"/>
                    <a:pt x="198" y="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762" name="Freeform 1662"/>
            <p:cNvSpPr/>
            <p:nvPr/>
          </p:nvSpPr>
          <p:spPr>
            <a:xfrm>
              <a:off x="1095829" y="5627458"/>
              <a:ext cx="426688" cy="198105"/>
            </a:xfrm>
            <a:custGeom>
              <a:avLst/>
              <a:gdLst/>
              <a:ahLst/>
              <a:cxnLst>
                <a:cxn ang="0">
                  <a:pos x="2147483646" y="0"/>
                </a:cxn>
                <a:cxn ang="0">
                  <a:pos x="2147483646" y="2147483646"/>
                </a:cxn>
                <a:cxn ang="0">
                  <a:pos x="2147483646" y="2147483646"/>
                </a:cxn>
                <a:cxn ang="0">
                  <a:pos x="0" y="2147483646"/>
                </a:cxn>
              </a:cxnLst>
              <a:pathLst>
                <a:path w="153" h="71">
                  <a:moveTo>
                    <a:pt x="153" y="0"/>
                  </a:moveTo>
                  <a:cubicBezTo>
                    <a:pt x="134" y="26"/>
                    <a:pt x="92" y="29"/>
                    <a:pt x="64" y="43"/>
                  </a:cubicBezTo>
                  <a:cubicBezTo>
                    <a:pt x="54" y="48"/>
                    <a:pt x="44" y="53"/>
                    <a:pt x="33" y="58"/>
                  </a:cubicBezTo>
                  <a:cubicBezTo>
                    <a:pt x="23" y="63"/>
                    <a:pt x="8" y="64"/>
                    <a:pt x="0" y="7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8763" name="Freeform 1663"/>
            <p:cNvSpPr/>
            <p:nvPr/>
          </p:nvSpPr>
          <p:spPr>
            <a:xfrm>
              <a:off x="621519" y="5431258"/>
              <a:ext cx="198105" cy="2533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1" h="91">
                  <a:moveTo>
                    <a:pt x="51" y="35"/>
                  </a:moveTo>
                  <a:cubicBezTo>
                    <a:pt x="64" y="34"/>
                    <a:pt x="68" y="46"/>
                    <a:pt x="70" y="56"/>
                  </a:cubicBezTo>
                  <a:cubicBezTo>
                    <a:pt x="71" y="62"/>
                    <a:pt x="71" y="70"/>
                    <a:pt x="69" y="76"/>
                  </a:cubicBezTo>
                  <a:cubicBezTo>
                    <a:pt x="68" y="77"/>
                    <a:pt x="61" y="91"/>
                    <a:pt x="59" y="88"/>
                  </a:cubicBezTo>
                  <a:cubicBezTo>
                    <a:pt x="54" y="81"/>
                    <a:pt x="51" y="72"/>
                    <a:pt x="43" y="68"/>
                  </a:cubicBezTo>
                  <a:cubicBezTo>
                    <a:pt x="34" y="63"/>
                    <a:pt x="25" y="59"/>
                    <a:pt x="16" y="54"/>
                  </a:cubicBezTo>
                  <a:cubicBezTo>
                    <a:pt x="6" y="48"/>
                    <a:pt x="0" y="41"/>
                    <a:pt x="4" y="28"/>
                  </a:cubicBezTo>
                  <a:cubicBezTo>
                    <a:pt x="6" y="22"/>
                    <a:pt x="21" y="2"/>
                    <a:pt x="27" y="2"/>
                  </a:cubicBezTo>
                  <a:cubicBezTo>
                    <a:pt x="40" y="0"/>
                    <a:pt x="28" y="21"/>
                    <a:pt x="25" y="25"/>
                  </a:cubicBezTo>
                  <a:cubicBezTo>
                    <a:pt x="28" y="22"/>
                    <a:pt x="37" y="10"/>
                    <a:pt x="42" y="13"/>
                  </a:cubicBezTo>
                  <a:cubicBezTo>
                    <a:pt x="46" y="15"/>
                    <a:pt x="40" y="29"/>
                    <a:pt x="38" y="32"/>
                  </a:cubicBezTo>
                  <a:cubicBezTo>
                    <a:pt x="40" y="29"/>
                    <a:pt x="46" y="20"/>
                    <a:pt x="50" y="20"/>
                  </a:cubicBezTo>
                  <a:cubicBezTo>
                    <a:pt x="58" y="21"/>
                    <a:pt x="55" y="31"/>
                    <a:pt x="51" y="35"/>
                  </a:cubicBezTo>
                  <a:close/>
                </a:path>
              </a:pathLst>
            </a:custGeom>
            <a:solidFill>
              <a:srgbClr val="EBDB9E"/>
            </a:solidFill>
            <a:ln w="15875" cap="rnd" cmpd="sng">
              <a:solidFill>
                <a:srgbClr val="000000"/>
              </a:solidFill>
              <a:prstDash val="solid"/>
              <a:round/>
              <a:headEnd type="none" w="med" len="med"/>
              <a:tailEnd type="none" w="med" len="med"/>
            </a:ln>
          </p:spPr>
          <p:txBody>
            <a:bodyPr/>
            <a:p>
              <a:endParaRPr lang="en-US"/>
            </a:p>
          </p:txBody>
        </p:sp>
        <p:sp>
          <p:nvSpPr>
            <p:cNvPr id="8764" name="Freeform 1664"/>
            <p:cNvSpPr/>
            <p:nvPr/>
          </p:nvSpPr>
          <p:spPr>
            <a:xfrm>
              <a:off x="608186" y="4676935"/>
              <a:ext cx="194295" cy="95243"/>
            </a:xfrm>
            <a:custGeom>
              <a:avLst/>
              <a:gdLst/>
              <a:ahLst/>
              <a:cxnLst>
                <a:cxn ang="0">
                  <a:pos x="0" y="0"/>
                </a:cxn>
                <a:cxn ang="0">
                  <a:pos x="2147483646" y="2147483646"/>
                </a:cxn>
              </a:cxnLst>
              <a:pathLst>
                <a:path w="70" h="34">
                  <a:moveTo>
                    <a:pt x="0" y="0"/>
                  </a:moveTo>
                  <a:cubicBezTo>
                    <a:pt x="24" y="10"/>
                    <a:pt x="52" y="17"/>
                    <a:pt x="70" y="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65" name="Freeform 1665"/>
            <p:cNvSpPr/>
            <p:nvPr/>
          </p:nvSpPr>
          <p:spPr>
            <a:xfrm>
              <a:off x="692000" y="4625503"/>
              <a:ext cx="28573" cy="186676"/>
            </a:xfrm>
            <a:custGeom>
              <a:avLst/>
              <a:gdLst/>
              <a:ahLst/>
              <a:cxnLst>
                <a:cxn ang="0">
                  <a:pos x="2147483646" y="0"/>
                </a:cxn>
                <a:cxn ang="0">
                  <a:pos x="0" y="2147483646"/>
                </a:cxn>
              </a:cxnLst>
              <a:pathLst>
                <a:path w="10" h="67">
                  <a:moveTo>
                    <a:pt x="10" y="0"/>
                  </a:moveTo>
                  <a:cubicBezTo>
                    <a:pt x="8" y="22"/>
                    <a:pt x="5" y="46"/>
                    <a:pt x="0" y="6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66" name="Freeform 1666"/>
            <p:cNvSpPr/>
            <p:nvPr/>
          </p:nvSpPr>
          <p:spPr>
            <a:xfrm>
              <a:off x="290074" y="4838847"/>
              <a:ext cx="102862" cy="76194"/>
            </a:xfrm>
            <a:custGeom>
              <a:avLst/>
              <a:gdLst/>
              <a:ahLst/>
              <a:cxnLst>
                <a:cxn ang="0">
                  <a:pos x="0" y="2147483646"/>
                </a:cxn>
                <a:cxn ang="0">
                  <a:pos x="2147483646" y="0"/>
                </a:cxn>
              </a:cxnLst>
              <a:pathLst>
                <a:path w="37" h="27">
                  <a:moveTo>
                    <a:pt x="0" y="27"/>
                  </a:moveTo>
                  <a:cubicBezTo>
                    <a:pt x="12" y="21"/>
                    <a:pt x="29" y="13"/>
                    <a:pt x="37"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67" name="Freeform 1667"/>
            <p:cNvSpPr/>
            <p:nvPr/>
          </p:nvSpPr>
          <p:spPr>
            <a:xfrm>
              <a:off x="423414" y="4320726"/>
              <a:ext cx="238108" cy="188581"/>
            </a:xfrm>
            <a:custGeom>
              <a:avLst/>
              <a:gdLst/>
              <a:ahLst/>
              <a:cxnLst>
                <a:cxn ang="0">
                  <a:pos x="0" y="2147483646"/>
                </a:cxn>
                <a:cxn ang="0">
                  <a:pos x="2147483646" y="2147483646"/>
                </a:cxn>
                <a:cxn ang="0">
                  <a:pos x="2147483646" y="2147483646"/>
                </a:cxn>
                <a:cxn ang="0">
                  <a:pos x="2147483646" y="0"/>
                </a:cxn>
              </a:cxnLst>
              <a:pathLst>
                <a:path w="85" h="68">
                  <a:moveTo>
                    <a:pt x="0" y="48"/>
                  </a:moveTo>
                  <a:cubicBezTo>
                    <a:pt x="3" y="50"/>
                    <a:pt x="15" y="61"/>
                    <a:pt x="21" y="68"/>
                  </a:cubicBezTo>
                  <a:cubicBezTo>
                    <a:pt x="21" y="48"/>
                    <a:pt x="15" y="30"/>
                    <a:pt x="16" y="11"/>
                  </a:cubicBezTo>
                  <a:cubicBezTo>
                    <a:pt x="39" y="7"/>
                    <a:pt x="62" y="5"/>
                    <a:pt x="8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68" name="Freeform 1668"/>
            <p:cNvSpPr/>
            <p:nvPr/>
          </p:nvSpPr>
          <p:spPr>
            <a:xfrm>
              <a:off x="-8988" y="4705507"/>
              <a:ext cx="36193" cy="36193"/>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Lst>
              <a:pathLst>
                <a:path w="13" h="13">
                  <a:moveTo>
                    <a:pt x="0" y="0"/>
                  </a:moveTo>
                  <a:cubicBezTo>
                    <a:pt x="1" y="1"/>
                    <a:pt x="6" y="0"/>
                    <a:pt x="8" y="1"/>
                  </a:cubicBezTo>
                  <a:cubicBezTo>
                    <a:pt x="7" y="3"/>
                    <a:pt x="8" y="5"/>
                    <a:pt x="7" y="8"/>
                  </a:cubicBezTo>
                  <a:cubicBezTo>
                    <a:pt x="8" y="8"/>
                    <a:pt x="11" y="0"/>
                    <a:pt x="6" y="13"/>
                  </a:cubicBezTo>
                  <a:cubicBezTo>
                    <a:pt x="5" y="11"/>
                    <a:pt x="6" y="5"/>
                    <a:pt x="6" y="4"/>
                  </a:cubicBezTo>
                  <a:cubicBezTo>
                    <a:pt x="6" y="4"/>
                    <a:pt x="13" y="7"/>
                    <a:pt x="11"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69" name="Freeform 1669"/>
            <p:cNvSpPr/>
            <p:nvPr/>
          </p:nvSpPr>
          <p:spPr>
            <a:xfrm>
              <a:off x="74826" y="4589312"/>
              <a:ext cx="41907" cy="266680"/>
            </a:xfrm>
            <a:custGeom>
              <a:avLst/>
              <a:gdLst/>
              <a:ahLst/>
              <a:cxnLst>
                <a:cxn ang="0">
                  <a:pos x="2147483646" y="0"/>
                </a:cxn>
                <a:cxn ang="0">
                  <a:pos x="2147483646" y="2147483646"/>
                </a:cxn>
              </a:cxnLst>
              <a:pathLst>
                <a:path w="15" h="96">
                  <a:moveTo>
                    <a:pt x="15" y="0"/>
                  </a:moveTo>
                  <a:cubicBezTo>
                    <a:pt x="11" y="29"/>
                    <a:pt x="0" y="65"/>
                    <a:pt x="2" y="9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70" name="Freeform 1670"/>
            <p:cNvSpPr/>
            <p:nvPr/>
          </p:nvSpPr>
          <p:spPr>
            <a:xfrm>
              <a:off x="151020" y="4722652"/>
              <a:ext cx="22858" cy="22858"/>
            </a:xfrm>
            <a:custGeom>
              <a:avLst/>
              <a:gdLst/>
              <a:ahLst/>
              <a:cxnLst>
                <a:cxn ang="0">
                  <a:pos x="2147483646" y="0"/>
                </a:cxn>
                <a:cxn ang="0">
                  <a:pos x="2147483646" y="2147483646"/>
                </a:cxn>
                <a:cxn ang="0">
                  <a:pos x="2147483646" y="2147483646"/>
                </a:cxn>
                <a:cxn ang="0">
                  <a:pos x="2147483646" y="2147483646"/>
                </a:cxn>
              </a:cxnLst>
              <a:pathLst>
                <a:path w="8" h="8">
                  <a:moveTo>
                    <a:pt x="2" y="0"/>
                  </a:moveTo>
                  <a:cubicBezTo>
                    <a:pt x="3" y="3"/>
                    <a:pt x="8" y="1"/>
                    <a:pt x="7" y="7"/>
                  </a:cubicBezTo>
                  <a:cubicBezTo>
                    <a:pt x="5" y="8"/>
                    <a:pt x="4" y="8"/>
                    <a:pt x="2" y="7"/>
                  </a:cubicBezTo>
                  <a:cubicBezTo>
                    <a:pt x="0" y="0"/>
                    <a:pt x="3" y="8"/>
                    <a:pt x="4"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71" name="Freeform 1671"/>
            <p:cNvSpPr/>
            <p:nvPr/>
          </p:nvSpPr>
          <p:spPr>
            <a:xfrm>
              <a:off x="543421" y="5004570"/>
              <a:ext cx="15239" cy="110482"/>
            </a:xfrm>
            <a:custGeom>
              <a:avLst/>
              <a:gdLst/>
              <a:ahLst/>
              <a:cxnLst>
                <a:cxn ang="0">
                  <a:pos x="2147483646" y="2147483646"/>
                </a:cxn>
                <a:cxn ang="0">
                  <a:pos x="2147483646" y="0"/>
                </a:cxn>
              </a:cxnLst>
              <a:pathLst>
                <a:path w="5" h="40">
                  <a:moveTo>
                    <a:pt x="2" y="40"/>
                  </a:moveTo>
                  <a:cubicBezTo>
                    <a:pt x="2" y="27"/>
                    <a:pt x="0" y="12"/>
                    <a:pt x="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72" name="Freeform 1672"/>
            <p:cNvSpPr/>
            <p:nvPr/>
          </p:nvSpPr>
          <p:spPr>
            <a:xfrm>
              <a:off x="608186" y="5004570"/>
              <a:ext cx="0" cy="110482"/>
            </a:xfrm>
            <a:custGeom>
              <a:avLst/>
              <a:gdLst/>
              <a:ahLst/>
              <a:cxnLst>
                <a:cxn ang="0">
                  <a:pos x="0" y="0"/>
                </a:cxn>
                <a:cxn ang="0">
                  <a:pos x="0" y="2147483646"/>
                </a:cxn>
              </a:cxnLst>
              <a:pathLst>
                <a:path w="1" h="40">
                  <a:moveTo>
                    <a:pt x="0" y="0"/>
                  </a:moveTo>
                  <a:cubicBezTo>
                    <a:pt x="0" y="12"/>
                    <a:pt x="0" y="34"/>
                    <a:pt x="0" y="4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73" name="Freeform 1673"/>
            <p:cNvSpPr/>
            <p:nvPr/>
          </p:nvSpPr>
          <p:spPr>
            <a:xfrm>
              <a:off x="880580" y="4473115"/>
              <a:ext cx="146675" cy="184772"/>
            </a:xfrm>
            <a:custGeom>
              <a:avLst/>
              <a:gdLst/>
              <a:ahLst/>
              <a:cxnLst>
                <a:cxn ang="0">
                  <a:pos x="2147483646" y="2147483646"/>
                </a:cxn>
                <a:cxn ang="0">
                  <a:pos x="2147483646" y="2147483646"/>
                </a:cxn>
                <a:cxn ang="0">
                  <a:pos x="2147483646" y="2147483646"/>
                </a:cxn>
                <a:cxn ang="0">
                  <a:pos x="2147483646" y="2147483646"/>
                </a:cxn>
              </a:cxnLst>
              <a:pathLst>
                <a:path w="52" h="66">
                  <a:moveTo>
                    <a:pt x="15" y="17"/>
                  </a:moveTo>
                  <a:cubicBezTo>
                    <a:pt x="12" y="17"/>
                    <a:pt x="8" y="17"/>
                    <a:pt x="5" y="17"/>
                  </a:cubicBezTo>
                  <a:cubicBezTo>
                    <a:pt x="0" y="35"/>
                    <a:pt x="4" y="66"/>
                    <a:pt x="28" y="46"/>
                  </a:cubicBezTo>
                  <a:cubicBezTo>
                    <a:pt x="52" y="26"/>
                    <a:pt x="17" y="0"/>
                    <a:pt x="2" y="2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74" name="Freeform 1674"/>
            <p:cNvSpPr/>
            <p:nvPr/>
          </p:nvSpPr>
          <p:spPr>
            <a:xfrm>
              <a:off x="932012" y="4463591"/>
              <a:ext cx="22858" cy="249537"/>
            </a:xfrm>
            <a:custGeom>
              <a:avLst/>
              <a:gdLst/>
              <a:ahLst/>
              <a:cxnLst>
                <a:cxn ang="0">
                  <a:pos x="2147483646" y="0"/>
                </a:cxn>
                <a:cxn ang="0">
                  <a:pos x="0" y="2147483646"/>
                </a:cxn>
              </a:cxnLst>
              <a:pathLst>
                <a:path w="8" h="90">
                  <a:moveTo>
                    <a:pt x="5" y="0"/>
                  </a:moveTo>
                  <a:cubicBezTo>
                    <a:pt x="8" y="29"/>
                    <a:pt x="0" y="60"/>
                    <a:pt x="0" y="9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8775" name="Freeform 1675"/>
            <p:cNvSpPr/>
            <p:nvPr/>
          </p:nvSpPr>
          <p:spPr>
            <a:xfrm>
              <a:off x="36729" y="5124576"/>
              <a:ext cx="247631" cy="186676"/>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89" h="67">
                  <a:moveTo>
                    <a:pt x="13" y="28"/>
                  </a:moveTo>
                  <a:cubicBezTo>
                    <a:pt x="29" y="16"/>
                    <a:pt x="75" y="40"/>
                    <a:pt x="80" y="30"/>
                  </a:cubicBezTo>
                  <a:cubicBezTo>
                    <a:pt x="89" y="12"/>
                    <a:pt x="54" y="0"/>
                    <a:pt x="43" y="13"/>
                  </a:cubicBezTo>
                  <a:cubicBezTo>
                    <a:pt x="32" y="25"/>
                    <a:pt x="47" y="59"/>
                    <a:pt x="24" y="63"/>
                  </a:cubicBezTo>
                  <a:cubicBezTo>
                    <a:pt x="4" y="67"/>
                    <a:pt x="0" y="39"/>
                    <a:pt x="13" y="28"/>
                  </a:cubicBezTo>
                  <a:close/>
                </a:path>
              </a:pathLst>
            </a:custGeom>
            <a:noFill/>
            <a:ln w="15875" cap="rnd" cmpd="sng">
              <a:solidFill>
                <a:srgbClr val="000000"/>
              </a:solidFill>
              <a:prstDash val="solid"/>
              <a:round/>
              <a:headEnd type="none" w="med" len="med"/>
              <a:tailEnd type="none" w="med" len="med"/>
            </a:ln>
          </p:spPr>
          <p:txBody>
            <a:bodyPr/>
            <a:p>
              <a:endParaRPr lang="en-US"/>
            </a:p>
          </p:txBody>
        </p:sp>
      </p:grpSp>
      <p:grpSp>
        <p:nvGrpSpPr>
          <p:cNvPr id="1045" name="组合 1098"/>
          <p:cNvGrpSpPr/>
          <p:nvPr/>
        </p:nvGrpSpPr>
        <p:grpSpPr>
          <a:xfrm>
            <a:off x="3567113" y="-538162"/>
            <a:ext cx="2130425" cy="1635125"/>
            <a:chOff x="4416915" y="4754455"/>
            <a:chExt cx="2839741" cy="1635188"/>
          </a:xfrm>
        </p:grpSpPr>
        <p:pic>
          <p:nvPicPr>
            <p:cNvPr id="8195" name="图片 1093"/>
            <p:cNvPicPr>
              <a:picLocks noChangeAspect="1"/>
            </p:cNvPicPr>
            <p:nvPr userDrawn="1"/>
          </p:nvPicPr>
          <p:blipFill>
            <a:blip r:embed="rId3"/>
            <a:stretch>
              <a:fillRect/>
            </a:stretch>
          </p:blipFill>
          <p:spPr>
            <a:xfrm rot="3857123">
              <a:off x="4938653" y="4232714"/>
              <a:ext cx="1635188" cy="2678667"/>
            </a:xfrm>
            <a:prstGeom prst="rect">
              <a:avLst/>
            </a:prstGeom>
            <a:noFill/>
            <a:ln w="9525">
              <a:noFill/>
            </a:ln>
          </p:spPr>
        </p:pic>
        <p:sp>
          <p:nvSpPr>
            <p:cNvPr id="8196" name="矩形 1097"/>
            <p:cNvSpPr/>
            <p:nvPr/>
          </p:nvSpPr>
          <p:spPr>
            <a:xfrm>
              <a:off x="4857054" y="5341853"/>
              <a:ext cx="2399602" cy="369901"/>
            </a:xfrm>
            <a:prstGeom prst="rect">
              <a:avLst/>
            </a:prstGeom>
            <a:noFill/>
            <a:ln w="9525">
              <a:noFill/>
            </a:ln>
          </p:spPr>
          <p:txBody>
            <a:bodyPr wrap="none" anchor="t" anchorCtr="0">
              <a:spAutoFit/>
            </a:bodyPr>
            <a:p>
              <a:pPr lvl="0" eaLnBrk="1" hangingPunct="1"/>
              <a:r>
                <a:rPr lang="zh-CN" altLang="en-US" dirty="0">
                  <a:latin typeface="Arial" panose="020B0604020202020204" pitchFamily="34" charset="0"/>
                  <a:ea typeface="等线"/>
                </a:rPr>
                <a:t>请输入你的题目</a:t>
              </a:r>
              <a:endParaRPr lang="zh-CN" altLang="en-US" dirty="0">
                <a:latin typeface="Arial" panose="020B0604020202020204" pitchFamily="34" charset="0"/>
                <a:ea typeface="等线"/>
              </a:endParaRPr>
            </a:p>
          </p:txBody>
        </p:sp>
      </p:grpSp>
      <p:sp>
        <p:nvSpPr>
          <p:cNvPr id="2" name="Date Placeholder 1"/>
          <p:cNvSpPr>
            <a:spLocks noGrp="1"/>
          </p:cNvSpPr>
          <p:nvPr>
            <p:ph type="dt" sz="half" idx="10"/>
          </p:nvPr>
        </p:nvSpPr>
        <p:spPr>
          <a:xfrm>
            <a:off x="628650" y="6356350"/>
            <a:ext cx="2057400" cy="365125"/>
          </a:xfrm>
          <a:prstGeom prst="rect">
            <a:avLst/>
          </a:prstGeom>
        </p:spPr>
        <p:txBody>
          <a:bodyPr vert="horz" lIns="91440" tIns="45720" rIns="91440" bIns="45720" rtlCol="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vert="horz" lIns="91440" tIns="45720" rIns="91440" bIns="45720"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45"/>
                                        </p:tgtEl>
                                        <p:attrNameLst>
                                          <p:attrName>style.visibility</p:attrName>
                                        </p:attrNameLst>
                                      </p:cBhvr>
                                      <p:to>
                                        <p:strVal val="visible"/>
                                      </p:to>
                                    </p:set>
                                    <p:animEffect transition="in" filter="fade">
                                      <p:cBhvr>
                                        <p:cTn id="10" dur="500"/>
                                        <p:tgtEl>
                                          <p:spTgt spid="104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464"/>
                                        </p:tgtEl>
                                        <p:attrNameLst>
                                          <p:attrName>style.visibility</p:attrName>
                                        </p:attrNameLst>
                                      </p:cBhvr>
                                      <p:to>
                                        <p:strVal val="visible"/>
                                      </p:to>
                                    </p:set>
                                    <p:animEffect transition="in" filter="fade">
                                      <p:cBhvr>
                                        <p:cTn id="17" dur="10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7" name="图片 1089"/>
          <p:cNvPicPr>
            <a:picLocks noChangeAspect="1"/>
          </p:cNvPicPr>
          <p:nvPr/>
        </p:nvPicPr>
        <p:blipFill>
          <a:blip r:embed="rId2"/>
          <a:stretch>
            <a:fillRect/>
          </a:stretch>
        </p:blipFill>
        <p:spPr>
          <a:xfrm rot="120000">
            <a:off x="879475" y="0"/>
            <a:ext cx="7385050" cy="6858000"/>
          </a:xfrm>
          <a:prstGeom prst="rect">
            <a:avLst/>
          </a:prstGeom>
          <a:noFill/>
          <a:ln w="9525">
            <a:noFill/>
          </a:ln>
        </p:spPr>
      </p:pic>
      <p:grpSp>
        <p:nvGrpSpPr>
          <p:cNvPr id="8" name="组合 1090"/>
          <p:cNvGrpSpPr/>
          <p:nvPr/>
        </p:nvGrpSpPr>
        <p:grpSpPr>
          <a:xfrm>
            <a:off x="6419850" y="2479675"/>
            <a:ext cx="2808288" cy="4256088"/>
            <a:chOff x="5763786" y="234812"/>
            <a:chExt cx="5804102" cy="6594614"/>
          </a:xfrm>
        </p:grpSpPr>
        <p:sp>
          <p:nvSpPr>
            <p:cNvPr id="10822" name="Freeform 614"/>
            <p:cNvSpPr/>
            <p:nvPr/>
          </p:nvSpPr>
          <p:spPr>
            <a:xfrm>
              <a:off x="7567608" y="1149151"/>
              <a:ext cx="1721974" cy="9143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7" h="327">
                  <a:moveTo>
                    <a:pt x="327" y="261"/>
                  </a:moveTo>
                  <a:cubicBezTo>
                    <a:pt x="316" y="294"/>
                    <a:pt x="353" y="327"/>
                    <a:pt x="384" y="310"/>
                  </a:cubicBezTo>
                  <a:cubicBezTo>
                    <a:pt x="418" y="293"/>
                    <a:pt x="408" y="267"/>
                    <a:pt x="401" y="241"/>
                  </a:cubicBezTo>
                  <a:cubicBezTo>
                    <a:pt x="408" y="268"/>
                    <a:pt x="418" y="300"/>
                    <a:pt x="453" y="293"/>
                  </a:cubicBezTo>
                  <a:cubicBezTo>
                    <a:pt x="484" y="286"/>
                    <a:pt x="485" y="250"/>
                    <a:pt x="467" y="229"/>
                  </a:cubicBezTo>
                  <a:cubicBezTo>
                    <a:pt x="490" y="266"/>
                    <a:pt x="538" y="285"/>
                    <a:pt x="570" y="248"/>
                  </a:cubicBezTo>
                  <a:cubicBezTo>
                    <a:pt x="617" y="194"/>
                    <a:pt x="498" y="109"/>
                    <a:pt x="470" y="148"/>
                  </a:cubicBezTo>
                  <a:cubicBezTo>
                    <a:pt x="502" y="147"/>
                    <a:pt x="504" y="96"/>
                    <a:pt x="486" y="79"/>
                  </a:cubicBezTo>
                  <a:cubicBezTo>
                    <a:pt x="459" y="53"/>
                    <a:pt x="425" y="75"/>
                    <a:pt x="408" y="100"/>
                  </a:cubicBezTo>
                  <a:cubicBezTo>
                    <a:pt x="377" y="49"/>
                    <a:pt x="337" y="34"/>
                    <a:pt x="301" y="95"/>
                  </a:cubicBezTo>
                  <a:cubicBezTo>
                    <a:pt x="274" y="31"/>
                    <a:pt x="155" y="0"/>
                    <a:pt x="170" y="97"/>
                  </a:cubicBezTo>
                  <a:cubicBezTo>
                    <a:pt x="148" y="90"/>
                    <a:pt x="112" y="68"/>
                    <a:pt x="89" y="86"/>
                  </a:cubicBezTo>
                  <a:cubicBezTo>
                    <a:pt x="74" y="98"/>
                    <a:pt x="64" y="146"/>
                    <a:pt x="85" y="158"/>
                  </a:cubicBezTo>
                  <a:cubicBezTo>
                    <a:pt x="52" y="148"/>
                    <a:pt x="0" y="173"/>
                    <a:pt x="10" y="212"/>
                  </a:cubicBezTo>
                  <a:cubicBezTo>
                    <a:pt x="22" y="260"/>
                    <a:pt x="83" y="257"/>
                    <a:pt x="118" y="241"/>
                  </a:cubicBezTo>
                  <a:cubicBezTo>
                    <a:pt x="119" y="241"/>
                    <a:pt x="119" y="241"/>
                    <a:pt x="118" y="241"/>
                  </a:cubicBezTo>
                  <a:cubicBezTo>
                    <a:pt x="77" y="301"/>
                    <a:pt x="179" y="317"/>
                    <a:pt x="213" y="274"/>
                  </a:cubicBezTo>
                  <a:cubicBezTo>
                    <a:pt x="202" y="303"/>
                    <a:pt x="239" y="319"/>
                    <a:pt x="262" y="317"/>
                  </a:cubicBezTo>
                  <a:cubicBezTo>
                    <a:pt x="290" y="314"/>
                    <a:pt x="319" y="286"/>
                    <a:pt x="327" y="261"/>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0823" name="Freeform 615"/>
            <p:cNvSpPr/>
            <p:nvPr/>
          </p:nvSpPr>
          <p:spPr>
            <a:xfrm>
              <a:off x="9049572" y="1749182"/>
              <a:ext cx="28573" cy="70480"/>
            </a:xfrm>
            <a:custGeom>
              <a:avLst/>
              <a:gdLst/>
              <a:ahLst/>
              <a:cxnLst>
                <a:cxn ang="0">
                  <a:pos x="2147483646" y="2147483646"/>
                </a:cxn>
                <a:cxn ang="0">
                  <a:pos x="2147483646" y="2147483646"/>
                </a:cxn>
                <a:cxn ang="0">
                  <a:pos x="2147483646" y="0"/>
                </a:cxn>
              </a:cxnLst>
              <a:pathLst>
                <a:path w="10" h="25">
                  <a:moveTo>
                    <a:pt x="1" y="22"/>
                  </a:moveTo>
                  <a:cubicBezTo>
                    <a:pt x="0" y="25"/>
                    <a:pt x="4" y="14"/>
                    <a:pt x="5" y="12"/>
                  </a:cubicBezTo>
                  <a:cubicBezTo>
                    <a:pt x="7" y="8"/>
                    <a:pt x="10" y="2"/>
                    <a:pt x="9"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24" name="Freeform 616"/>
            <p:cNvSpPr/>
            <p:nvPr/>
          </p:nvSpPr>
          <p:spPr>
            <a:xfrm>
              <a:off x="8988617" y="1743468"/>
              <a:ext cx="7619" cy="51431"/>
            </a:xfrm>
            <a:custGeom>
              <a:avLst/>
              <a:gdLst/>
              <a:ahLst/>
              <a:cxnLst>
                <a:cxn ang="0">
                  <a:pos x="0" y="2147483646"/>
                </a:cxn>
                <a:cxn ang="0">
                  <a:pos x="2147483646" y="0"/>
                </a:cxn>
              </a:cxnLst>
              <a:pathLst>
                <a:path w="3" h="18">
                  <a:moveTo>
                    <a:pt x="0" y="18"/>
                  </a:moveTo>
                  <a:cubicBezTo>
                    <a:pt x="3" y="15"/>
                    <a:pt x="3" y="6"/>
                    <a:pt x="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25" name="Freeform 617"/>
            <p:cNvSpPr/>
            <p:nvPr/>
          </p:nvSpPr>
          <p:spPr>
            <a:xfrm>
              <a:off x="8918138" y="1711085"/>
              <a:ext cx="5715" cy="55241"/>
            </a:xfrm>
            <a:custGeom>
              <a:avLst/>
              <a:gdLst/>
              <a:ahLst/>
              <a:cxnLst>
                <a:cxn ang="0">
                  <a:pos x="0" y="2147483646"/>
                </a:cxn>
                <a:cxn ang="0">
                  <a:pos x="2147483646" y="0"/>
                </a:cxn>
              </a:cxnLst>
              <a:pathLst>
                <a:path w="2" h="20">
                  <a:moveTo>
                    <a:pt x="0" y="20"/>
                  </a:moveTo>
                  <a:cubicBezTo>
                    <a:pt x="2" y="14"/>
                    <a:pt x="2"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26" name="Freeform 618"/>
            <p:cNvSpPr/>
            <p:nvPr/>
          </p:nvSpPr>
          <p:spPr>
            <a:xfrm>
              <a:off x="8849564" y="1711085"/>
              <a:ext cx="1905" cy="32383"/>
            </a:xfrm>
            <a:custGeom>
              <a:avLst/>
              <a:gdLst/>
              <a:ahLst/>
              <a:cxnLst>
                <a:cxn ang="0">
                  <a:pos x="0" y="2147483646"/>
                </a:cxn>
                <a:cxn ang="0">
                  <a:pos x="2147483646" y="0"/>
                </a:cxn>
              </a:cxnLst>
              <a:pathLst>
                <a:path w="1" h="12">
                  <a:moveTo>
                    <a:pt x="0" y="12"/>
                  </a:moveTo>
                  <a:cubicBezTo>
                    <a:pt x="0" y="8"/>
                    <a:pt x="1" y="4"/>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27" name="Freeform 619"/>
            <p:cNvSpPr/>
            <p:nvPr/>
          </p:nvSpPr>
          <p:spPr>
            <a:xfrm>
              <a:off x="8748608" y="1716800"/>
              <a:ext cx="5715" cy="60956"/>
            </a:xfrm>
            <a:custGeom>
              <a:avLst/>
              <a:gdLst/>
              <a:ahLst/>
              <a:cxnLst>
                <a:cxn ang="0">
                  <a:pos x="2147483646" y="2147483646"/>
                </a:cxn>
                <a:cxn ang="0">
                  <a:pos x="0" y="0"/>
                </a:cxn>
              </a:cxnLst>
              <a:pathLst>
                <a:path w="2" h="22">
                  <a:moveTo>
                    <a:pt x="1" y="22"/>
                  </a:moveTo>
                  <a:cubicBezTo>
                    <a:pt x="2" y="15"/>
                    <a:pt x="1"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28" name="Freeform 620"/>
            <p:cNvSpPr/>
            <p:nvPr/>
          </p:nvSpPr>
          <p:spPr>
            <a:xfrm>
              <a:off x="8634317" y="1699656"/>
              <a:ext cx="11429" cy="55241"/>
            </a:xfrm>
            <a:custGeom>
              <a:avLst/>
              <a:gdLst/>
              <a:ahLst/>
              <a:cxnLst>
                <a:cxn ang="0">
                  <a:pos x="2147483646" y="2147483646"/>
                </a:cxn>
                <a:cxn ang="0">
                  <a:pos x="2147483646" y="0"/>
                </a:cxn>
              </a:cxnLst>
              <a:pathLst>
                <a:path w="4" h="20">
                  <a:moveTo>
                    <a:pt x="4" y="20"/>
                  </a:moveTo>
                  <a:cubicBezTo>
                    <a:pt x="0" y="15"/>
                    <a:pt x="1" y="6"/>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29" name="Freeform 621"/>
            <p:cNvSpPr/>
            <p:nvPr/>
          </p:nvSpPr>
          <p:spPr>
            <a:xfrm>
              <a:off x="8550505" y="1722514"/>
              <a:ext cx="11429" cy="47622"/>
            </a:xfrm>
            <a:custGeom>
              <a:avLst/>
              <a:gdLst/>
              <a:ahLst/>
              <a:cxnLst>
                <a:cxn ang="0">
                  <a:pos x="2147483646" y="2147483646"/>
                </a:cxn>
                <a:cxn ang="0">
                  <a:pos x="0" y="0"/>
                </a:cxn>
              </a:cxnLst>
              <a:pathLst>
                <a:path w="4" h="17">
                  <a:moveTo>
                    <a:pt x="4" y="17"/>
                  </a:moveTo>
                  <a:cubicBezTo>
                    <a:pt x="2" y="12"/>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0" name="Freeform 622"/>
            <p:cNvSpPr/>
            <p:nvPr/>
          </p:nvSpPr>
          <p:spPr>
            <a:xfrm>
              <a:off x="8447643" y="1728229"/>
              <a:ext cx="13334" cy="43812"/>
            </a:xfrm>
            <a:custGeom>
              <a:avLst/>
              <a:gdLst/>
              <a:ahLst/>
              <a:cxnLst>
                <a:cxn ang="0">
                  <a:pos x="2147483646" y="2147483646"/>
                </a:cxn>
                <a:cxn ang="0">
                  <a:pos x="0" y="0"/>
                </a:cxn>
              </a:cxnLst>
              <a:pathLst>
                <a:path w="5" h="16">
                  <a:moveTo>
                    <a:pt x="4" y="16"/>
                  </a:moveTo>
                  <a:cubicBezTo>
                    <a:pt x="5" y="11"/>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1" name="Freeform 623"/>
            <p:cNvSpPr/>
            <p:nvPr/>
          </p:nvSpPr>
          <p:spPr>
            <a:xfrm>
              <a:off x="8333353" y="1743468"/>
              <a:ext cx="13334" cy="41907"/>
            </a:xfrm>
            <a:custGeom>
              <a:avLst/>
              <a:gdLst/>
              <a:ahLst/>
              <a:cxnLst>
                <a:cxn ang="0">
                  <a:pos x="2147483646" y="2147483646"/>
                </a:cxn>
                <a:cxn ang="0">
                  <a:pos x="2147483646" y="0"/>
                </a:cxn>
              </a:cxnLst>
              <a:pathLst>
                <a:path w="5" h="15">
                  <a:moveTo>
                    <a:pt x="5" y="15"/>
                  </a:moveTo>
                  <a:cubicBezTo>
                    <a:pt x="0" y="11"/>
                    <a:pt x="2" y="5"/>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2" name="Freeform 624"/>
            <p:cNvSpPr/>
            <p:nvPr/>
          </p:nvSpPr>
          <p:spPr>
            <a:xfrm>
              <a:off x="8249540" y="1760611"/>
              <a:ext cx="5715" cy="40002"/>
            </a:xfrm>
            <a:custGeom>
              <a:avLst/>
              <a:gdLst/>
              <a:ahLst/>
              <a:cxnLst>
                <a:cxn ang="0">
                  <a:pos x="2147483646" y="2147483646"/>
                </a:cxn>
                <a:cxn ang="0">
                  <a:pos x="0" y="0"/>
                </a:cxn>
              </a:cxnLst>
              <a:pathLst>
                <a:path w="2" h="14">
                  <a:moveTo>
                    <a:pt x="2" y="14"/>
                  </a:moveTo>
                  <a:cubicBezTo>
                    <a:pt x="1" y="9"/>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3" name="Freeform 625"/>
            <p:cNvSpPr/>
            <p:nvPr/>
          </p:nvSpPr>
          <p:spPr>
            <a:xfrm>
              <a:off x="8131440" y="1735848"/>
              <a:ext cx="15239" cy="60956"/>
            </a:xfrm>
            <a:custGeom>
              <a:avLst/>
              <a:gdLst/>
              <a:ahLst/>
              <a:cxnLst>
                <a:cxn ang="0">
                  <a:pos x="2147483646" y="2147483646"/>
                </a:cxn>
                <a:cxn ang="0">
                  <a:pos x="0" y="0"/>
                </a:cxn>
              </a:cxnLst>
              <a:pathLst>
                <a:path w="5" h="22">
                  <a:moveTo>
                    <a:pt x="3" y="22"/>
                  </a:moveTo>
                  <a:cubicBezTo>
                    <a:pt x="5"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4" name="Freeform 626"/>
            <p:cNvSpPr/>
            <p:nvPr/>
          </p:nvSpPr>
          <p:spPr>
            <a:xfrm>
              <a:off x="8034293" y="1741563"/>
              <a:ext cx="19048" cy="41907"/>
            </a:xfrm>
            <a:custGeom>
              <a:avLst/>
              <a:gdLst/>
              <a:ahLst/>
              <a:cxnLst>
                <a:cxn ang="0">
                  <a:pos x="2147483646" y="2147483646"/>
                </a:cxn>
                <a:cxn ang="0">
                  <a:pos x="0" y="0"/>
                </a:cxn>
              </a:cxnLst>
              <a:pathLst>
                <a:path w="7" h="15">
                  <a:moveTo>
                    <a:pt x="7" y="15"/>
                  </a:moveTo>
                  <a:cubicBezTo>
                    <a:pt x="7" y="10"/>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5" name="Freeform 627"/>
            <p:cNvSpPr/>
            <p:nvPr/>
          </p:nvSpPr>
          <p:spPr>
            <a:xfrm>
              <a:off x="7921908" y="1741563"/>
              <a:ext cx="11429" cy="34288"/>
            </a:xfrm>
            <a:custGeom>
              <a:avLst/>
              <a:gdLst/>
              <a:ahLst/>
              <a:cxnLst>
                <a:cxn ang="0">
                  <a:pos x="2147483646" y="2147483646"/>
                </a:cxn>
                <a:cxn ang="0">
                  <a:pos x="0" y="0"/>
                </a:cxn>
              </a:cxnLst>
              <a:pathLst>
                <a:path w="4" h="12">
                  <a:moveTo>
                    <a:pt x="3" y="12"/>
                  </a:moveTo>
                  <a:cubicBezTo>
                    <a:pt x="4" y="8"/>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6" name="Freeform 628"/>
            <p:cNvSpPr/>
            <p:nvPr/>
          </p:nvSpPr>
          <p:spPr>
            <a:xfrm>
              <a:off x="7834285" y="1739658"/>
              <a:ext cx="7619" cy="43812"/>
            </a:xfrm>
            <a:custGeom>
              <a:avLst/>
              <a:gdLst/>
              <a:ahLst/>
              <a:cxnLst>
                <a:cxn ang="0">
                  <a:pos x="2147483646" y="2147483646"/>
                </a:cxn>
                <a:cxn ang="0">
                  <a:pos x="0" y="0"/>
                </a:cxn>
              </a:cxnLst>
              <a:pathLst>
                <a:path w="3" h="16">
                  <a:moveTo>
                    <a:pt x="2" y="16"/>
                  </a:moveTo>
                  <a:cubicBezTo>
                    <a:pt x="1" y="11"/>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7" name="Freeform 629"/>
            <p:cNvSpPr/>
            <p:nvPr/>
          </p:nvSpPr>
          <p:spPr>
            <a:xfrm>
              <a:off x="7718090" y="1741563"/>
              <a:ext cx="9524" cy="34288"/>
            </a:xfrm>
            <a:custGeom>
              <a:avLst/>
              <a:gdLst/>
              <a:ahLst/>
              <a:cxnLst>
                <a:cxn ang="0">
                  <a:pos x="2147483646" y="2147483646"/>
                </a:cxn>
                <a:cxn ang="0">
                  <a:pos x="0" y="0"/>
                </a:cxn>
              </a:cxnLst>
              <a:pathLst>
                <a:path w="3" h="12">
                  <a:moveTo>
                    <a:pt x="3" y="12"/>
                  </a:moveTo>
                  <a:cubicBezTo>
                    <a:pt x="1" y="9"/>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8" name="Freeform 630"/>
            <p:cNvSpPr/>
            <p:nvPr/>
          </p:nvSpPr>
          <p:spPr>
            <a:xfrm>
              <a:off x="8826706" y="1859664"/>
              <a:ext cx="5715" cy="32383"/>
            </a:xfrm>
            <a:custGeom>
              <a:avLst/>
              <a:gdLst/>
              <a:ahLst/>
              <a:cxnLst>
                <a:cxn ang="0">
                  <a:pos x="0" y="2147483646"/>
                </a:cxn>
                <a:cxn ang="0">
                  <a:pos x="2147483646" y="0"/>
                </a:cxn>
              </a:cxnLst>
              <a:pathLst>
                <a:path w="2" h="12">
                  <a:moveTo>
                    <a:pt x="0" y="12"/>
                  </a:moveTo>
                  <a:cubicBezTo>
                    <a:pt x="0" y="11"/>
                    <a:pt x="2" y="3"/>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39" name="Freeform 631"/>
            <p:cNvSpPr/>
            <p:nvPr/>
          </p:nvSpPr>
          <p:spPr>
            <a:xfrm>
              <a:off x="8754322" y="1848235"/>
              <a:ext cx="7619" cy="41907"/>
            </a:xfrm>
            <a:custGeom>
              <a:avLst/>
              <a:gdLst/>
              <a:ahLst/>
              <a:cxnLst>
                <a:cxn ang="0">
                  <a:pos x="0" y="2147483646"/>
                </a:cxn>
                <a:cxn ang="0">
                  <a:pos x="2147483646" y="0"/>
                </a:cxn>
              </a:cxnLst>
              <a:pathLst>
                <a:path w="3" h="15">
                  <a:moveTo>
                    <a:pt x="0" y="15"/>
                  </a:moveTo>
                  <a:cubicBezTo>
                    <a:pt x="1" y="10"/>
                    <a:pt x="3" y="5"/>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0" name="Freeform 632"/>
            <p:cNvSpPr/>
            <p:nvPr/>
          </p:nvSpPr>
          <p:spPr>
            <a:xfrm>
              <a:off x="8615269" y="1880618"/>
              <a:ext cx="15239" cy="47622"/>
            </a:xfrm>
            <a:custGeom>
              <a:avLst/>
              <a:gdLst/>
              <a:ahLst/>
              <a:cxnLst>
                <a:cxn ang="0">
                  <a:pos x="2147483646" y="2147483646"/>
                </a:cxn>
                <a:cxn ang="0">
                  <a:pos x="0" y="0"/>
                </a:cxn>
              </a:cxnLst>
              <a:pathLst>
                <a:path w="6" h="17">
                  <a:moveTo>
                    <a:pt x="6" y="17"/>
                  </a:moveTo>
                  <a:cubicBezTo>
                    <a:pt x="2" y="13"/>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1" name="Freeform 633"/>
            <p:cNvSpPr/>
            <p:nvPr/>
          </p:nvSpPr>
          <p:spPr>
            <a:xfrm>
              <a:off x="8552409" y="1890142"/>
              <a:ext cx="5715" cy="32383"/>
            </a:xfrm>
            <a:custGeom>
              <a:avLst/>
              <a:gdLst/>
              <a:ahLst/>
              <a:cxnLst>
                <a:cxn ang="0">
                  <a:pos x="2147483646" y="2147483646"/>
                </a:cxn>
                <a:cxn ang="0">
                  <a:pos x="0" y="0"/>
                </a:cxn>
              </a:cxnLst>
              <a:pathLst>
                <a:path w="2" h="12">
                  <a:moveTo>
                    <a:pt x="2" y="12"/>
                  </a:moveTo>
                  <a:cubicBezTo>
                    <a:pt x="1" y="8"/>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2" name="Freeform 634"/>
            <p:cNvSpPr/>
            <p:nvPr/>
          </p:nvSpPr>
          <p:spPr>
            <a:xfrm>
              <a:off x="8380974" y="1867284"/>
              <a:ext cx="19048" cy="36192"/>
            </a:xfrm>
            <a:custGeom>
              <a:avLst/>
              <a:gdLst/>
              <a:ahLst/>
              <a:cxnLst>
                <a:cxn ang="0">
                  <a:pos x="2147483646" y="2147483646"/>
                </a:cxn>
                <a:cxn ang="0">
                  <a:pos x="0" y="0"/>
                </a:cxn>
              </a:cxnLst>
              <a:pathLst>
                <a:path w="7" h="13">
                  <a:moveTo>
                    <a:pt x="7" y="13"/>
                  </a:moveTo>
                  <a:cubicBezTo>
                    <a:pt x="6" y="8"/>
                    <a:pt x="4"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3" name="Freeform 635"/>
            <p:cNvSpPr/>
            <p:nvPr/>
          </p:nvSpPr>
          <p:spPr>
            <a:xfrm>
              <a:off x="8297161" y="1890142"/>
              <a:ext cx="7619" cy="47622"/>
            </a:xfrm>
            <a:custGeom>
              <a:avLst/>
              <a:gdLst/>
              <a:ahLst/>
              <a:cxnLst>
                <a:cxn ang="0">
                  <a:pos x="2147483646" y="2147483646"/>
                </a:cxn>
                <a:cxn ang="0">
                  <a:pos x="0" y="0"/>
                </a:cxn>
              </a:cxnLst>
              <a:pathLst>
                <a:path w="3" h="17">
                  <a:moveTo>
                    <a:pt x="3" y="17"/>
                  </a:moveTo>
                  <a:cubicBezTo>
                    <a:pt x="2" y="11"/>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4" name="Freeform 636"/>
            <p:cNvSpPr/>
            <p:nvPr/>
          </p:nvSpPr>
          <p:spPr>
            <a:xfrm>
              <a:off x="8226682" y="1890142"/>
              <a:ext cx="7619" cy="32383"/>
            </a:xfrm>
            <a:custGeom>
              <a:avLst/>
              <a:gdLst/>
              <a:ahLst/>
              <a:cxnLst>
                <a:cxn ang="0">
                  <a:pos x="2147483646" y="2147483646"/>
                </a:cxn>
                <a:cxn ang="0">
                  <a:pos x="0" y="0"/>
                </a:cxn>
              </a:cxnLst>
              <a:pathLst>
                <a:path w="3" h="12">
                  <a:moveTo>
                    <a:pt x="3" y="12"/>
                  </a:moveTo>
                  <a:cubicBezTo>
                    <a:pt x="1" y="8"/>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5" name="Freeform 637"/>
            <p:cNvSpPr/>
            <p:nvPr/>
          </p:nvSpPr>
          <p:spPr>
            <a:xfrm>
              <a:off x="8083819" y="1872998"/>
              <a:ext cx="28573" cy="36192"/>
            </a:xfrm>
            <a:custGeom>
              <a:avLst/>
              <a:gdLst/>
              <a:ahLst/>
              <a:cxnLst>
                <a:cxn ang="0">
                  <a:pos x="2147483646" y="2147483646"/>
                </a:cxn>
                <a:cxn ang="0">
                  <a:pos x="0" y="0"/>
                </a:cxn>
              </a:cxnLst>
              <a:pathLst>
                <a:path w="10" h="13">
                  <a:moveTo>
                    <a:pt x="10" y="13"/>
                  </a:moveTo>
                  <a:cubicBezTo>
                    <a:pt x="7" y="8"/>
                    <a:pt x="5"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6" name="Freeform 638"/>
            <p:cNvSpPr/>
            <p:nvPr/>
          </p:nvSpPr>
          <p:spPr>
            <a:xfrm>
              <a:off x="8009530" y="1886332"/>
              <a:ext cx="26668" cy="34288"/>
            </a:xfrm>
            <a:custGeom>
              <a:avLst/>
              <a:gdLst/>
              <a:ahLst/>
              <a:cxnLst>
                <a:cxn ang="0">
                  <a:pos x="2147483646" y="2147483646"/>
                </a:cxn>
                <a:cxn ang="0">
                  <a:pos x="0" y="0"/>
                </a:cxn>
              </a:cxnLst>
              <a:pathLst>
                <a:path w="10" h="12">
                  <a:moveTo>
                    <a:pt x="10" y="12"/>
                  </a:moveTo>
                  <a:cubicBezTo>
                    <a:pt x="6" y="8"/>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7" name="Freeform 639"/>
            <p:cNvSpPr/>
            <p:nvPr/>
          </p:nvSpPr>
          <p:spPr>
            <a:xfrm>
              <a:off x="9026714" y="1602508"/>
              <a:ext cx="5715" cy="53336"/>
            </a:xfrm>
            <a:custGeom>
              <a:avLst/>
              <a:gdLst/>
              <a:ahLst/>
              <a:cxnLst>
                <a:cxn ang="0">
                  <a:pos x="2147483646" y="2147483646"/>
                </a:cxn>
                <a:cxn ang="0">
                  <a:pos x="2147483646" y="2147483646"/>
                </a:cxn>
                <a:cxn ang="0">
                  <a:pos x="0" y="2147483646"/>
                </a:cxn>
              </a:cxnLst>
              <a:pathLst>
                <a:path w="2" h="19">
                  <a:moveTo>
                    <a:pt x="1" y="19"/>
                  </a:moveTo>
                  <a:cubicBezTo>
                    <a:pt x="1" y="14"/>
                    <a:pt x="2" y="8"/>
                    <a:pt x="2" y="2"/>
                  </a:cubicBezTo>
                  <a:cubicBezTo>
                    <a:pt x="1" y="0"/>
                    <a:pt x="1"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8" name="Freeform 640"/>
            <p:cNvSpPr/>
            <p:nvPr/>
          </p:nvSpPr>
          <p:spPr>
            <a:xfrm>
              <a:off x="8900995" y="1596793"/>
              <a:ext cx="9524" cy="41907"/>
            </a:xfrm>
            <a:custGeom>
              <a:avLst/>
              <a:gdLst/>
              <a:ahLst/>
              <a:cxnLst>
                <a:cxn ang="0">
                  <a:pos x="0" y="2147483646"/>
                </a:cxn>
                <a:cxn ang="0">
                  <a:pos x="0" y="0"/>
                </a:cxn>
              </a:cxnLst>
              <a:pathLst>
                <a:path w="3" h="15">
                  <a:moveTo>
                    <a:pt x="0" y="15"/>
                  </a:moveTo>
                  <a:cubicBezTo>
                    <a:pt x="2" y="10"/>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49" name="Freeform 641"/>
            <p:cNvSpPr/>
            <p:nvPr/>
          </p:nvSpPr>
          <p:spPr>
            <a:xfrm>
              <a:off x="8761942" y="1591079"/>
              <a:ext cx="5715" cy="59051"/>
            </a:xfrm>
            <a:custGeom>
              <a:avLst/>
              <a:gdLst/>
              <a:ahLst/>
              <a:cxnLst>
                <a:cxn ang="0">
                  <a:pos x="2147483646" y="2147483646"/>
                </a:cxn>
                <a:cxn ang="0">
                  <a:pos x="0" y="0"/>
                </a:cxn>
              </a:cxnLst>
              <a:pathLst>
                <a:path w="2" h="21">
                  <a:moveTo>
                    <a:pt x="1" y="21"/>
                  </a:moveTo>
                  <a:cubicBezTo>
                    <a:pt x="1" y="15"/>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0" name="Freeform 642"/>
            <p:cNvSpPr/>
            <p:nvPr/>
          </p:nvSpPr>
          <p:spPr>
            <a:xfrm>
              <a:off x="8672414" y="1577745"/>
              <a:ext cx="9524" cy="43812"/>
            </a:xfrm>
            <a:custGeom>
              <a:avLst/>
              <a:gdLst/>
              <a:ahLst/>
              <a:cxnLst>
                <a:cxn ang="0">
                  <a:pos x="2147483646" y="2147483646"/>
                </a:cxn>
                <a:cxn ang="0">
                  <a:pos x="0" y="0"/>
                </a:cxn>
              </a:cxnLst>
              <a:pathLst>
                <a:path w="3" h="16">
                  <a:moveTo>
                    <a:pt x="3" y="16"/>
                  </a:moveTo>
                  <a:cubicBezTo>
                    <a:pt x="1" y="11"/>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1" name="Freeform 643"/>
            <p:cNvSpPr/>
            <p:nvPr/>
          </p:nvSpPr>
          <p:spPr>
            <a:xfrm>
              <a:off x="8573363" y="1591079"/>
              <a:ext cx="7619" cy="36192"/>
            </a:xfrm>
            <a:custGeom>
              <a:avLst/>
              <a:gdLst/>
              <a:ahLst/>
              <a:cxnLst>
                <a:cxn ang="0">
                  <a:pos x="2147483646" y="2147483646"/>
                </a:cxn>
                <a:cxn ang="0">
                  <a:pos x="0" y="0"/>
                </a:cxn>
              </a:cxnLst>
              <a:pathLst>
                <a:path w="3" h="13">
                  <a:moveTo>
                    <a:pt x="3" y="13"/>
                  </a:moveTo>
                  <a:cubicBezTo>
                    <a:pt x="3" y="9"/>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2" name="Freeform 644"/>
            <p:cNvSpPr/>
            <p:nvPr/>
          </p:nvSpPr>
          <p:spPr>
            <a:xfrm>
              <a:off x="8466692" y="1596793"/>
              <a:ext cx="13334" cy="49526"/>
            </a:xfrm>
            <a:custGeom>
              <a:avLst/>
              <a:gdLst/>
              <a:ahLst/>
              <a:cxnLst>
                <a:cxn ang="0">
                  <a:pos x="2147483646" y="2147483646"/>
                </a:cxn>
                <a:cxn ang="0">
                  <a:pos x="0" y="0"/>
                </a:cxn>
              </a:cxnLst>
              <a:pathLst>
                <a:path w="5" h="18">
                  <a:moveTo>
                    <a:pt x="5" y="18"/>
                  </a:moveTo>
                  <a:cubicBezTo>
                    <a:pt x="2" y="13"/>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3" name="Freeform 645"/>
            <p:cNvSpPr/>
            <p:nvPr/>
          </p:nvSpPr>
          <p:spPr>
            <a:xfrm>
              <a:off x="8342877" y="1602508"/>
              <a:ext cx="11429" cy="47622"/>
            </a:xfrm>
            <a:custGeom>
              <a:avLst/>
              <a:gdLst/>
              <a:ahLst/>
              <a:cxnLst>
                <a:cxn ang="0">
                  <a:pos x="2147483646" y="2147483646"/>
                </a:cxn>
                <a:cxn ang="0">
                  <a:pos x="0" y="0"/>
                </a:cxn>
              </a:cxnLst>
              <a:pathLst>
                <a:path w="4" h="17">
                  <a:moveTo>
                    <a:pt x="4" y="17"/>
                  </a:moveTo>
                  <a:cubicBezTo>
                    <a:pt x="3" y="12"/>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4" name="Freeform 646"/>
            <p:cNvSpPr/>
            <p:nvPr/>
          </p:nvSpPr>
          <p:spPr>
            <a:xfrm>
              <a:off x="8224777" y="1608222"/>
              <a:ext cx="20953" cy="49526"/>
            </a:xfrm>
            <a:custGeom>
              <a:avLst/>
              <a:gdLst/>
              <a:ahLst/>
              <a:cxnLst>
                <a:cxn ang="0">
                  <a:pos x="2147483646" y="2147483646"/>
                </a:cxn>
                <a:cxn ang="0">
                  <a:pos x="0" y="0"/>
                </a:cxn>
              </a:cxnLst>
              <a:pathLst>
                <a:path w="8" h="18">
                  <a:moveTo>
                    <a:pt x="8" y="18"/>
                  </a:moveTo>
                  <a:cubicBezTo>
                    <a:pt x="5" y="1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5" name="Freeform 647"/>
            <p:cNvSpPr/>
            <p:nvPr/>
          </p:nvSpPr>
          <p:spPr>
            <a:xfrm>
              <a:off x="8120011" y="1610127"/>
              <a:ext cx="15239" cy="36192"/>
            </a:xfrm>
            <a:custGeom>
              <a:avLst/>
              <a:gdLst/>
              <a:ahLst/>
              <a:cxnLst>
                <a:cxn ang="0">
                  <a:pos x="2147483646" y="2147483646"/>
                </a:cxn>
                <a:cxn ang="0">
                  <a:pos x="0" y="0"/>
                </a:cxn>
              </a:cxnLst>
              <a:pathLst>
                <a:path w="5" h="13">
                  <a:moveTo>
                    <a:pt x="5" y="13"/>
                  </a:moveTo>
                  <a:cubicBezTo>
                    <a:pt x="3" y="9"/>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6" name="Freeform 648"/>
            <p:cNvSpPr/>
            <p:nvPr/>
          </p:nvSpPr>
          <p:spPr>
            <a:xfrm>
              <a:off x="8011435" y="1610127"/>
              <a:ext cx="19048" cy="36192"/>
            </a:xfrm>
            <a:custGeom>
              <a:avLst/>
              <a:gdLst/>
              <a:ahLst/>
              <a:cxnLst>
                <a:cxn ang="0">
                  <a:pos x="2147483646" y="2147483646"/>
                </a:cxn>
                <a:cxn ang="0">
                  <a:pos x="0" y="0"/>
                </a:cxn>
              </a:cxnLst>
              <a:pathLst>
                <a:path w="7" h="13">
                  <a:moveTo>
                    <a:pt x="7" y="13"/>
                  </a:moveTo>
                  <a:cubicBezTo>
                    <a:pt x="5" y="8"/>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7" name="Freeform 649"/>
            <p:cNvSpPr/>
            <p:nvPr/>
          </p:nvSpPr>
          <p:spPr>
            <a:xfrm>
              <a:off x="7900955" y="1623461"/>
              <a:ext cx="20953" cy="32383"/>
            </a:xfrm>
            <a:custGeom>
              <a:avLst/>
              <a:gdLst/>
              <a:ahLst/>
              <a:cxnLst>
                <a:cxn ang="0">
                  <a:pos x="2147483646" y="2147483646"/>
                </a:cxn>
                <a:cxn ang="0">
                  <a:pos x="0" y="0"/>
                </a:cxn>
              </a:cxnLst>
              <a:pathLst>
                <a:path w="8" h="11">
                  <a:moveTo>
                    <a:pt x="8" y="11"/>
                  </a:moveTo>
                  <a:cubicBezTo>
                    <a:pt x="6" y="7"/>
                    <a:pt x="4"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8" name="Freeform 650"/>
            <p:cNvSpPr/>
            <p:nvPr/>
          </p:nvSpPr>
          <p:spPr>
            <a:xfrm>
              <a:off x="7824761" y="1640605"/>
              <a:ext cx="9524" cy="24763"/>
            </a:xfrm>
            <a:custGeom>
              <a:avLst/>
              <a:gdLst/>
              <a:ahLst/>
              <a:cxnLst>
                <a:cxn ang="0">
                  <a:pos x="2147483646" y="2147483646"/>
                </a:cxn>
                <a:cxn ang="0">
                  <a:pos x="0" y="0"/>
                </a:cxn>
              </a:cxnLst>
              <a:pathLst>
                <a:path w="3" h="9">
                  <a:moveTo>
                    <a:pt x="3" y="9"/>
                  </a:moveTo>
                  <a:cubicBezTo>
                    <a:pt x="2" y="6"/>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59" name="Freeform 651"/>
            <p:cNvSpPr/>
            <p:nvPr/>
          </p:nvSpPr>
          <p:spPr>
            <a:xfrm>
              <a:off x="7708566" y="1650129"/>
              <a:ext cx="9524" cy="36192"/>
            </a:xfrm>
            <a:custGeom>
              <a:avLst/>
              <a:gdLst/>
              <a:ahLst/>
              <a:cxnLst>
                <a:cxn ang="0">
                  <a:pos x="2147483646" y="2147483646"/>
                </a:cxn>
                <a:cxn ang="0">
                  <a:pos x="0" y="0"/>
                </a:cxn>
              </a:cxnLst>
              <a:pathLst>
                <a:path w="4" h="13">
                  <a:moveTo>
                    <a:pt x="3" y="13"/>
                  </a:moveTo>
                  <a:cubicBezTo>
                    <a:pt x="4" y="8"/>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0" name="Freeform 652"/>
            <p:cNvSpPr/>
            <p:nvPr/>
          </p:nvSpPr>
          <p:spPr>
            <a:xfrm>
              <a:off x="8838135" y="1457738"/>
              <a:ext cx="11429" cy="43812"/>
            </a:xfrm>
            <a:custGeom>
              <a:avLst/>
              <a:gdLst/>
              <a:ahLst/>
              <a:cxnLst>
                <a:cxn ang="0">
                  <a:pos x="0" y="2147483646"/>
                </a:cxn>
                <a:cxn ang="0">
                  <a:pos x="0" y="0"/>
                </a:cxn>
              </a:cxnLst>
              <a:pathLst>
                <a:path w="4" h="16">
                  <a:moveTo>
                    <a:pt x="0" y="16"/>
                  </a:moveTo>
                  <a:cubicBezTo>
                    <a:pt x="0" y="11"/>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1" name="Freeform 653"/>
            <p:cNvSpPr/>
            <p:nvPr/>
          </p:nvSpPr>
          <p:spPr>
            <a:xfrm>
              <a:off x="8729559" y="1452024"/>
              <a:ext cx="7619" cy="47622"/>
            </a:xfrm>
            <a:custGeom>
              <a:avLst/>
              <a:gdLst/>
              <a:ahLst/>
              <a:cxnLst>
                <a:cxn ang="0">
                  <a:pos x="2147483646" y="2147483646"/>
                </a:cxn>
                <a:cxn ang="0">
                  <a:pos x="0" y="0"/>
                </a:cxn>
              </a:cxnLst>
              <a:pathLst>
                <a:path w="3" h="17">
                  <a:moveTo>
                    <a:pt x="2" y="17"/>
                  </a:moveTo>
                  <a:cubicBezTo>
                    <a:pt x="3" y="12"/>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2" name="Freeform 654"/>
            <p:cNvSpPr/>
            <p:nvPr/>
          </p:nvSpPr>
          <p:spPr>
            <a:xfrm>
              <a:off x="8640032" y="1448214"/>
              <a:ext cx="7619" cy="41907"/>
            </a:xfrm>
            <a:custGeom>
              <a:avLst/>
              <a:gdLst/>
              <a:ahLst/>
              <a:cxnLst>
                <a:cxn ang="0">
                  <a:pos x="2147483646" y="2147483646"/>
                </a:cxn>
                <a:cxn ang="0">
                  <a:pos x="0" y="0"/>
                </a:cxn>
              </a:cxnLst>
              <a:pathLst>
                <a:path w="3" h="15">
                  <a:moveTo>
                    <a:pt x="3" y="15"/>
                  </a:moveTo>
                  <a:cubicBezTo>
                    <a:pt x="1" y="11"/>
                    <a:pt x="2"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3" name="Freeform 655"/>
            <p:cNvSpPr/>
            <p:nvPr/>
          </p:nvSpPr>
          <p:spPr>
            <a:xfrm>
              <a:off x="8546695" y="1453929"/>
              <a:ext cx="11429" cy="40002"/>
            </a:xfrm>
            <a:custGeom>
              <a:avLst/>
              <a:gdLst/>
              <a:ahLst/>
              <a:cxnLst>
                <a:cxn ang="0">
                  <a:pos x="2147483646" y="2147483646"/>
                </a:cxn>
                <a:cxn ang="0">
                  <a:pos x="0" y="0"/>
                </a:cxn>
              </a:cxnLst>
              <a:pathLst>
                <a:path w="4" h="14">
                  <a:moveTo>
                    <a:pt x="4" y="14"/>
                  </a:moveTo>
                  <a:cubicBezTo>
                    <a:pt x="1" y="10"/>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4" name="Freeform 656"/>
            <p:cNvSpPr/>
            <p:nvPr/>
          </p:nvSpPr>
          <p:spPr>
            <a:xfrm>
              <a:off x="8411451" y="1472977"/>
              <a:ext cx="13334" cy="40002"/>
            </a:xfrm>
            <a:custGeom>
              <a:avLst/>
              <a:gdLst/>
              <a:ahLst/>
              <a:cxnLst>
                <a:cxn ang="0">
                  <a:pos x="2147483646" y="2147483646"/>
                </a:cxn>
                <a:cxn ang="0">
                  <a:pos x="0" y="0"/>
                </a:cxn>
              </a:cxnLst>
              <a:pathLst>
                <a:path w="5" h="14">
                  <a:moveTo>
                    <a:pt x="5" y="14"/>
                  </a:moveTo>
                  <a:cubicBezTo>
                    <a:pt x="2" y="9"/>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5" name="Freeform 657"/>
            <p:cNvSpPr/>
            <p:nvPr/>
          </p:nvSpPr>
          <p:spPr>
            <a:xfrm>
              <a:off x="8306685" y="1484406"/>
              <a:ext cx="17144" cy="45717"/>
            </a:xfrm>
            <a:custGeom>
              <a:avLst/>
              <a:gdLst/>
              <a:ahLst/>
              <a:cxnLst>
                <a:cxn ang="0">
                  <a:pos x="2147483646" y="2147483646"/>
                </a:cxn>
                <a:cxn ang="0">
                  <a:pos x="0" y="0"/>
                </a:cxn>
              </a:cxnLst>
              <a:pathLst>
                <a:path w="6" h="16">
                  <a:moveTo>
                    <a:pt x="6" y="16"/>
                  </a:moveTo>
                  <a:cubicBezTo>
                    <a:pt x="3" y="10"/>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6" name="Freeform 658"/>
            <p:cNvSpPr/>
            <p:nvPr/>
          </p:nvSpPr>
          <p:spPr>
            <a:xfrm>
              <a:off x="8215253" y="1478692"/>
              <a:ext cx="11429" cy="40002"/>
            </a:xfrm>
            <a:custGeom>
              <a:avLst/>
              <a:gdLst/>
              <a:ahLst/>
              <a:cxnLst>
                <a:cxn ang="0">
                  <a:pos x="2147483646" y="2147483646"/>
                </a:cxn>
                <a:cxn ang="0">
                  <a:pos x="0" y="0"/>
                </a:cxn>
              </a:cxnLst>
              <a:pathLst>
                <a:path w="4" h="14">
                  <a:moveTo>
                    <a:pt x="4" y="14"/>
                  </a:moveTo>
                  <a:cubicBezTo>
                    <a:pt x="2" y="10"/>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7" name="Freeform 659"/>
            <p:cNvSpPr/>
            <p:nvPr/>
          </p:nvSpPr>
          <p:spPr>
            <a:xfrm>
              <a:off x="8114297" y="1493931"/>
              <a:ext cx="11429" cy="47622"/>
            </a:xfrm>
            <a:custGeom>
              <a:avLst/>
              <a:gdLst/>
              <a:ahLst/>
              <a:cxnLst>
                <a:cxn ang="0">
                  <a:pos x="2147483646" y="2147483646"/>
                </a:cxn>
                <a:cxn ang="0">
                  <a:pos x="0" y="0"/>
                </a:cxn>
              </a:cxnLst>
              <a:pathLst>
                <a:path w="4" h="17">
                  <a:moveTo>
                    <a:pt x="4" y="17"/>
                  </a:moveTo>
                  <a:cubicBezTo>
                    <a:pt x="2" y="11"/>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8" name="Freeform 660"/>
            <p:cNvSpPr/>
            <p:nvPr/>
          </p:nvSpPr>
          <p:spPr>
            <a:xfrm>
              <a:off x="8009530" y="1499645"/>
              <a:ext cx="13334" cy="36192"/>
            </a:xfrm>
            <a:custGeom>
              <a:avLst/>
              <a:gdLst/>
              <a:ahLst/>
              <a:cxnLst>
                <a:cxn ang="0">
                  <a:pos x="2147483646" y="2147483646"/>
                </a:cxn>
                <a:cxn ang="0">
                  <a:pos x="0" y="0"/>
                </a:cxn>
              </a:cxnLst>
              <a:pathLst>
                <a:path w="5" h="13">
                  <a:moveTo>
                    <a:pt x="5" y="13"/>
                  </a:moveTo>
                  <a:cubicBezTo>
                    <a:pt x="3" y="9"/>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69" name="Freeform 661"/>
            <p:cNvSpPr/>
            <p:nvPr/>
          </p:nvSpPr>
          <p:spPr>
            <a:xfrm>
              <a:off x="7920003" y="1514884"/>
              <a:ext cx="13334" cy="28573"/>
            </a:xfrm>
            <a:custGeom>
              <a:avLst/>
              <a:gdLst/>
              <a:ahLst/>
              <a:cxnLst>
                <a:cxn ang="0">
                  <a:pos x="2147483646" y="2147483646"/>
                </a:cxn>
                <a:cxn ang="0">
                  <a:pos x="0" y="0"/>
                </a:cxn>
              </a:cxnLst>
              <a:pathLst>
                <a:path w="5" h="10">
                  <a:moveTo>
                    <a:pt x="5" y="10"/>
                  </a:moveTo>
                  <a:cubicBezTo>
                    <a:pt x="3" y="7"/>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0" name="Freeform 662"/>
            <p:cNvSpPr/>
            <p:nvPr/>
          </p:nvSpPr>
          <p:spPr>
            <a:xfrm>
              <a:off x="7847619" y="1509170"/>
              <a:ext cx="13334" cy="32383"/>
            </a:xfrm>
            <a:custGeom>
              <a:avLst/>
              <a:gdLst/>
              <a:ahLst/>
              <a:cxnLst>
                <a:cxn ang="0">
                  <a:pos x="2147483646" y="2147483646"/>
                </a:cxn>
                <a:cxn ang="0">
                  <a:pos x="0" y="0"/>
                </a:cxn>
              </a:cxnLst>
              <a:pathLst>
                <a:path w="5" h="11">
                  <a:moveTo>
                    <a:pt x="5" y="11"/>
                  </a:moveTo>
                  <a:cubicBezTo>
                    <a:pt x="4" y="7"/>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1" name="Freeform 663"/>
            <p:cNvSpPr/>
            <p:nvPr/>
          </p:nvSpPr>
          <p:spPr>
            <a:xfrm>
              <a:off x="8268588" y="1345351"/>
              <a:ext cx="22858" cy="55241"/>
            </a:xfrm>
            <a:custGeom>
              <a:avLst/>
              <a:gdLst/>
              <a:ahLst/>
              <a:cxnLst>
                <a:cxn ang="0">
                  <a:pos x="2147483646" y="2147483646"/>
                </a:cxn>
                <a:cxn ang="0">
                  <a:pos x="0" y="0"/>
                </a:cxn>
              </a:cxnLst>
              <a:pathLst>
                <a:path w="8" h="20">
                  <a:moveTo>
                    <a:pt x="8" y="20"/>
                  </a:moveTo>
                  <a:cubicBezTo>
                    <a:pt x="5" y="13"/>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2" name="Freeform 664"/>
            <p:cNvSpPr/>
            <p:nvPr/>
          </p:nvSpPr>
          <p:spPr>
            <a:xfrm>
              <a:off x="8179061" y="1339637"/>
              <a:ext cx="17144" cy="34288"/>
            </a:xfrm>
            <a:custGeom>
              <a:avLst/>
              <a:gdLst/>
              <a:ahLst/>
              <a:cxnLst>
                <a:cxn ang="0">
                  <a:pos x="2147483646" y="2147483646"/>
                </a:cxn>
                <a:cxn ang="0">
                  <a:pos x="0" y="0"/>
                </a:cxn>
              </a:cxnLst>
              <a:pathLst>
                <a:path w="6" h="12">
                  <a:moveTo>
                    <a:pt x="6" y="12"/>
                  </a:moveTo>
                  <a:cubicBezTo>
                    <a:pt x="3" y="8"/>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3" name="Freeform 665"/>
            <p:cNvSpPr/>
            <p:nvPr/>
          </p:nvSpPr>
          <p:spPr>
            <a:xfrm>
              <a:off x="8095248" y="1364400"/>
              <a:ext cx="13334" cy="22858"/>
            </a:xfrm>
            <a:custGeom>
              <a:avLst/>
              <a:gdLst/>
              <a:ahLst/>
              <a:cxnLst>
                <a:cxn ang="0">
                  <a:pos x="2147483646" y="2147483646"/>
                </a:cxn>
                <a:cxn ang="0">
                  <a:pos x="0" y="0"/>
                </a:cxn>
              </a:cxnLst>
              <a:pathLst>
                <a:path w="5" h="8">
                  <a:moveTo>
                    <a:pt x="5" y="8"/>
                  </a:moveTo>
                  <a:cubicBezTo>
                    <a:pt x="3" y="5"/>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4" name="Freeform 666"/>
            <p:cNvSpPr/>
            <p:nvPr/>
          </p:nvSpPr>
          <p:spPr>
            <a:xfrm>
              <a:off x="7927622" y="1423451"/>
              <a:ext cx="22858" cy="22858"/>
            </a:xfrm>
            <a:custGeom>
              <a:avLst/>
              <a:gdLst/>
              <a:ahLst/>
              <a:cxnLst>
                <a:cxn ang="0">
                  <a:pos x="2147483646" y="2147483646"/>
                </a:cxn>
                <a:cxn ang="0">
                  <a:pos x="0" y="0"/>
                </a:cxn>
              </a:cxnLst>
              <a:pathLst>
                <a:path w="8" h="8">
                  <a:moveTo>
                    <a:pt x="8" y="8"/>
                  </a:moveTo>
                  <a:cubicBezTo>
                    <a:pt x="6" y="4"/>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5" name="Freeform 667"/>
            <p:cNvSpPr/>
            <p:nvPr/>
          </p:nvSpPr>
          <p:spPr>
            <a:xfrm>
              <a:off x="7872382" y="1419641"/>
              <a:ext cx="11429" cy="26668"/>
            </a:xfrm>
            <a:custGeom>
              <a:avLst/>
              <a:gdLst/>
              <a:ahLst/>
              <a:cxnLst>
                <a:cxn ang="0">
                  <a:pos x="2147483646" y="2147483646"/>
                </a:cxn>
                <a:cxn ang="0">
                  <a:pos x="0" y="0"/>
                </a:cxn>
              </a:cxnLst>
              <a:pathLst>
                <a:path w="4" h="9">
                  <a:moveTo>
                    <a:pt x="4" y="9"/>
                  </a:moveTo>
                  <a:cubicBezTo>
                    <a:pt x="2" y="6"/>
                    <a:pt x="0"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6" name="Freeform 668"/>
            <p:cNvSpPr/>
            <p:nvPr/>
          </p:nvSpPr>
          <p:spPr>
            <a:xfrm>
              <a:off x="8563838" y="1358685"/>
              <a:ext cx="11429" cy="15239"/>
            </a:xfrm>
            <a:custGeom>
              <a:avLst/>
              <a:gdLst/>
              <a:ahLst/>
              <a:cxnLst>
                <a:cxn ang="0">
                  <a:pos x="2147483646" y="2147483646"/>
                </a:cxn>
                <a:cxn ang="0">
                  <a:pos x="0" y="0"/>
                </a:cxn>
              </a:cxnLst>
              <a:pathLst>
                <a:path w="4" h="5">
                  <a:moveTo>
                    <a:pt x="4" y="5"/>
                  </a:moveTo>
                  <a:cubicBezTo>
                    <a:pt x="4" y="3"/>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7" name="Freeform 669"/>
            <p:cNvSpPr/>
            <p:nvPr/>
          </p:nvSpPr>
          <p:spPr>
            <a:xfrm>
              <a:off x="8508598" y="1351066"/>
              <a:ext cx="11429" cy="36192"/>
            </a:xfrm>
            <a:custGeom>
              <a:avLst/>
              <a:gdLst/>
              <a:ahLst/>
              <a:cxnLst>
                <a:cxn ang="0">
                  <a:pos x="2147483646" y="2147483646"/>
                </a:cxn>
                <a:cxn ang="0">
                  <a:pos x="0" y="0"/>
                </a:cxn>
              </a:cxnLst>
              <a:pathLst>
                <a:path w="4" h="13">
                  <a:moveTo>
                    <a:pt x="4" y="13"/>
                  </a:moveTo>
                  <a:cubicBezTo>
                    <a:pt x="1" y="9"/>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8" name="Freeform 670"/>
            <p:cNvSpPr/>
            <p:nvPr/>
          </p:nvSpPr>
          <p:spPr>
            <a:xfrm>
              <a:off x="8849564" y="1392973"/>
              <a:ext cx="9524" cy="26668"/>
            </a:xfrm>
            <a:custGeom>
              <a:avLst/>
              <a:gdLst/>
              <a:ahLst/>
              <a:cxnLst>
                <a:cxn ang="0">
                  <a:pos x="2147483646" y="2147483646"/>
                </a:cxn>
                <a:cxn ang="0">
                  <a:pos x="0" y="0"/>
                </a:cxn>
              </a:cxnLst>
              <a:pathLst>
                <a:path w="4" h="10">
                  <a:moveTo>
                    <a:pt x="4" y="10"/>
                  </a:moveTo>
                  <a:cubicBezTo>
                    <a:pt x="2" y="7"/>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79" name="Freeform 758"/>
            <p:cNvSpPr/>
            <p:nvPr/>
          </p:nvSpPr>
          <p:spPr>
            <a:xfrm>
              <a:off x="9213388" y="4589333"/>
              <a:ext cx="1421010" cy="159246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9" h="571">
                  <a:moveTo>
                    <a:pt x="399" y="521"/>
                  </a:moveTo>
                  <a:cubicBezTo>
                    <a:pt x="427" y="498"/>
                    <a:pt x="445" y="465"/>
                    <a:pt x="462" y="435"/>
                  </a:cubicBezTo>
                  <a:cubicBezTo>
                    <a:pt x="484" y="395"/>
                    <a:pt x="507" y="360"/>
                    <a:pt x="508" y="314"/>
                  </a:cubicBezTo>
                  <a:cubicBezTo>
                    <a:pt x="509" y="273"/>
                    <a:pt x="509" y="234"/>
                    <a:pt x="495" y="194"/>
                  </a:cubicBezTo>
                  <a:cubicBezTo>
                    <a:pt x="468" y="119"/>
                    <a:pt x="407" y="51"/>
                    <a:pt x="326" y="33"/>
                  </a:cubicBezTo>
                  <a:cubicBezTo>
                    <a:pt x="173" y="0"/>
                    <a:pt x="52" y="185"/>
                    <a:pt x="0" y="304"/>
                  </a:cubicBezTo>
                  <a:cubicBezTo>
                    <a:pt x="16" y="313"/>
                    <a:pt x="33" y="321"/>
                    <a:pt x="49" y="328"/>
                  </a:cubicBezTo>
                  <a:cubicBezTo>
                    <a:pt x="96" y="245"/>
                    <a:pt x="154" y="142"/>
                    <a:pt x="256" y="120"/>
                  </a:cubicBezTo>
                  <a:cubicBezTo>
                    <a:pt x="304" y="110"/>
                    <a:pt x="354" y="119"/>
                    <a:pt x="393" y="152"/>
                  </a:cubicBezTo>
                  <a:cubicBezTo>
                    <a:pt x="431" y="185"/>
                    <a:pt x="441" y="250"/>
                    <a:pt x="440" y="298"/>
                  </a:cubicBezTo>
                  <a:cubicBezTo>
                    <a:pt x="439" y="345"/>
                    <a:pt x="424" y="405"/>
                    <a:pt x="398" y="444"/>
                  </a:cubicBezTo>
                  <a:cubicBezTo>
                    <a:pt x="387" y="461"/>
                    <a:pt x="375" y="465"/>
                    <a:pt x="360" y="476"/>
                  </a:cubicBezTo>
                  <a:cubicBezTo>
                    <a:pt x="341" y="489"/>
                    <a:pt x="286" y="531"/>
                    <a:pt x="319" y="554"/>
                  </a:cubicBezTo>
                  <a:cubicBezTo>
                    <a:pt x="344" y="571"/>
                    <a:pt x="382" y="536"/>
                    <a:pt x="399" y="521"/>
                  </a:cubicBezTo>
                  <a:close/>
                </a:path>
              </a:pathLst>
            </a:custGeom>
            <a:solidFill>
              <a:srgbClr val="B5D1FF"/>
            </a:solidFill>
            <a:ln w="15875" cap="rnd" cmpd="sng">
              <a:solidFill>
                <a:srgbClr val="000000"/>
              </a:solidFill>
              <a:prstDash val="solid"/>
              <a:round/>
              <a:headEnd type="none" w="med" len="med"/>
              <a:tailEnd type="none" w="med" len="med"/>
            </a:ln>
          </p:spPr>
          <p:txBody>
            <a:bodyPr/>
            <a:p>
              <a:endParaRPr lang="en-US"/>
            </a:p>
          </p:txBody>
        </p:sp>
        <p:sp>
          <p:nvSpPr>
            <p:cNvPr id="10880" name="Freeform 759"/>
            <p:cNvSpPr>
              <a:spLocks noEditPoints="1"/>
            </p:cNvSpPr>
            <p:nvPr/>
          </p:nvSpPr>
          <p:spPr>
            <a:xfrm>
              <a:off x="9213388" y="4669337"/>
              <a:ext cx="1421010" cy="14381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9" h="515">
                  <a:moveTo>
                    <a:pt x="86" y="174"/>
                  </a:moveTo>
                  <a:cubicBezTo>
                    <a:pt x="80" y="169"/>
                    <a:pt x="73" y="162"/>
                    <a:pt x="65" y="157"/>
                  </a:cubicBezTo>
                  <a:cubicBezTo>
                    <a:pt x="52" y="177"/>
                    <a:pt x="39" y="197"/>
                    <a:pt x="29" y="217"/>
                  </a:cubicBezTo>
                  <a:cubicBezTo>
                    <a:pt x="30" y="218"/>
                    <a:pt x="31" y="219"/>
                    <a:pt x="33" y="220"/>
                  </a:cubicBezTo>
                  <a:cubicBezTo>
                    <a:pt x="41" y="226"/>
                    <a:pt x="61" y="236"/>
                    <a:pt x="78" y="249"/>
                  </a:cubicBezTo>
                  <a:cubicBezTo>
                    <a:pt x="89" y="231"/>
                    <a:pt x="100" y="213"/>
                    <a:pt x="113" y="196"/>
                  </a:cubicBezTo>
                  <a:cubicBezTo>
                    <a:pt x="104" y="189"/>
                    <a:pt x="95" y="181"/>
                    <a:pt x="86" y="174"/>
                  </a:cubicBezTo>
                  <a:close/>
                  <a:moveTo>
                    <a:pt x="51" y="296"/>
                  </a:moveTo>
                  <a:cubicBezTo>
                    <a:pt x="41" y="289"/>
                    <a:pt x="33" y="281"/>
                    <a:pt x="25" y="272"/>
                  </a:cubicBezTo>
                  <a:cubicBezTo>
                    <a:pt x="20" y="267"/>
                    <a:pt x="14" y="262"/>
                    <a:pt x="8" y="258"/>
                  </a:cubicBezTo>
                  <a:cubicBezTo>
                    <a:pt x="5" y="264"/>
                    <a:pt x="3" y="269"/>
                    <a:pt x="0" y="275"/>
                  </a:cubicBezTo>
                  <a:cubicBezTo>
                    <a:pt x="16" y="284"/>
                    <a:pt x="33" y="292"/>
                    <a:pt x="49" y="299"/>
                  </a:cubicBezTo>
                  <a:cubicBezTo>
                    <a:pt x="49" y="298"/>
                    <a:pt x="50" y="297"/>
                    <a:pt x="51" y="296"/>
                  </a:cubicBezTo>
                  <a:close/>
                  <a:moveTo>
                    <a:pt x="256" y="91"/>
                  </a:moveTo>
                  <a:cubicBezTo>
                    <a:pt x="267" y="89"/>
                    <a:pt x="279" y="88"/>
                    <a:pt x="291" y="87"/>
                  </a:cubicBezTo>
                  <a:cubicBezTo>
                    <a:pt x="289" y="74"/>
                    <a:pt x="289" y="61"/>
                    <a:pt x="289" y="48"/>
                  </a:cubicBezTo>
                  <a:cubicBezTo>
                    <a:pt x="290" y="33"/>
                    <a:pt x="292" y="16"/>
                    <a:pt x="292" y="0"/>
                  </a:cubicBezTo>
                  <a:cubicBezTo>
                    <a:pt x="268" y="0"/>
                    <a:pt x="245" y="5"/>
                    <a:pt x="224" y="13"/>
                  </a:cubicBezTo>
                  <a:cubicBezTo>
                    <a:pt x="218" y="40"/>
                    <a:pt x="230" y="69"/>
                    <a:pt x="235" y="97"/>
                  </a:cubicBezTo>
                  <a:cubicBezTo>
                    <a:pt x="242" y="95"/>
                    <a:pt x="249" y="93"/>
                    <a:pt x="256" y="91"/>
                  </a:cubicBezTo>
                  <a:close/>
                  <a:moveTo>
                    <a:pt x="416" y="383"/>
                  </a:moveTo>
                  <a:cubicBezTo>
                    <a:pt x="432" y="390"/>
                    <a:pt x="447" y="399"/>
                    <a:pt x="462" y="406"/>
                  </a:cubicBezTo>
                  <a:cubicBezTo>
                    <a:pt x="462" y="406"/>
                    <a:pt x="462" y="406"/>
                    <a:pt x="462" y="406"/>
                  </a:cubicBezTo>
                  <a:cubicBezTo>
                    <a:pt x="472" y="388"/>
                    <a:pt x="481" y="372"/>
                    <a:pt x="489" y="355"/>
                  </a:cubicBezTo>
                  <a:cubicBezTo>
                    <a:pt x="473" y="349"/>
                    <a:pt x="456" y="345"/>
                    <a:pt x="439" y="339"/>
                  </a:cubicBezTo>
                  <a:cubicBezTo>
                    <a:pt x="437" y="338"/>
                    <a:pt x="434" y="337"/>
                    <a:pt x="431" y="336"/>
                  </a:cubicBezTo>
                  <a:cubicBezTo>
                    <a:pt x="427" y="352"/>
                    <a:pt x="422" y="368"/>
                    <a:pt x="415" y="383"/>
                  </a:cubicBezTo>
                  <a:cubicBezTo>
                    <a:pt x="415" y="383"/>
                    <a:pt x="416" y="383"/>
                    <a:pt x="416" y="383"/>
                  </a:cubicBezTo>
                  <a:close/>
                  <a:moveTo>
                    <a:pt x="183" y="104"/>
                  </a:moveTo>
                  <a:cubicBezTo>
                    <a:pt x="179" y="84"/>
                    <a:pt x="176" y="64"/>
                    <a:pt x="166" y="46"/>
                  </a:cubicBezTo>
                  <a:cubicBezTo>
                    <a:pt x="149" y="59"/>
                    <a:pt x="133" y="74"/>
                    <a:pt x="118" y="90"/>
                  </a:cubicBezTo>
                  <a:cubicBezTo>
                    <a:pt x="127" y="109"/>
                    <a:pt x="138" y="127"/>
                    <a:pt x="142" y="136"/>
                  </a:cubicBezTo>
                  <a:cubicBezTo>
                    <a:pt x="144" y="139"/>
                    <a:pt x="146" y="145"/>
                    <a:pt x="149" y="153"/>
                  </a:cubicBezTo>
                  <a:cubicBezTo>
                    <a:pt x="161" y="141"/>
                    <a:pt x="173" y="130"/>
                    <a:pt x="187" y="121"/>
                  </a:cubicBezTo>
                  <a:cubicBezTo>
                    <a:pt x="186" y="115"/>
                    <a:pt x="185" y="109"/>
                    <a:pt x="183" y="104"/>
                  </a:cubicBezTo>
                  <a:close/>
                  <a:moveTo>
                    <a:pt x="343" y="95"/>
                  </a:moveTo>
                  <a:cubicBezTo>
                    <a:pt x="359" y="100"/>
                    <a:pt x="374" y="108"/>
                    <a:pt x="388" y="119"/>
                  </a:cubicBezTo>
                  <a:cubicBezTo>
                    <a:pt x="392" y="110"/>
                    <a:pt x="396" y="101"/>
                    <a:pt x="400" y="92"/>
                  </a:cubicBezTo>
                  <a:cubicBezTo>
                    <a:pt x="404" y="85"/>
                    <a:pt x="413" y="69"/>
                    <a:pt x="420" y="52"/>
                  </a:cubicBezTo>
                  <a:cubicBezTo>
                    <a:pt x="405" y="40"/>
                    <a:pt x="390" y="29"/>
                    <a:pt x="373" y="21"/>
                  </a:cubicBezTo>
                  <a:cubicBezTo>
                    <a:pt x="355" y="38"/>
                    <a:pt x="350" y="72"/>
                    <a:pt x="343" y="95"/>
                  </a:cubicBezTo>
                  <a:close/>
                  <a:moveTo>
                    <a:pt x="507" y="304"/>
                  </a:moveTo>
                  <a:cubicBezTo>
                    <a:pt x="508" y="298"/>
                    <a:pt x="508" y="292"/>
                    <a:pt x="508" y="285"/>
                  </a:cubicBezTo>
                  <a:cubicBezTo>
                    <a:pt x="509" y="266"/>
                    <a:pt x="509" y="247"/>
                    <a:pt x="507" y="228"/>
                  </a:cubicBezTo>
                  <a:cubicBezTo>
                    <a:pt x="487" y="227"/>
                    <a:pt x="462" y="241"/>
                    <a:pt x="440" y="246"/>
                  </a:cubicBezTo>
                  <a:cubicBezTo>
                    <a:pt x="440" y="254"/>
                    <a:pt x="440" y="262"/>
                    <a:pt x="440" y="269"/>
                  </a:cubicBezTo>
                  <a:cubicBezTo>
                    <a:pt x="440" y="279"/>
                    <a:pt x="439" y="290"/>
                    <a:pt x="438" y="300"/>
                  </a:cubicBezTo>
                  <a:cubicBezTo>
                    <a:pt x="457" y="299"/>
                    <a:pt x="482" y="304"/>
                    <a:pt x="492" y="304"/>
                  </a:cubicBezTo>
                  <a:cubicBezTo>
                    <a:pt x="496" y="304"/>
                    <a:pt x="501" y="304"/>
                    <a:pt x="507" y="304"/>
                  </a:cubicBezTo>
                  <a:close/>
                  <a:moveTo>
                    <a:pt x="399" y="492"/>
                  </a:moveTo>
                  <a:cubicBezTo>
                    <a:pt x="408" y="485"/>
                    <a:pt x="416" y="477"/>
                    <a:pt x="423" y="468"/>
                  </a:cubicBezTo>
                  <a:cubicBezTo>
                    <a:pt x="411" y="455"/>
                    <a:pt x="395" y="444"/>
                    <a:pt x="382" y="432"/>
                  </a:cubicBezTo>
                  <a:cubicBezTo>
                    <a:pt x="376" y="437"/>
                    <a:pt x="368" y="441"/>
                    <a:pt x="360" y="447"/>
                  </a:cubicBezTo>
                  <a:cubicBezTo>
                    <a:pt x="353" y="451"/>
                    <a:pt x="342" y="460"/>
                    <a:pt x="332" y="469"/>
                  </a:cubicBezTo>
                  <a:cubicBezTo>
                    <a:pt x="334" y="471"/>
                    <a:pt x="336" y="474"/>
                    <a:pt x="339" y="477"/>
                  </a:cubicBezTo>
                  <a:cubicBezTo>
                    <a:pt x="349" y="490"/>
                    <a:pt x="359" y="503"/>
                    <a:pt x="371" y="515"/>
                  </a:cubicBezTo>
                  <a:cubicBezTo>
                    <a:pt x="382" y="507"/>
                    <a:pt x="392" y="498"/>
                    <a:pt x="399" y="492"/>
                  </a:cubicBezTo>
                  <a:close/>
                  <a:moveTo>
                    <a:pt x="420" y="160"/>
                  </a:moveTo>
                  <a:cubicBezTo>
                    <a:pt x="426" y="172"/>
                    <a:pt x="430" y="185"/>
                    <a:pt x="433" y="199"/>
                  </a:cubicBezTo>
                  <a:cubicBezTo>
                    <a:pt x="437" y="199"/>
                    <a:pt x="441" y="199"/>
                    <a:pt x="444" y="198"/>
                  </a:cubicBezTo>
                  <a:cubicBezTo>
                    <a:pt x="461" y="195"/>
                    <a:pt x="481" y="193"/>
                    <a:pt x="498" y="187"/>
                  </a:cubicBezTo>
                  <a:cubicBezTo>
                    <a:pt x="499" y="187"/>
                    <a:pt x="500" y="186"/>
                    <a:pt x="501" y="186"/>
                  </a:cubicBezTo>
                  <a:cubicBezTo>
                    <a:pt x="499" y="179"/>
                    <a:pt x="497" y="172"/>
                    <a:pt x="495" y="165"/>
                  </a:cubicBezTo>
                  <a:cubicBezTo>
                    <a:pt x="490" y="151"/>
                    <a:pt x="483" y="136"/>
                    <a:pt x="476" y="122"/>
                  </a:cubicBezTo>
                  <a:cubicBezTo>
                    <a:pt x="469" y="125"/>
                    <a:pt x="463" y="128"/>
                    <a:pt x="458" y="131"/>
                  </a:cubicBezTo>
                  <a:cubicBezTo>
                    <a:pt x="444" y="139"/>
                    <a:pt x="431" y="148"/>
                    <a:pt x="420" y="16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0881" name="Freeform 760"/>
            <p:cNvSpPr/>
            <p:nvPr/>
          </p:nvSpPr>
          <p:spPr>
            <a:xfrm>
              <a:off x="8380974" y="4631240"/>
              <a:ext cx="1312434" cy="10591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71" h="380">
                  <a:moveTo>
                    <a:pt x="469" y="200"/>
                  </a:moveTo>
                  <a:cubicBezTo>
                    <a:pt x="470" y="173"/>
                    <a:pt x="459" y="148"/>
                    <a:pt x="448" y="125"/>
                  </a:cubicBezTo>
                  <a:cubicBezTo>
                    <a:pt x="434" y="96"/>
                    <a:pt x="424" y="67"/>
                    <a:pt x="395" y="49"/>
                  </a:cubicBezTo>
                  <a:cubicBezTo>
                    <a:pt x="368" y="32"/>
                    <a:pt x="343" y="18"/>
                    <a:pt x="309" y="12"/>
                  </a:cubicBezTo>
                  <a:cubicBezTo>
                    <a:pt x="244" y="0"/>
                    <a:pt x="165" y="15"/>
                    <a:pt x="109" y="61"/>
                  </a:cubicBezTo>
                  <a:cubicBezTo>
                    <a:pt x="0" y="150"/>
                    <a:pt x="54" y="300"/>
                    <a:pt x="103" y="380"/>
                  </a:cubicBezTo>
                  <a:cubicBezTo>
                    <a:pt x="117" y="373"/>
                    <a:pt x="132" y="365"/>
                    <a:pt x="146" y="357"/>
                  </a:cubicBezTo>
                  <a:cubicBezTo>
                    <a:pt x="118" y="294"/>
                    <a:pt x="83" y="217"/>
                    <a:pt x="126" y="141"/>
                  </a:cubicBezTo>
                  <a:cubicBezTo>
                    <a:pt x="146" y="105"/>
                    <a:pt x="181" y="76"/>
                    <a:pt x="224" y="63"/>
                  </a:cubicBezTo>
                  <a:cubicBezTo>
                    <a:pt x="267" y="50"/>
                    <a:pt x="315" y="68"/>
                    <a:pt x="346" y="88"/>
                  </a:cubicBezTo>
                  <a:cubicBezTo>
                    <a:pt x="376" y="106"/>
                    <a:pt x="407" y="139"/>
                    <a:pt x="418" y="171"/>
                  </a:cubicBezTo>
                  <a:cubicBezTo>
                    <a:pt x="423" y="185"/>
                    <a:pt x="419" y="194"/>
                    <a:pt x="417" y="208"/>
                  </a:cubicBezTo>
                  <a:cubicBezTo>
                    <a:pt x="416" y="226"/>
                    <a:pt x="412" y="278"/>
                    <a:pt x="446" y="265"/>
                  </a:cubicBezTo>
                  <a:cubicBezTo>
                    <a:pt x="471" y="255"/>
                    <a:pt x="469" y="217"/>
                    <a:pt x="469" y="200"/>
                  </a:cubicBezTo>
                  <a:close/>
                </a:path>
              </a:pathLst>
            </a:custGeom>
            <a:solidFill>
              <a:srgbClr val="E6E6BA"/>
            </a:solidFill>
            <a:ln w="15875" cap="rnd" cmpd="sng">
              <a:solidFill>
                <a:srgbClr val="000000"/>
              </a:solidFill>
              <a:prstDash val="solid"/>
              <a:round/>
              <a:headEnd type="none" w="med" len="med"/>
              <a:tailEnd type="none" w="med" len="med"/>
            </a:ln>
          </p:spPr>
          <p:txBody>
            <a:bodyPr/>
            <a:p>
              <a:endParaRPr lang="en-US"/>
            </a:p>
          </p:txBody>
        </p:sp>
        <p:sp>
          <p:nvSpPr>
            <p:cNvPr id="10882" name="Freeform 761"/>
            <p:cNvSpPr>
              <a:spLocks noEditPoints="1"/>
            </p:cNvSpPr>
            <p:nvPr/>
          </p:nvSpPr>
          <p:spPr>
            <a:xfrm>
              <a:off x="8504788" y="4652193"/>
              <a:ext cx="1182905" cy="10381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424" h="372">
                  <a:moveTo>
                    <a:pt x="40" y="276"/>
                  </a:moveTo>
                  <a:cubicBezTo>
                    <a:pt x="33" y="279"/>
                    <a:pt x="25" y="281"/>
                    <a:pt x="17" y="284"/>
                  </a:cubicBezTo>
                  <a:cubicBezTo>
                    <a:pt x="22" y="300"/>
                    <a:pt x="29" y="316"/>
                    <a:pt x="36" y="331"/>
                  </a:cubicBezTo>
                  <a:cubicBezTo>
                    <a:pt x="37" y="331"/>
                    <a:pt x="39" y="330"/>
                    <a:pt x="40" y="330"/>
                  </a:cubicBezTo>
                  <a:cubicBezTo>
                    <a:pt x="48" y="326"/>
                    <a:pt x="66" y="317"/>
                    <a:pt x="84" y="311"/>
                  </a:cubicBezTo>
                  <a:cubicBezTo>
                    <a:pt x="79" y="297"/>
                    <a:pt x="73" y="282"/>
                    <a:pt x="69" y="267"/>
                  </a:cubicBezTo>
                  <a:cubicBezTo>
                    <a:pt x="59" y="271"/>
                    <a:pt x="49" y="273"/>
                    <a:pt x="40" y="276"/>
                  </a:cubicBezTo>
                  <a:close/>
                  <a:moveTo>
                    <a:pt x="100" y="347"/>
                  </a:moveTo>
                  <a:cubicBezTo>
                    <a:pt x="90" y="350"/>
                    <a:pt x="80" y="352"/>
                    <a:pt x="70" y="354"/>
                  </a:cubicBezTo>
                  <a:cubicBezTo>
                    <a:pt x="64" y="356"/>
                    <a:pt x="57" y="358"/>
                    <a:pt x="51" y="361"/>
                  </a:cubicBezTo>
                  <a:cubicBezTo>
                    <a:pt x="53" y="364"/>
                    <a:pt x="55" y="368"/>
                    <a:pt x="58" y="372"/>
                  </a:cubicBezTo>
                  <a:cubicBezTo>
                    <a:pt x="72" y="365"/>
                    <a:pt x="87" y="357"/>
                    <a:pt x="101" y="349"/>
                  </a:cubicBezTo>
                  <a:cubicBezTo>
                    <a:pt x="100" y="348"/>
                    <a:pt x="100" y="347"/>
                    <a:pt x="100" y="347"/>
                  </a:cubicBezTo>
                  <a:close/>
                  <a:moveTo>
                    <a:pt x="81" y="133"/>
                  </a:moveTo>
                  <a:cubicBezTo>
                    <a:pt x="86" y="125"/>
                    <a:pt x="92" y="117"/>
                    <a:pt x="98" y="109"/>
                  </a:cubicBezTo>
                  <a:cubicBezTo>
                    <a:pt x="89" y="105"/>
                    <a:pt x="80" y="100"/>
                    <a:pt x="72" y="95"/>
                  </a:cubicBezTo>
                  <a:cubicBezTo>
                    <a:pt x="62" y="88"/>
                    <a:pt x="52" y="81"/>
                    <a:pt x="41" y="75"/>
                  </a:cubicBezTo>
                  <a:cubicBezTo>
                    <a:pt x="28" y="90"/>
                    <a:pt x="18" y="107"/>
                    <a:pt x="12" y="125"/>
                  </a:cubicBezTo>
                  <a:cubicBezTo>
                    <a:pt x="26" y="138"/>
                    <a:pt x="52" y="141"/>
                    <a:pt x="73" y="149"/>
                  </a:cubicBezTo>
                  <a:cubicBezTo>
                    <a:pt x="75" y="144"/>
                    <a:pt x="78" y="139"/>
                    <a:pt x="81" y="133"/>
                  </a:cubicBezTo>
                  <a:close/>
                  <a:moveTo>
                    <a:pt x="362" y="139"/>
                  </a:moveTo>
                  <a:cubicBezTo>
                    <a:pt x="375" y="131"/>
                    <a:pt x="390" y="125"/>
                    <a:pt x="403" y="117"/>
                  </a:cubicBezTo>
                  <a:cubicBezTo>
                    <a:pt x="403" y="117"/>
                    <a:pt x="403" y="117"/>
                    <a:pt x="403" y="117"/>
                  </a:cubicBezTo>
                  <a:cubicBezTo>
                    <a:pt x="397" y="104"/>
                    <a:pt x="392" y="92"/>
                    <a:pt x="385" y="80"/>
                  </a:cubicBezTo>
                  <a:cubicBezTo>
                    <a:pt x="372" y="88"/>
                    <a:pt x="360" y="98"/>
                    <a:pt x="347" y="107"/>
                  </a:cubicBezTo>
                  <a:cubicBezTo>
                    <a:pt x="344" y="108"/>
                    <a:pt x="342" y="110"/>
                    <a:pt x="340" y="111"/>
                  </a:cubicBezTo>
                  <a:cubicBezTo>
                    <a:pt x="348" y="120"/>
                    <a:pt x="356" y="130"/>
                    <a:pt x="362" y="140"/>
                  </a:cubicBezTo>
                  <a:cubicBezTo>
                    <a:pt x="362" y="139"/>
                    <a:pt x="362" y="139"/>
                    <a:pt x="362" y="139"/>
                  </a:cubicBezTo>
                  <a:close/>
                  <a:moveTo>
                    <a:pt x="48" y="186"/>
                  </a:moveTo>
                  <a:cubicBezTo>
                    <a:pt x="33" y="181"/>
                    <a:pt x="18" y="175"/>
                    <a:pt x="1" y="175"/>
                  </a:cubicBezTo>
                  <a:cubicBezTo>
                    <a:pt x="0" y="191"/>
                    <a:pt x="1" y="207"/>
                    <a:pt x="3" y="223"/>
                  </a:cubicBezTo>
                  <a:cubicBezTo>
                    <a:pt x="20" y="225"/>
                    <a:pt x="38" y="224"/>
                    <a:pt x="46" y="225"/>
                  </a:cubicBezTo>
                  <a:cubicBezTo>
                    <a:pt x="49" y="226"/>
                    <a:pt x="55" y="226"/>
                    <a:pt x="61" y="227"/>
                  </a:cubicBezTo>
                  <a:cubicBezTo>
                    <a:pt x="60" y="215"/>
                    <a:pt x="60" y="202"/>
                    <a:pt x="62" y="190"/>
                  </a:cubicBezTo>
                  <a:cubicBezTo>
                    <a:pt x="57" y="188"/>
                    <a:pt x="52" y="187"/>
                    <a:pt x="48" y="186"/>
                  </a:cubicBezTo>
                  <a:close/>
                  <a:moveTo>
                    <a:pt x="132" y="77"/>
                  </a:moveTo>
                  <a:cubicBezTo>
                    <a:pt x="145" y="69"/>
                    <a:pt x="158" y="62"/>
                    <a:pt x="173" y="57"/>
                  </a:cubicBezTo>
                  <a:cubicBezTo>
                    <a:pt x="170" y="51"/>
                    <a:pt x="166" y="44"/>
                    <a:pt x="163" y="38"/>
                  </a:cubicBezTo>
                  <a:cubicBezTo>
                    <a:pt x="160" y="33"/>
                    <a:pt x="155" y="21"/>
                    <a:pt x="148" y="10"/>
                  </a:cubicBezTo>
                  <a:cubicBezTo>
                    <a:pt x="131" y="15"/>
                    <a:pt x="116" y="21"/>
                    <a:pt x="101" y="29"/>
                  </a:cubicBezTo>
                  <a:cubicBezTo>
                    <a:pt x="102" y="47"/>
                    <a:pt x="121" y="63"/>
                    <a:pt x="132" y="77"/>
                  </a:cubicBezTo>
                  <a:close/>
                  <a:moveTo>
                    <a:pt x="361" y="49"/>
                  </a:moveTo>
                  <a:cubicBezTo>
                    <a:pt x="358" y="46"/>
                    <a:pt x="354" y="43"/>
                    <a:pt x="350" y="41"/>
                  </a:cubicBezTo>
                  <a:cubicBezTo>
                    <a:pt x="337" y="33"/>
                    <a:pt x="325" y="26"/>
                    <a:pt x="312" y="19"/>
                  </a:cubicBezTo>
                  <a:cubicBezTo>
                    <a:pt x="300" y="33"/>
                    <a:pt x="295" y="54"/>
                    <a:pt x="285" y="71"/>
                  </a:cubicBezTo>
                  <a:cubicBezTo>
                    <a:pt x="291" y="74"/>
                    <a:pt x="296" y="77"/>
                    <a:pt x="301" y="80"/>
                  </a:cubicBezTo>
                  <a:cubicBezTo>
                    <a:pt x="308" y="84"/>
                    <a:pt x="314" y="88"/>
                    <a:pt x="320" y="93"/>
                  </a:cubicBezTo>
                  <a:cubicBezTo>
                    <a:pt x="330" y="80"/>
                    <a:pt x="347" y="65"/>
                    <a:pt x="353" y="59"/>
                  </a:cubicBezTo>
                  <a:cubicBezTo>
                    <a:pt x="356" y="56"/>
                    <a:pt x="358" y="53"/>
                    <a:pt x="361" y="49"/>
                  </a:cubicBezTo>
                  <a:close/>
                  <a:moveTo>
                    <a:pt x="424" y="192"/>
                  </a:moveTo>
                  <a:cubicBezTo>
                    <a:pt x="424" y="183"/>
                    <a:pt x="423" y="175"/>
                    <a:pt x="422" y="167"/>
                  </a:cubicBezTo>
                  <a:cubicBezTo>
                    <a:pt x="406" y="170"/>
                    <a:pt x="390" y="176"/>
                    <a:pt x="375" y="180"/>
                  </a:cubicBezTo>
                  <a:cubicBezTo>
                    <a:pt x="375" y="186"/>
                    <a:pt x="373" y="193"/>
                    <a:pt x="372" y="200"/>
                  </a:cubicBezTo>
                  <a:cubicBezTo>
                    <a:pt x="372" y="206"/>
                    <a:pt x="371" y="217"/>
                    <a:pt x="371" y="227"/>
                  </a:cubicBezTo>
                  <a:cubicBezTo>
                    <a:pt x="374" y="227"/>
                    <a:pt x="377" y="226"/>
                    <a:pt x="381" y="226"/>
                  </a:cubicBezTo>
                  <a:cubicBezTo>
                    <a:pt x="395" y="224"/>
                    <a:pt x="409" y="222"/>
                    <a:pt x="423" y="219"/>
                  </a:cubicBezTo>
                  <a:cubicBezTo>
                    <a:pt x="424" y="208"/>
                    <a:pt x="424" y="198"/>
                    <a:pt x="424" y="192"/>
                  </a:cubicBezTo>
                  <a:close/>
                  <a:moveTo>
                    <a:pt x="219" y="51"/>
                  </a:moveTo>
                  <a:cubicBezTo>
                    <a:pt x="230" y="52"/>
                    <a:pt x="241" y="54"/>
                    <a:pt x="251" y="57"/>
                  </a:cubicBezTo>
                  <a:cubicBezTo>
                    <a:pt x="253" y="55"/>
                    <a:pt x="255" y="52"/>
                    <a:pt x="256" y="50"/>
                  </a:cubicBezTo>
                  <a:cubicBezTo>
                    <a:pt x="264" y="37"/>
                    <a:pt x="274" y="23"/>
                    <a:pt x="280" y="10"/>
                  </a:cubicBezTo>
                  <a:cubicBezTo>
                    <a:pt x="280" y="9"/>
                    <a:pt x="280" y="9"/>
                    <a:pt x="281" y="8"/>
                  </a:cubicBezTo>
                  <a:cubicBezTo>
                    <a:pt x="275" y="6"/>
                    <a:pt x="270" y="5"/>
                    <a:pt x="264" y="4"/>
                  </a:cubicBezTo>
                  <a:cubicBezTo>
                    <a:pt x="251" y="2"/>
                    <a:pt x="238" y="0"/>
                    <a:pt x="225" y="0"/>
                  </a:cubicBezTo>
                  <a:cubicBezTo>
                    <a:pt x="223" y="6"/>
                    <a:pt x="222" y="11"/>
                    <a:pt x="221" y="15"/>
                  </a:cubicBezTo>
                  <a:cubicBezTo>
                    <a:pt x="218" y="28"/>
                    <a:pt x="217" y="39"/>
                    <a:pt x="219" y="51"/>
                  </a:cubicBezTo>
                  <a:close/>
                </a:path>
              </a:pathLst>
            </a:custGeom>
            <a:solidFill>
              <a:srgbClr val="FFBF00"/>
            </a:solidFill>
            <a:ln w="15875" cap="rnd" cmpd="sng">
              <a:solidFill>
                <a:srgbClr val="000000"/>
              </a:solidFill>
              <a:prstDash val="solid"/>
              <a:round/>
              <a:headEnd type="none" w="med" len="med"/>
              <a:tailEnd type="none" w="med" len="med"/>
            </a:ln>
          </p:spPr>
          <p:txBody>
            <a:bodyPr/>
            <a:p>
              <a:endParaRPr lang="en-US"/>
            </a:p>
          </p:txBody>
        </p:sp>
        <p:sp>
          <p:nvSpPr>
            <p:cNvPr id="10883" name="Freeform 762"/>
            <p:cNvSpPr/>
            <p:nvPr/>
          </p:nvSpPr>
          <p:spPr>
            <a:xfrm>
              <a:off x="9116242" y="4800772"/>
              <a:ext cx="940990" cy="96767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7" h="347">
                  <a:moveTo>
                    <a:pt x="312" y="301"/>
                  </a:moveTo>
                  <a:cubicBezTo>
                    <a:pt x="323" y="279"/>
                    <a:pt x="326" y="253"/>
                    <a:pt x="329" y="229"/>
                  </a:cubicBezTo>
                  <a:cubicBezTo>
                    <a:pt x="332" y="198"/>
                    <a:pt x="337" y="170"/>
                    <a:pt x="326" y="140"/>
                  </a:cubicBezTo>
                  <a:cubicBezTo>
                    <a:pt x="315" y="114"/>
                    <a:pt x="304" y="89"/>
                    <a:pt x="285" y="68"/>
                  </a:cubicBezTo>
                  <a:cubicBezTo>
                    <a:pt x="248" y="27"/>
                    <a:pt x="190" y="0"/>
                    <a:pt x="134" y="11"/>
                  </a:cubicBezTo>
                  <a:cubicBezTo>
                    <a:pt x="28" y="31"/>
                    <a:pt x="1" y="181"/>
                    <a:pt x="0" y="270"/>
                  </a:cubicBezTo>
                  <a:cubicBezTo>
                    <a:pt x="13" y="272"/>
                    <a:pt x="25" y="273"/>
                    <a:pt x="38" y="273"/>
                  </a:cubicBezTo>
                  <a:cubicBezTo>
                    <a:pt x="45" y="207"/>
                    <a:pt x="54" y="126"/>
                    <a:pt x="113" y="85"/>
                  </a:cubicBezTo>
                  <a:cubicBezTo>
                    <a:pt x="141" y="66"/>
                    <a:pt x="175" y="58"/>
                    <a:pt x="209" y="69"/>
                  </a:cubicBezTo>
                  <a:cubicBezTo>
                    <a:pt x="242" y="79"/>
                    <a:pt x="265" y="117"/>
                    <a:pt x="278" y="149"/>
                  </a:cubicBezTo>
                  <a:cubicBezTo>
                    <a:pt x="290" y="179"/>
                    <a:pt x="297" y="221"/>
                    <a:pt x="290" y="253"/>
                  </a:cubicBezTo>
                  <a:cubicBezTo>
                    <a:pt x="288" y="266"/>
                    <a:pt x="281" y="272"/>
                    <a:pt x="275" y="283"/>
                  </a:cubicBezTo>
                  <a:cubicBezTo>
                    <a:pt x="266" y="296"/>
                    <a:pt x="243" y="338"/>
                    <a:pt x="270" y="343"/>
                  </a:cubicBezTo>
                  <a:cubicBezTo>
                    <a:pt x="291" y="347"/>
                    <a:pt x="305" y="315"/>
                    <a:pt x="312" y="301"/>
                  </a:cubicBezTo>
                  <a:close/>
                </a:path>
              </a:pathLst>
            </a:custGeom>
            <a:solidFill>
              <a:srgbClr val="FCCCFF"/>
            </a:solidFill>
            <a:ln w="15875" cap="rnd" cmpd="sng">
              <a:solidFill>
                <a:srgbClr val="000000"/>
              </a:solidFill>
              <a:prstDash val="solid"/>
              <a:round/>
              <a:headEnd type="none" w="med" len="med"/>
              <a:tailEnd type="none" w="med" len="med"/>
            </a:ln>
          </p:spPr>
          <p:txBody>
            <a:bodyPr/>
            <a:p>
              <a:endParaRPr lang="en-US"/>
            </a:p>
          </p:txBody>
        </p:sp>
        <p:sp>
          <p:nvSpPr>
            <p:cNvPr id="10884" name="Freeform 763"/>
            <p:cNvSpPr>
              <a:spLocks noEditPoints="1"/>
            </p:cNvSpPr>
            <p:nvPr/>
          </p:nvSpPr>
          <p:spPr>
            <a:xfrm>
              <a:off x="9116242" y="4825536"/>
              <a:ext cx="925752" cy="8762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2" h="314">
                  <a:moveTo>
                    <a:pt x="28" y="174"/>
                  </a:moveTo>
                  <a:cubicBezTo>
                    <a:pt x="22" y="173"/>
                    <a:pt x="16" y="171"/>
                    <a:pt x="10" y="169"/>
                  </a:cubicBezTo>
                  <a:cubicBezTo>
                    <a:pt x="7" y="185"/>
                    <a:pt x="4" y="202"/>
                    <a:pt x="3" y="217"/>
                  </a:cubicBezTo>
                  <a:cubicBezTo>
                    <a:pt x="4" y="218"/>
                    <a:pt x="5" y="218"/>
                    <a:pt x="6" y="218"/>
                  </a:cubicBezTo>
                  <a:cubicBezTo>
                    <a:pt x="13" y="220"/>
                    <a:pt x="28" y="221"/>
                    <a:pt x="42" y="224"/>
                  </a:cubicBezTo>
                  <a:cubicBezTo>
                    <a:pt x="45" y="210"/>
                    <a:pt x="47" y="195"/>
                    <a:pt x="50" y="181"/>
                  </a:cubicBezTo>
                  <a:cubicBezTo>
                    <a:pt x="43" y="179"/>
                    <a:pt x="35" y="176"/>
                    <a:pt x="28" y="174"/>
                  </a:cubicBezTo>
                  <a:close/>
                  <a:moveTo>
                    <a:pt x="38" y="262"/>
                  </a:moveTo>
                  <a:cubicBezTo>
                    <a:pt x="30" y="260"/>
                    <a:pt x="23" y="256"/>
                    <a:pt x="15" y="253"/>
                  </a:cubicBezTo>
                  <a:cubicBezTo>
                    <a:pt x="11" y="251"/>
                    <a:pt x="6" y="250"/>
                    <a:pt x="1" y="249"/>
                  </a:cubicBezTo>
                  <a:cubicBezTo>
                    <a:pt x="0" y="253"/>
                    <a:pt x="0" y="257"/>
                    <a:pt x="0" y="261"/>
                  </a:cubicBezTo>
                  <a:cubicBezTo>
                    <a:pt x="13" y="263"/>
                    <a:pt x="25" y="264"/>
                    <a:pt x="38" y="264"/>
                  </a:cubicBezTo>
                  <a:cubicBezTo>
                    <a:pt x="38" y="263"/>
                    <a:pt x="38" y="262"/>
                    <a:pt x="38" y="262"/>
                  </a:cubicBezTo>
                  <a:close/>
                  <a:moveTo>
                    <a:pt x="113" y="76"/>
                  </a:moveTo>
                  <a:cubicBezTo>
                    <a:pt x="120" y="72"/>
                    <a:pt x="127" y="68"/>
                    <a:pt x="134" y="64"/>
                  </a:cubicBezTo>
                  <a:cubicBezTo>
                    <a:pt x="130" y="57"/>
                    <a:pt x="126" y="48"/>
                    <a:pt x="123" y="40"/>
                  </a:cubicBezTo>
                  <a:cubicBezTo>
                    <a:pt x="119" y="30"/>
                    <a:pt x="116" y="19"/>
                    <a:pt x="111" y="9"/>
                  </a:cubicBezTo>
                  <a:cubicBezTo>
                    <a:pt x="96" y="15"/>
                    <a:pt x="83" y="24"/>
                    <a:pt x="72" y="35"/>
                  </a:cubicBezTo>
                  <a:cubicBezTo>
                    <a:pt x="75" y="54"/>
                    <a:pt x="91" y="69"/>
                    <a:pt x="101" y="86"/>
                  </a:cubicBezTo>
                  <a:cubicBezTo>
                    <a:pt x="105" y="82"/>
                    <a:pt x="109" y="79"/>
                    <a:pt x="113" y="76"/>
                  </a:cubicBezTo>
                  <a:close/>
                  <a:moveTo>
                    <a:pt x="293" y="219"/>
                  </a:moveTo>
                  <a:cubicBezTo>
                    <a:pt x="305" y="218"/>
                    <a:pt x="317" y="220"/>
                    <a:pt x="329" y="220"/>
                  </a:cubicBezTo>
                  <a:cubicBezTo>
                    <a:pt x="329" y="220"/>
                    <a:pt x="329" y="220"/>
                    <a:pt x="329" y="220"/>
                  </a:cubicBezTo>
                  <a:cubicBezTo>
                    <a:pt x="330" y="207"/>
                    <a:pt x="332" y="194"/>
                    <a:pt x="332" y="181"/>
                  </a:cubicBezTo>
                  <a:cubicBezTo>
                    <a:pt x="320" y="181"/>
                    <a:pt x="308" y="184"/>
                    <a:pt x="296" y="184"/>
                  </a:cubicBezTo>
                  <a:cubicBezTo>
                    <a:pt x="294" y="184"/>
                    <a:pt x="292" y="185"/>
                    <a:pt x="290" y="185"/>
                  </a:cubicBezTo>
                  <a:cubicBezTo>
                    <a:pt x="292" y="196"/>
                    <a:pt x="293" y="208"/>
                    <a:pt x="293" y="219"/>
                  </a:cubicBezTo>
                  <a:cubicBezTo>
                    <a:pt x="293" y="219"/>
                    <a:pt x="293" y="219"/>
                    <a:pt x="293" y="219"/>
                  </a:cubicBezTo>
                  <a:close/>
                  <a:moveTo>
                    <a:pt x="70" y="104"/>
                  </a:moveTo>
                  <a:cubicBezTo>
                    <a:pt x="62" y="92"/>
                    <a:pt x="55" y="80"/>
                    <a:pt x="44" y="72"/>
                  </a:cubicBezTo>
                  <a:cubicBezTo>
                    <a:pt x="37" y="85"/>
                    <a:pt x="31" y="98"/>
                    <a:pt x="25" y="112"/>
                  </a:cubicBezTo>
                  <a:cubicBezTo>
                    <a:pt x="36" y="122"/>
                    <a:pt x="48" y="130"/>
                    <a:pt x="53" y="135"/>
                  </a:cubicBezTo>
                  <a:cubicBezTo>
                    <a:pt x="55" y="137"/>
                    <a:pt x="58" y="140"/>
                    <a:pt x="62" y="144"/>
                  </a:cubicBezTo>
                  <a:cubicBezTo>
                    <a:pt x="66" y="133"/>
                    <a:pt x="71" y="123"/>
                    <a:pt x="77" y="114"/>
                  </a:cubicBezTo>
                  <a:cubicBezTo>
                    <a:pt x="75" y="110"/>
                    <a:pt x="73" y="106"/>
                    <a:pt x="70" y="104"/>
                  </a:cubicBezTo>
                  <a:close/>
                  <a:moveTo>
                    <a:pt x="169" y="55"/>
                  </a:moveTo>
                  <a:cubicBezTo>
                    <a:pt x="181" y="54"/>
                    <a:pt x="193" y="55"/>
                    <a:pt x="204" y="58"/>
                  </a:cubicBezTo>
                  <a:cubicBezTo>
                    <a:pt x="204" y="52"/>
                    <a:pt x="205" y="45"/>
                    <a:pt x="205" y="38"/>
                  </a:cubicBezTo>
                  <a:cubicBezTo>
                    <a:pt x="205" y="32"/>
                    <a:pt x="207" y="19"/>
                    <a:pt x="207" y="8"/>
                  </a:cubicBezTo>
                  <a:cubicBezTo>
                    <a:pt x="194" y="3"/>
                    <a:pt x="181" y="1"/>
                    <a:pt x="169" y="0"/>
                  </a:cubicBezTo>
                  <a:cubicBezTo>
                    <a:pt x="162" y="16"/>
                    <a:pt x="168" y="38"/>
                    <a:pt x="169" y="55"/>
                  </a:cubicBezTo>
                  <a:close/>
                  <a:moveTo>
                    <a:pt x="330" y="144"/>
                  </a:moveTo>
                  <a:cubicBezTo>
                    <a:pt x="328" y="140"/>
                    <a:pt x="327" y="135"/>
                    <a:pt x="326" y="131"/>
                  </a:cubicBezTo>
                  <a:cubicBezTo>
                    <a:pt x="321" y="119"/>
                    <a:pt x="315" y="107"/>
                    <a:pt x="310" y="95"/>
                  </a:cubicBezTo>
                  <a:cubicBezTo>
                    <a:pt x="296" y="100"/>
                    <a:pt x="284" y="115"/>
                    <a:pt x="271" y="125"/>
                  </a:cubicBezTo>
                  <a:cubicBezTo>
                    <a:pt x="274" y="130"/>
                    <a:pt x="276" y="135"/>
                    <a:pt x="278" y="140"/>
                  </a:cubicBezTo>
                  <a:cubicBezTo>
                    <a:pt x="280" y="146"/>
                    <a:pt x="283" y="153"/>
                    <a:pt x="285" y="160"/>
                  </a:cubicBezTo>
                  <a:cubicBezTo>
                    <a:pt x="297" y="154"/>
                    <a:pt x="314" y="150"/>
                    <a:pt x="320" y="148"/>
                  </a:cubicBezTo>
                  <a:cubicBezTo>
                    <a:pt x="323" y="147"/>
                    <a:pt x="326" y="145"/>
                    <a:pt x="330" y="144"/>
                  </a:cubicBezTo>
                  <a:close/>
                  <a:moveTo>
                    <a:pt x="312" y="292"/>
                  </a:moveTo>
                  <a:cubicBezTo>
                    <a:pt x="316" y="285"/>
                    <a:pt x="318" y="278"/>
                    <a:pt x="320" y="270"/>
                  </a:cubicBezTo>
                  <a:cubicBezTo>
                    <a:pt x="309" y="265"/>
                    <a:pt x="296" y="263"/>
                    <a:pt x="285" y="258"/>
                  </a:cubicBezTo>
                  <a:cubicBezTo>
                    <a:pt x="282" y="263"/>
                    <a:pt x="278" y="268"/>
                    <a:pt x="275" y="274"/>
                  </a:cubicBezTo>
                  <a:cubicBezTo>
                    <a:pt x="272" y="279"/>
                    <a:pt x="267" y="287"/>
                    <a:pt x="263" y="296"/>
                  </a:cubicBezTo>
                  <a:cubicBezTo>
                    <a:pt x="265" y="296"/>
                    <a:pt x="267" y="298"/>
                    <a:pt x="270" y="299"/>
                  </a:cubicBezTo>
                  <a:cubicBezTo>
                    <a:pt x="280" y="304"/>
                    <a:pt x="290" y="310"/>
                    <a:pt x="300" y="314"/>
                  </a:cubicBezTo>
                  <a:cubicBezTo>
                    <a:pt x="305" y="306"/>
                    <a:pt x="309" y="298"/>
                    <a:pt x="312" y="292"/>
                  </a:cubicBezTo>
                  <a:close/>
                  <a:moveTo>
                    <a:pt x="236" y="76"/>
                  </a:moveTo>
                  <a:cubicBezTo>
                    <a:pt x="243" y="82"/>
                    <a:pt x="249" y="89"/>
                    <a:pt x="255" y="97"/>
                  </a:cubicBezTo>
                  <a:cubicBezTo>
                    <a:pt x="257" y="96"/>
                    <a:pt x="259" y="95"/>
                    <a:pt x="261" y="93"/>
                  </a:cubicBezTo>
                  <a:cubicBezTo>
                    <a:pt x="271" y="87"/>
                    <a:pt x="283" y="80"/>
                    <a:pt x="292" y="72"/>
                  </a:cubicBezTo>
                  <a:cubicBezTo>
                    <a:pt x="293" y="71"/>
                    <a:pt x="293" y="71"/>
                    <a:pt x="294" y="70"/>
                  </a:cubicBezTo>
                  <a:cubicBezTo>
                    <a:pt x="291" y="66"/>
                    <a:pt x="288" y="63"/>
                    <a:pt x="285" y="59"/>
                  </a:cubicBezTo>
                  <a:cubicBezTo>
                    <a:pt x="278" y="51"/>
                    <a:pt x="270" y="44"/>
                    <a:pt x="261" y="37"/>
                  </a:cubicBezTo>
                  <a:cubicBezTo>
                    <a:pt x="257" y="40"/>
                    <a:pt x="254" y="44"/>
                    <a:pt x="252" y="47"/>
                  </a:cubicBezTo>
                  <a:cubicBezTo>
                    <a:pt x="245" y="56"/>
                    <a:pt x="240" y="65"/>
                    <a:pt x="236" y="76"/>
                  </a:cubicBezTo>
                  <a:close/>
                </a:path>
              </a:pathLst>
            </a:custGeom>
            <a:solidFill>
              <a:srgbClr val="000000"/>
            </a:solidFill>
            <a:ln w="15875" cap="rnd" cmpd="sng">
              <a:solidFill>
                <a:srgbClr val="000000"/>
              </a:solidFill>
              <a:prstDash val="solid"/>
              <a:round/>
              <a:headEnd type="none" w="med" len="med"/>
              <a:tailEnd type="none" w="med" len="med"/>
            </a:ln>
          </p:spPr>
          <p:txBody>
            <a:bodyPr/>
            <a:p>
              <a:endParaRPr lang="en-US"/>
            </a:p>
          </p:txBody>
        </p:sp>
        <p:sp>
          <p:nvSpPr>
            <p:cNvPr id="10885" name="Freeform 764"/>
            <p:cNvSpPr/>
            <p:nvPr/>
          </p:nvSpPr>
          <p:spPr>
            <a:xfrm>
              <a:off x="7609514" y="3878819"/>
              <a:ext cx="1133379" cy="96005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406" h="344">
                  <a:moveTo>
                    <a:pt x="389" y="139"/>
                  </a:moveTo>
                  <a:cubicBezTo>
                    <a:pt x="406" y="206"/>
                    <a:pt x="363" y="253"/>
                    <a:pt x="309" y="283"/>
                  </a:cubicBezTo>
                  <a:cubicBezTo>
                    <a:pt x="281" y="299"/>
                    <a:pt x="253" y="316"/>
                    <a:pt x="221" y="325"/>
                  </a:cubicBezTo>
                  <a:cubicBezTo>
                    <a:pt x="202" y="331"/>
                    <a:pt x="172" y="341"/>
                    <a:pt x="144" y="344"/>
                  </a:cubicBezTo>
                  <a:cubicBezTo>
                    <a:pt x="145" y="337"/>
                    <a:pt x="149" y="330"/>
                    <a:pt x="154" y="323"/>
                  </a:cubicBezTo>
                  <a:cubicBezTo>
                    <a:pt x="166" y="311"/>
                    <a:pt x="183" y="314"/>
                    <a:pt x="198" y="308"/>
                  </a:cubicBezTo>
                  <a:cubicBezTo>
                    <a:pt x="232" y="294"/>
                    <a:pt x="260" y="270"/>
                    <a:pt x="293" y="254"/>
                  </a:cubicBezTo>
                  <a:cubicBezTo>
                    <a:pt x="330" y="235"/>
                    <a:pt x="375" y="195"/>
                    <a:pt x="361" y="150"/>
                  </a:cubicBezTo>
                  <a:cubicBezTo>
                    <a:pt x="347" y="102"/>
                    <a:pt x="290" y="73"/>
                    <a:pt x="248" y="53"/>
                  </a:cubicBezTo>
                  <a:cubicBezTo>
                    <a:pt x="152" y="7"/>
                    <a:pt x="85" y="51"/>
                    <a:pt x="21" y="121"/>
                  </a:cubicBezTo>
                  <a:cubicBezTo>
                    <a:pt x="16" y="115"/>
                    <a:pt x="8" y="109"/>
                    <a:pt x="0" y="103"/>
                  </a:cubicBezTo>
                  <a:cubicBezTo>
                    <a:pt x="20" y="82"/>
                    <a:pt x="54" y="64"/>
                    <a:pt x="72" y="49"/>
                  </a:cubicBezTo>
                  <a:cubicBezTo>
                    <a:pt x="102" y="22"/>
                    <a:pt x="131" y="0"/>
                    <a:pt x="173" y="3"/>
                  </a:cubicBezTo>
                  <a:cubicBezTo>
                    <a:pt x="220" y="6"/>
                    <a:pt x="259" y="12"/>
                    <a:pt x="300" y="37"/>
                  </a:cubicBezTo>
                  <a:cubicBezTo>
                    <a:pt x="335" y="58"/>
                    <a:pt x="379" y="98"/>
                    <a:pt x="389" y="139"/>
                  </a:cubicBezTo>
                  <a:close/>
                </a:path>
              </a:pathLst>
            </a:custGeom>
            <a:solidFill>
              <a:srgbClr val="FFF754"/>
            </a:solidFill>
            <a:ln w="9525">
              <a:noFill/>
            </a:ln>
          </p:spPr>
          <p:txBody>
            <a:bodyPr/>
            <a:p>
              <a:endParaRPr lang="en-US"/>
            </a:p>
          </p:txBody>
        </p:sp>
        <p:sp>
          <p:nvSpPr>
            <p:cNvPr id="10886" name="Freeform 765"/>
            <p:cNvSpPr/>
            <p:nvPr/>
          </p:nvSpPr>
          <p:spPr>
            <a:xfrm>
              <a:off x="7565703" y="3756908"/>
              <a:ext cx="1262908" cy="11886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453" h="426">
                  <a:moveTo>
                    <a:pt x="449" y="227"/>
                  </a:moveTo>
                  <a:cubicBezTo>
                    <a:pt x="446" y="275"/>
                    <a:pt x="417" y="297"/>
                    <a:pt x="382" y="326"/>
                  </a:cubicBezTo>
                  <a:cubicBezTo>
                    <a:pt x="324" y="376"/>
                    <a:pt x="245" y="404"/>
                    <a:pt x="169" y="426"/>
                  </a:cubicBezTo>
                  <a:cubicBezTo>
                    <a:pt x="161" y="416"/>
                    <a:pt x="157" y="402"/>
                    <a:pt x="160" y="388"/>
                  </a:cubicBezTo>
                  <a:cubicBezTo>
                    <a:pt x="188" y="385"/>
                    <a:pt x="218" y="375"/>
                    <a:pt x="237" y="369"/>
                  </a:cubicBezTo>
                  <a:cubicBezTo>
                    <a:pt x="269" y="360"/>
                    <a:pt x="297" y="343"/>
                    <a:pt x="325" y="327"/>
                  </a:cubicBezTo>
                  <a:cubicBezTo>
                    <a:pt x="379" y="297"/>
                    <a:pt x="422" y="250"/>
                    <a:pt x="405" y="183"/>
                  </a:cubicBezTo>
                  <a:cubicBezTo>
                    <a:pt x="395" y="142"/>
                    <a:pt x="351" y="102"/>
                    <a:pt x="316" y="81"/>
                  </a:cubicBezTo>
                  <a:cubicBezTo>
                    <a:pt x="275" y="56"/>
                    <a:pt x="236" y="50"/>
                    <a:pt x="189" y="47"/>
                  </a:cubicBezTo>
                  <a:cubicBezTo>
                    <a:pt x="147" y="44"/>
                    <a:pt x="118" y="66"/>
                    <a:pt x="88" y="93"/>
                  </a:cubicBezTo>
                  <a:cubicBezTo>
                    <a:pt x="70" y="108"/>
                    <a:pt x="36" y="126"/>
                    <a:pt x="16" y="147"/>
                  </a:cubicBezTo>
                  <a:cubicBezTo>
                    <a:pt x="10" y="144"/>
                    <a:pt x="4" y="140"/>
                    <a:pt x="0" y="135"/>
                  </a:cubicBezTo>
                  <a:cubicBezTo>
                    <a:pt x="51" y="90"/>
                    <a:pt x="102" y="44"/>
                    <a:pt x="166" y="26"/>
                  </a:cubicBezTo>
                  <a:cubicBezTo>
                    <a:pt x="259" y="0"/>
                    <a:pt x="338" y="25"/>
                    <a:pt x="395" y="97"/>
                  </a:cubicBezTo>
                  <a:cubicBezTo>
                    <a:pt x="429" y="140"/>
                    <a:pt x="453" y="172"/>
                    <a:pt x="449" y="227"/>
                  </a:cubicBezTo>
                  <a:close/>
                </a:path>
              </a:pathLst>
            </a:custGeom>
            <a:solidFill>
              <a:srgbClr val="BAE8E0"/>
            </a:solidFill>
            <a:ln w="9525">
              <a:noFill/>
            </a:ln>
          </p:spPr>
          <p:txBody>
            <a:bodyPr/>
            <a:p>
              <a:endParaRPr lang="en-US"/>
            </a:p>
          </p:txBody>
        </p:sp>
        <p:sp>
          <p:nvSpPr>
            <p:cNvPr id="10887" name="Freeform 766"/>
            <p:cNvSpPr/>
            <p:nvPr/>
          </p:nvSpPr>
          <p:spPr>
            <a:xfrm>
              <a:off x="7518082" y="3680713"/>
              <a:ext cx="1447677" cy="13143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9" h="471">
                  <a:moveTo>
                    <a:pt x="458" y="364"/>
                  </a:moveTo>
                  <a:cubicBezTo>
                    <a:pt x="418" y="403"/>
                    <a:pt x="379" y="419"/>
                    <a:pt x="326" y="435"/>
                  </a:cubicBezTo>
                  <a:cubicBezTo>
                    <a:pt x="294" y="445"/>
                    <a:pt x="252" y="471"/>
                    <a:pt x="217" y="469"/>
                  </a:cubicBezTo>
                  <a:cubicBezTo>
                    <a:pt x="204" y="468"/>
                    <a:pt x="193" y="462"/>
                    <a:pt x="186" y="453"/>
                  </a:cubicBezTo>
                  <a:cubicBezTo>
                    <a:pt x="262" y="431"/>
                    <a:pt x="341" y="403"/>
                    <a:pt x="399" y="353"/>
                  </a:cubicBezTo>
                  <a:cubicBezTo>
                    <a:pt x="434" y="324"/>
                    <a:pt x="463" y="302"/>
                    <a:pt x="466" y="254"/>
                  </a:cubicBezTo>
                  <a:cubicBezTo>
                    <a:pt x="470" y="199"/>
                    <a:pt x="446" y="167"/>
                    <a:pt x="412" y="124"/>
                  </a:cubicBezTo>
                  <a:cubicBezTo>
                    <a:pt x="355" y="52"/>
                    <a:pt x="276" y="27"/>
                    <a:pt x="183" y="53"/>
                  </a:cubicBezTo>
                  <a:cubicBezTo>
                    <a:pt x="119" y="71"/>
                    <a:pt x="68" y="117"/>
                    <a:pt x="17" y="162"/>
                  </a:cubicBezTo>
                  <a:cubicBezTo>
                    <a:pt x="11" y="157"/>
                    <a:pt x="6" y="151"/>
                    <a:pt x="5" y="143"/>
                  </a:cubicBezTo>
                  <a:cubicBezTo>
                    <a:pt x="0" y="115"/>
                    <a:pt x="42" y="95"/>
                    <a:pt x="60" y="80"/>
                  </a:cubicBezTo>
                  <a:cubicBezTo>
                    <a:pt x="88" y="56"/>
                    <a:pt x="112" y="35"/>
                    <a:pt x="147" y="23"/>
                  </a:cubicBezTo>
                  <a:cubicBezTo>
                    <a:pt x="208" y="0"/>
                    <a:pt x="266" y="0"/>
                    <a:pt x="328" y="21"/>
                  </a:cubicBezTo>
                  <a:cubicBezTo>
                    <a:pt x="404" y="47"/>
                    <a:pt x="466" y="100"/>
                    <a:pt x="496" y="176"/>
                  </a:cubicBezTo>
                  <a:cubicBezTo>
                    <a:pt x="519" y="233"/>
                    <a:pt x="503" y="322"/>
                    <a:pt x="458" y="364"/>
                  </a:cubicBezTo>
                  <a:close/>
                </a:path>
              </a:pathLst>
            </a:custGeom>
            <a:solidFill>
              <a:srgbClr val="FFB8BD"/>
            </a:solidFill>
            <a:ln w="9525">
              <a:noFill/>
            </a:ln>
          </p:spPr>
          <p:txBody>
            <a:bodyPr/>
            <a:p>
              <a:endParaRPr lang="en-US"/>
            </a:p>
          </p:txBody>
        </p:sp>
        <p:sp>
          <p:nvSpPr>
            <p:cNvPr id="10888" name="Freeform 767"/>
            <p:cNvSpPr/>
            <p:nvPr/>
          </p:nvSpPr>
          <p:spPr>
            <a:xfrm>
              <a:off x="7518082" y="3680713"/>
              <a:ext cx="1447677" cy="13143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9" h="471">
                  <a:moveTo>
                    <a:pt x="17" y="162"/>
                  </a:moveTo>
                  <a:cubicBezTo>
                    <a:pt x="11" y="157"/>
                    <a:pt x="6" y="151"/>
                    <a:pt x="5" y="143"/>
                  </a:cubicBezTo>
                  <a:cubicBezTo>
                    <a:pt x="0" y="115"/>
                    <a:pt x="42" y="95"/>
                    <a:pt x="60" y="80"/>
                  </a:cubicBezTo>
                  <a:cubicBezTo>
                    <a:pt x="88" y="56"/>
                    <a:pt x="112" y="35"/>
                    <a:pt x="147" y="23"/>
                  </a:cubicBezTo>
                  <a:cubicBezTo>
                    <a:pt x="208" y="0"/>
                    <a:pt x="266" y="0"/>
                    <a:pt x="328" y="21"/>
                  </a:cubicBezTo>
                  <a:cubicBezTo>
                    <a:pt x="404" y="47"/>
                    <a:pt x="466" y="100"/>
                    <a:pt x="496" y="176"/>
                  </a:cubicBezTo>
                  <a:cubicBezTo>
                    <a:pt x="519" y="233"/>
                    <a:pt x="503" y="322"/>
                    <a:pt x="458" y="364"/>
                  </a:cubicBezTo>
                  <a:cubicBezTo>
                    <a:pt x="418" y="403"/>
                    <a:pt x="379" y="419"/>
                    <a:pt x="326" y="435"/>
                  </a:cubicBezTo>
                  <a:cubicBezTo>
                    <a:pt x="294" y="445"/>
                    <a:pt x="252" y="471"/>
                    <a:pt x="217" y="469"/>
                  </a:cubicBezTo>
                  <a:cubicBezTo>
                    <a:pt x="204" y="468"/>
                    <a:pt x="193" y="462"/>
                    <a:pt x="186" y="453"/>
                  </a:cubicBezTo>
                  <a:cubicBezTo>
                    <a:pt x="178" y="443"/>
                    <a:pt x="174" y="429"/>
                    <a:pt x="177" y="415"/>
                  </a:cubicBezTo>
                  <a:cubicBezTo>
                    <a:pt x="178" y="408"/>
                    <a:pt x="182" y="401"/>
                    <a:pt x="187" y="394"/>
                  </a:cubicBezTo>
                  <a:cubicBezTo>
                    <a:pt x="199" y="382"/>
                    <a:pt x="216" y="385"/>
                    <a:pt x="231" y="379"/>
                  </a:cubicBezTo>
                  <a:cubicBezTo>
                    <a:pt x="265" y="365"/>
                    <a:pt x="293" y="341"/>
                    <a:pt x="326" y="325"/>
                  </a:cubicBezTo>
                  <a:cubicBezTo>
                    <a:pt x="363" y="306"/>
                    <a:pt x="408" y="266"/>
                    <a:pt x="394" y="221"/>
                  </a:cubicBezTo>
                  <a:cubicBezTo>
                    <a:pt x="380" y="173"/>
                    <a:pt x="323" y="144"/>
                    <a:pt x="281" y="124"/>
                  </a:cubicBezTo>
                  <a:cubicBezTo>
                    <a:pt x="185" y="78"/>
                    <a:pt x="118" y="122"/>
                    <a:pt x="54" y="192"/>
                  </a:cubicBezTo>
                  <a:cubicBezTo>
                    <a:pt x="49" y="186"/>
                    <a:pt x="41" y="180"/>
                    <a:pt x="33" y="174"/>
                  </a:cubicBezTo>
                  <a:cubicBezTo>
                    <a:pt x="27" y="171"/>
                    <a:pt x="21" y="167"/>
                    <a:pt x="17" y="16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0889" name="Freeform 768"/>
            <p:cNvSpPr/>
            <p:nvPr/>
          </p:nvSpPr>
          <p:spPr>
            <a:xfrm>
              <a:off x="7565703" y="3756908"/>
              <a:ext cx="1262908" cy="1188634"/>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453" h="426">
                  <a:moveTo>
                    <a:pt x="0" y="135"/>
                  </a:moveTo>
                  <a:cubicBezTo>
                    <a:pt x="51" y="90"/>
                    <a:pt x="102" y="44"/>
                    <a:pt x="166" y="26"/>
                  </a:cubicBezTo>
                  <a:cubicBezTo>
                    <a:pt x="259" y="0"/>
                    <a:pt x="338" y="25"/>
                    <a:pt x="395" y="97"/>
                  </a:cubicBezTo>
                  <a:cubicBezTo>
                    <a:pt x="429" y="140"/>
                    <a:pt x="453" y="172"/>
                    <a:pt x="449" y="227"/>
                  </a:cubicBezTo>
                  <a:cubicBezTo>
                    <a:pt x="446" y="275"/>
                    <a:pt x="417" y="297"/>
                    <a:pt x="382" y="326"/>
                  </a:cubicBezTo>
                  <a:cubicBezTo>
                    <a:pt x="324" y="376"/>
                    <a:pt x="245" y="404"/>
                    <a:pt x="169" y="42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0" name="Freeform 769"/>
            <p:cNvSpPr/>
            <p:nvPr/>
          </p:nvSpPr>
          <p:spPr>
            <a:xfrm>
              <a:off x="7609514" y="3878819"/>
              <a:ext cx="1133379" cy="960051"/>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6" h="344">
                  <a:moveTo>
                    <a:pt x="0" y="103"/>
                  </a:moveTo>
                  <a:cubicBezTo>
                    <a:pt x="20" y="82"/>
                    <a:pt x="54" y="64"/>
                    <a:pt x="72" y="49"/>
                  </a:cubicBezTo>
                  <a:cubicBezTo>
                    <a:pt x="102" y="22"/>
                    <a:pt x="131" y="0"/>
                    <a:pt x="173" y="3"/>
                  </a:cubicBezTo>
                  <a:cubicBezTo>
                    <a:pt x="220" y="6"/>
                    <a:pt x="259" y="12"/>
                    <a:pt x="300" y="37"/>
                  </a:cubicBezTo>
                  <a:cubicBezTo>
                    <a:pt x="335" y="58"/>
                    <a:pt x="379" y="98"/>
                    <a:pt x="389" y="139"/>
                  </a:cubicBezTo>
                  <a:cubicBezTo>
                    <a:pt x="406" y="206"/>
                    <a:pt x="363" y="253"/>
                    <a:pt x="309" y="283"/>
                  </a:cubicBezTo>
                  <a:cubicBezTo>
                    <a:pt x="281" y="299"/>
                    <a:pt x="253" y="316"/>
                    <a:pt x="221" y="325"/>
                  </a:cubicBezTo>
                  <a:cubicBezTo>
                    <a:pt x="202" y="331"/>
                    <a:pt x="172" y="341"/>
                    <a:pt x="144" y="34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1" name="Freeform 847"/>
            <p:cNvSpPr/>
            <p:nvPr/>
          </p:nvSpPr>
          <p:spPr>
            <a:xfrm>
              <a:off x="5763786" y="5124579"/>
              <a:ext cx="4836432" cy="17048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34" h="611">
                  <a:moveTo>
                    <a:pt x="1607" y="543"/>
                  </a:moveTo>
                  <a:cubicBezTo>
                    <a:pt x="1642" y="518"/>
                    <a:pt x="1685" y="407"/>
                    <a:pt x="1619" y="391"/>
                  </a:cubicBezTo>
                  <a:cubicBezTo>
                    <a:pt x="1657" y="414"/>
                    <a:pt x="1696" y="379"/>
                    <a:pt x="1711" y="346"/>
                  </a:cubicBezTo>
                  <a:cubicBezTo>
                    <a:pt x="1734" y="293"/>
                    <a:pt x="1682" y="269"/>
                    <a:pt x="1633" y="278"/>
                  </a:cubicBezTo>
                  <a:cubicBezTo>
                    <a:pt x="1652" y="268"/>
                    <a:pt x="1682" y="237"/>
                    <a:pt x="1677" y="208"/>
                  </a:cubicBezTo>
                  <a:cubicBezTo>
                    <a:pt x="1669" y="162"/>
                    <a:pt x="1594" y="150"/>
                    <a:pt x="1560" y="160"/>
                  </a:cubicBezTo>
                  <a:cubicBezTo>
                    <a:pt x="1561" y="102"/>
                    <a:pt x="1491" y="67"/>
                    <a:pt x="1451" y="115"/>
                  </a:cubicBezTo>
                  <a:cubicBezTo>
                    <a:pt x="1463" y="0"/>
                    <a:pt x="1257" y="30"/>
                    <a:pt x="1270" y="115"/>
                  </a:cubicBezTo>
                  <a:cubicBezTo>
                    <a:pt x="1266" y="84"/>
                    <a:pt x="1216" y="77"/>
                    <a:pt x="1192" y="81"/>
                  </a:cubicBezTo>
                  <a:cubicBezTo>
                    <a:pt x="1154" y="87"/>
                    <a:pt x="1122" y="125"/>
                    <a:pt x="1112" y="160"/>
                  </a:cubicBezTo>
                  <a:cubicBezTo>
                    <a:pt x="1092" y="128"/>
                    <a:pt x="1022" y="123"/>
                    <a:pt x="991" y="136"/>
                  </a:cubicBezTo>
                  <a:cubicBezTo>
                    <a:pt x="956" y="150"/>
                    <a:pt x="935" y="179"/>
                    <a:pt x="917" y="210"/>
                  </a:cubicBezTo>
                  <a:cubicBezTo>
                    <a:pt x="889" y="190"/>
                    <a:pt x="855" y="172"/>
                    <a:pt x="819" y="178"/>
                  </a:cubicBezTo>
                  <a:cubicBezTo>
                    <a:pt x="786" y="184"/>
                    <a:pt x="728" y="209"/>
                    <a:pt x="725" y="246"/>
                  </a:cubicBezTo>
                  <a:cubicBezTo>
                    <a:pt x="676" y="189"/>
                    <a:pt x="582" y="198"/>
                    <a:pt x="540" y="259"/>
                  </a:cubicBezTo>
                  <a:cubicBezTo>
                    <a:pt x="499" y="215"/>
                    <a:pt x="402" y="193"/>
                    <a:pt x="373" y="266"/>
                  </a:cubicBezTo>
                  <a:cubicBezTo>
                    <a:pt x="342" y="234"/>
                    <a:pt x="296" y="214"/>
                    <a:pt x="255" y="243"/>
                  </a:cubicBezTo>
                  <a:cubicBezTo>
                    <a:pt x="223" y="265"/>
                    <a:pt x="215" y="306"/>
                    <a:pt x="224" y="341"/>
                  </a:cubicBezTo>
                  <a:cubicBezTo>
                    <a:pt x="202" y="312"/>
                    <a:pt x="159" y="307"/>
                    <a:pt x="127" y="320"/>
                  </a:cubicBezTo>
                  <a:cubicBezTo>
                    <a:pt x="102" y="330"/>
                    <a:pt x="73" y="370"/>
                    <a:pt x="105" y="393"/>
                  </a:cubicBezTo>
                  <a:cubicBezTo>
                    <a:pt x="62" y="362"/>
                    <a:pt x="0" y="399"/>
                    <a:pt x="14" y="457"/>
                  </a:cubicBezTo>
                  <a:cubicBezTo>
                    <a:pt x="36" y="548"/>
                    <a:pt x="143" y="508"/>
                    <a:pt x="195" y="480"/>
                  </a:cubicBezTo>
                  <a:cubicBezTo>
                    <a:pt x="171" y="502"/>
                    <a:pt x="189" y="538"/>
                    <a:pt x="216" y="548"/>
                  </a:cubicBezTo>
                  <a:cubicBezTo>
                    <a:pt x="253" y="562"/>
                    <a:pt x="297" y="526"/>
                    <a:pt x="319" y="498"/>
                  </a:cubicBezTo>
                  <a:cubicBezTo>
                    <a:pt x="317" y="530"/>
                    <a:pt x="353" y="570"/>
                    <a:pt x="382" y="577"/>
                  </a:cubicBezTo>
                  <a:cubicBezTo>
                    <a:pt x="426" y="587"/>
                    <a:pt x="484" y="548"/>
                    <a:pt x="509" y="514"/>
                  </a:cubicBezTo>
                  <a:cubicBezTo>
                    <a:pt x="505" y="552"/>
                    <a:pt x="535" y="592"/>
                    <a:pt x="573" y="597"/>
                  </a:cubicBezTo>
                  <a:cubicBezTo>
                    <a:pt x="602" y="600"/>
                    <a:pt x="665" y="566"/>
                    <a:pt x="662" y="532"/>
                  </a:cubicBezTo>
                  <a:cubicBezTo>
                    <a:pt x="662" y="556"/>
                    <a:pt x="700" y="568"/>
                    <a:pt x="720" y="567"/>
                  </a:cubicBezTo>
                  <a:cubicBezTo>
                    <a:pt x="752" y="566"/>
                    <a:pt x="803" y="528"/>
                    <a:pt x="805" y="494"/>
                  </a:cubicBezTo>
                  <a:cubicBezTo>
                    <a:pt x="810" y="577"/>
                    <a:pt x="917" y="597"/>
                    <a:pt x="979" y="575"/>
                  </a:cubicBezTo>
                  <a:cubicBezTo>
                    <a:pt x="1010" y="563"/>
                    <a:pt x="1020" y="549"/>
                    <a:pt x="1035" y="522"/>
                  </a:cubicBezTo>
                  <a:cubicBezTo>
                    <a:pt x="1049" y="551"/>
                    <a:pt x="1061" y="590"/>
                    <a:pt x="1096" y="601"/>
                  </a:cubicBezTo>
                  <a:cubicBezTo>
                    <a:pt x="1130" y="611"/>
                    <a:pt x="1168" y="574"/>
                    <a:pt x="1180" y="546"/>
                  </a:cubicBezTo>
                  <a:cubicBezTo>
                    <a:pt x="1176" y="577"/>
                    <a:pt x="1204" y="598"/>
                    <a:pt x="1232" y="599"/>
                  </a:cubicBezTo>
                  <a:cubicBezTo>
                    <a:pt x="1265" y="601"/>
                    <a:pt x="1304" y="567"/>
                    <a:pt x="1319" y="540"/>
                  </a:cubicBezTo>
                  <a:cubicBezTo>
                    <a:pt x="1351" y="609"/>
                    <a:pt x="1436" y="605"/>
                    <a:pt x="1462" y="534"/>
                  </a:cubicBezTo>
                  <a:cubicBezTo>
                    <a:pt x="1478" y="578"/>
                    <a:pt x="1577" y="563"/>
                    <a:pt x="1607" y="543"/>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0892" name="Freeform 848"/>
            <p:cNvSpPr/>
            <p:nvPr/>
          </p:nvSpPr>
          <p:spPr>
            <a:xfrm>
              <a:off x="6600019" y="5939858"/>
              <a:ext cx="5715" cy="41907"/>
            </a:xfrm>
            <a:custGeom>
              <a:avLst/>
              <a:gdLst/>
              <a:ahLst/>
              <a:cxnLst>
                <a:cxn ang="0">
                  <a:pos x="0" y="0"/>
                </a:cxn>
                <a:cxn ang="0">
                  <a:pos x="2147483646" y="2147483646"/>
                </a:cxn>
              </a:cxnLst>
              <a:pathLst>
                <a:path w="2" h="15">
                  <a:moveTo>
                    <a:pt x="0" y="0"/>
                  </a:moveTo>
                  <a:cubicBezTo>
                    <a:pt x="0" y="5"/>
                    <a:pt x="0" y="10"/>
                    <a:pt x="2"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3" name="Freeform 849"/>
            <p:cNvSpPr/>
            <p:nvPr/>
          </p:nvSpPr>
          <p:spPr>
            <a:xfrm>
              <a:off x="6706691" y="5951287"/>
              <a:ext cx="5715" cy="43812"/>
            </a:xfrm>
            <a:custGeom>
              <a:avLst/>
              <a:gdLst/>
              <a:ahLst/>
              <a:cxnLst>
                <a:cxn ang="0">
                  <a:pos x="0" y="0"/>
                </a:cxn>
                <a:cxn ang="0">
                  <a:pos x="2147483646" y="2147483646"/>
                </a:cxn>
              </a:cxnLst>
              <a:pathLst>
                <a:path w="2" h="16">
                  <a:moveTo>
                    <a:pt x="0" y="0"/>
                  </a:moveTo>
                  <a:cubicBezTo>
                    <a:pt x="0" y="5"/>
                    <a:pt x="0" y="11"/>
                    <a:pt x="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4" name="Freeform 850"/>
            <p:cNvSpPr/>
            <p:nvPr/>
          </p:nvSpPr>
          <p:spPr>
            <a:xfrm>
              <a:off x="6813363" y="5936048"/>
              <a:ext cx="9524" cy="34287"/>
            </a:xfrm>
            <a:custGeom>
              <a:avLst/>
              <a:gdLst/>
              <a:ahLst/>
              <a:cxnLst>
                <a:cxn ang="0">
                  <a:pos x="0" y="0"/>
                </a:cxn>
                <a:cxn ang="0">
                  <a:pos x="2147483646" y="2147483646"/>
                </a:cxn>
              </a:cxnLst>
              <a:pathLst>
                <a:path w="4" h="12">
                  <a:moveTo>
                    <a:pt x="0" y="0"/>
                  </a:moveTo>
                  <a:cubicBezTo>
                    <a:pt x="0" y="4"/>
                    <a:pt x="1"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5" name="Freeform 851"/>
            <p:cNvSpPr/>
            <p:nvPr/>
          </p:nvSpPr>
          <p:spPr>
            <a:xfrm>
              <a:off x="6958132" y="5917000"/>
              <a:ext cx="5715" cy="36192"/>
            </a:xfrm>
            <a:custGeom>
              <a:avLst/>
              <a:gdLst/>
              <a:ahLst/>
              <a:cxnLst>
                <a:cxn ang="0">
                  <a:pos x="2147483646" y="0"/>
                </a:cxn>
                <a:cxn ang="0">
                  <a:pos x="2147483646" y="2147483646"/>
                </a:cxn>
              </a:cxnLst>
              <a:pathLst>
                <a:path w="2" h="13">
                  <a:moveTo>
                    <a:pt x="1" y="0"/>
                  </a:moveTo>
                  <a:cubicBezTo>
                    <a:pt x="0" y="5"/>
                    <a:pt x="1"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6" name="Freeform 852"/>
            <p:cNvSpPr/>
            <p:nvPr/>
          </p:nvSpPr>
          <p:spPr>
            <a:xfrm>
              <a:off x="7093376" y="5924619"/>
              <a:ext cx="0" cy="36192"/>
            </a:xfrm>
            <a:custGeom>
              <a:avLst/>
              <a:gdLst/>
              <a:ahLst/>
              <a:cxnLst>
                <a:cxn ang="0">
                  <a:pos x="0" y="0"/>
                </a:cxn>
                <a:cxn ang="0">
                  <a:pos x="0" y="2147483646"/>
                </a:cxn>
              </a:cxnLst>
              <a:pathLst>
                <a:path w="1" h="13">
                  <a:moveTo>
                    <a:pt x="0"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7" name="Freeform 853"/>
            <p:cNvSpPr/>
            <p:nvPr/>
          </p:nvSpPr>
          <p:spPr>
            <a:xfrm>
              <a:off x="7211478" y="5964621"/>
              <a:ext cx="11429" cy="34287"/>
            </a:xfrm>
            <a:custGeom>
              <a:avLst/>
              <a:gdLst/>
              <a:ahLst/>
              <a:cxnLst>
                <a:cxn ang="0">
                  <a:pos x="0" y="0"/>
                </a:cxn>
                <a:cxn ang="0">
                  <a:pos x="2147483646" y="2147483646"/>
                </a:cxn>
              </a:cxnLst>
              <a:pathLst>
                <a:path w="4" h="12">
                  <a:moveTo>
                    <a:pt x="0" y="0"/>
                  </a:moveTo>
                  <a:cubicBezTo>
                    <a:pt x="0" y="5"/>
                    <a:pt x="1" y="9"/>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8" name="Freeform 854"/>
            <p:cNvSpPr/>
            <p:nvPr/>
          </p:nvSpPr>
          <p:spPr>
            <a:xfrm>
              <a:off x="7365771" y="5941763"/>
              <a:ext cx="13334" cy="40002"/>
            </a:xfrm>
            <a:custGeom>
              <a:avLst/>
              <a:gdLst/>
              <a:ahLst/>
              <a:cxnLst>
                <a:cxn ang="0">
                  <a:pos x="0" y="0"/>
                </a:cxn>
                <a:cxn ang="0">
                  <a:pos x="2147483646" y="2147483646"/>
                </a:cxn>
              </a:cxnLst>
              <a:pathLst>
                <a:path w="5" h="14">
                  <a:moveTo>
                    <a:pt x="0" y="0"/>
                  </a:moveTo>
                  <a:cubicBezTo>
                    <a:pt x="1" y="5"/>
                    <a:pt x="3" y="9"/>
                    <a:pt x="5"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99" name="Freeform 855"/>
            <p:cNvSpPr/>
            <p:nvPr/>
          </p:nvSpPr>
          <p:spPr>
            <a:xfrm>
              <a:off x="7493396" y="5924619"/>
              <a:ext cx="11429" cy="28573"/>
            </a:xfrm>
            <a:custGeom>
              <a:avLst/>
              <a:gdLst/>
              <a:ahLst/>
              <a:cxnLst>
                <a:cxn ang="0">
                  <a:pos x="0" y="0"/>
                </a:cxn>
                <a:cxn ang="0">
                  <a:pos x="2147483646" y="2147483646"/>
                </a:cxn>
              </a:cxnLst>
              <a:pathLst>
                <a:path w="4" h="10">
                  <a:moveTo>
                    <a:pt x="0" y="0"/>
                  </a:moveTo>
                  <a:cubicBezTo>
                    <a:pt x="1" y="3"/>
                    <a:pt x="3" y="7"/>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0" name="Freeform 856"/>
            <p:cNvSpPr/>
            <p:nvPr/>
          </p:nvSpPr>
          <p:spPr>
            <a:xfrm>
              <a:off x="7636261" y="5899856"/>
              <a:ext cx="13334" cy="30478"/>
            </a:xfrm>
            <a:custGeom>
              <a:avLst/>
              <a:gdLst/>
              <a:ahLst/>
              <a:cxnLst>
                <a:cxn ang="0">
                  <a:pos x="0" y="0"/>
                </a:cxn>
                <a:cxn ang="0">
                  <a:pos x="2147483646" y="2147483646"/>
                </a:cxn>
              </a:cxnLst>
              <a:pathLst>
                <a:path w="5" h="11">
                  <a:moveTo>
                    <a:pt x="0" y="0"/>
                  </a:moveTo>
                  <a:cubicBezTo>
                    <a:pt x="1" y="4"/>
                    <a:pt x="3" y="9"/>
                    <a:pt x="5"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1" name="Freeform 857"/>
            <p:cNvSpPr/>
            <p:nvPr/>
          </p:nvSpPr>
          <p:spPr>
            <a:xfrm>
              <a:off x="7752457" y="5899856"/>
              <a:ext cx="24763" cy="51431"/>
            </a:xfrm>
            <a:custGeom>
              <a:avLst/>
              <a:gdLst/>
              <a:ahLst/>
              <a:cxnLst>
                <a:cxn ang="0">
                  <a:pos x="0" y="0"/>
                </a:cxn>
                <a:cxn ang="0">
                  <a:pos x="2147483646" y="2147483646"/>
                </a:cxn>
              </a:cxnLst>
              <a:pathLst>
                <a:path w="9" h="18">
                  <a:moveTo>
                    <a:pt x="0" y="0"/>
                  </a:moveTo>
                  <a:cubicBezTo>
                    <a:pt x="3" y="6"/>
                    <a:pt x="6" y="12"/>
                    <a:pt x="9"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2" name="Freeform 858"/>
            <p:cNvSpPr/>
            <p:nvPr/>
          </p:nvSpPr>
          <p:spPr>
            <a:xfrm>
              <a:off x="7944848" y="5852235"/>
              <a:ext cx="17144" cy="40002"/>
            </a:xfrm>
            <a:custGeom>
              <a:avLst/>
              <a:gdLst/>
              <a:ahLst/>
              <a:cxnLst>
                <a:cxn ang="0">
                  <a:pos x="0" y="0"/>
                </a:cxn>
                <a:cxn ang="0">
                  <a:pos x="2147483646" y="2147483646"/>
                </a:cxn>
              </a:cxnLst>
              <a:pathLst>
                <a:path w="6" h="14">
                  <a:moveTo>
                    <a:pt x="0" y="0"/>
                  </a:moveTo>
                  <a:cubicBezTo>
                    <a:pt x="2" y="5"/>
                    <a:pt x="3" y="9"/>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3" name="Freeform 859"/>
            <p:cNvSpPr/>
            <p:nvPr/>
          </p:nvSpPr>
          <p:spPr>
            <a:xfrm>
              <a:off x="8106760" y="5827471"/>
              <a:ext cx="43812" cy="64765"/>
            </a:xfrm>
            <a:custGeom>
              <a:avLst/>
              <a:gdLst/>
              <a:ahLst/>
              <a:cxnLst>
                <a:cxn ang="0">
                  <a:pos x="0" y="0"/>
                </a:cxn>
                <a:cxn ang="0">
                  <a:pos x="2147483646" y="2147483646"/>
                </a:cxn>
              </a:cxnLst>
              <a:pathLst>
                <a:path w="16" h="23">
                  <a:moveTo>
                    <a:pt x="0" y="0"/>
                  </a:moveTo>
                  <a:cubicBezTo>
                    <a:pt x="5" y="8"/>
                    <a:pt x="10" y="16"/>
                    <a:pt x="16" y="2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4" name="Freeform 860"/>
            <p:cNvSpPr/>
            <p:nvPr/>
          </p:nvSpPr>
          <p:spPr>
            <a:xfrm>
              <a:off x="8293436" y="5821757"/>
              <a:ext cx="24763" cy="41907"/>
            </a:xfrm>
            <a:custGeom>
              <a:avLst/>
              <a:gdLst/>
              <a:ahLst/>
              <a:cxnLst>
                <a:cxn ang="0">
                  <a:pos x="0" y="0"/>
                </a:cxn>
                <a:cxn ang="0">
                  <a:pos x="2147483646" y="2147483646"/>
                </a:cxn>
              </a:cxnLst>
              <a:pathLst>
                <a:path w="9" h="15">
                  <a:moveTo>
                    <a:pt x="0" y="0"/>
                  </a:moveTo>
                  <a:cubicBezTo>
                    <a:pt x="4" y="4"/>
                    <a:pt x="8" y="9"/>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5" name="Freeform 861"/>
            <p:cNvSpPr/>
            <p:nvPr/>
          </p:nvSpPr>
          <p:spPr>
            <a:xfrm>
              <a:off x="7944848" y="5758897"/>
              <a:ext cx="0" cy="15239"/>
            </a:xfrm>
            <a:custGeom>
              <a:avLst/>
              <a:gdLst/>
              <a:ahLst/>
              <a:cxnLst>
                <a:cxn ang="0">
                  <a:pos x="0" y="0"/>
                </a:cxn>
                <a:cxn ang="0">
                  <a:pos x="0" y="2147483646"/>
                </a:cxn>
              </a:cxnLst>
              <a:pathLst>
                <a:path w="1" h="6">
                  <a:moveTo>
                    <a:pt x="0" y="0"/>
                  </a:moveTo>
                  <a:cubicBezTo>
                    <a:pt x="0" y="2"/>
                    <a:pt x="0"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6" name="Freeform 862"/>
            <p:cNvSpPr/>
            <p:nvPr/>
          </p:nvSpPr>
          <p:spPr>
            <a:xfrm>
              <a:off x="8057234" y="5726514"/>
              <a:ext cx="0" cy="22858"/>
            </a:xfrm>
            <a:custGeom>
              <a:avLst/>
              <a:gdLst/>
              <a:ahLst/>
              <a:cxnLst>
                <a:cxn ang="0">
                  <a:pos x="0" y="0"/>
                </a:cxn>
                <a:cxn ang="0">
                  <a:pos x="0" y="2147483646"/>
                </a:cxn>
              </a:cxnLst>
              <a:pathLst>
                <a:path w="1" h="8">
                  <a:moveTo>
                    <a:pt x="0" y="0"/>
                  </a:moveTo>
                  <a:cubicBezTo>
                    <a:pt x="0"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7" name="Freeform 863"/>
            <p:cNvSpPr/>
            <p:nvPr/>
          </p:nvSpPr>
          <p:spPr>
            <a:xfrm>
              <a:off x="8129619" y="5713180"/>
              <a:ext cx="1905" cy="3810"/>
            </a:xfrm>
            <a:custGeom>
              <a:avLst/>
              <a:gdLst/>
              <a:ahLst/>
              <a:cxnLst>
                <a:cxn ang="0">
                  <a:pos x="0" y="0"/>
                </a:cxn>
                <a:cxn ang="0">
                  <a:pos x="2147483646" y="2147483646"/>
                </a:cxn>
              </a:cxnLst>
              <a:pathLst>
                <a:path w="1" h="1">
                  <a:moveTo>
                    <a:pt x="0" y="0"/>
                  </a:moveTo>
                  <a:cubicBezTo>
                    <a:pt x="0" y="0"/>
                    <a:pt x="1" y="1"/>
                    <a:pt x="1"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8" name="Freeform 864"/>
            <p:cNvSpPr/>
            <p:nvPr/>
          </p:nvSpPr>
          <p:spPr>
            <a:xfrm>
              <a:off x="7422917" y="5827471"/>
              <a:ext cx="5715" cy="13334"/>
            </a:xfrm>
            <a:custGeom>
              <a:avLst/>
              <a:gdLst/>
              <a:ahLst/>
              <a:cxnLst>
                <a:cxn ang="0">
                  <a:pos x="2147483646" y="0"/>
                </a:cxn>
                <a:cxn ang="0">
                  <a:pos x="0" y="2147483646"/>
                </a:cxn>
              </a:cxnLst>
              <a:pathLst>
                <a:path w="2" h="5">
                  <a:moveTo>
                    <a:pt x="1" y="0"/>
                  </a:moveTo>
                  <a:cubicBezTo>
                    <a:pt x="2" y="2"/>
                    <a:pt x="1"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09" name="Freeform 865"/>
            <p:cNvSpPr/>
            <p:nvPr/>
          </p:nvSpPr>
          <p:spPr>
            <a:xfrm>
              <a:off x="7504826" y="5804613"/>
              <a:ext cx="5715" cy="22858"/>
            </a:xfrm>
            <a:custGeom>
              <a:avLst/>
              <a:gdLst/>
              <a:ahLst/>
              <a:cxnLst>
                <a:cxn ang="0">
                  <a:pos x="0" y="0"/>
                </a:cxn>
                <a:cxn ang="0">
                  <a:pos x="2147483646" y="2147483646"/>
                </a:cxn>
              </a:cxnLst>
              <a:pathLst>
                <a:path w="2" h="8">
                  <a:moveTo>
                    <a:pt x="0" y="0"/>
                  </a:moveTo>
                  <a:cubicBezTo>
                    <a:pt x="0" y="2"/>
                    <a:pt x="1" y="5"/>
                    <a:pt x="2"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0" name="Freeform 866"/>
            <p:cNvSpPr/>
            <p:nvPr/>
          </p:nvSpPr>
          <p:spPr>
            <a:xfrm>
              <a:off x="7567686" y="5798899"/>
              <a:ext cx="0" cy="9524"/>
            </a:xfrm>
            <a:custGeom>
              <a:avLst/>
              <a:gdLst/>
              <a:ahLst/>
              <a:cxnLst>
                <a:cxn ang="0">
                  <a:pos x="0" y="0"/>
                </a:cxn>
                <a:cxn ang="0">
                  <a:pos x="0" y="2147483646"/>
                </a:cxn>
              </a:cxnLst>
              <a:pathLst>
                <a:path w="1" h="3">
                  <a:moveTo>
                    <a:pt x="0" y="0"/>
                  </a:moveTo>
                  <a:cubicBezTo>
                    <a:pt x="0" y="1"/>
                    <a:pt x="0" y="2"/>
                    <a:pt x="0"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1" name="Freeform 867"/>
            <p:cNvSpPr/>
            <p:nvPr/>
          </p:nvSpPr>
          <p:spPr>
            <a:xfrm>
              <a:off x="7041945" y="5819852"/>
              <a:ext cx="1905" cy="17144"/>
            </a:xfrm>
            <a:custGeom>
              <a:avLst/>
              <a:gdLst/>
              <a:ahLst/>
              <a:cxnLst>
                <a:cxn ang="0">
                  <a:pos x="0" y="2147483646"/>
                </a:cxn>
                <a:cxn ang="0">
                  <a:pos x="2147483646" y="0"/>
                </a:cxn>
              </a:cxnLst>
              <a:pathLst>
                <a:path w="1" h="6">
                  <a:moveTo>
                    <a:pt x="0" y="6"/>
                  </a:moveTo>
                  <a:cubicBezTo>
                    <a:pt x="0" y="4"/>
                    <a:pt x="0" y="2"/>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2" name="Freeform 868"/>
            <p:cNvSpPr/>
            <p:nvPr/>
          </p:nvSpPr>
          <p:spPr>
            <a:xfrm>
              <a:off x="6156187" y="6126534"/>
              <a:ext cx="3810" cy="36192"/>
            </a:xfrm>
            <a:custGeom>
              <a:avLst/>
              <a:gdLst/>
              <a:ahLst/>
              <a:cxnLst>
                <a:cxn ang="0">
                  <a:pos x="2147483646" y="0"/>
                </a:cxn>
                <a:cxn ang="0">
                  <a:pos x="0" y="2147483646"/>
                </a:cxn>
              </a:cxnLst>
              <a:pathLst>
                <a:path w="1" h="13">
                  <a:moveTo>
                    <a:pt x="1" y="0"/>
                  </a:moveTo>
                  <a:cubicBezTo>
                    <a:pt x="0" y="4"/>
                    <a:pt x="0" y="8"/>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3" name="Freeform 869"/>
            <p:cNvSpPr/>
            <p:nvPr/>
          </p:nvSpPr>
          <p:spPr>
            <a:xfrm>
              <a:off x="6272383" y="6134153"/>
              <a:ext cx="7619" cy="30478"/>
            </a:xfrm>
            <a:custGeom>
              <a:avLst/>
              <a:gdLst/>
              <a:ahLst/>
              <a:cxnLst>
                <a:cxn ang="0">
                  <a:pos x="2147483646" y="0"/>
                </a:cxn>
                <a:cxn ang="0">
                  <a:pos x="2147483646" y="2147483646"/>
                </a:cxn>
              </a:cxnLst>
              <a:pathLst>
                <a:path w="3" h="11">
                  <a:moveTo>
                    <a:pt x="1" y="0"/>
                  </a:moveTo>
                  <a:cubicBezTo>
                    <a:pt x="0" y="4"/>
                    <a:pt x="1" y="8"/>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4" name="Freeform 870"/>
            <p:cNvSpPr/>
            <p:nvPr/>
          </p:nvSpPr>
          <p:spPr>
            <a:xfrm>
              <a:off x="6388579" y="6143678"/>
              <a:ext cx="11429" cy="26668"/>
            </a:xfrm>
            <a:custGeom>
              <a:avLst/>
              <a:gdLst/>
              <a:ahLst/>
              <a:cxnLst>
                <a:cxn ang="0">
                  <a:pos x="0" y="0"/>
                </a:cxn>
                <a:cxn ang="0">
                  <a:pos x="2147483646" y="2147483646"/>
                </a:cxn>
              </a:cxnLst>
              <a:pathLst>
                <a:path w="4" h="10">
                  <a:moveTo>
                    <a:pt x="0" y="0"/>
                  </a:moveTo>
                  <a:cubicBezTo>
                    <a:pt x="0" y="4"/>
                    <a:pt x="2" y="8"/>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5" name="Freeform 871"/>
            <p:cNvSpPr/>
            <p:nvPr/>
          </p:nvSpPr>
          <p:spPr>
            <a:xfrm>
              <a:off x="6516205" y="6113200"/>
              <a:ext cx="26668" cy="41907"/>
            </a:xfrm>
            <a:custGeom>
              <a:avLst/>
              <a:gdLst/>
              <a:ahLst/>
              <a:cxnLst>
                <a:cxn ang="0">
                  <a:pos x="0" y="0"/>
                </a:cxn>
                <a:cxn ang="0">
                  <a:pos x="2147483646" y="2147483646"/>
                </a:cxn>
              </a:cxnLst>
              <a:pathLst>
                <a:path w="9" h="15">
                  <a:moveTo>
                    <a:pt x="0" y="0"/>
                  </a:moveTo>
                  <a:cubicBezTo>
                    <a:pt x="2" y="6"/>
                    <a:pt x="4" y="12"/>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6" name="Freeform 872"/>
            <p:cNvSpPr/>
            <p:nvPr/>
          </p:nvSpPr>
          <p:spPr>
            <a:xfrm>
              <a:off x="6693357" y="6107485"/>
              <a:ext cx="13334" cy="41907"/>
            </a:xfrm>
            <a:custGeom>
              <a:avLst/>
              <a:gdLst/>
              <a:ahLst/>
              <a:cxnLst>
                <a:cxn ang="0">
                  <a:pos x="0" y="0"/>
                </a:cxn>
                <a:cxn ang="0">
                  <a:pos x="2147483646" y="2147483646"/>
                </a:cxn>
              </a:cxnLst>
              <a:pathLst>
                <a:path w="5" h="15">
                  <a:moveTo>
                    <a:pt x="0" y="0"/>
                  </a:moveTo>
                  <a:cubicBezTo>
                    <a:pt x="0" y="6"/>
                    <a:pt x="1" y="11"/>
                    <a:pt x="5"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7" name="Freeform 873"/>
            <p:cNvSpPr/>
            <p:nvPr/>
          </p:nvSpPr>
          <p:spPr>
            <a:xfrm>
              <a:off x="6880033" y="6118914"/>
              <a:ext cx="13334" cy="43812"/>
            </a:xfrm>
            <a:custGeom>
              <a:avLst/>
              <a:gdLst/>
              <a:ahLst/>
              <a:cxnLst>
                <a:cxn ang="0">
                  <a:pos x="0" y="0"/>
                </a:cxn>
                <a:cxn ang="0">
                  <a:pos x="2147483646" y="2147483646"/>
                </a:cxn>
              </a:cxnLst>
              <a:pathLst>
                <a:path w="5" h="16">
                  <a:moveTo>
                    <a:pt x="0" y="0"/>
                  </a:moveTo>
                  <a:cubicBezTo>
                    <a:pt x="1" y="6"/>
                    <a:pt x="1" y="12"/>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8" name="Freeform 874"/>
            <p:cNvSpPr/>
            <p:nvPr/>
          </p:nvSpPr>
          <p:spPr>
            <a:xfrm>
              <a:off x="7047660" y="6126534"/>
              <a:ext cx="9524" cy="49526"/>
            </a:xfrm>
            <a:custGeom>
              <a:avLst/>
              <a:gdLst/>
              <a:ahLst/>
              <a:cxnLst>
                <a:cxn ang="0">
                  <a:pos x="0" y="0"/>
                </a:cxn>
                <a:cxn ang="0">
                  <a:pos x="2147483646" y="2147483646"/>
                </a:cxn>
              </a:cxnLst>
              <a:pathLst>
                <a:path w="4" h="18">
                  <a:moveTo>
                    <a:pt x="0" y="0"/>
                  </a:moveTo>
                  <a:cubicBezTo>
                    <a:pt x="0" y="7"/>
                    <a:pt x="1" y="12"/>
                    <a:pt x="4"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19" name="Freeform 875"/>
            <p:cNvSpPr/>
            <p:nvPr/>
          </p:nvSpPr>
          <p:spPr>
            <a:xfrm>
              <a:off x="7188619" y="6139868"/>
              <a:ext cx="11429" cy="45717"/>
            </a:xfrm>
            <a:custGeom>
              <a:avLst/>
              <a:gdLst/>
              <a:ahLst/>
              <a:cxnLst>
                <a:cxn ang="0">
                  <a:pos x="0" y="0"/>
                </a:cxn>
                <a:cxn ang="0">
                  <a:pos x="2147483646" y="2147483646"/>
                </a:cxn>
              </a:cxnLst>
              <a:pathLst>
                <a:path w="4" h="16">
                  <a:moveTo>
                    <a:pt x="0" y="0"/>
                  </a:moveTo>
                  <a:cubicBezTo>
                    <a:pt x="0" y="6"/>
                    <a:pt x="1" y="11"/>
                    <a:pt x="4"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0" name="Freeform 876"/>
            <p:cNvSpPr/>
            <p:nvPr/>
          </p:nvSpPr>
          <p:spPr>
            <a:xfrm>
              <a:off x="7325769" y="6155107"/>
              <a:ext cx="17144" cy="19049"/>
            </a:xfrm>
            <a:custGeom>
              <a:avLst/>
              <a:gdLst/>
              <a:ahLst/>
              <a:cxnLst>
                <a:cxn ang="0">
                  <a:pos x="0" y="0"/>
                </a:cxn>
                <a:cxn ang="0">
                  <a:pos x="2147483646" y="2147483646"/>
                </a:cxn>
              </a:cxnLst>
              <a:pathLst>
                <a:path w="6" h="7">
                  <a:moveTo>
                    <a:pt x="0" y="0"/>
                  </a:moveTo>
                  <a:cubicBezTo>
                    <a:pt x="1" y="3"/>
                    <a:pt x="3" y="6"/>
                    <a:pt x="6"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1" name="Freeform 877"/>
            <p:cNvSpPr/>
            <p:nvPr/>
          </p:nvSpPr>
          <p:spPr>
            <a:xfrm>
              <a:off x="7489587" y="6107485"/>
              <a:ext cx="17144" cy="41907"/>
            </a:xfrm>
            <a:custGeom>
              <a:avLst/>
              <a:gdLst/>
              <a:ahLst/>
              <a:cxnLst>
                <a:cxn ang="0">
                  <a:pos x="0" y="0"/>
                </a:cxn>
                <a:cxn ang="0">
                  <a:pos x="2147483646" y="2147483646"/>
                </a:cxn>
              </a:cxnLst>
              <a:pathLst>
                <a:path w="6" h="15">
                  <a:moveTo>
                    <a:pt x="0" y="0"/>
                  </a:moveTo>
                  <a:cubicBezTo>
                    <a:pt x="1" y="5"/>
                    <a:pt x="3" y="11"/>
                    <a:pt x="6"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2" name="Freeform 878"/>
            <p:cNvSpPr/>
            <p:nvPr/>
          </p:nvSpPr>
          <p:spPr>
            <a:xfrm>
              <a:off x="7600068" y="6096056"/>
              <a:ext cx="13334" cy="32383"/>
            </a:xfrm>
            <a:custGeom>
              <a:avLst/>
              <a:gdLst/>
              <a:ahLst/>
              <a:cxnLst>
                <a:cxn ang="0">
                  <a:pos x="0" y="0"/>
                </a:cxn>
                <a:cxn ang="0">
                  <a:pos x="2147483646" y="2147483646"/>
                </a:cxn>
              </a:cxnLst>
              <a:pathLst>
                <a:path w="5" h="12">
                  <a:moveTo>
                    <a:pt x="0" y="0"/>
                  </a:moveTo>
                  <a:cubicBezTo>
                    <a:pt x="1" y="5"/>
                    <a:pt x="3" y="9"/>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3" name="Freeform 879"/>
            <p:cNvSpPr/>
            <p:nvPr/>
          </p:nvSpPr>
          <p:spPr>
            <a:xfrm>
              <a:off x="7763886" y="6037006"/>
              <a:ext cx="38097" cy="40002"/>
            </a:xfrm>
            <a:custGeom>
              <a:avLst/>
              <a:gdLst/>
              <a:ahLst/>
              <a:cxnLst>
                <a:cxn ang="0">
                  <a:pos x="0" y="0"/>
                </a:cxn>
                <a:cxn ang="0">
                  <a:pos x="2147483646" y="2147483646"/>
                </a:cxn>
              </a:cxnLst>
              <a:pathLst>
                <a:path w="14" h="14">
                  <a:moveTo>
                    <a:pt x="0" y="0"/>
                  </a:moveTo>
                  <a:cubicBezTo>
                    <a:pt x="3" y="6"/>
                    <a:pt x="7" y="13"/>
                    <a:pt x="1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4" name="Freeform 880"/>
            <p:cNvSpPr/>
            <p:nvPr/>
          </p:nvSpPr>
          <p:spPr>
            <a:xfrm>
              <a:off x="7944848" y="6000813"/>
              <a:ext cx="30478" cy="53336"/>
            </a:xfrm>
            <a:custGeom>
              <a:avLst/>
              <a:gdLst/>
              <a:ahLst/>
              <a:cxnLst>
                <a:cxn ang="0">
                  <a:pos x="0" y="0"/>
                </a:cxn>
                <a:cxn ang="0">
                  <a:pos x="2147483646" y="2147483646"/>
                </a:cxn>
              </a:cxnLst>
              <a:pathLst>
                <a:path w="11" h="19">
                  <a:moveTo>
                    <a:pt x="0" y="0"/>
                  </a:moveTo>
                  <a:cubicBezTo>
                    <a:pt x="2" y="7"/>
                    <a:pt x="7" y="13"/>
                    <a:pt x="11"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5" name="Freeform 881"/>
            <p:cNvSpPr/>
            <p:nvPr/>
          </p:nvSpPr>
          <p:spPr>
            <a:xfrm>
              <a:off x="8070568" y="5995099"/>
              <a:ext cx="13334" cy="28573"/>
            </a:xfrm>
            <a:custGeom>
              <a:avLst/>
              <a:gdLst/>
              <a:ahLst/>
              <a:cxnLst>
                <a:cxn ang="0">
                  <a:pos x="0" y="0"/>
                </a:cxn>
                <a:cxn ang="0">
                  <a:pos x="2147483646" y="2147483646"/>
                </a:cxn>
              </a:cxnLst>
              <a:pathLst>
                <a:path w="5" h="10">
                  <a:moveTo>
                    <a:pt x="0" y="0"/>
                  </a:moveTo>
                  <a:cubicBezTo>
                    <a:pt x="2" y="3"/>
                    <a:pt x="4" y="7"/>
                    <a:pt x="5"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6" name="Freeform 882"/>
            <p:cNvSpPr/>
            <p:nvPr/>
          </p:nvSpPr>
          <p:spPr>
            <a:xfrm>
              <a:off x="8192479" y="5976050"/>
              <a:ext cx="20953" cy="13334"/>
            </a:xfrm>
            <a:custGeom>
              <a:avLst/>
              <a:gdLst/>
              <a:ahLst/>
              <a:cxnLst>
                <a:cxn ang="0">
                  <a:pos x="0" y="0"/>
                </a:cxn>
                <a:cxn ang="0">
                  <a:pos x="2147483646" y="2147483646"/>
                </a:cxn>
              </a:cxnLst>
              <a:pathLst>
                <a:path w="7" h="5">
                  <a:moveTo>
                    <a:pt x="0" y="0"/>
                  </a:moveTo>
                  <a:cubicBezTo>
                    <a:pt x="3" y="2"/>
                    <a:pt x="5" y="3"/>
                    <a:pt x="7"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7" name="Freeform 883"/>
            <p:cNvSpPr/>
            <p:nvPr/>
          </p:nvSpPr>
          <p:spPr>
            <a:xfrm>
              <a:off x="8453444" y="5678893"/>
              <a:ext cx="7619" cy="32383"/>
            </a:xfrm>
            <a:custGeom>
              <a:avLst/>
              <a:gdLst/>
              <a:ahLst/>
              <a:cxnLst>
                <a:cxn ang="0">
                  <a:pos x="2147483646" y="0"/>
                </a:cxn>
                <a:cxn ang="0">
                  <a:pos x="0" y="2147483646"/>
                </a:cxn>
              </a:cxnLst>
              <a:pathLst>
                <a:path w="3" h="11">
                  <a:moveTo>
                    <a:pt x="3" y="0"/>
                  </a:moveTo>
                  <a:cubicBezTo>
                    <a:pt x="2" y="3"/>
                    <a:pt x="1"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8" name="Freeform 884"/>
            <p:cNvSpPr/>
            <p:nvPr/>
          </p:nvSpPr>
          <p:spPr>
            <a:xfrm>
              <a:off x="8537258" y="5635081"/>
              <a:ext cx="15239" cy="28573"/>
            </a:xfrm>
            <a:custGeom>
              <a:avLst/>
              <a:gdLst/>
              <a:ahLst/>
              <a:cxnLst>
                <a:cxn ang="0">
                  <a:pos x="0" y="0"/>
                </a:cxn>
                <a:cxn ang="0">
                  <a:pos x="2147483646" y="2147483646"/>
                </a:cxn>
              </a:cxnLst>
              <a:pathLst>
                <a:path w="6" h="10">
                  <a:moveTo>
                    <a:pt x="0" y="0"/>
                  </a:moveTo>
                  <a:cubicBezTo>
                    <a:pt x="2" y="4"/>
                    <a:pt x="3" y="7"/>
                    <a:pt x="6"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29" name="Freeform 885"/>
            <p:cNvSpPr/>
            <p:nvPr/>
          </p:nvSpPr>
          <p:spPr>
            <a:xfrm>
              <a:off x="8630596" y="5610318"/>
              <a:ext cx="20953" cy="19049"/>
            </a:xfrm>
            <a:custGeom>
              <a:avLst/>
              <a:gdLst/>
              <a:ahLst/>
              <a:cxnLst>
                <a:cxn ang="0">
                  <a:pos x="0" y="0"/>
                </a:cxn>
                <a:cxn ang="0">
                  <a:pos x="2147483646" y="2147483646"/>
                </a:cxn>
              </a:cxnLst>
              <a:pathLst>
                <a:path w="7" h="7">
                  <a:moveTo>
                    <a:pt x="0" y="0"/>
                  </a:moveTo>
                  <a:cubicBezTo>
                    <a:pt x="2" y="3"/>
                    <a:pt x="4" y="5"/>
                    <a:pt x="7"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0" name="Freeform 886"/>
            <p:cNvSpPr/>
            <p:nvPr/>
          </p:nvSpPr>
          <p:spPr>
            <a:xfrm>
              <a:off x="8712505" y="5606508"/>
              <a:ext cx="5715" cy="22858"/>
            </a:xfrm>
            <a:custGeom>
              <a:avLst/>
              <a:gdLst/>
              <a:ahLst/>
              <a:cxnLst>
                <a:cxn ang="0">
                  <a:pos x="0" y="0"/>
                </a:cxn>
                <a:cxn ang="0">
                  <a:pos x="2147483646" y="2147483646"/>
                </a:cxn>
              </a:cxnLst>
              <a:pathLst>
                <a:path w="2" h="8">
                  <a:moveTo>
                    <a:pt x="0" y="0"/>
                  </a:moveTo>
                  <a:cubicBezTo>
                    <a:pt x="1" y="2"/>
                    <a:pt x="2" y="5"/>
                    <a:pt x="2"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1" name="Freeform 887"/>
            <p:cNvSpPr/>
            <p:nvPr/>
          </p:nvSpPr>
          <p:spPr>
            <a:xfrm>
              <a:off x="8984899" y="5497931"/>
              <a:ext cx="3810" cy="36192"/>
            </a:xfrm>
            <a:custGeom>
              <a:avLst/>
              <a:gdLst/>
              <a:ahLst/>
              <a:cxnLst>
                <a:cxn ang="0">
                  <a:pos x="0" y="0"/>
                </a:cxn>
                <a:cxn ang="0">
                  <a:pos x="0" y="2147483646"/>
                </a:cxn>
              </a:cxnLst>
              <a:pathLst>
                <a:path w="1" h="13">
                  <a:moveTo>
                    <a:pt x="0" y="0"/>
                  </a:moveTo>
                  <a:cubicBezTo>
                    <a:pt x="1" y="4"/>
                    <a:pt x="0"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2" name="Freeform 888"/>
            <p:cNvSpPr/>
            <p:nvPr/>
          </p:nvSpPr>
          <p:spPr>
            <a:xfrm>
              <a:off x="9062998" y="5471263"/>
              <a:ext cx="11429" cy="30478"/>
            </a:xfrm>
            <a:custGeom>
              <a:avLst/>
              <a:gdLst/>
              <a:ahLst/>
              <a:cxnLst>
                <a:cxn ang="0">
                  <a:pos x="0" y="0"/>
                </a:cxn>
                <a:cxn ang="0">
                  <a:pos x="2147483646" y="2147483646"/>
                </a:cxn>
              </a:cxnLst>
              <a:pathLst>
                <a:path w="4" h="11">
                  <a:moveTo>
                    <a:pt x="0" y="0"/>
                  </a:moveTo>
                  <a:cubicBezTo>
                    <a:pt x="0" y="5"/>
                    <a:pt x="1" y="9"/>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3" name="Freeform 889"/>
            <p:cNvSpPr/>
            <p:nvPr/>
          </p:nvSpPr>
          <p:spPr>
            <a:xfrm>
              <a:off x="9163956" y="5461739"/>
              <a:ext cx="5715" cy="19049"/>
            </a:xfrm>
            <a:custGeom>
              <a:avLst/>
              <a:gdLst/>
              <a:ahLst/>
              <a:cxnLst>
                <a:cxn ang="0">
                  <a:pos x="2147483646" y="0"/>
                </a:cxn>
                <a:cxn ang="0">
                  <a:pos x="2147483646" y="2147483646"/>
                </a:cxn>
              </a:cxnLst>
              <a:pathLst>
                <a:path w="2" h="7">
                  <a:moveTo>
                    <a:pt x="1" y="0"/>
                  </a:moveTo>
                  <a:cubicBezTo>
                    <a:pt x="0" y="3"/>
                    <a:pt x="0" y="6"/>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4" name="Freeform 890"/>
            <p:cNvSpPr/>
            <p:nvPr/>
          </p:nvSpPr>
          <p:spPr>
            <a:xfrm>
              <a:off x="9236340" y="5454120"/>
              <a:ext cx="3810" cy="13334"/>
            </a:xfrm>
            <a:custGeom>
              <a:avLst/>
              <a:gdLst/>
              <a:ahLst/>
              <a:cxnLst>
                <a:cxn ang="0">
                  <a:pos x="0" y="0"/>
                </a:cxn>
                <a:cxn ang="0">
                  <a:pos x="2147483646" y="2147483646"/>
                </a:cxn>
              </a:cxnLst>
              <a:pathLst>
                <a:path w="1" h="5">
                  <a:moveTo>
                    <a:pt x="0" y="0"/>
                  </a:moveTo>
                  <a:cubicBezTo>
                    <a:pt x="1" y="1"/>
                    <a:pt x="1" y="3"/>
                    <a:pt x="1"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5" name="Freeform 891"/>
            <p:cNvSpPr/>
            <p:nvPr/>
          </p:nvSpPr>
          <p:spPr>
            <a:xfrm>
              <a:off x="9436350" y="5360782"/>
              <a:ext cx="5715" cy="36192"/>
            </a:xfrm>
            <a:custGeom>
              <a:avLst/>
              <a:gdLst/>
              <a:ahLst/>
              <a:cxnLst>
                <a:cxn ang="0">
                  <a:pos x="2147483646" y="0"/>
                </a:cxn>
                <a:cxn ang="0">
                  <a:pos x="2147483646" y="2147483646"/>
                </a:cxn>
              </a:cxnLst>
              <a:pathLst>
                <a:path w="2" h="13">
                  <a:moveTo>
                    <a:pt x="1" y="0"/>
                  </a:moveTo>
                  <a:cubicBezTo>
                    <a:pt x="0" y="5"/>
                    <a:pt x="1" y="10"/>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6" name="Freeform 892"/>
            <p:cNvSpPr/>
            <p:nvPr/>
          </p:nvSpPr>
          <p:spPr>
            <a:xfrm>
              <a:off x="9514450" y="5339828"/>
              <a:ext cx="11429" cy="32383"/>
            </a:xfrm>
            <a:custGeom>
              <a:avLst/>
              <a:gdLst/>
              <a:ahLst/>
              <a:cxnLst>
                <a:cxn ang="0">
                  <a:pos x="0" y="0"/>
                </a:cxn>
                <a:cxn ang="0">
                  <a:pos x="2147483646" y="2147483646"/>
                </a:cxn>
              </a:cxnLst>
              <a:pathLst>
                <a:path w="4" h="12">
                  <a:moveTo>
                    <a:pt x="0" y="0"/>
                  </a:moveTo>
                  <a:cubicBezTo>
                    <a:pt x="1" y="4"/>
                    <a:pt x="2"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7" name="Freeform 893"/>
            <p:cNvSpPr/>
            <p:nvPr/>
          </p:nvSpPr>
          <p:spPr>
            <a:xfrm>
              <a:off x="9615407" y="5336018"/>
              <a:ext cx="5715" cy="20953"/>
            </a:xfrm>
            <a:custGeom>
              <a:avLst/>
              <a:gdLst/>
              <a:ahLst/>
              <a:cxnLst>
                <a:cxn ang="0">
                  <a:pos x="0" y="0"/>
                </a:cxn>
                <a:cxn ang="0">
                  <a:pos x="2147483646" y="2147483646"/>
                </a:cxn>
              </a:cxnLst>
              <a:pathLst>
                <a:path w="2" h="7">
                  <a:moveTo>
                    <a:pt x="0" y="0"/>
                  </a:moveTo>
                  <a:cubicBezTo>
                    <a:pt x="1" y="2"/>
                    <a:pt x="2" y="4"/>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8" name="Freeform 894"/>
            <p:cNvSpPr/>
            <p:nvPr/>
          </p:nvSpPr>
          <p:spPr>
            <a:xfrm>
              <a:off x="9685887" y="5324589"/>
              <a:ext cx="5715" cy="32383"/>
            </a:xfrm>
            <a:custGeom>
              <a:avLst/>
              <a:gdLst/>
              <a:ahLst/>
              <a:cxnLst>
                <a:cxn ang="0">
                  <a:pos x="0" y="0"/>
                </a:cxn>
                <a:cxn ang="0">
                  <a:pos x="2147483646" y="2147483646"/>
                </a:cxn>
              </a:cxnLst>
              <a:pathLst>
                <a:path w="2" h="11">
                  <a:moveTo>
                    <a:pt x="0" y="0"/>
                  </a:moveTo>
                  <a:cubicBezTo>
                    <a:pt x="2" y="3"/>
                    <a:pt x="2" y="7"/>
                    <a:pt x="2"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39" name="Freeform 895"/>
            <p:cNvSpPr/>
            <p:nvPr/>
          </p:nvSpPr>
          <p:spPr>
            <a:xfrm>
              <a:off x="8436301" y="5804613"/>
              <a:ext cx="1905" cy="36192"/>
            </a:xfrm>
            <a:custGeom>
              <a:avLst/>
              <a:gdLst/>
              <a:ahLst/>
              <a:cxnLst>
                <a:cxn ang="0">
                  <a:pos x="0" y="0"/>
                </a:cxn>
                <a:cxn ang="0">
                  <a:pos x="2147483646" y="2147483646"/>
                </a:cxn>
              </a:cxnLst>
              <a:pathLst>
                <a:path w="1" h="13">
                  <a:moveTo>
                    <a:pt x="0" y="0"/>
                  </a:moveTo>
                  <a:cubicBezTo>
                    <a:pt x="1" y="4"/>
                    <a:pt x="1"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0" name="Freeform 896"/>
            <p:cNvSpPr/>
            <p:nvPr/>
          </p:nvSpPr>
          <p:spPr>
            <a:xfrm>
              <a:off x="8546782" y="5785565"/>
              <a:ext cx="17144" cy="45717"/>
            </a:xfrm>
            <a:custGeom>
              <a:avLst/>
              <a:gdLst/>
              <a:ahLst/>
              <a:cxnLst>
                <a:cxn ang="0">
                  <a:pos x="0" y="0"/>
                </a:cxn>
                <a:cxn ang="0">
                  <a:pos x="2147483646" y="2147483646"/>
                </a:cxn>
              </a:cxnLst>
              <a:pathLst>
                <a:path w="6" h="16">
                  <a:moveTo>
                    <a:pt x="0" y="0"/>
                  </a:moveTo>
                  <a:cubicBezTo>
                    <a:pt x="1" y="6"/>
                    <a:pt x="2"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1" name="Freeform 897"/>
            <p:cNvSpPr/>
            <p:nvPr/>
          </p:nvSpPr>
          <p:spPr>
            <a:xfrm>
              <a:off x="8653454" y="5774135"/>
              <a:ext cx="24763" cy="45717"/>
            </a:xfrm>
            <a:custGeom>
              <a:avLst/>
              <a:gdLst/>
              <a:ahLst/>
              <a:cxnLst>
                <a:cxn ang="0">
                  <a:pos x="0" y="0"/>
                </a:cxn>
                <a:cxn ang="0">
                  <a:pos x="2147483646" y="2147483646"/>
                </a:cxn>
              </a:cxnLst>
              <a:pathLst>
                <a:path w="9" h="16">
                  <a:moveTo>
                    <a:pt x="0" y="0"/>
                  </a:moveTo>
                  <a:cubicBezTo>
                    <a:pt x="2" y="6"/>
                    <a:pt x="3" y="13"/>
                    <a:pt x="9"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2" name="Freeform 898"/>
            <p:cNvSpPr/>
            <p:nvPr/>
          </p:nvSpPr>
          <p:spPr>
            <a:xfrm>
              <a:off x="8779175" y="5747467"/>
              <a:ext cx="17144" cy="24763"/>
            </a:xfrm>
            <a:custGeom>
              <a:avLst/>
              <a:gdLst/>
              <a:ahLst/>
              <a:cxnLst>
                <a:cxn ang="0">
                  <a:pos x="0" y="0"/>
                </a:cxn>
                <a:cxn ang="0">
                  <a:pos x="2147483646" y="2147483646"/>
                </a:cxn>
              </a:cxnLst>
              <a:pathLst>
                <a:path w="6" h="9">
                  <a:moveTo>
                    <a:pt x="0" y="0"/>
                  </a:moveTo>
                  <a:cubicBezTo>
                    <a:pt x="1" y="4"/>
                    <a:pt x="3" y="7"/>
                    <a:pt x="6"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3" name="Freeform 899"/>
            <p:cNvSpPr/>
            <p:nvPr/>
          </p:nvSpPr>
          <p:spPr>
            <a:xfrm>
              <a:off x="8870608" y="5699846"/>
              <a:ext cx="40002" cy="30478"/>
            </a:xfrm>
            <a:custGeom>
              <a:avLst/>
              <a:gdLst/>
              <a:ahLst/>
              <a:cxnLst>
                <a:cxn ang="0">
                  <a:pos x="0" y="0"/>
                </a:cxn>
                <a:cxn ang="0">
                  <a:pos x="2147483646" y="2147483646"/>
                </a:cxn>
              </a:cxnLst>
              <a:pathLst>
                <a:path w="14" h="11">
                  <a:moveTo>
                    <a:pt x="0" y="0"/>
                  </a:moveTo>
                  <a:cubicBezTo>
                    <a:pt x="5" y="4"/>
                    <a:pt x="7" y="10"/>
                    <a:pt x="1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4" name="Freeform 900"/>
            <p:cNvSpPr/>
            <p:nvPr/>
          </p:nvSpPr>
          <p:spPr>
            <a:xfrm>
              <a:off x="8982995" y="5663654"/>
              <a:ext cx="24763" cy="30478"/>
            </a:xfrm>
            <a:custGeom>
              <a:avLst/>
              <a:gdLst/>
              <a:ahLst/>
              <a:cxnLst>
                <a:cxn ang="0">
                  <a:pos x="0" y="0"/>
                </a:cxn>
                <a:cxn ang="0">
                  <a:pos x="2147483646" y="2147483646"/>
                </a:cxn>
              </a:cxnLst>
              <a:pathLst>
                <a:path w="9" h="11">
                  <a:moveTo>
                    <a:pt x="0" y="0"/>
                  </a:moveTo>
                  <a:cubicBezTo>
                    <a:pt x="4" y="3"/>
                    <a:pt x="7" y="7"/>
                    <a:pt x="9"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5" name="Freeform 901"/>
            <p:cNvSpPr/>
            <p:nvPr/>
          </p:nvSpPr>
          <p:spPr>
            <a:xfrm>
              <a:off x="9123954" y="5633176"/>
              <a:ext cx="20953" cy="55241"/>
            </a:xfrm>
            <a:custGeom>
              <a:avLst/>
              <a:gdLst/>
              <a:ahLst/>
              <a:cxnLst>
                <a:cxn ang="0">
                  <a:pos x="0" y="0"/>
                </a:cxn>
                <a:cxn ang="0">
                  <a:pos x="2147483646" y="2147483646"/>
                </a:cxn>
              </a:cxnLst>
              <a:pathLst>
                <a:path w="7" h="20">
                  <a:moveTo>
                    <a:pt x="0" y="0"/>
                  </a:moveTo>
                  <a:cubicBezTo>
                    <a:pt x="1" y="7"/>
                    <a:pt x="0" y="16"/>
                    <a:pt x="7"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6" name="Freeform 902"/>
            <p:cNvSpPr/>
            <p:nvPr/>
          </p:nvSpPr>
          <p:spPr>
            <a:xfrm>
              <a:off x="9276342" y="5604603"/>
              <a:ext cx="9524" cy="38097"/>
            </a:xfrm>
            <a:custGeom>
              <a:avLst/>
              <a:gdLst/>
              <a:ahLst/>
              <a:cxnLst>
                <a:cxn ang="0">
                  <a:pos x="2147483646" y="0"/>
                </a:cxn>
                <a:cxn ang="0">
                  <a:pos x="2147483646" y="2147483646"/>
                </a:cxn>
              </a:cxnLst>
              <a:pathLst>
                <a:path w="4" h="14">
                  <a:moveTo>
                    <a:pt x="1" y="0"/>
                  </a:moveTo>
                  <a:cubicBezTo>
                    <a:pt x="1" y="5"/>
                    <a:pt x="0" y="11"/>
                    <a:pt x="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7" name="Freeform 903"/>
            <p:cNvSpPr/>
            <p:nvPr/>
          </p:nvSpPr>
          <p:spPr>
            <a:xfrm>
              <a:off x="9381110" y="5593174"/>
              <a:ext cx="17144" cy="30478"/>
            </a:xfrm>
            <a:custGeom>
              <a:avLst/>
              <a:gdLst/>
              <a:ahLst/>
              <a:cxnLst>
                <a:cxn ang="0">
                  <a:pos x="0" y="0"/>
                </a:cxn>
                <a:cxn ang="0">
                  <a:pos x="2147483646" y="2147483646"/>
                </a:cxn>
              </a:cxnLst>
              <a:pathLst>
                <a:path w="6" h="11">
                  <a:moveTo>
                    <a:pt x="0" y="0"/>
                  </a:moveTo>
                  <a:cubicBezTo>
                    <a:pt x="1" y="4"/>
                    <a:pt x="3" y="9"/>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8" name="Freeform 904"/>
            <p:cNvSpPr/>
            <p:nvPr/>
          </p:nvSpPr>
          <p:spPr>
            <a:xfrm>
              <a:off x="9512545" y="5545553"/>
              <a:ext cx="24763" cy="36192"/>
            </a:xfrm>
            <a:custGeom>
              <a:avLst/>
              <a:gdLst/>
              <a:ahLst/>
              <a:cxnLst>
                <a:cxn ang="0">
                  <a:pos x="0" y="0"/>
                </a:cxn>
                <a:cxn ang="0">
                  <a:pos x="2147483646" y="2147483646"/>
                </a:cxn>
              </a:cxnLst>
              <a:pathLst>
                <a:path w="9" h="13">
                  <a:moveTo>
                    <a:pt x="0" y="0"/>
                  </a:moveTo>
                  <a:cubicBezTo>
                    <a:pt x="0" y="6"/>
                    <a:pt x="3" y="11"/>
                    <a:pt x="9"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49" name="Freeform 905"/>
            <p:cNvSpPr/>
            <p:nvPr/>
          </p:nvSpPr>
          <p:spPr>
            <a:xfrm>
              <a:off x="9603978" y="5526504"/>
              <a:ext cx="22858" cy="32383"/>
            </a:xfrm>
            <a:custGeom>
              <a:avLst/>
              <a:gdLst/>
              <a:ahLst/>
              <a:cxnLst>
                <a:cxn ang="0">
                  <a:pos x="0" y="0"/>
                </a:cxn>
                <a:cxn ang="0">
                  <a:pos x="2147483646" y="2147483646"/>
                </a:cxn>
              </a:cxnLst>
              <a:pathLst>
                <a:path w="8" h="12">
                  <a:moveTo>
                    <a:pt x="0" y="0"/>
                  </a:moveTo>
                  <a:cubicBezTo>
                    <a:pt x="2" y="5"/>
                    <a:pt x="4" y="9"/>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0" name="Freeform 906"/>
            <p:cNvSpPr/>
            <p:nvPr/>
          </p:nvSpPr>
          <p:spPr>
            <a:xfrm>
              <a:off x="9676362" y="5497931"/>
              <a:ext cx="28573" cy="22858"/>
            </a:xfrm>
            <a:custGeom>
              <a:avLst/>
              <a:gdLst/>
              <a:ahLst/>
              <a:cxnLst>
                <a:cxn ang="0">
                  <a:pos x="0" y="0"/>
                </a:cxn>
                <a:cxn ang="0">
                  <a:pos x="2147483646" y="2147483646"/>
                </a:cxn>
              </a:cxnLst>
              <a:pathLst>
                <a:path w="10" h="8">
                  <a:moveTo>
                    <a:pt x="0" y="0"/>
                  </a:moveTo>
                  <a:cubicBezTo>
                    <a:pt x="2" y="4"/>
                    <a:pt x="6" y="7"/>
                    <a:pt x="1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1" name="Freeform 907"/>
            <p:cNvSpPr/>
            <p:nvPr/>
          </p:nvSpPr>
          <p:spPr>
            <a:xfrm>
              <a:off x="9760176" y="5501741"/>
              <a:ext cx="15239" cy="20953"/>
            </a:xfrm>
            <a:custGeom>
              <a:avLst/>
              <a:gdLst/>
              <a:ahLst/>
              <a:cxnLst>
                <a:cxn ang="0">
                  <a:pos x="0" y="0"/>
                </a:cxn>
                <a:cxn ang="0">
                  <a:pos x="2147483646" y="2147483646"/>
                </a:cxn>
              </a:cxnLst>
              <a:pathLst>
                <a:path w="5" h="8">
                  <a:moveTo>
                    <a:pt x="0" y="0"/>
                  </a:moveTo>
                  <a:cubicBezTo>
                    <a:pt x="2" y="3"/>
                    <a:pt x="4" y="6"/>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2" name="Freeform 908"/>
            <p:cNvSpPr/>
            <p:nvPr/>
          </p:nvSpPr>
          <p:spPr>
            <a:xfrm>
              <a:off x="9914470" y="5465549"/>
              <a:ext cx="7619" cy="38097"/>
            </a:xfrm>
            <a:custGeom>
              <a:avLst/>
              <a:gdLst/>
              <a:ahLst/>
              <a:cxnLst>
                <a:cxn ang="0">
                  <a:pos x="2147483646" y="0"/>
                </a:cxn>
                <a:cxn ang="0">
                  <a:pos x="0" y="2147483646"/>
                </a:cxn>
              </a:cxnLst>
              <a:pathLst>
                <a:path w="3" h="14">
                  <a:moveTo>
                    <a:pt x="3" y="0"/>
                  </a:moveTo>
                  <a:cubicBezTo>
                    <a:pt x="1" y="4"/>
                    <a:pt x="0" y="9"/>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3" name="Freeform 909"/>
            <p:cNvSpPr/>
            <p:nvPr/>
          </p:nvSpPr>
          <p:spPr>
            <a:xfrm>
              <a:off x="9975425" y="5486502"/>
              <a:ext cx="11429" cy="36192"/>
            </a:xfrm>
            <a:custGeom>
              <a:avLst/>
              <a:gdLst/>
              <a:ahLst/>
              <a:cxnLst>
                <a:cxn ang="0">
                  <a:pos x="2147483646" y="0"/>
                </a:cxn>
                <a:cxn ang="0">
                  <a:pos x="0" y="2147483646"/>
                </a:cxn>
              </a:cxnLst>
              <a:pathLst>
                <a:path w="4" h="13">
                  <a:moveTo>
                    <a:pt x="3" y="0"/>
                  </a:moveTo>
                  <a:cubicBezTo>
                    <a:pt x="4" y="4"/>
                    <a:pt x="3"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4" name="Freeform 910"/>
            <p:cNvSpPr/>
            <p:nvPr/>
          </p:nvSpPr>
          <p:spPr>
            <a:xfrm>
              <a:off x="8341058" y="6042720"/>
              <a:ext cx="13334" cy="34287"/>
            </a:xfrm>
            <a:custGeom>
              <a:avLst/>
              <a:gdLst/>
              <a:ahLst/>
              <a:cxnLst>
                <a:cxn ang="0">
                  <a:pos x="0" y="0"/>
                </a:cxn>
                <a:cxn ang="0">
                  <a:pos x="2147483646" y="2147483646"/>
                </a:cxn>
              </a:cxnLst>
              <a:pathLst>
                <a:path w="5" h="12">
                  <a:moveTo>
                    <a:pt x="0" y="0"/>
                  </a:moveTo>
                  <a:cubicBezTo>
                    <a:pt x="1" y="3"/>
                    <a:pt x="3" y="8"/>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5" name="Freeform 911"/>
            <p:cNvSpPr/>
            <p:nvPr/>
          </p:nvSpPr>
          <p:spPr>
            <a:xfrm>
              <a:off x="8438205" y="6012243"/>
              <a:ext cx="20953" cy="32383"/>
            </a:xfrm>
            <a:custGeom>
              <a:avLst/>
              <a:gdLst/>
              <a:ahLst/>
              <a:cxnLst>
                <a:cxn ang="0">
                  <a:pos x="0" y="0"/>
                </a:cxn>
                <a:cxn ang="0">
                  <a:pos x="2147483646" y="2147483646"/>
                </a:cxn>
              </a:cxnLst>
              <a:pathLst>
                <a:path w="7" h="12">
                  <a:moveTo>
                    <a:pt x="0" y="0"/>
                  </a:moveTo>
                  <a:cubicBezTo>
                    <a:pt x="2" y="5"/>
                    <a:pt x="4" y="9"/>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6" name="Freeform 912"/>
            <p:cNvSpPr/>
            <p:nvPr/>
          </p:nvSpPr>
          <p:spPr>
            <a:xfrm>
              <a:off x="8525829" y="5960811"/>
              <a:ext cx="26668" cy="57146"/>
            </a:xfrm>
            <a:custGeom>
              <a:avLst/>
              <a:gdLst/>
              <a:ahLst/>
              <a:cxnLst>
                <a:cxn ang="0">
                  <a:pos x="0" y="0"/>
                </a:cxn>
                <a:cxn ang="0">
                  <a:pos x="2147483646" y="2147483646"/>
                </a:cxn>
              </a:cxnLst>
              <a:pathLst>
                <a:path w="10" h="20">
                  <a:moveTo>
                    <a:pt x="0" y="0"/>
                  </a:moveTo>
                  <a:cubicBezTo>
                    <a:pt x="4" y="6"/>
                    <a:pt x="7" y="13"/>
                    <a:pt x="1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7" name="Freeform 913"/>
            <p:cNvSpPr/>
            <p:nvPr/>
          </p:nvSpPr>
          <p:spPr>
            <a:xfrm>
              <a:off x="8678217" y="5947477"/>
              <a:ext cx="19049" cy="41907"/>
            </a:xfrm>
            <a:custGeom>
              <a:avLst/>
              <a:gdLst/>
              <a:ahLst/>
              <a:cxnLst>
                <a:cxn ang="0">
                  <a:pos x="0" y="0"/>
                </a:cxn>
                <a:cxn ang="0">
                  <a:pos x="2147483646" y="2147483646"/>
                </a:cxn>
              </a:cxnLst>
              <a:pathLst>
                <a:path w="7" h="15">
                  <a:moveTo>
                    <a:pt x="0" y="0"/>
                  </a:moveTo>
                  <a:cubicBezTo>
                    <a:pt x="3" y="5"/>
                    <a:pt x="5" y="10"/>
                    <a:pt x="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8" name="Freeform 914"/>
            <p:cNvSpPr/>
            <p:nvPr/>
          </p:nvSpPr>
          <p:spPr>
            <a:xfrm>
              <a:off x="8822987" y="5939858"/>
              <a:ext cx="17144" cy="41907"/>
            </a:xfrm>
            <a:custGeom>
              <a:avLst/>
              <a:gdLst/>
              <a:ahLst/>
              <a:cxnLst>
                <a:cxn ang="0">
                  <a:pos x="0" y="0"/>
                </a:cxn>
                <a:cxn ang="0">
                  <a:pos x="2147483646" y="2147483646"/>
                </a:cxn>
              </a:cxnLst>
              <a:pathLst>
                <a:path w="6" h="15">
                  <a:moveTo>
                    <a:pt x="0" y="0"/>
                  </a:moveTo>
                  <a:cubicBezTo>
                    <a:pt x="2" y="5"/>
                    <a:pt x="2" y="11"/>
                    <a:pt x="6"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59" name="Freeform 915"/>
            <p:cNvSpPr/>
            <p:nvPr/>
          </p:nvSpPr>
          <p:spPr>
            <a:xfrm>
              <a:off x="8923944" y="5882712"/>
              <a:ext cx="13334" cy="47621"/>
            </a:xfrm>
            <a:custGeom>
              <a:avLst/>
              <a:gdLst/>
              <a:ahLst/>
              <a:cxnLst>
                <a:cxn ang="0">
                  <a:pos x="0" y="0"/>
                </a:cxn>
                <a:cxn ang="0">
                  <a:pos x="2147483646" y="2147483646"/>
                </a:cxn>
              </a:cxnLst>
              <a:pathLst>
                <a:path w="5" h="17">
                  <a:moveTo>
                    <a:pt x="0" y="0"/>
                  </a:moveTo>
                  <a:cubicBezTo>
                    <a:pt x="0" y="6"/>
                    <a:pt x="3" y="12"/>
                    <a:pt x="5"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0" name="Freeform 916"/>
            <p:cNvSpPr/>
            <p:nvPr/>
          </p:nvSpPr>
          <p:spPr>
            <a:xfrm>
              <a:off x="9085857" y="5846520"/>
              <a:ext cx="13334" cy="45717"/>
            </a:xfrm>
            <a:custGeom>
              <a:avLst/>
              <a:gdLst/>
              <a:ahLst/>
              <a:cxnLst>
                <a:cxn ang="0">
                  <a:pos x="0" y="0"/>
                </a:cxn>
                <a:cxn ang="0">
                  <a:pos x="2147483646" y="2147483646"/>
                </a:cxn>
              </a:cxnLst>
              <a:pathLst>
                <a:path w="5" h="16">
                  <a:moveTo>
                    <a:pt x="0" y="0"/>
                  </a:moveTo>
                  <a:cubicBezTo>
                    <a:pt x="1" y="7"/>
                    <a:pt x="0" y="13"/>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1" name="Freeform 917"/>
            <p:cNvSpPr/>
            <p:nvPr/>
          </p:nvSpPr>
          <p:spPr>
            <a:xfrm>
              <a:off x="9224911" y="5810328"/>
              <a:ext cx="5715" cy="26668"/>
            </a:xfrm>
            <a:custGeom>
              <a:avLst/>
              <a:gdLst/>
              <a:ahLst/>
              <a:cxnLst>
                <a:cxn ang="0">
                  <a:pos x="0" y="0"/>
                </a:cxn>
                <a:cxn ang="0">
                  <a:pos x="2147483646" y="2147483646"/>
                </a:cxn>
              </a:cxnLst>
              <a:pathLst>
                <a:path w="2" h="9">
                  <a:moveTo>
                    <a:pt x="0" y="0"/>
                  </a:moveTo>
                  <a:cubicBezTo>
                    <a:pt x="0" y="3"/>
                    <a:pt x="1" y="7"/>
                    <a:pt x="2"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2" name="Freeform 918"/>
            <p:cNvSpPr/>
            <p:nvPr/>
          </p:nvSpPr>
          <p:spPr>
            <a:xfrm>
              <a:off x="9375395" y="5785565"/>
              <a:ext cx="5715" cy="45717"/>
            </a:xfrm>
            <a:custGeom>
              <a:avLst/>
              <a:gdLst/>
              <a:ahLst/>
              <a:cxnLst>
                <a:cxn ang="0">
                  <a:pos x="2147483646" y="0"/>
                </a:cxn>
                <a:cxn ang="0">
                  <a:pos x="2147483646" y="2147483646"/>
                </a:cxn>
              </a:cxnLst>
              <a:pathLst>
                <a:path w="2" h="16">
                  <a:moveTo>
                    <a:pt x="2" y="0"/>
                  </a:moveTo>
                  <a:cubicBezTo>
                    <a:pt x="0" y="5"/>
                    <a:pt x="0" y="11"/>
                    <a:pt x="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3" name="Freeform 919"/>
            <p:cNvSpPr/>
            <p:nvPr/>
          </p:nvSpPr>
          <p:spPr>
            <a:xfrm>
              <a:off x="9463018" y="5760801"/>
              <a:ext cx="13334" cy="34287"/>
            </a:xfrm>
            <a:custGeom>
              <a:avLst/>
              <a:gdLst/>
              <a:ahLst/>
              <a:cxnLst>
                <a:cxn ang="0">
                  <a:pos x="0" y="0"/>
                </a:cxn>
                <a:cxn ang="0">
                  <a:pos x="2147483646" y="2147483646"/>
                </a:cxn>
              </a:cxnLst>
              <a:pathLst>
                <a:path w="5" h="12">
                  <a:moveTo>
                    <a:pt x="0" y="0"/>
                  </a:moveTo>
                  <a:cubicBezTo>
                    <a:pt x="0" y="4"/>
                    <a:pt x="2" y="8"/>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4" name="Freeform 920"/>
            <p:cNvSpPr/>
            <p:nvPr/>
          </p:nvSpPr>
          <p:spPr>
            <a:xfrm>
              <a:off x="9548737" y="5749372"/>
              <a:ext cx="11429" cy="45717"/>
            </a:xfrm>
            <a:custGeom>
              <a:avLst/>
              <a:gdLst/>
              <a:ahLst/>
              <a:cxnLst>
                <a:cxn ang="0">
                  <a:pos x="0" y="0"/>
                </a:cxn>
                <a:cxn ang="0">
                  <a:pos x="2147483646" y="2147483646"/>
                </a:cxn>
              </a:cxnLst>
              <a:pathLst>
                <a:path w="4" h="16">
                  <a:moveTo>
                    <a:pt x="0" y="0"/>
                  </a:moveTo>
                  <a:cubicBezTo>
                    <a:pt x="2" y="5"/>
                    <a:pt x="3" y="10"/>
                    <a:pt x="4"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5" name="Freeform 921"/>
            <p:cNvSpPr/>
            <p:nvPr/>
          </p:nvSpPr>
          <p:spPr>
            <a:xfrm>
              <a:off x="9703030" y="5682702"/>
              <a:ext cx="9524" cy="41907"/>
            </a:xfrm>
            <a:custGeom>
              <a:avLst/>
              <a:gdLst/>
              <a:ahLst/>
              <a:cxnLst>
                <a:cxn ang="0">
                  <a:pos x="0" y="0"/>
                </a:cxn>
                <a:cxn ang="0">
                  <a:pos x="2147483646" y="2147483646"/>
                </a:cxn>
              </a:cxnLst>
              <a:pathLst>
                <a:path w="4" h="15">
                  <a:moveTo>
                    <a:pt x="0" y="0"/>
                  </a:moveTo>
                  <a:cubicBezTo>
                    <a:pt x="1" y="6"/>
                    <a:pt x="2" y="10"/>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6" name="Freeform 922"/>
            <p:cNvSpPr/>
            <p:nvPr/>
          </p:nvSpPr>
          <p:spPr>
            <a:xfrm>
              <a:off x="9790654" y="5678893"/>
              <a:ext cx="5715" cy="47621"/>
            </a:xfrm>
            <a:custGeom>
              <a:avLst/>
              <a:gdLst/>
              <a:ahLst/>
              <a:cxnLst>
                <a:cxn ang="0">
                  <a:pos x="0" y="0"/>
                </a:cxn>
                <a:cxn ang="0">
                  <a:pos x="2147483646" y="2147483646"/>
                </a:cxn>
              </a:cxnLst>
              <a:pathLst>
                <a:path w="2" h="17">
                  <a:moveTo>
                    <a:pt x="0" y="0"/>
                  </a:moveTo>
                  <a:cubicBezTo>
                    <a:pt x="0" y="6"/>
                    <a:pt x="0" y="12"/>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7" name="Freeform 923"/>
            <p:cNvSpPr/>
            <p:nvPr/>
          </p:nvSpPr>
          <p:spPr>
            <a:xfrm>
              <a:off x="9925899" y="5678893"/>
              <a:ext cx="5715" cy="47621"/>
            </a:xfrm>
            <a:custGeom>
              <a:avLst/>
              <a:gdLst/>
              <a:ahLst/>
              <a:cxnLst>
                <a:cxn ang="0">
                  <a:pos x="0" y="0"/>
                </a:cxn>
                <a:cxn ang="0">
                  <a:pos x="2147483646" y="2147483646"/>
                </a:cxn>
              </a:cxnLst>
              <a:pathLst>
                <a:path w="2" h="17">
                  <a:moveTo>
                    <a:pt x="0" y="0"/>
                  </a:moveTo>
                  <a:cubicBezTo>
                    <a:pt x="1" y="6"/>
                    <a:pt x="2"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8" name="Freeform 924"/>
            <p:cNvSpPr/>
            <p:nvPr/>
          </p:nvSpPr>
          <p:spPr>
            <a:xfrm>
              <a:off x="10059239" y="5676988"/>
              <a:ext cx="5715" cy="36192"/>
            </a:xfrm>
            <a:custGeom>
              <a:avLst/>
              <a:gdLst/>
              <a:ahLst/>
              <a:cxnLst>
                <a:cxn ang="0">
                  <a:pos x="0" y="0"/>
                </a:cxn>
                <a:cxn ang="0">
                  <a:pos x="2147483646" y="2147483646"/>
                </a:cxn>
              </a:cxnLst>
              <a:pathLst>
                <a:path w="2" h="13">
                  <a:moveTo>
                    <a:pt x="0" y="0"/>
                  </a:moveTo>
                  <a:cubicBezTo>
                    <a:pt x="0" y="4"/>
                    <a:pt x="0"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69" name="Freeform 925"/>
            <p:cNvSpPr/>
            <p:nvPr/>
          </p:nvSpPr>
          <p:spPr>
            <a:xfrm>
              <a:off x="10160196" y="5678893"/>
              <a:ext cx="11429" cy="38097"/>
            </a:xfrm>
            <a:custGeom>
              <a:avLst/>
              <a:gdLst/>
              <a:ahLst/>
              <a:cxnLst>
                <a:cxn ang="0">
                  <a:pos x="0" y="0"/>
                </a:cxn>
                <a:cxn ang="0">
                  <a:pos x="2147483646" y="2147483646"/>
                </a:cxn>
              </a:cxnLst>
              <a:pathLst>
                <a:path w="4" h="13">
                  <a:moveTo>
                    <a:pt x="0" y="0"/>
                  </a:moveTo>
                  <a:cubicBezTo>
                    <a:pt x="1" y="5"/>
                    <a:pt x="2"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0" name="Freeform 926"/>
            <p:cNvSpPr/>
            <p:nvPr/>
          </p:nvSpPr>
          <p:spPr>
            <a:xfrm>
              <a:off x="10245915" y="5669368"/>
              <a:ext cx="47621" cy="41907"/>
            </a:xfrm>
            <a:custGeom>
              <a:avLst/>
              <a:gdLst/>
              <a:ahLst/>
              <a:cxnLst>
                <a:cxn ang="0">
                  <a:pos x="0" y="0"/>
                </a:cxn>
                <a:cxn ang="0">
                  <a:pos x="2147483646" y="2147483646"/>
                </a:cxn>
              </a:cxnLst>
              <a:pathLst>
                <a:path w="17" h="15">
                  <a:moveTo>
                    <a:pt x="0" y="0"/>
                  </a:moveTo>
                  <a:cubicBezTo>
                    <a:pt x="4" y="5"/>
                    <a:pt x="11" y="12"/>
                    <a:pt x="1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1" name="Freeform 927"/>
            <p:cNvSpPr/>
            <p:nvPr/>
          </p:nvSpPr>
          <p:spPr>
            <a:xfrm>
              <a:off x="5959987" y="6305590"/>
              <a:ext cx="19049" cy="47621"/>
            </a:xfrm>
            <a:custGeom>
              <a:avLst/>
              <a:gdLst/>
              <a:ahLst/>
              <a:cxnLst>
                <a:cxn ang="0">
                  <a:pos x="2147483646" y="0"/>
                </a:cxn>
                <a:cxn ang="0">
                  <a:pos x="2147483646" y="2147483646"/>
                </a:cxn>
              </a:cxnLst>
              <a:pathLst>
                <a:path w="7" h="17">
                  <a:moveTo>
                    <a:pt x="7" y="0"/>
                  </a:moveTo>
                  <a:cubicBezTo>
                    <a:pt x="4" y="5"/>
                    <a:pt x="0" y="13"/>
                    <a:pt x="7"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2" name="Freeform 928"/>
            <p:cNvSpPr/>
            <p:nvPr/>
          </p:nvSpPr>
          <p:spPr>
            <a:xfrm>
              <a:off x="6110470" y="6317020"/>
              <a:ext cx="15239" cy="32383"/>
            </a:xfrm>
            <a:custGeom>
              <a:avLst/>
              <a:gdLst/>
              <a:ahLst/>
              <a:cxnLst>
                <a:cxn ang="0">
                  <a:pos x="0" y="0"/>
                </a:cxn>
                <a:cxn ang="0">
                  <a:pos x="2147483646" y="2147483646"/>
                </a:cxn>
              </a:cxnLst>
              <a:pathLst>
                <a:path w="6" h="12">
                  <a:moveTo>
                    <a:pt x="0" y="0"/>
                  </a:moveTo>
                  <a:cubicBezTo>
                    <a:pt x="0" y="4"/>
                    <a:pt x="3"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3" name="Freeform 929"/>
            <p:cNvSpPr/>
            <p:nvPr/>
          </p:nvSpPr>
          <p:spPr>
            <a:xfrm>
              <a:off x="6226667" y="6330354"/>
              <a:ext cx="28573" cy="47621"/>
            </a:xfrm>
            <a:custGeom>
              <a:avLst/>
              <a:gdLst/>
              <a:ahLst/>
              <a:cxnLst>
                <a:cxn ang="0">
                  <a:pos x="0" y="0"/>
                </a:cxn>
                <a:cxn ang="0">
                  <a:pos x="2147483646" y="2147483646"/>
                </a:cxn>
              </a:cxnLst>
              <a:pathLst>
                <a:path w="10" h="17">
                  <a:moveTo>
                    <a:pt x="0" y="0"/>
                  </a:moveTo>
                  <a:cubicBezTo>
                    <a:pt x="4" y="6"/>
                    <a:pt x="4" y="13"/>
                    <a:pt x="1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4" name="Freeform 930"/>
            <p:cNvSpPr/>
            <p:nvPr/>
          </p:nvSpPr>
          <p:spPr>
            <a:xfrm>
              <a:off x="6335243" y="6305590"/>
              <a:ext cx="24763" cy="55241"/>
            </a:xfrm>
            <a:custGeom>
              <a:avLst/>
              <a:gdLst/>
              <a:ahLst/>
              <a:cxnLst>
                <a:cxn ang="0">
                  <a:pos x="0" y="0"/>
                </a:cxn>
                <a:cxn ang="0">
                  <a:pos x="2147483646" y="2147483646"/>
                </a:cxn>
              </a:cxnLst>
              <a:pathLst>
                <a:path w="9" h="20">
                  <a:moveTo>
                    <a:pt x="0" y="0"/>
                  </a:moveTo>
                  <a:cubicBezTo>
                    <a:pt x="1" y="7"/>
                    <a:pt x="3" y="15"/>
                    <a:pt x="9"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5" name="Freeform 931"/>
            <p:cNvSpPr/>
            <p:nvPr/>
          </p:nvSpPr>
          <p:spPr>
            <a:xfrm>
              <a:off x="6460964" y="6305590"/>
              <a:ext cx="13334" cy="32383"/>
            </a:xfrm>
            <a:custGeom>
              <a:avLst/>
              <a:gdLst/>
              <a:ahLst/>
              <a:cxnLst>
                <a:cxn ang="0">
                  <a:pos x="2147483646" y="0"/>
                </a:cxn>
                <a:cxn ang="0">
                  <a:pos x="2147483646" y="2147483646"/>
                </a:cxn>
              </a:cxnLst>
              <a:pathLst>
                <a:path w="5" h="12">
                  <a:moveTo>
                    <a:pt x="1" y="0"/>
                  </a:moveTo>
                  <a:cubicBezTo>
                    <a:pt x="0" y="5"/>
                    <a:pt x="1" y="9"/>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6" name="Freeform 932"/>
            <p:cNvSpPr/>
            <p:nvPr/>
          </p:nvSpPr>
          <p:spPr>
            <a:xfrm>
              <a:off x="6561921" y="6290352"/>
              <a:ext cx="19049" cy="45717"/>
            </a:xfrm>
            <a:custGeom>
              <a:avLst/>
              <a:gdLst/>
              <a:ahLst/>
              <a:cxnLst>
                <a:cxn ang="0">
                  <a:pos x="2147483646" y="0"/>
                </a:cxn>
                <a:cxn ang="0">
                  <a:pos x="2147483646" y="2147483646"/>
                </a:cxn>
              </a:cxnLst>
              <a:pathLst>
                <a:path w="7" h="16">
                  <a:moveTo>
                    <a:pt x="1" y="0"/>
                  </a:moveTo>
                  <a:cubicBezTo>
                    <a:pt x="0" y="6"/>
                    <a:pt x="2" y="12"/>
                    <a:pt x="7"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7" name="Freeform 933"/>
            <p:cNvSpPr/>
            <p:nvPr/>
          </p:nvSpPr>
          <p:spPr>
            <a:xfrm>
              <a:off x="6672403" y="6317020"/>
              <a:ext cx="9524" cy="49526"/>
            </a:xfrm>
            <a:custGeom>
              <a:avLst/>
              <a:gdLst/>
              <a:ahLst/>
              <a:cxnLst>
                <a:cxn ang="0">
                  <a:pos x="2147483646" y="0"/>
                </a:cxn>
                <a:cxn ang="0">
                  <a:pos x="2147483646" y="2147483646"/>
                </a:cxn>
              </a:cxnLst>
              <a:pathLst>
                <a:path w="3" h="18">
                  <a:moveTo>
                    <a:pt x="1" y="0"/>
                  </a:moveTo>
                  <a:cubicBezTo>
                    <a:pt x="0" y="6"/>
                    <a:pt x="1" y="12"/>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8" name="Freeform 934"/>
            <p:cNvSpPr/>
            <p:nvPr/>
          </p:nvSpPr>
          <p:spPr>
            <a:xfrm>
              <a:off x="6777170" y="6324639"/>
              <a:ext cx="0" cy="28573"/>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79" name="Freeform 935"/>
            <p:cNvSpPr/>
            <p:nvPr/>
          </p:nvSpPr>
          <p:spPr>
            <a:xfrm>
              <a:off x="6047610" y="6437026"/>
              <a:ext cx="17144" cy="20953"/>
            </a:xfrm>
            <a:custGeom>
              <a:avLst/>
              <a:gdLst/>
              <a:ahLst/>
              <a:cxnLst>
                <a:cxn ang="0">
                  <a:pos x="2147483646" y="0"/>
                </a:cxn>
                <a:cxn ang="0">
                  <a:pos x="2147483646" y="2147483646"/>
                </a:cxn>
              </a:cxnLst>
              <a:pathLst>
                <a:path w="6" h="8">
                  <a:moveTo>
                    <a:pt x="1" y="0"/>
                  </a:moveTo>
                  <a:cubicBezTo>
                    <a:pt x="0" y="5"/>
                    <a:pt x="2" y="8"/>
                    <a:pt x="6"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0" name="Freeform 936"/>
            <p:cNvSpPr/>
            <p:nvPr/>
          </p:nvSpPr>
          <p:spPr>
            <a:xfrm>
              <a:off x="6125709" y="6425596"/>
              <a:ext cx="20953" cy="32383"/>
            </a:xfrm>
            <a:custGeom>
              <a:avLst/>
              <a:gdLst/>
              <a:ahLst/>
              <a:cxnLst>
                <a:cxn ang="0">
                  <a:pos x="0" y="0"/>
                </a:cxn>
                <a:cxn ang="0">
                  <a:pos x="2147483646" y="2147483646"/>
                </a:cxn>
              </a:cxnLst>
              <a:pathLst>
                <a:path w="7" h="12">
                  <a:moveTo>
                    <a:pt x="0" y="0"/>
                  </a:moveTo>
                  <a:cubicBezTo>
                    <a:pt x="0" y="5"/>
                    <a:pt x="2" y="10"/>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1" name="Freeform 937"/>
            <p:cNvSpPr/>
            <p:nvPr/>
          </p:nvSpPr>
          <p:spPr>
            <a:xfrm>
              <a:off x="6929559" y="6326544"/>
              <a:ext cx="17144" cy="45717"/>
            </a:xfrm>
            <a:custGeom>
              <a:avLst/>
              <a:gdLst/>
              <a:ahLst/>
              <a:cxnLst>
                <a:cxn ang="0">
                  <a:pos x="2147483646" y="0"/>
                </a:cxn>
                <a:cxn ang="0">
                  <a:pos x="2147483646" y="2147483646"/>
                </a:cxn>
              </a:cxnLst>
              <a:pathLst>
                <a:path w="6" h="16">
                  <a:moveTo>
                    <a:pt x="4" y="0"/>
                  </a:moveTo>
                  <a:cubicBezTo>
                    <a:pt x="0" y="3"/>
                    <a:pt x="0"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2" name="Freeform 938"/>
            <p:cNvSpPr/>
            <p:nvPr/>
          </p:nvSpPr>
          <p:spPr>
            <a:xfrm>
              <a:off x="7030516" y="6324639"/>
              <a:ext cx="19049" cy="49526"/>
            </a:xfrm>
            <a:custGeom>
              <a:avLst/>
              <a:gdLst/>
              <a:ahLst/>
              <a:cxnLst>
                <a:cxn ang="0">
                  <a:pos x="0" y="0"/>
                </a:cxn>
                <a:cxn ang="0">
                  <a:pos x="2147483646" y="2147483646"/>
                </a:cxn>
              </a:cxnLst>
              <a:pathLst>
                <a:path w="7" h="18">
                  <a:moveTo>
                    <a:pt x="0" y="0"/>
                  </a:moveTo>
                  <a:cubicBezTo>
                    <a:pt x="1" y="6"/>
                    <a:pt x="2" y="13"/>
                    <a:pt x="7"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3" name="Freeform 939"/>
            <p:cNvSpPr/>
            <p:nvPr/>
          </p:nvSpPr>
          <p:spPr>
            <a:xfrm>
              <a:off x="7139093" y="6318924"/>
              <a:ext cx="17144" cy="43812"/>
            </a:xfrm>
            <a:custGeom>
              <a:avLst/>
              <a:gdLst/>
              <a:ahLst/>
              <a:cxnLst>
                <a:cxn ang="0">
                  <a:pos x="0" y="0"/>
                </a:cxn>
                <a:cxn ang="0">
                  <a:pos x="2147483646" y="2147483646"/>
                </a:cxn>
              </a:cxnLst>
              <a:pathLst>
                <a:path w="6" h="16">
                  <a:moveTo>
                    <a:pt x="0" y="0"/>
                  </a:moveTo>
                  <a:cubicBezTo>
                    <a:pt x="0" y="6"/>
                    <a:pt x="3"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4" name="Freeform 940"/>
            <p:cNvSpPr/>
            <p:nvPr/>
          </p:nvSpPr>
          <p:spPr>
            <a:xfrm>
              <a:off x="7272433" y="6326544"/>
              <a:ext cx="28573" cy="36192"/>
            </a:xfrm>
            <a:custGeom>
              <a:avLst/>
              <a:gdLst/>
              <a:ahLst/>
              <a:cxnLst>
                <a:cxn ang="0">
                  <a:pos x="0" y="0"/>
                </a:cxn>
                <a:cxn ang="0">
                  <a:pos x="2147483646" y="2147483646"/>
                </a:cxn>
              </a:cxnLst>
              <a:pathLst>
                <a:path w="10" h="13">
                  <a:moveTo>
                    <a:pt x="0" y="0"/>
                  </a:moveTo>
                  <a:cubicBezTo>
                    <a:pt x="3" y="5"/>
                    <a:pt x="5" y="10"/>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5" name="Freeform 941"/>
            <p:cNvSpPr/>
            <p:nvPr/>
          </p:nvSpPr>
          <p:spPr>
            <a:xfrm>
              <a:off x="7411488" y="6317020"/>
              <a:ext cx="9524" cy="45717"/>
            </a:xfrm>
            <a:custGeom>
              <a:avLst/>
              <a:gdLst/>
              <a:ahLst/>
              <a:cxnLst>
                <a:cxn ang="0">
                  <a:pos x="0" y="0"/>
                </a:cxn>
                <a:cxn ang="0">
                  <a:pos x="2147483646" y="2147483646"/>
                </a:cxn>
              </a:cxnLst>
              <a:pathLst>
                <a:path w="3" h="17">
                  <a:moveTo>
                    <a:pt x="0" y="0"/>
                  </a:moveTo>
                  <a:cubicBezTo>
                    <a:pt x="1" y="6"/>
                    <a:pt x="2" y="11"/>
                    <a:pt x="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6" name="Freeform 942"/>
            <p:cNvSpPr/>
            <p:nvPr/>
          </p:nvSpPr>
          <p:spPr>
            <a:xfrm>
              <a:off x="7501016" y="6305590"/>
              <a:ext cx="17144" cy="47621"/>
            </a:xfrm>
            <a:custGeom>
              <a:avLst/>
              <a:gdLst/>
              <a:ahLst/>
              <a:cxnLst>
                <a:cxn ang="0">
                  <a:pos x="0" y="0"/>
                </a:cxn>
                <a:cxn ang="0">
                  <a:pos x="2147483646" y="2147483646"/>
                </a:cxn>
              </a:cxnLst>
              <a:pathLst>
                <a:path w="6" h="17">
                  <a:moveTo>
                    <a:pt x="0" y="0"/>
                  </a:moveTo>
                  <a:cubicBezTo>
                    <a:pt x="2" y="6"/>
                    <a:pt x="4" y="11"/>
                    <a:pt x="6"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7" name="Freeform 943"/>
            <p:cNvSpPr/>
            <p:nvPr/>
          </p:nvSpPr>
          <p:spPr>
            <a:xfrm>
              <a:off x="7668643" y="6284637"/>
              <a:ext cx="22858" cy="41907"/>
            </a:xfrm>
            <a:custGeom>
              <a:avLst/>
              <a:gdLst/>
              <a:ahLst/>
              <a:cxnLst>
                <a:cxn ang="0">
                  <a:pos x="0" y="0"/>
                </a:cxn>
                <a:cxn ang="0">
                  <a:pos x="2147483646" y="2147483646"/>
                </a:cxn>
              </a:cxnLst>
              <a:pathLst>
                <a:path w="8" h="15">
                  <a:moveTo>
                    <a:pt x="0" y="0"/>
                  </a:moveTo>
                  <a:cubicBezTo>
                    <a:pt x="2" y="6"/>
                    <a:pt x="4" y="11"/>
                    <a:pt x="8"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8" name="Freeform 944"/>
            <p:cNvSpPr/>
            <p:nvPr/>
          </p:nvSpPr>
          <p:spPr>
            <a:xfrm>
              <a:off x="7824842" y="6259874"/>
              <a:ext cx="36192" cy="36192"/>
            </a:xfrm>
            <a:custGeom>
              <a:avLst/>
              <a:gdLst/>
              <a:ahLst/>
              <a:cxnLst>
                <a:cxn ang="0">
                  <a:pos x="0" y="0"/>
                </a:cxn>
                <a:cxn ang="0">
                  <a:pos x="2147483646" y="2147483646"/>
                </a:cxn>
              </a:cxnLst>
              <a:pathLst>
                <a:path w="13" h="13">
                  <a:moveTo>
                    <a:pt x="0" y="0"/>
                  </a:moveTo>
                  <a:cubicBezTo>
                    <a:pt x="5" y="5"/>
                    <a:pt x="9" y="10"/>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89" name="Freeform 945"/>
            <p:cNvSpPr/>
            <p:nvPr/>
          </p:nvSpPr>
          <p:spPr>
            <a:xfrm>
              <a:off x="7914370" y="6217967"/>
              <a:ext cx="36192" cy="36192"/>
            </a:xfrm>
            <a:custGeom>
              <a:avLst/>
              <a:gdLst/>
              <a:ahLst/>
              <a:cxnLst>
                <a:cxn ang="0">
                  <a:pos x="0" y="0"/>
                </a:cxn>
                <a:cxn ang="0">
                  <a:pos x="2147483646" y="2147483646"/>
                </a:cxn>
              </a:cxnLst>
              <a:pathLst>
                <a:path w="13" h="13">
                  <a:moveTo>
                    <a:pt x="0" y="0"/>
                  </a:moveTo>
                  <a:cubicBezTo>
                    <a:pt x="3" y="5"/>
                    <a:pt x="7" y="11"/>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0" name="Freeform 946"/>
            <p:cNvSpPr/>
            <p:nvPr/>
          </p:nvSpPr>
          <p:spPr>
            <a:xfrm>
              <a:off x="8057234" y="6162726"/>
              <a:ext cx="36192" cy="49526"/>
            </a:xfrm>
            <a:custGeom>
              <a:avLst/>
              <a:gdLst/>
              <a:ahLst/>
              <a:cxnLst>
                <a:cxn ang="0">
                  <a:pos x="0" y="0"/>
                </a:cxn>
                <a:cxn ang="0">
                  <a:pos x="2147483646" y="2147483646"/>
                </a:cxn>
              </a:cxnLst>
              <a:pathLst>
                <a:path w="13" h="18">
                  <a:moveTo>
                    <a:pt x="0" y="0"/>
                  </a:moveTo>
                  <a:cubicBezTo>
                    <a:pt x="3" y="7"/>
                    <a:pt x="9" y="12"/>
                    <a:pt x="1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1" name="Freeform 947"/>
            <p:cNvSpPr/>
            <p:nvPr/>
          </p:nvSpPr>
          <p:spPr>
            <a:xfrm>
              <a:off x="8177240" y="6155107"/>
              <a:ext cx="15239" cy="36192"/>
            </a:xfrm>
            <a:custGeom>
              <a:avLst/>
              <a:gdLst/>
              <a:ahLst/>
              <a:cxnLst>
                <a:cxn ang="0">
                  <a:pos x="0" y="0"/>
                </a:cxn>
                <a:cxn ang="0">
                  <a:pos x="2147483646" y="2147483646"/>
                </a:cxn>
              </a:cxnLst>
              <a:pathLst>
                <a:path w="6" h="13">
                  <a:moveTo>
                    <a:pt x="0" y="0"/>
                  </a:moveTo>
                  <a:cubicBezTo>
                    <a:pt x="3" y="4"/>
                    <a:pt x="5" y="9"/>
                    <a:pt x="6"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2" name="Freeform 948"/>
            <p:cNvSpPr/>
            <p:nvPr/>
          </p:nvSpPr>
          <p:spPr>
            <a:xfrm>
              <a:off x="6761931" y="6450360"/>
              <a:ext cx="30478" cy="74289"/>
            </a:xfrm>
            <a:custGeom>
              <a:avLst/>
              <a:gdLst/>
              <a:ahLst/>
              <a:cxnLst>
                <a:cxn ang="0">
                  <a:pos x="0" y="0"/>
                </a:cxn>
                <a:cxn ang="0">
                  <a:pos x="2147483646" y="2147483646"/>
                </a:cxn>
              </a:cxnLst>
              <a:pathLst>
                <a:path w="11" h="27">
                  <a:moveTo>
                    <a:pt x="0" y="0"/>
                  </a:moveTo>
                  <a:cubicBezTo>
                    <a:pt x="2" y="9"/>
                    <a:pt x="4" y="21"/>
                    <a:pt x="11"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3" name="Freeform 949"/>
            <p:cNvSpPr/>
            <p:nvPr/>
          </p:nvSpPr>
          <p:spPr>
            <a:xfrm>
              <a:off x="6881937" y="6488457"/>
              <a:ext cx="15239" cy="51431"/>
            </a:xfrm>
            <a:custGeom>
              <a:avLst/>
              <a:gdLst/>
              <a:ahLst/>
              <a:cxnLst>
                <a:cxn ang="0">
                  <a:pos x="0" y="0"/>
                </a:cxn>
                <a:cxn ang="0">
                  <a:pos x="2147483646" y="2147483646"/>
                </a:cxn>
              </a:cxnLst>
              <a:pathLst>
                <a:path w="5" h="18">
                  <a:moveTo>
                    <a:pt x="0" y="0"/>
                  </a:moveTo>
                  <a:cubicBezTo>
                    <a:pt x="0" y="6"/>
                    <a:pt x="1" y="13"/>
                    <a:pt x="5"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4" name="Freeform 950"/>
            <p:cNvSpPr/>
            <p:nvPr/>
          </p:nvSpPr>
          <p:spPr>
            <a:xfrm>
              <a:off x="7030516" y="6478932"/>
              <a:ext cx="5715" cy="36192"/>
            </a:xfrm>
            <a:custGeom>
              <a:avLst/>
              <a:gdLst/>
              <a:ahLst/>
              <a:cxnLst>
                <a:cxn ang="0">
                  <a:pos x="2147483646" y="0"/>
                </a:cxn>
                <a:cxn ang="0">
                  <a:pos x="0" y="2147483646"/>
                </a:cxn>
              </a:cxnLst>
              <a:pathLst>
                <a:path w="2" h="13">
                  <a:moveTo>
                    <a:pt x="2" y="0"/>
                  </a:moveTo>
                  <a:cubicBezTo>
                    <a:pt x="1" y="4"/>
                    <a:pt x="0" y="8"/>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5" name="Freeform 951"/>
            <p:cNvSpPr/>
            <p:nvPr/>
          </p:nvSpPr>
          <p:spPr>
            <a:xfrm>
              <a:off x="7091472" y="6503696"/>
              <a:ext cx="11429" cy="26668"/>
            </a:xfrm>
            <a:custGeom>
              <a:avLst/>
              <a:gdLst/>
              <a:ahLst/>
              <a:cxnLst>
                <a:cxn ang="0">
                  <a:pos x="2147483646" y="0"/>
                </a:cxn>
                <a:cxn ang="0">
                  <a:pos x="0" y="2147483646"/>
                </a:cxn>
              </a:cxnLst>
              <a:pathLst>
                <a:path w="4" h="10">
                  <a:moveTo>
                    <a:pt x="4" y="0"/>
                  </a:moveTo>
                  <a:cubicBezTo>
                    <a:pt x="2"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6" name="Freeform 952"/>
            <p:cNvSpPr/>
            <p:nvPr/>
          </p:nvSpPr>
          <p:spPr>
            <a:xfrm>
              <a:off x="6809553" y="6631321"/>
              <a:ext cx="19049" cy="19049"/>
            </a:xfrm>
            <a:custGeom>
              <a:avLst/>
              <a:gdLst/>
              <a:ahLst/>
              <a:cxnLst>
                <a:cxn ang="0">
                  <a:pos x="2147483646" y="0"/>
                </a:cxn>
                <a:cxn ang="0">
                  <a:pos x="2147483646" y="2147483646"/>
                </a:cxn>
              </a:cxnLst>
              <a:pathLst>
                <a:path w="7" h="7">
                  <a:moveTo>
                    <a:pt x="1" y="0"/>
                  </a:moveTo>
                  <a:cubicBezTo>
                    <a:pt x="0" y="3"/>
                    <a:pt x="2" y="6"/>
                    <a:pt x="7"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7" name="Freeform 953"/>
            <p:cNvSpPr/>
            <p:nvPr/>
          </p:nvSpPr>
          <p:spPr>
            <a:xfrm>
              <a:off x="6916225" y="6631321"/>
              <a:ext cx="1905" cy="24763"/>
            </a:xfrm>
            <a:custGeom>
              <a:avLst/>
              <a:gdLst/>
              <a:ahLst/>
              <a:cxnLst>
                <a:cxn ang="0">
                  <a:pos x="0" y="0"/>
                </a:cxn>
                <a:cxn ang="0">
                  <a:pos x="2147483646" y="2147483646"/>
                </a:cxn>
              </a:cxnLst>
              <a:pathLst>
                <a:path w="1" h="9">
                  <a:moveTo>
                    <a:pt x="0" y="0"/>
                  </a:moveTo>
                  <a:cubicBezTo>
                    <a:pt x="1" y="3"/>
                    <a:pt x="1" y="6"/>
                    <a:pt x="1"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8" name="Freeform 954"/>
            <p:cNvSpPr/>
            <p:nvPr/>
          </p:nvSpPr>
          <p:spPr>
            <a:xfrm>
              <a:off x="6428581" y="6473218"/>
              <a:ext cx="15239" cy="30478"/>
            </a:xfrm>
            <a:custGeom>
              <a:avLst/>
              <a:gdLst/>
              <a:ahLst/>
              <a:cxnLst>
                <a:cxn ang="0">
                  <a:pos x="2147483646" y="0"/>
                </a:cxn>
                <a:cxn ang="0">
                  <a:pos x="2147483646" y="2147483646"/>
                </a:cxn>
              </a:cxnLst>
              <a:pathLst>
                <a:path w="6" h="11">
                  <a:moveTo>
                    <a:pt x="1" y="0"/>
                  </a:moveTo>
                  <a:cubicBezTo>
                    <a:pt x="0" y="5"/>
                    <a:pt x="2" y="9"/>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999" name="Freeform 955"/>
            <p:cNvSpPr/>
            <p:nvPr/>
          </p:nvSpPr>
          <p:spPr>
            <a:xfrm>
              <a:off x="6510490" y="6456074"/>
              <a:ext cx="22858" cy="32383"/>
            </a:xfrm>
            <a:custGeom>
              <a:avLst/>
              <a:gdLst/>
              <a:ahLst/>
              <a:cxnLst>
                <a:cxn ang="0">
                  <a:pos x="0" y="0"/>
                </a:cxn>
                <a:cxn ang="0">
                  <a:pos x="2147483646" y="2147483646"/>
                </a:cxn>
              </a:cxnLst>
              <a:pathLst>
                <a:path w="8" h="12">
                  <a:moveTo>
                    <a:pt x="0" y="0"/>
                  </a:moveTo>
                  <a:cubicBezTo>
                    <a:pt x="0" y="5"/>
                    <a:pt x="3" y="9"/>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0" name="Freeform 956"/>
            <p:cNvSpPr/>
            <p:nvPr/>
          </p:nvSpPr>
          <p:spPr>
            <a:xfrm>
              <a:off x="6586685" y="6457979"/>
              <a:ext cx="0" cy="30478"/>
            </a:xfrm>
            <a:custGeom>
              <a:avLst/>
              <a:gdLst/>
              <a:ahLst/>
              <a:cxnLst>
                <a:cxn ang="0">
                  <a:pos x="0" y="0"/>
                </a:cxn>
                <a:cxn ang="0">
                  <a:pos x="0" y="2147483646"/>
                </a:cxn>
              </a:cxnLst>
              <a:pathLst>
                <a:path w="1" h="11">
                  <a:moveTo>
                    <a:pt x="0" y="0"/>
                  </a:moveTo>
                  <a:cubicBezTo>
                    <a:pt x="0" y="4"/>
                    <a:pt x="0"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1" name="Freeform 957"/>
            <p:cNvSpPr/>
            <p:nvPr/>
          </p:nvSpPr>
          <p:spPr>
            <a:xfrm>
              <a:off x="6382865" y="6564651"/>
              <a:ext cx="5715" cy="19049"/>
            </a:xfrm>
            <a:custGeom>
              <a:avLst/>
              <a:gdLst/>
              <a:ahLst/>
              <a:cxnLst>
                <a:cxn ang="0">
                  <a:pos x="0" y="0"/>
                </a:cxn>
                <a:cxn ang="0">
                  <a:pos x="2147483646" y="2147483646"/>
                </a:cxn>
              </a:cxnLst>
              <a:pathLst>
                <a:path w="2" h="7">
                  <a:moveTo>
                    <a:pt x="0" y="0"/>
                  </a:moveTo>
                  <a:cubicBezTo>
                    <a:pt x="0" y="3"/>
                    <a:pt x="1" y="5"/>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2" name="Freeform 958"/>
            <p:cNvSpPr/>
            <p:nvPr/>
          </p:nvSpPr>
          <p:spPr>
            <a:xfrm>
              <a:off x="6436201" y="6564651"/>
              <a:ext cx="22858" cy="19049"/>
            </a:xfrm>
            <a:custGeom>
              <a:avLst/>
              <a:gdLst/>
              <a:ahLst/>
              <a:cxnLst>
                <a:cxn ang="0">
                  <a:pos x="0" y="0"/>
                </a:cxn>
                <a:cxn ang="0">
                  <a:pos x="2147483646" y="2147483646"/>
                </a:cxn>
              </a:cxnLst>
              <a:pathLst>
                <a:path w="8" h="7">
                  <a:moveTo>
                    <a:pt x="0" y="0"/>
                  </a:moveTo>
                  <a:cubicBezTo>
                    <a:pt x="3" y="3"/>
                    <a:pt x="5" y="5"/>
                    <a:pt x="8"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3" name="Freeform 959"/>
            <p:cNvSpPr/>
            <p:nvPr/>
          </p:nvSpPr>
          <p:spPr>
            <a:xfrm>
              <a:off x="7270528" y="6509410"/>
              <a:ext cx="1905" cy="32383"/>
            </a:xfrm>
            <a:custGeom>
              <a:avLst/>
              <a:gdLst/>
              <a:ahLst/>
              <a:cxnLst>
                <a:cxn ang="0">
                  <a:pos x="2147483646" y="0"/>
                </a:cxn>
                <a:cxn ang="0">
                  <a:pos x="0" y="2147483646"/>
                </a:cxn>
              </a:cxnLst>
              <a:pathLst>
                <a:path w="1" h="12">
                  <a:moveTo>
                    <a:pt x="1"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4" name="Freeform 960"/>
            <p:cNvSpPr/>
            <p:nvPr/>
          </p:nvSpPr>
          <p:spPr>
            <a:xfrm>
              <a:off x="7350532" y="6503696"/>
              <a:ext cx="17144" cy="38097"/>
            </a:xfrm>
            <a:custGeom>
              <a:avLst/>
              <a:gdLst/>
              <a:ahLst/>
              <a:cxnLst>
                <a:cxn ang="0">
                  <a:pos x="0" y="0"/>
                </a:cxn>
                <a:cxn ang="0">
                  <a:pos x="2147483646" y="2147483646"/>
                </a:cxn>
              </a:cxnLst>
              <a:pathLst>
                <a:path w="6" h="14">
                  <a:moveTo>
                    <a:pt x="0" y="0"/>
                  </a:moveTo>
                  <a:cubicBezTo>
                    <a:pt x="1" y="5"/>
                    <a:pt x="2" y="11"/>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5" name="Freeform 961"/>
            <p:cNvSpPr/>
            <p:nvPr/>
          </p:nvSpPr>
          <p:spPr>
            <a:xfrm>
              <a:off x="7432441" y="6488457"/>
              <a:ext cx="11429" cy="32383"/>
            </a:xfrm>
            <a:custGeom>
              <a:avLst/>
              <a:gdLst/>
              <a:ahLst/>
              <a:cxnLst>
                <a:cxn ang="0">
                  <a:pos x="0" y="0"/>
                </a:cxn>
                <a:cxn ang="0">
                  <a:pos x="2147483646" y="2147483646"/>
                </a:cxn>
              </a:cxnLst>
              <a:pathLst>
                <a:path w="4" h="11">
                  <a:moveTo>
                    <a:pt x="0" y="0"/>
                  </a:moveTo>
                  <a:cubicBezTo>
                    <a:pt x="1" y="3"/>
                    <a:pt x="2" y="7"/>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6" name="Freeform 962"/>
            <p:cNvSpPr/>
            <p:nvPr/>
          </p:nvSpPr>
          <p:spPr>
            <a:xfrm>
              <a:off x="7516255" y="6488457"/>
              <a:ext cx="5715" cy="47621"/>
            </a:xfrm>
            <a:custGeom>
              <a:avLst/>
              <a:gdLst/>
              <a:ahLst/>
              <a:cxnLst>
                <a:cxn ang="0">
                  <a:pos x="2147483646" y="0"/>
                </a:cxn>
                <a:cxn ang="0">
                  <a:pos x="2147483646" y="2147483646"/>
                </a:cxn>
              </a:cxnLst>
              <a:pathLst>
                <a:path w="2" h="17">
                  <a:moveTo>
                    <a:pt x="1" y="0"/>
                  </a:moveTo>
                  <a:cubicBezTo>
                    <a:pt x="1" y="5"/>
                    <a:pt x="0" y="11"/>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7" name="Freeform 963"/>
            <p:cNvSpPr/>
            <p:nvPr/>
          </p:nvSpPr>
          <p:spPr>
            <a:xfrm>
              <a:off x="7295291" y="6642750"/>
              <a:ext cx="30478" cy="28573"/>
            </a:xfrm>
            <a:custGeom>
              <a:avLst/>
              <a:gdLst/>
              <a:ahLst/>
              <a:cxnLst>
                <a:cxn ang="0">
                  <a:pos x="0" y="0"/>
                </a:cxn>
                <a:cxn ang="0">
                  <a:pos x="2147483646" y="2147483646"/>
                </a:cxn>
              </a:cxnLst>
              <a:pathLst>
                <a:path w="11" h="10">
                  <a:moveTo>
                    <a:pt x="0" y="0"/>
                  </a:moveTo>
                  <a:cubicBezTo>
                    <a:pt x="4" y="2"/>
                    <a:pt x="7" y="7"/>
                    <a:pt x="11"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8" name="Freeform 964"/>
            <p:cNvSpPr/>
            <p:nvPr/>
          </p:nvSpPr>
          <p:spPr>
            <a:xfrm>
              <a:off x="7401963" y="6642750"/>
              <a:ext cx="7619" cy="17144"/>
            </a:xfrm>
            <a:custGeom>
              <a:avLst/>
              <a:gdLst/>
              <a:ahLst/>
              <a:cxnLst>
                <a:cxn ang="0">
                  <a:pos x="0" y="0"/>
                </a:cxn>
                <a:cxn ang="0">
                  <a:pos x="2147483646" y="2147483646"/>
                </a:cxn>
              </a:cxnLst>
              <a:pathLst>
                <a:path w="3" h="6">
                  <a:moveTo>
                    <a:pt x="0" y="0"/>
                  </a:moveTo>
                  <a:cubicBezTo>
                    <a:pt x="0" y="2"/>
                    <a:pt x="1" y="5"/>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09" name="Freeform 965"/>
            <p:cNvSpPr/>
            <p:nvPr/>
          </p:nvSpPr>
          <p:spPr>
            <a:xfrm>
              <a:off x="7470538" y="6637035"/>
              <a:ext cx="0" cy="19049"/>
            </a:xfrm>
            <a:custGeom>
              <a:avLst/>
              <a:gdLst/>
              <a:ahLst/>
              <a:cxnLst>
                <a:cxn ang="0">
                  <a:pos x="0" y="0"/>
                </a:cxn>
                <a:cxn ang="0">
                  <a:pos x="0" y="2147483646"/>
                </a:cxn>
              </a:cxnLst>
              <a:pathLst>
                <a:path w="1" h="7">
                  <a:moveTo>
                    <a:pt x="0"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0" name="Freeform 966"/>
            <p:cNvSpPr/>
            <p:nvPr/>
          </p:nvSpPr>
          <p:spPr>
            <a:xfrm>
              <a:off x="7643880" y="6473218"/>
              <a:ext cx="17144" cy="30478"/>
            </a:xfrm>
            <a:custGeom>
              <a:avLst/>
              <a:gdLst/>
              <a:ahLst/>
              <a:cxnLst>
                <a:cxn ang="0">
                  <a:pos x="0" y="0"/>
                </a:cxn>
                <a:cxn ang="0">
                  <a:pos x="2147483646" y="2147483646"/>
                </a:cxn>
              </a:cxnLst>
              <a:pathLst>
                <a:path w="6" h="11">
                  <a:moveTo>
                    <a:pt x="0" y="0"/>
                  </a:moveTo>
                  <a:cubicBezTo>
                    <a:pt x="1" y="4"/>
                    <a:pt x="3" y="8"/>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1" name="Freeform 967"/>
            <p:cNvSpPr/>
            <p:nvPr/>
          </p:nvSpPr>
          <p:spPr>
            <a:xfrm>
              <a:off x="7729599" y="6450360"/>
              <a:ext cx="15239" cy="22858"/>
            </a:xfrm>
            <a:custGeom>
              <a:avLst/>
              <a:gdLst/>
              <a:ahLst/>
              <a:cxnLst>
                <a:cxn ang="0">
                  <a:pos x="0" y="0"/>
                </a:cxn>
                <a:cxn ang="0">
                  <a:pos x="2147483646" y="2147483646"/>
                </a:cxn>
              </a:cxnLst>
              <a:pathLst>
                <a:path w="5" h="8">
                  <a:moveTo>
                    <a:pt x="0" y="0"/>
                  </a:moveTo>
                  <a:cubicBezTo>
                    <a:pt x="1" y="4"/>
                    <a:pt x="3" y="6"/>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2" name="Freeform 968"/>
            <p:cNvSpPr/>
            <p:nvPr/>
          </p:nvSpPr>
          <p:spPr>
            <a:xfrm>
              <a:off x="7861034" y="6400833"/>
              <a:ext cx="24763" cy="24763"/>
            </a:xfrm>
            <a:custGeom>
              <a:avLst/>
              <a:gdLst/>
              <a:ahLst/>
              <a:cxnLst>
                <a:cxn ang="0">
                  <a:pos x="0" y="0"/>
                </a:cxn>
                <a:cxn ang="0">
                  <a:pos x="2147483646" y="2147483646"/>
                </a:cxn>
              </a:cxnLst>
              <a:pathLst>
                <a:path w="9" h="9">
                  <a:moveTo>
                    <a:pt x="0" y="0"/>
                  </a:moveTo>
                  <a:cubicBezTo>
                    <a:pt x="3" y="3"/>
                    <a:pt x="7" y="6"/>
                    <a:pt x="9"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3" name="Freeform 969"/>
            <p:cNvSpPr/>
            <p:nvPr/>
          </p:nvSpPr>
          <p:spPr>
            <a:xfrm>
              <a:off x="7729599" y="6612272"/>
              <a:ext cx="26668" cy="19049"/>
            </a:xfrm>
            <a:custGeom>
              <a:avLst/>
              <a:gdLst/>
              <a:ahLst/>
              <a:cxnLst>
                <a:cxn ang="0">
                  <a:pos x="0" y="0"/>
                </a:cxn>
                <a:cxn ang="0">
                  <a:pos x="2147483646" y="2147483646"/>
                </a:cxn>
              </a:cxnLst>
              <a:pathLst>
                <a:path w="9" h="7">
                  <a:moveTo>
                    <a:pt x="0" y="0"/>
                  </a:moveTo>
                  <a:cubicBezTo>
                    <a:pt x="2" y="3"/>
                    <a:pt x="6" y="6"/>
                    <a:pt x="9"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4" name="Freeform 970"/>
            <p:cNvSpPr/>
            <p:nvPr/>
          </p:nvSpPr>
          <p:spPr>
            <a:xfrm>
              <a:off x="7838176" y="6562746"/>
              <a:ext cx="11429" cy="24763"/>
            </a:xfrm>
            <a:custGeom>
              <a:avLst/>
              <a:gdLst/>
              <a:ahLst/>
              <a:cxnLst>
                <a:cxn ang="0">
                  <a:pos x="0" y="0"/>
                </a:cxn>
                <a:cxn ang="0">
                  <a:pos x="2147483646" y="2147483646"/>
                </a:cxn>
              </a:cxnLst>
              <a:pathLst>
                <a:path w="4" h="9">
                  <a:moveTo>
                    <a:pt x="0" y="0"/>
                  </a:moveTo>
                  <a:cubicBezTo>
                    <a:pt x="0" y="3"/>
                    <a:pt x="2" y="7"/>
                    <a:pt x="4"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5" name="Freeform 971"/>
            <p:cNvSpPr/>
            <p:nvPr/>
          </p:nvSpPr>
          <p:spPr>
            <a:xfrm>
              <a:off x="8045805" y="6355117"/>
              <a:ext cx="19049" cy="59051"/>
            </a:xfrm>
            <a:custGeom>
              <a:avLst/>
              <a:gdLst/>
              <a:ahLst/>
              <a:cxnLst>
                <a:cxn ang="0">
                  <a:pos x="0" y="0"/>
                </a:cxn>
                <a:cxn ang="0">
                  <a:pos x="2147483646" y="2147483646"/>
                </a:cxn>
              </a:cxnLst>
              <a:pathLst>
                <a:path w="7" h="21">
                  <a:moveTo>
                    <a:pt x="0" y="0"/>
                  </a:moveTo>
                  <a:cubicBezTo>
                    <a:pt x="2" y="8"/>
                    <a:pt x="0" y="17"/>
                    <a:pt x="7"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6" name="Freeform 972"/>
            <p:cNvSpPr/>
            <p:nvPr/>
          </p:nvSpPr>
          <p:spPr>
            <a:xfrm>
              <a:off x="8186764" y="6317020"/>
              <a:ext cx="22858" cy="36192"/>
            </a:xfrm>
            <a:custGeom>
              <a:avLst/>
              <a:gdLst/>
              <a:ahLst/>
              <a:cxnLst>
                <a:cxn ang="0">
                  <a:pos x="0" y="0"/>
                </a:cxn>
                <a:cxn ang="0">
                  <a:pos x="2147483646" y="2147483646"/>
                </a:cxn>
              </a:cxnLst>
              <a:pathLst>
                <a:path w="8" h="13">
                  <a:moveTo>
                    <a:pt x="0" y="0"/>
                  </a:moveTo>
                  <a:cubicBezTo>
                    <a:pt x="2" y="4"/>
                    <a:pt x="4" y="9"/>
                    <a:pt x="8"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7" name="Freeform 973"/>
            <p:cNvSpPr/>
            <p:nvPr/>
          </p:nvSpPr>
          <p:spPr>
            <a:xfrm>
              <a:off x="8310580" y="6284637"/>
              <a:ext cx="19049" cy="32383"/>
            </a:xfrm>
            <a:custGeom>
              <a:avLst/>
              <a:gdLst/>
              <a:ahLst/>
              <a:cxnLst>
                <a:cxn ang="0">
                  <a:pos x="0" y="0"/>
                </a:cxn>
                <a:cxn ang="0">
                  <a:pos x="2147483646" y="2147483646"/>
                </a:cxn>
              </a:cxnLst>
              <a:pathLst>
                <a:path w="7" h="11">
                  <a:moveTo>
                    <a:pt x="0" y="0"/>
                  </a:moveTo>
                  <a:cubicBezTo>
                    <a:pt x="2" y="4"/>
                    <a:pt x="4" y="8"/>
                    <a:pt x="7"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8" name="Freeform 974"/>
            <p:cNvSpPr/>
            <p:nvPr/>
          </p:nvSpPr>
          <p:spPr>
            <a:xfrm>
              <a:off x="8436301" y="6235111"/>
              <a:ext cx="11429" cy="22858"/>
            </a:xfrm>
            <a:custGeom>
              <a:avLst/>
              <a:gdLst/>
              <a:ahLst/>
              <a:cxnLst>
                <a:cxn ang="0">
                  <a:pos x="0" y="0"/>
                </a:cxn>
                <a:cxn ang="0">
                  <a:pos x="2147483646" y="2147483646"/>
                </a:cxn>
              </a:cxnLst>
              <a:pathLst>
                <a:path w="4" h="8">
                  <a:moveTo>
                    <a:pt x="0" y="0"/>
                  </a:moveTo>
                  <a:cubicBezTo>
                    <a:pt x="0" y="3"/>
                    <a:pt x="1" y="6"/>
                    <a:pt x="4"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19" name="Freeform 975"/>
            <p:cNvSpPr/>
            <p:nvPr/>
          </p:nvSpPr>
          <p:spPr>
            <a:xfrm>
              <a:off x="8563926" y="6200823"/>
              <a:ext cx="19049" cy="38097"/>
            </a:xfrm>
            <a:custGeom>
              <a:avLst/>
              <a:gdLst/>
              <a:ahLst/>
              <a:cxnLst>
                <a:cxn ang="0">
                  <a:pos x="0" y="0"/>
                </a:cxn>
                <a:cxn ang="0">
                  <a:pos x="2147483646" y="2147483646"/>
                </a:cxn>
              </a:cxnLst>
              <a:pathLst>
                <a:path w="7" h="13">
                  <a:moveTo>
                    <a:pt x="0" y="0"/>
                  </a:moveTo>
                  <a:cubicBezTo>
                    <a:pt x="1" y="5"/>
                    <a:pt x="4" y="10"/>
                    <a:pt x="7"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0" name="Freeform 976"/>
            <p:cNvSpPr/>
            <p:nvPr/>
          </p:nvSpPr>
          <p:spPr>
            <a:xfrm>
              <a:off x="8718219" y="6254159"/>
              <a:ext cx="26668" cy="17144"/>
            </a:xfrm>
            <a:custGeom>
              <a:avLst/>
              <a:gdLst/>
              <a:ahLst/>
              <a:cxnLst>
                <a:cxn ang="0">
                  <a:pos x="0" y="0"/>
                </a:cxn>
                <a:cxn ang="0">
                  <a:pos x="2147483646" y="2147483646"/>
                </a:cxn>
              </a:cxnLst>
              <a:pathLst>
                <a:path w="10" h="6">
                  <a:moveTo>
                    <a:pt x="0" y="0"/>
                  </a:moveTo>
                  <a:cubicBezTo>
                    <a:pt x="3" y="2"/>
                    <a:pt x="6" y="4"/>
                    <a:pt x="1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1" name="Freeform 977"/>
            <p:cNvSpPr/>
            <p:nvPr/>
          </p:nvSpPr>
          <p:spPr>
            <a:xfrm>
              <a:off x="8803938" y="6164631"/>
              <a:ext cx="24763" cy="32383"/>
            </a:xfrm>
            <a:custGeom>
              <a:avLst/>
              <a:gdLst/>
              <a:ahLst/>
              <a:cxnLst>
                <a:cxn ang="0">
                  <a:pos x="0" y="0"/>
                </a:cxn>
                <a:cxn ang="0">
                  <a:pos x="2147483646" y="2147483646"/>
                </a:cxn>
              </a:cxnLst>
              <a:pathLst>
                <a:path w="9" h="11">
                  <a:moveTo>
                    <a:pt x="0" y="0"/>
                  </a:moveTo>
                  <a:cubicBezTo>
                    <a:pt x="3" y="4"/>
                    <a:pt x="6" y="7"/>
                    <a:pt x="9"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2" name="Freeform 978"/>
            <p:cNvSpPr/>
            <p:nvPr/>
          </p:nvSpPr>
          <p:spPr>
            <a:xfrm>
              <a:off x="8931563" y="6134153"/>
              <a:ext cx="22858" cy="28573"/>
            </a:xfrm>
            <a:custGeom>
              <a:avLst/>
              <a:gdLst/>
              <a:ahLst/>
              <a:cxnLst>
                <a:cxn ang="0">
                  <a:pos x="0" y="0"/>
                </a:cxn>
                <a:cxn ang="0">
                  <a:pos x="2147483646" y="2147483646"/>
                </a:cxn>
              </a:cxnLst>
              <a:pathLst>
                <a:path w="8" h="10">
                  <a:moveTo>
                    <a:pt x="0" y="0"/>
                  </a:moveTo>
                  <a:cubicBezTo>
                    <a:pt x="2" y="3"/>
                    <a:pt x="5" y="7"/>
                    <a:pt x="8"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3" name="Freeform 979"/>
            <p:cNvSpPr/>
            <p:nvPr/>
          </p:nvSpPr>
          <p:spPr>
            <a:xfrm>
              <a:off x="9032521" y="6103676"/>
              <a:ext cx="22858" cy="45717"/>
            </a:xfrm>
            <a:custGeom>
              <a:avLst/>
              <a:gdLst/>
              <a:ahLst/>
              <a:cxnLst>
                <a:cxn ang="0">
                  <a:pos x="0" y="0"/>
                </a:cxn>
                <a:cxn ang="0">
                  <a:pos x="2147483646" y="2147483646"/>
                </a:cxn>
              </a:cxnLst>
              <a:pathLst>
                <a:path w="8" h="16">
                  <a:moveTo>
                    <a:pt x="0" y="0"/>
                  </a:moveTo>
                  <a:cubicBezTo>
                    <a:pt x="2" y="6"/>
                    <a:pt x="6" y="11"/>
                    <a:pt x="8"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4" name="Freeform 980"/>
            <p:cNvSpPr/>
            <p:nvPr/>
          </p:nvSpPr>
          <p:spPr>
            <a:xfrm>
              <a:off x="9150622" y="6077008"/>
              <a:ext cx="20953" cy="30478"/>
            </a:xfrm>
            <a:custGeom>
              <a:avLst/>
              <a:gdLst/>
              <a:ahLst/>
              <a:cxnLst>
                <a:cxn ang="0">
                  <a:pos x="0" y="0"/>
                </a:cxn>
                <a:cxn ang="0">
                  <a:pos x="2147483646" y="2147483646"/>
                </a:cxn>
              </a:cxnLst>
              <a:pathLst>
                <a:path w="8" h="11">
                  <a:moveTo>
                    <a:pt x="0" y="0"/>
                  </a:moveTo>
                  <a:cubicBezTo>
                    <a:pt x="2" y="4"/>
                    <a:pt x="4" y="8"/>
                    <a:pt x="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5" name="Freeform 981"/>
            <p:cNvSpPr/>
            <p:nvPr/>
          </p:nvSpPr>
          <p:spPr>
            <a:xfrm>
              <a:off x="9278247" y="6037006"/>
              <a:ext cx="24763" cy="40002"/>
            </a:xfrm>
            <a:custGeom>
              <a:avLst/>
              <a:gdLst/>
              <a:ahLst/>
              <a:cxnLst>
                <a:cxn ang="0">
                  <a:pos x="0" y="0"/>
                </a:cxn>
                <a:cxn ang="0">
                  <a:pos x="2147483646" y="2147483646"/>
                </a:cxn>
              </a:cxnLst>
              <a:pathLst>
                <a:path w="9" h="14">
                  <a:moveTo>
                    <a:pt x="0" y="0"/>
                  </a:moveTo>
                  <a:cubicBezTo>
                    <a:pt x="2" y="6"/>
                    <a:pt x="4" y="12"/>
                    <a:pt x="9"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6" name="Freeform 982"/>
            <p:cNvSpPr/>
            <p:nvPr/>
          </p:nvSpPr>
          <p:spPr>
            <a:xfrm>
              <a:off x="9445875" y="5939858"/>
              <a:ext cx="32383" cy="59051"/>
            </a:xfrm>
            <a:custGeom>
              <a:avLst/>
              <a:gdLst/>
              <a:ahLst/>
              <a:cxnLst>
                <a:cxn ang="0">
                  <a:pos x="0" y="0"/>
                </a:cxn>
                <a:cxn ang="0">
                  <a:pos x="2147483646" y="2147483646"/>
                </a:cxn>
              </a:cxnLst>
              <a:pathLst>
                <a:path w="12" h="21">
                  <a:moveTo>
                    <a:pt x="0" y="0"/>
                  </a:moveTo>
                  <a:cubicBezTo>
                    <a:pt x="0" y="9"/>
                    <a:pt x="0" y="21"/>
                    <a:pt x="12"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7" name="Freeform 983"/>
            <p:cNvSpPr/>
            <p:nvPr/>
          </p:nvSpPr>
          <p:spPr>
            <a:xfrm>
              <a:off x="9562071" y="5928429"/>
              <a:ext cx="36192" cy="36192"/>
            </a:xfrm>
            <a:custGeom>
              <a:avLst/>
              <a:gdLst/>
              <a:ahLst/>
              <a:cxnLst>
                <a:cxn ang="0">
                  <a:pos x="0" y="0"/>
                </a:cxn>
                <a:cxn ang="0">
                  <a:pos x="2147483646" y="2147483646"/>
                </a:cxn>
              </a:cxnLst>
              <a:pathLst>
                <a:path w="13" h="13">
                  <a:moveTo>
                    <a:pt x="0" y="0"/>
                  </a:moveTo>
                  <a:cubicBezTo>
                    <a:pt x="2" y="6"/>
                    <a:pt x="9" y="9"/>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8" name="Freeform 984"/>
            <p:cNvSpPr/>
            <p:nvPr/>
          </p:nvSpPr>
          <p:spPr>
            <a:xfrm>
              <a:off x="9643980" y="5941763"/>
              <a:ext cx="13334" cy="45717"/>
            </a:xfrm>
            <a:custGeom>
              <a:avLst/>
              <a:gdLst/>
              <a:ahLst/>
              <a:cxnLst>
                <a:cxn ang="0">
                  <a:pos x="0" y="0"/>
                </a:cxn>
                <a:cxn ang="0">
                  <a:pos x="2147483646" y="2147483646"/>
                </a:cxn>
              </a:cxnLst>
              <a:pathLst>
                <a:path w="5" h="16">
                  <a:moveTo>
                    <a:pt x="0" y="0"/>
                  </a:moveTo>
                  <a:cubicBezTo>
                    <a:pt x="2" y="5"/>
                    <a:pt x="4" y="12"/>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29" name="Freeform 985"/>
            <p:cNvSpPr/>
            <p:nvPr/>
          </p:nvSpPr>
          <p:spPr>
            <a:xfrm>
              <a:off x="9735413" y="5924619"/>
              <a:ext cx="22858" cy="40002"/>
            </a:xfrm>
            <a:custGeom>
              <a:avLst/>
              <a:gdLst/>
              <a:ahLst/>
              <a:cxnLst>
                <a:cxn ang="0">
                  <a:pos x="0" y="0"/>
                </a:cxn>
                <a:cxn ang="0">
                  <a:pos x="2147483646" y="2147483646"/>
                </a:cxn>
              </a:cxnLst>
              <a:pathLst>
                <a:path w="8" h="14">
                  <a:moveTo>
                    <a:pt x="0" y="0"/>
                  </a:moveTo>
                  <a:cubicBezTo>
                    <a:pt x="0" y="6"/>
                    <a:pt x="0" y="14"/>
                    <a:pt x="8"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0" name="Freeform 986"/>
            <p:cNvSpPr/>
            <p:nvPr/>
          </p:nvSpPr>
          <p:spPr>
            <a:xfrm>
              <a:off x="9868753" y="5903666"/>
              <a:ext cx="0" cy="55241"/>
            </a:xfrm>
            <a:custGeom>
              <a:avLst/>
              <a:gdLst/>
              <a:ahLst/>
              <a:cxnLst>
                <a:cxn ang="0">
                  <a:pos x="0" y="0"/>
                </a:cxn>
                <a:cxn ang="0">
                  <a:pos x="0" y="2147483646"/>
                </a:cxn>
              </a:cxnLst>
              <a:pathLst>
                <a:path w="1" h="20">
                  <a:moveTo>
                    <a:pt x="0" y="0"/>
                  </a:moveTo>
                  <a:cubicBezTo>
                    <a:pt x="0" y="7"/>
                    <a:pt x="0"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1" name="Freeform 987"/>
            <p:cNvSpPr/>
            <p:nvPr/>
          </p:nvSpPr>
          <p:spPr>
            <a:xfrm>
              <a:off x="10017332" y="5903666"/>
              <a:ext cx="13334" cy="36192"/>
            </a:xfrm>
            <a:custGeom>
              <a:avLst/>
              <a:gdLst/>
              <a:ahLst/>
              <a:cxnLst>
                <a:cxn ang="0">
                  <a:pos x="2147483646" y="0"/>
                </a:cxn>
                <a:cxn ang="0">
                  <a:pos x="2147483646" y="2147483646"/>
                </a:cxn>
              </a:cxnLst>
              <a:pathLst>
                <a:path w="5" h="13">
                  <a:moveTo>
                    <a:pt x="2" y="0"/>
                  </a:moveTo>
                  <a:cubicBezTo>
                    <a:pt x="0" y="5"/>
                    <a:pt x="0" y="10"/>
                    <a:pt x="5"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2" name="Freeform 988"/>
            <p:cNvSpPr/>
            <p:nvPr/>
          </p:nvSpPr>
          <p:spPr>
            <a:xfrm>
              <a:off x="10124004" y="5894141"/>
              <a:ext cx="11429" cy="36192"/>
            </a:xfrm>
            <a:custGeom>
              <a:avLst/>
              <a:gdLst/>
              <a:ahLst/>
              <a:cxnLst>
                <a:cxn ang="0">
                  <a:pos x="0" y="0"/>
                </a:cxn>
                <a:cxn ang="0">
                  <a:pos x="2147483646" y="2147483646"/>
                </a:cxn>
              </a:cxnLst>
              <a:pathLst>
                <a:path w="4" h="13">
                  <a:moveTo>
                    <a:pt x="0" y="0"/>
                  </a:moveTo>
                  <a:cubicBezTo>
                    <a:pt x="3" y="4"/>
                    <a:pt x="4"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3" name="Freeform 989"/>
            <p:cNvSpPr/>
            <p:nvPr/>
          </p:nvSpPr>
          <p:spPr>
            <a:xfrm>
              <a:off x="10217342" y="5869378"/>
              <a:ext cx="17144" cy="34287"/>
            </a:xfrm>
            <a:custGeom>
              <a:avLst/>
              <a:gdLst/>
              <a:ahLst/>
              <a:cxnLst>
                <a:cxn ang="0">
                  <a:pos x="0" y="0"/>
                </a:cxn>
                <a:cxn ang="0">
                  <a:pos x="2147483646" y="2147483646"/>
                </a:cxn>
              </a:cxnLst>
              <a:pathLst>
                <a:path w="6" h="12">
                  <a:moveTo>
                    <a:pt x="0" y="0"/>
                  </a:moveTo>
                  <a:cubicBezTo>
                    <a:pt x="0" y="5"/>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4" name="Freeform 990"/>
            <p:cNvSpPr/>
            <p:nvPr/>
          </p:nvSpPr>
          <p:spPr>
            <a:xfrm>
              <a:off x="8184859" y="6446550"/>
              <a:ext cx="7619" cy="41907"/>
            </a:xfrm>
            <a:custGeom>
              <a:avLst/>
              <a:gdLst/>
              <a:ahLst/>
              <a:cxnLst>
                <a:cxn ang="0">
                  <a:pos x="2147483646" y="0"/>
                </a:cxn>
                <a:cxn ang="0">
                  <a:pos x="2147483646" y="2147483646"/>
                </a:cxn>
              </a:cxnLst>
              <a:pathLst>
                <a:path w="3" h="15">
                  <a:moveTo>
                    <a:pt x="3" y="0"/>
                  </a:moveTo>
                  <a:cubicBezTo>
                    <a:pt x="1" y="4"/>
                    <a:pt x="0" y="9"/>
                    <a:pt x="1"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5" name="Freeform 991"/>
            <p:cNvSpPr/>
            <p:nvPr/>
          </p:nvSpPr>
          <p:spPr>
            <a:xfrm>
              <a:off x="8287722" y="6438930"/>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6" name="Freeform 992"/>
            <p:cNvSpPr/>
            <p:nvPr/>
          </p:nvSpPr>
          <p:spPr>
            <a:xfrm>
              <a:off x="8390584" y="6444645"/>
              <a:ext cx="0" cy="28573"/>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7" name="Freeform 993"/>
            <p:cNvSpPr/>
            <p:nvPr/>
          </p:nvSpPr>
          <p:spPr>
            <a:xfrm>
              <a:off x="8510590" y="6437026"/>
              <a:ext cx="5715" cy="36192"/>
            </a:xfrm>
            <a:custGeom>
              <a:avLst/>
              <a:gdLst/>
              <a:ahLst/>
              <a:cxnLst>
                <a:cxn ang="0">
                  <a:pos x="2147483646" y="0"/>
                </a:cxn>
                <a:cxn ang="0">
                  <a:pos x="0" y="2147483646"/>
                </a:cxn>
              </a:cxnLst>
              <a:pathLst>
                <a:path w="2" h="13">
                  <a:moveTo>
                    <a:pt x="2" y="0"/>
                  </a:moveTo>
                  <a:cubicBezTo>
                    <a:pt x="2" y="5"/>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8" name="Freeform 994"/>
            <p:cNvSpPr/>
            <p:nvPr/>
          </p:nvSpPr>
          <p:spPr>
            <a:xfrm>
              <a:off x="8575355" y="6438930"/>
              <a:ext cx="24763" cy="55241"/>
            </a:xfrm>
            <a:custGeom>
              <a:avLst/>
              <a:gdLst/>
              <a:ahLst/>
              <a:cxnLst>
                <a:cxn ang="0">
                  <a:pos x="2147483646" y="0"/>
                </a:cxn>
                <a:cxn ang="0">
                  <a:pos x="0" y="2147483646"/>
                </a:cxn>
              </a:cxnLst>
              <a:pathLst>
                <a:path w="9" h="20">
                  <a:moveTo>
                    <a:pt x="9" y="0"/>
                  </a:moveTo>
                  <a:cubicBezTo>
                    <a:pt x="9" y="8"/>
                    <a:pt x="5" y="15"/>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39" name="Freeform 995"/>
            <p:cNvSpPr/>
            <p:nvPr/>
          </p:nvSpPr>
          <p:spPr>
            <a:xfrm>
              <a:off x="8129619" y="6593224"/>
              <a:ext cx="36192" cy="32383"/>
            </a:xfrm>
            <a:custGeom>
              <a:avLst/>
              <a:gdLst/>
              <a:ahLst/>
              <a:cxnLst>
                <a:cxn ang="0">
                  <a:pos x="0" y="0"/>
                </a:cxn>
                <a:cxn ang="0">
                  <a:pos x="2147483646" y="2147483646"/>
                </a:cxn>
              </a:cxnLst>
              <a:pathLst>
                <a:path w="13" h="12">
                  <a:moveTo>
                    <a:pt x="0" y="0"/>
                  </a:moveTo>
                  <a:cubicBezTo>
                    <a:pt x="6" y="2"/>
                    <a:pt x="7" y="9"/>
                    <a:pt x="13"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0" name="Freeform 996"/>
            <p:cNvSpPr/>
            <p:nvPr/>
          </p:nvSpPr>
          <p:spPr>
            <a:xfrm>
              <a:off x="8240100" y="6576080"/>
              <a:ext cx="17144" cy="38097"/>
            </a:xfrm>
            <a:custGeom>
              <a:avLst/>
              <a:gdLst/>
              <a:ahLst/>
              <a:cxnLst>
                <a:cxn ang="0">
                  <a:pos x="0" y="0"/>
                </a:cxn>
                <a:cxn ang="0">
                  <a:pos x="2147483646" y="2147483646"/>
                </a:cxn>
              </a:cxnLst>
              <a:pathLst>
                <a:path w="6" h="14">
                  <a:moveTo>
                    <a:pt x="0" y="0"/>
                  </a:moveTo>
                  <a:cubicBezTo>
                    <a:pt x="2" y="5"/>
                    <a:pt x="3" y="10"/>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1" name="Freeform 997"/>
            <p:cNvSpPr/>
            <p:nvPr/>
          </p:nvSpPr>
          <p:spPr>
            <a:xfrm>
              <a:off x="8354392" y="6583699"/>
              <a:ext cx="3810" cy="47621"/>
            </a:xfrm>
            <a:custGeom>
              <a:avLst/>
              <a:gdLst/>
              <a:ahLst/>
              <a:cxnLst>
                <a:cxn ang="0">
                  <a:pos x="0" y="0"/>
                </a:cxn>
                <a:cxn ang="0">
                  <a:pos x="2147483646" y="2147483646"/>
                </a:cxn>
              </a:cxnLst>
              <a:pathLst>
                <a:path w="1" h="17">
                  <a:moveTo>
                    <a:pt x="0" y="0"/>
                  </a:moveTo>
                  <a:cubicBezTo>
                    <a:pt x="0" y="5"/>
                    <a:pt x="1"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2" name="Freeform 998"/>
            <p:cNvSpPr/>
            <p:nvPr/>
          </p:nvSpPr>
          <p:spPr>
            <a:xfrm>
              <a:off x="8453444" y="6572270"/>
              <a:ext cx="7619" cy="47621"/>
            </a:xfrm>
            <a:custGeom>
              <a:avLst/>
              <a:gdLst/>
              <a:ahLst/>
              <a:cxnLst>
                <a:cxn ang="0">
                  <a:pos x="2147483646" y="0"/>
                </a:cxn>
                <a:cxn ang="0">
                  <a:pos x="0" y="2147483646"/>
                </a:cxn>
              </a:cxnLst>
              <a:pathLst>
                <a:path w="3" h="17">
                  <a:moveTo>
                    <a:pt x="3" y="0"/>
                  </a:moveTo>
                  <a:cubicBezTo>
                    <a:pt x="3" y="6"/>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3" name="Freeform 999"/>
            <p:cNvSpPr/>
            <p:nvPr/>
          </p:nvSpPr>
          <p:spPr>
            <a:xfrm>
              <a:off x="8510590" y="6577985"/>
              <a:ext cx="20953" cy="36192"/>
            </a:xfrm>
            <a:custGeom>
              <a:avLst/>
              <a:gdLst/>
              <a:ahLst/>
              <a:cxnLst>
                <a:cxn ang="0">
                  <a:pos x="2147483646" y="0"/>
                </a:cxn>
                <a:cxn ang="0">
                  <a:pos x="0" y="2147483646"/>
                </a:cxn>
              </a:cxnLst>
              <a:pathLst>
                <a:path w="7" h="13">
                  <a:moveTo>
                    <a:pt x="7" y="0"/>
                  </a:moveTo>
                  <a:cubicBezTo>
                    <a:pt x="6"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4" name="Freeform 1000"/>
            <p:cNvSpPr/>
            <p:nvPr/>
          </p:nvSpPr>
          <p:spPr>
            <a:xfrm>
              <a:off x="8312485" y="6709420"/>
              <a:ext cx="9524" cy="17144"/>
            </a:xfrm>
            <a:custGeom>
              <a:avLst/>
              <a:gdLst/>
              <a:ahLst/>
              <a:cxnLst>
                <a:cxn ang="0">
                  <a:pos x="2147483646" y="0"/>
                </a:cxn>
                <a:cxn ang="0">
                  <a:pos x="2147483646" y="2147483646"/>
                </a:cxn>
              </a:cxnLst>
              <a:pathLst>
                <a:path w="3" h="6">
                  <a:moveTo>
                    <a:pt x="1" y="0"/>
                  </a:moveTo>
                  <a:cubicBezTo>
                    <a:pt x="0" y="3"/>
                    <a:pt x="0" y="6"/>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5" name="Freeform 1001"/>
            <p:cNvSpPr/>
            <p:nvPr/>
          </p:nvSpPr>
          <p:spPr>
            <a:xfrm>
              <a:off x="8701076" y="6389404"/>
              <a:ext cx="32383" cy="43812"/>
            </a:xfrm>
            <a:custGeom>
              <a:avLst/>
              <a:gdLst/>
              <a:ahLst/>
              <a:cxnLst>
                <a:cxn ang="0">
                  <a:pos x="0" y="0"/>
                </a:cxn>
                <a:cxn ang="0">
                  <a:pos x="2147483646" y="2147483646"/>
                </a:cxn>
              </a:cxnLst>
              <a:pathLst>
                <a:path w="12" h="16">
                  <a:moveTo>
                    <a:pt x="0" y="0"/>
                  </a:moveTo>
                  <a:cubicBezTo>
                    <a:pt x="3" y="6"/>
                    <a:pt x="6" y="14"/>
                    <a:pt x="1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6" name="Freeform 1002"/>
            <p:cNvSpPr/>
            <p:nvPr/>
          </p:nvSpPr>
          <p:spPr>
            <a:xfrm>
              <a:off x="8779175" y="6383690"/>
              <a:ext cx="22858" cy="17144"/>
            </a:xfrm>
            <a:custGeom>
              <a:avLst/>
              <a:gdLst/>
              <a:ahLst/>
              <a:cxnLst>
                <a:cxn ang="0">
                  <a:pos x="0" y="0"/>
                </a:cxn>
                <a:cxn ang="0">
                  <a:pos x="2147483646" y="2147483646"/>
                </a:cxn>
              </a:cxnLst>
              <a:pathLst>
                <a:path w="8" h="6">
                  <a:moveTo>
                    <a:pt x="0" y="0"/>
                  </a:moveTo>
                  <a:cubicBezTo>
                    <a:pt x="2" y="3"/>
                    <a:pt x="4" y="5"/>
                    <a:pt x="8"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7" name="Freeform 1003"/>
            <p:cNvSpPr/>
            <p:nvPr/>
          </p:nvSpPr>
          <p:spPr>
            <a:xfrm>
              <a:off x="8887752" y="6330354"/>
              <a:ext cx="13334" cy="53336"/>
            </a:xfrm>
            <a:custGeom>
              <a:avLst/>
              <a:gdLst/>
              <a:ahLst/>
              <a:cxnLst>
                <a:cxn ang="0">
                  <a:pos x="0" y="0"/>
                </a:cxn>
                <a:cxn ang="0">
                  <a:pos x="2147483646" y="2147483646"/>
                </a:cxn>
              </a:cxnLst>
              <a:pathLst>
                <a:path w="5" h="19">
                  <a:moveTo>
                    <a:pt x="0" y="0"/>
                  </a:moveTo>
                  <a:cubicBezTo>
                    <a:pt x="3" y="6"/>
                    <a:pt x="4" y="12"/>
                    <a:pt x="5"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8" name="Freeform 1004"/>
            <p:cNvSpPr/>
            <p:nvPr/>
          </p:nvSpPr>
          <p:spPr>
            <a:xfrm>
              <a:off x="9005853" y="6330354"/>
              <a:ext cx="0" cy="47621"/>
            </a:xfrm>
            <a:custGeom>
              <a:avLst/>
              <a:gdLst/>
              <a:ahLst/>
              <a:cxnLst>
                <a:cxn ang="0">
                  <a:pos x="0" y="0"/>
                </a:cxn>
                <a:cxn ang="0">
                  <a:pos x="0" y="2147483646"/>
                </a:cxn>
              </a:cxnLst>
              <a:pathLst>
                <a:path w="1" h="17">
                  <a:moveTo>
                    <a:pt x="0" y="0"/>
                  </a:moveTo>
                  <a:cubicBezTo>
                    <a:pt x="0" y="6"/>
                    <a:pt x="0"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49" name="Freeform 1005"/>
            <p:cNvSpPr/>
            <p:nvPr/>
          </p:nvSpPr>
          <p:spPr>
            <a:xfrm>
              <a:off x="9051569" y="6385594"/>
              <a:ext cx="5715" cy="24763"/>
            </a:xfrm>
            <a:custGeom>
              <a:avLst/>
              <a:gdLst/>
              <a:ahLst/>
              <a:cxnLst>
                <a:cxn ang="0">
                  <a:pos x="2147483646" y="0"/>
                </a:cxn>
                <a:cxn ang="0">
                  <a:pos x="0" y="2147483646"/>
                </a:cxn>
              </a:cxnLst>
              <a:pathLst>
                <a:path w="2" h="9">
                  <a:moveTo>
                    <a:pt x="1" y="0"/>
                  </a:moveTo>
                  <a:cubicBezTo>
                    <a:pt x="2" y="3"/>
                    <a:pt x="1"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0" name="Freeform 1006"/>
            <p:cNvSpPr/>
            <p:nvPr/>
          </p:nvSpPr>
          <p:spPr>
            <a:xfrm>
              <a:off x="8742983" y="6541793"/>
              <a:ext cx="24763" cy="47621"/>
            </a:xfrm>
            <a:custGeom>
              <a:avLst/>
              <a:gdLst/>
              <a:ahLst/>
              <a:cxnLst>
                <a:cxn ang="0">
                  <a:pos x="2147483646" y="0"/>
                </a:cxn>
                <a:cxn ang="0">
                  <a:pos x="2147483646" y="2147483646"/>
                </a:cxn>
              </a:cxnLst>
              <a:pathLst>
                <a:path w="9" h="17">
                  <a:moveTo>
                    <a:pt x="2" y="0"/>
                  </a:moveTo>
                  <a:cubicBezTo>
                    <a:pt x="0" y="6"/>
                    <a:pt x="4" y="13"/>
                    <a:pt x="9"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1" name="Freeform 1007"/>
            <p:cNvSpPr/>
            <p:nvPr/>
          </p:nvSpPr>
          <p:spPr>
            <a:xfrm>
              <a:off x="8859179" y="6536078"/>
              <a:ext cx="11429" cy="36192"/>
            </a:xfrm>
            <a:custGeom>
              <a:avLst/>
              <a:gdLst/>
              <a:ahLst/>
              <a:cxnLst>
                <a:cxn ang="0">
                  <a:pos x="0" y="0"/>
                </a:cxn>
                <a:cxn ang="0">
                  <a:pos x="2147483646" y="2147483646"/>
                </a:cxn>
              </a:cxnLst>
              <a:pathLst>
                <a:path w="4" h="13">
                  <a:moveTo>
                    <a:pt x="0" y="0"/>
                  </a:moveTo>
                  <a:cubicBezTo>
                    <a:pt x="1" y="3"/>
                    <a:pt x="3"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2" name="Freeform 1008"/>
            <p:cNvSpPr/>
            <p:nvPr/>
          </p:nvSpPr>
          <p:spPr>
            <a:xfrm>
              <a:off x="8963946" y="6509410"/>
              <a:ext cx="7619" cy="36192"/>
            </a:xfrm>
            <a:custGeom>
              <a:avLst/>
              <a:gdLst/>
              <a:ahLst/>
              <a:cxnLst>
                <a:cxn ang="0">
                  <a:pos x="2147483646" y="0"/>
                </a:cxn>
                <a:cxn ang="0">
                  <a:pos x="2147483646" y="2147483646"/>
                </a:cxn>
              </a:cxnLst>
              <a:pathLst>
                <a:path w="3" h="13">
                  <a:moveTo>
                    <a:pt x="1" y="0"/>
                  </a:moveTo>
                  <a:cubicBezTo>
                    <a:pt x="0" y="5"/>
                    <a:pt x="1" y="10"/>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3" name="Freeform 1010"/>
            <p:cNvSpPr/>
            <p:nvPr/>
          </p:nvSpPr>
          <p:spPr>
            <a:xfrm>
              <a:off x="9015377" y="6530364"/>
              <a:ext cx="0" cy="26668"/>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4" name="Freeform 1011"/>
            <p:cNvSpPr/>
            <p:nvPr/>
          </p:nvSpPr>
          <p:spPr>
            <a:xfrm>
              <a:off x="8809652" y="6697991"/>
              <a:ext cx="17144" cy="34287"/>
            </a:xfrm>
            <a:custGeom>
              <a:avLst/>
              <a:gdLst/>
              <a:ahLst/>
              <a:cxnLst>
                <a:cxn ang="0">
                  <a:pos x="2147483646" y="0"/>
                </a:cxn>
                <a:cxn ang="0">
                  <a:pos x="2147483646" y="2147483646"/>
                </a:cxn>
              </a:cxnLst>
              <a:pathLst>
                <a:path w="6" h="12">
                  <a:moveTo>
                    <a:pt x="1" y="0"/>
                  </a:moveTo>
                  <a:cubicBezTo>
                    <a:pt x="0" y="5"/>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5" name="Freeform 1012"/>
            <p:cNvSpPr/>
            <p:nvPr/>
          </p:nvSpPr>
          <p:spPr>
            <a:xfrm>
              <a:off x="8887751" y="6692277"/>
              <a:ext cx="1905" cy="15239"/>
            </a:xfrm>
            <a:custGeom>
              <a:avLst/>
              <a:gdLst/>
              <a:ahLst/>
              <a:cxnLst>
                <a:cxn ang="0">
                  <a:pos x="0" y="0"/>
                </a:cxn>
                <a:cxn ang="0">
                  <a:pos x="2147483646" y="2147483646"/>
                </a:cxn>
              </a:cxnLst>
              <a:pathLst>
                <a:path w="1" h="5">
                  <a:moveTo>
                    <a:pt x="0" y="0"/>
                  </a:moveTo>
                  <a:cubicBezTo>
                    <a:pt x="0" y="2"/>
                    <a:pt x="1" y="3"/>
                    <a:pt x="1"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6" name="Freeform 1013"/>
            <p:cNvSpPr/>
            <p:nvPr/>
          </p:nvSpPr>
          <p:spPr>
            <a:xfrm>
              <a:off x="9135383" y="6317020"/>
              <a:ext cx="11429" cy="45717"/>
            </a:xfrm>
            <a:custGeom>
              <a:avLst/>
              <a:gdLst/>
              <a:ahLst/>
              <a:cxnLst>
                <a:cxn ang="0">
                  <a:pos x="0" y="0"/>
                </a:cxn>
                <a:cxn ang="0">
                  <a:pos x="2147483646" y="2147483646"/>
                </a:cxn>
              </a:cxnLst>
              <a:pathLst>
                <a:path w="4" h="17">
                  <a:moveTo>
                    <a:pt x="0" y="0"/>
                  </a:moveTo>
                  <a:cubicBezTo>
                    <a:pt x="2" y="6"/>
                    <a:pt x="0" y="12"/>
                    <a:pt x="4"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7" name="Freeform 1014"/>
            <p:cNvSpPr/>
            <p:nvPr/>
          </p:nvSpPr>
          <p:spPr>
            <a:xfrm>
              <a:off x="9207767" y="6269398"/>
              <a:ext cx="28573" cy="36192"/>
            </a:xfrm>
            <a:custGeom>
              <a:avLst/>
              <a:gdLst/>
              <a:ahLst/>
              <a:cxnLst>
                <a:cxn ang="0">
                  <a:pos x="0" y="0"/>
                </a:cxn>
                <a:cxn ang="0">
                  <a:pos x="2147483646" y="2147483646"/>
                </a:cxn>
              </a:cxnLst>
              <a:pathLst>
                <a:path w="10" h="13">
                  <a:moveTo>
                    <a:pt x="0" y="0"/>
                  </a:moveTo>
                  <a:cubicBezTo>
                    <a:pt x="3" y="4"/>
                    <a:pt x="7" y="9"/>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8" name="Freeform 1015"/>
            <p:cNvSpPr/>
            <p:nvPr/>
          </p:nvSpPr>
          <p:spPr>
            <a:xfrm>
              <a:off x="9325868" y="6246540"/>
              <a:ext cx="22858" cy="43812"/>
            </a:xfrm>
            <a:custGeom>
              <a:avLst/>
              <a:gdLst/>
              <a:ahLst/>
              <a:cxnLst>
                <a:cxn ang="0">
                  <a:pos x="0" y="0"/>
                </a:cxn>
                <a:cxn ang="0">
                  <a:pos x="2147483646" y="2147483646"/>
                </a:cxn>
              </a:cxnLst>
              <a:pathLst>
                <a:path w="8" h="16">
                  <a:moveTo>
                    <a:pt x="0" y="0"/>
                  </a:moveTo>
                  <a:cubicBezTo>
                    <a:pt x="2" y="6"/>
                    <a:pt x="5" y="11"/>
                    <a:pt x="8"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59" name="Freeform 1016"/>
            <p:cNvSpPr/>
            <p:nvPr/>
          </p:nvSpPr>
          <p:spPr>
            <a:xfrm>
              <a:off x="9457303" y="6246540"/>
              <a:ext cx="32383" cy="34287"/>
            </a:xfrm>
            <a:custGeom>
              <a:avLst/>
              <a:gdLst/>
              <a:ahLst/>
              <a:cxnLst>
                <a:cxn ang="0">
                  <a:pos x="0" y="0"/>
                </a:cxn>
                <a:cxn ang="0">
                  <a:pos x="2147483646" y="2147483646"/>
                </a:cxn>
              </a:cxnLst>
              <a:pathLst>
                <a:path w="12" h="12">
                  <a:moveTo>
                    <a:pt x="0" y="0"/>
                  </a:moveTo>
                  <a:cubicBezTo>
                    <a:pt x="3" y="5"/>
                    <a:pt x="7" y="10"/>
                    <a:pt x="12"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0" name="Freeform 1017"/>
            <p:cNvSpPr/>
            <p:nvPr/>
          </p:nvSpPr>
          <p:spPr>
            <a:xfrm>
              <a:off x="9579214" y="6174155"/>
              <a:ext cx="17144" cy="43812"/>
            </a:xfrm>
            <a:custGeom>
              <a:avLst/>
              <a:gdLst/>
              <a:ahLst/>
              <a:cxnLst>
                <a:cxn ang="0">
                  <a:pos x="0" y="0"/>
                </a:cxn>
                <a:cxn ang="0">
                  <a:pos x="2147483646" y="2147483646"/>
                </a:cxn>
              </a:cxnLst>
              <a:pathLst>
                <a:path w="6" h="16">
                  <a:moveTo>
                    <a:pt x="0" y="0"/>
                  </a:moveTo>
                  <a:cubicBezTo>
                    <a:pt x="0" y="6"/>
                    <a:pt x="2" y="13"/>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1" name="Freeform 1018"/>
            <p:cNvSpPr/>
            <p:nvPr/>
          </p:nvSpPr>
          <p:spPr>
            <a:xfrm>
              <a:off x="9674457" y="6162726"/>
              <a:ext cx="13334" cy="36192"/>
            </a:xfrm>
            <a:custGeom>
              <a:avLst/>
              <a:gdLst/>
              <a:ahLst/>
              <a:cxnLst>
                <a:cxn ang="0">
                  <a:pos x="2147483646" y="0"/>
                </a:cxn>
                <a:cxn ang="0">
                  <a:pos x="2147483646" y="2147483646"/>
                </a:cxn>
              </a:cxnLst>
              <a:pathLst>
                <a:path w="5" h="13">
                  <a:moveTo>
                    <a:pt x="1" y="0"/>
                  </a:moveTo>
                  <a:cubicBezTo>
                    <a:pt x="0" y="5"/>
                    <a:pt x="2" y="10"/>
                    <a:pt x="5"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2" name="Freeform 1019"/>
            <p:cNvSpPr/>
            <p:nvPr/>
          </p:nvSpPr>
          <p:spPr>
            <a:xfrm>
              <a:off x="9823036" y="6107485"/>
              <a:ext cx="32383" cy="47621"/>
            </a:xfrm>
            <a:custGeom>
              <a:avLst/>
              <a:gdLst/>
              <a:ahLst/>
              <a:cxnLst>
                <a:cxn ang="0">
                  <a:pos x="0" y="0"/>
                </a:cxn>
                <a:cxn ang="0">
                  <a:pos x="2147483646" y="2147483646"/>
                </a:cxn>
              </a:cxnLst>
              <a:pathLst>
                <a:path w="12" h="17">
                  <a:moveTo>
                    <a:pt x="0" y="0"/>
                  </a:moveTo>
                  <a:cubicBezTo>
                    <a:pt x="0" y="8"/>
                    <a:pt x="6" y="14"/>
                    <a:pt x="1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3" name="Freeform 1020"/>
            <p:cNvSpPr/>
            <p:nvPr/>
          </p:nvSpPr>
          <p:spPr>
            <a:xfrm>
              <a:off x="9922089" y="6107485"/>
              <a:ext cx="36192" cy="20953"/>
            </a:xfrm>
            <a:custGeom>
              <a:avLst/>
              <a:gdLst/>
              <a:ahLst/>
              <a:cxnLst>
                <a:cxn ang="0">
                  <a:pos x="0" y="0"/>
                </a:cxn>
                <a:cxn ang="0">
                  <a:pos x="2147483646" y="2147483646"/>
                </a:cxn>
              </a:cxnLst>
              <a:pathLst>
                <a:path w="13" h="8">
                  <a:moveTo>
                    <a:pt x="0" y="0"/>
                  </a:moveTo>
                  <a:cubicBezTo>
                    <a:pt x="2" y="6"/>
                    <a:pt x="7" y="8"/>
                    <a:pt x="1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4" name="Freeform 1021"/>
            <p:cNvSpPr/>
            <p:nvPr/>
          </p:nvSpPr>
          <p:spPr>
            <a:xfrm>
              <a:off x="9994473" y="6071293"/>
              <a:ext cx="62860" cy="36192"/>
            </a:xfrm>
            <a:custGeom>
              <a:avLst/>
              <a:gdLst/>
              <a:ahLst/>
              <a:cxnLst>
                <a:cxn ang="0">
                  <a:pos x="0" y="0"/>
                </a:cxn>
                <a:cxn ang="0">
                  <a:pos x="2147483646" y="2147483646"/>
                </a:cxn>
              </a:cxnLst>
              <a:pathLst>
                <a:path w="22" h="13">
                  <a:moveTo>
                    <a:pt x="0" y="0"/>
                  </a:moveTo>
                  <a:cubicBezTo>
                    <a:pt x="4" y="6"/>
                    <a:pt x="14" y="12"/>
                    <a:pt x="2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5" name="Freeform 1022"/>
            <p:cNvSpPr/>
            <p:nvPr/>
          </p:nvSpPr>
          <p:spPr>
            <a:xfrm>
              <a:off x="10129718" y="6044625"/>
              <a:ext cx="32383" cy="57146"/>
            </a:xfrm>
            <a:custGeom>
              <a:avLst/>
              <a:gdLst/>
              <a:ahLst/>
              <a:cxnLst>
                <a:cxn ang="0">
                  <a:pos x="0" y="0"/>
                </a:cxn>
                <a:cxn ang="0">
                  <a:pos x="2147483646" y="2147483646"/>
                </a:cxn>
              </a:cxnLst>
              <a:pathLst>
                <a:path w="12" h="20">
                  <a:moveTo>
                    <a:pt x="0" y="0"/>
                  </a:moveTo>
                  <a:cubicBezTo>
                    <a:pt x="2" y="8"/>
                    <a:pt x="6" y="14"/>
                    <a:pt x="12"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6" name="Freeform 1023"/>
            <p:cNvSpPr/>
            <p:nvPr/>
          </p:nvSpPr>
          <p:spPr>
            <a:xfrm>
              <a:off x="10240200" y="6054149"/>
              <a:ext cx="24763" cy="38097"/>
            </a:xfrm>
            <a:custGeom>
              <a:avLst/>
              <a:gdLst/>
              <a:ahLst/>
              <a:cxnLst>
                <a:cxn ang="0">
                  <a:pos x="0" y="0"/>
                </a:cxn>
                <a:cxn ang="0">
                  <a:pos x="2147483646" y="2147483646"/>
                </a:cxn>
              </a:cxnLst>
              <a:pathLst>
                <a:path w="9" h="14">
                  <a:moveTo>
                    <a:pt x="0" y="0"/>
                  </a:moveTo>
                  <a:cubicBezTo>
                    <a:pt x="2" y="5"/>
                    <a:pt x="5" y="10"/>
                    <a:pt x="9"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7" name="Freeform 1024"/>
            <p:cNvSpPr/>
            <p:nvPr/>
          </p:nvSpPr>
          <p:spPr>
            <a:xfrm>
              <a:off x="10337347" y="6035101"/>
              <a:ext cx="3810" cy="20953"/>
            </a:xfrm>
            <a:custGeom>
              <a:avLst/>
              <a:gdLst/>
              <a:ahLst/>
              <a:cxnLst>
                <a:cxn ang="0">
                  <a:pos x="0" y="0"/>
                </a:cxn>
                <a:cxn ang="0">
                  <a:pos x="2147483646" y="2147483646"/>
                </a:cxn>
              </a:cxnLst>
              <a:pathLst>
                <a:path w="1" h="8">
                  <a:moveTo>
                    <a:pt x="0" y="0"/>
                  </a:moveTo>
                  <a:cubicBezTo>
                    <a:pt x="0" y="3"/>
                    <a:pt x="1" y="5"/>
                    <a:pt x="1"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8" name="Freeform 1025"/>
            <p:cNvSpPr/>
            <p:nvPr/>
          </p:nvSpPr>
          <p:spPr>
            <a:xfrm>
              <a:off x="10430685" y="6006528"/>
              <a:ext cx="30478" cy="49526"/>
            </a:xfrm>
            <a:custGeom>
              <a:avLst/>
              <a:gdLst/>
              <a:ahLst/>
              <a:cxnLst>
                <a:cxn ang="0">
                  <a:pos x="0" y="0"/>
                </a:cxn>
                <a:cxn ang="0">
                  <a:pos x="2147483646" y="2147483646"/>
                </a:cxn>
              </a:cxnLst>
              <a:pathLst>
                <a:path w="11" h="18">
                  <a:moveTo>
                    <a:pt x="0" y="0"/>
                  </a:moveTo>
                  <a:cubicBezTo>
                    <a:pt x="5" y="4"/>
                    <a:pt x="11" y="12"/>
                    <a:pt x="5"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69" name="Freeform 1026"/>
            <p:cNvSpPr/>
            <p:nvPr/>
          </p:nvSpPr>
          <p:spPr>
            <a:xfrm>
              <a:off x="9158241" y="6473218"/>
              <a:ext cx="3810" cy="43812"/>
            </a:xfrm>
            <a:custGeom>
              <a:avLst/>
              <a:gdLst/>
              <a:ahLst/>
              <a:cxnLst>
                <a:cxn ang="0">
                  <a:pos x="2147483646" y="0"/>
                </a:cxn>
                <a:cxn ang="0">
                  <a:pos x="0" y="2147483646"/>
                </a:cxn>
              </a:cxnLst>
              <a:pathLst>
                <a:path w="1" h="16">
                  <a:moveTo>
                    <a:pt x="1" y="0"/>
                  </a:moveTo>
                  <a:cubicBezTo>
                    <a:pt x="1" y="5"/>
                    <a:pt x="0"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0" name="Freeform 1027"/>
            <p:cNvSpPr/>
            <p:nvPr/>
          </p:nvSpPr>
          <p:spPr>
            <a:xfrm>
              <a:off x="9247769" y="6473218"/>
              <a:ext cx="5715" cy="51431"/>
            </a:xfrm>
            <a:custGeom>
              <a:avLst/>
              <a:gdLst/>
              <a:ahLst/>
              <a:cxnLst>
                <a:cxn ang="0">
                  <a:pos x="2147483646" y="0"/>
                </a:cxn>
                <a:cxn ang="0">
                  <a:pos x="2147483646" y="2147483646"/>
                </a:cxn>
              </a:cxnLst>
              <a:pathLst>
                <a:path w="2" h="19">
                  <a:moveTo>
                    <a:pt x="1" y="0"/>
                  </a:moveTo>
                  <a:cubicBezTo>
                    <a:pt x="1" y="6"/>
                    <a:pt x="0" y="13"/>
                    <a:pt x="2"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1" name="Freeform 1028"/>
            <p:cNvSpPr/>
            <p:nvPr/>
          </p:nvSpPr>
          <p:spPr>
            <a:xfrm>
              <a:off x="9348727" y="6467503"/>
              <a:ext cx="9524" cy="47621"/>
            </a:xfrm>
            <a:custGeom>
              <a:avLst/>
              <a:gdLst/>
              <a:ahLst/>
              <a:cxnLst>
                <a:cxn ang="0">
                  <a:pos x="0" y="0"/>
                </a:cxn>
                <a:cxn ang="0">
                  <a:pos x="2147483646" y="2147483646"/>
                </a:cxn>
              </a:cxnLst>
              <a:pathLst>
                <a:path w="4" h="17">
                  <a:moveTo>
                    <a:pt x="0" y="0"/>
                  </a:moveTo>
                  <a:cubicBezTo>
                    <a:pt x="1" y="5"/>
                    <a:pt x="2" y="12"/>
                    <a:pt x="4"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2" name="Freeform 1029"/>
            <p:cNvSpPr/>
            <p:nvPr/>
          </p:nvSpPr>
          <p:spPr>
            <a:xfrm>
              <a:off x="9476352" y="6410358"/>
              <a:ext cx="28573" cy="36192"/>
            </a:xfrm>
            <a:custGeom>
              <a:avLst/>
              <a:gdLst/>
              <a:ahLst/>
              <a:cxnLst>
                <a:cxn ang="0">
                  <a:pos x="0" y="0"/>
                </a:cxn>
                <a:cxn ang="0">
                  <a:pos x="2147483646" y="2147483646"/>
                </a:cxn>
              </a:cxnLst>
              <a:pathLst>
                <a:path w="10" h="13">
                  <a:moveTo>
                    <a:pt x="0" y="0"/>
                  </a:moveTo>
                  <a:cubicBezTo>
                    <a:pt x="1" y="6"/>
                    <a:pt x="5" y="11"/>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3" name="Freeform 1030"/>
            <p:cNvSpPr/>
            <p:nvPr/>
          </p:nvSpPr>
          <p:spPr>
            <a:xfrm>
              <a:off x="9603977" y="6366546"/>
              <a:ext cx="47621" cy="41907"/>
            </a:xfrm>
            <a:custGeom>
              <a:avLst/>
              <a:gdLst/>
              <a:ahLst/>
              <a:cxnLst>
                <a:cxn ang="0">
                  <a:pos x="0" y="0"/>
                </a:cxn>
                <a:cxn ang="0">
                  <a:pos x="2147483646" y="2147483646"/>
                </a:cxn>
              </a:cxnLst>
              <a:pathLst>
                <a:path w="17" h="15">
                  <a:moveTo>
                    <a:pt x="0" y="0"/>
                  </a:moveTo>
                  <a:cubicBezTo>
                    <a:pt x="3" y="7"/>
                    <a:pt x="10" y="12"/>
                    <a:pt x="1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4" name="Freeform 1031"/>
            <p:cNvSpPr/>
            <p:nvPr/>
          </p:nvSpPr>
          <p:spPr>
            <a:xfrm>
              <a:off x="9727793" y="6326544"/>
              <a:ext cx="66670" cy="40002"/>
            </a:xfrm>
            <a:custGeom>
              <a:avLst/>
              <a:gdLst/>
              <a:ahLst/>
              <a:cxnLst>
                <a:cxn ang="0">
                  <a:pos x="0" y="0"/>
                </a:cxn>
                <a:cxn ang="0">
                  <a:pos x="2147483646" y="2147483646"/>
                </a:cxn>
              </a:cxnLst>
              <a:pathLst>
                <a:path w="24" h="14">
                  <a:moveTo>
                    <a:pt x="0" y="0"/>
                  </a:moveTo>
                  <a:cubicBezTo>
                    <a:pt x="4" y="8"/>
                    <a:pt x="15" y="14"/>
                    <a:pt x="2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5" name="Freeform 1032"/>
            <p:cNvSpPr/>
            <p:nvPr/>
          </p:nvSpPr>
          <p:spPr>
            <a:xfrm>
              <a:off x="9830655" y="6296066"/>
              <a:ext cx="43812" cy="24763"/>
            </a:xfrm>
            <a:custGeom>
              <a:avLst/>
              <a:gdLst/>
              <a:ahLst/>
              <a:cxnLst>
                <a:cxn ang="0">
                  <a:pos x="0" y="0"/>
                </a:cxn>
                <a:cxn ang="0">
                  <a:pos x="2147483646" y="2147483646"/>
                </a:cxn>
              </a:cxnLst>
              <a:pathLst>
                <a:path w="16" h="9">
                  <a:moveTo>
                    <a:pt x="0" y="0"/>
                  </a:moveTo>
                  <a:cubicBezTo>
                    <a:pt x="4" y="5"/>
                    <a:pt x="9" y="9"/>
                    <a:pt x="16"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6" name="Freeform 1033"/>
            <p:cNvSpPr/>
            <p:nvPr/>
          </p:nvSpPr>
          <p:spPr>
            <a:xfrm>
              <a:off x="9901135" y="6277018"/>
              <a:ext cx="45717" cy="17144"/>
            </a:xfrm>
            <a:custGeom>
              <a:avLst/>
              <a:gdLst/>
              <a:ahLst/>
              <a:cxnLst>
                <a:cxn ang="0">
                  <a:pos x="0" y="0"/>
                </a:cxn>
                <a:cxn ang="0">
                  <a:pos x="2147483646" y="2147483646"/>
                </a:cxn>
              </a:cxnLst>
              <a:pathLst>
                <a:path w="17" h="6">
                  <a:moveTo>
                    <a:pt x="0" y="0"/>
                  </a:moveTo>
                  <a:cubicBezTo>
                    <a:pt x="5" y="3"/>
                    <a:pt x="10" y="6"/>
                    <a:pt x="17"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7" name="Freeform 1034"/>
            <p:cNvSpPr/>
            <p:nvPr/>
          </p:nvSpPr>
          <p:spPr>
            <a:xfrm>
              <a:off x="9981139" y="6254159"/>
              <a:ext cx="28573" cy="30478"/>
            </a:xfrm>
            <a:custGeom>
              <a:avLst/>
              <a:gdLst/>
              <a:ahLst/>
              <a:cxnLst>
                <a:cxn ang="0">
                  <a:pos x="0" y="0"/>
                </a:cxn>
                <a:cxn ang="0">
                  <a:pos x="2147483646" y="2147483646"/>
                </a:cxn>
              </a:cxnLst>
              <a:pathLst>
                <a:path w="10" h="11">
                  <a:moveTo>
                    <a:pt x="0" y="0"/>
                  </a:moveTo>
                  <a:cubicBezTo>
                    <a:pt x="2" y="4"/>
                    <a:pt x="6" y="9"/>
                    <a:pt x="1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8" name="Freeform 1035"/>
            <p:cNvSpPr/>
            <p:nvPr/>
          </p:nvSpPr>
          <p:spPr>
            <a:xfrm>
              <a:off x="10078287" y="6217967"/>
              <a:ext cx="40002" cy="28573"/>
            </a:xfrm>
            <a:custGeom>
              <a:avLst/>
              <a:gdLst/>
              <a:ahLst/>
              <a:cxnLst>
                <a:cxn ang="0">
                  <a:pos x="0" y="0"/>
                </a:cxn>
                <a:cxn ang="0">
                  <a:pos x="2147483646" y="2147483646"/>
                </a:cxn>
              </a:cxnLst>
              <a:pathLst>
                <a:path w="14" h="10">
                  <a:moveTo>
                    <a:pt x="0" y="0"/>
                  </a:moveTo>
                  <a:cubicBezTo>
                    <a:pt x="3" y="5"/>
                    <a:pt x="9" y="9"/>
                    <a:pt x="1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79" name="Freeform 1036"/>
            <p:cNvSpPr/>
            <p:nvPr/>
          </p:nvSpPr>
          <p:spPr>
            <a:xfrm>
              <a:off x="10192578" y="6197014"/>
              <a:ext cx="20953" cy="24763"/>
            </a:xfrm>
            <a:custGeom>
              <a:avLst/>
              <a:gdLst/>
              <a:ahLst/>
              <a:cxnLst>
                <a:cxn ang="0">
                  <a:pos x="0" y="0"/>
                </a:cxn>
                <a:cxn ang="0">
                  <a:pos x="2147483646" y="2147483646"/>
                </a:cxn>
              </a:cxnLst>
              <a:pathLst>
                <a:path w="7" h="9">
                  <a:moveTo>
                    <a:pt x="0" y="0"/>
                  </a:moveTo>
                  <a:cubicBezTo>
                    <a:pt x="3" y="2"/>
                    <a:pt x="6" y="5"/>
                    <a:pt x="7"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0" name="Freeform 1037"/>
            <p:cNvSpPr/>
            <p:nvPr/>
          </p:nvSpPr>
          <p:spPr>
            <a:xfrm>
              <a:off x="9853514" y="6461789"/>
              <a:ext cx="36192" cy="47621"/>
            </a:xfrm>
            <a:custGeom>
              <a:avLst/>
              <a:gdLst/>
              <a:ahLst/>
              <a:cxnLst>
                <a:cxn ang="0">
                  <a:pos x="0" y="0"/>
                </a:cxn>
                <a:cxn ang="0">
                  <a:pos x="2147483646" y="2147483646"/>
                </a:cxn>
              </a:cxnLst>
              <a:pathLst>
                <a:path w="13" h="17">
                  <a:moveTo>
                    <a:pt x="0" y="0"/>
                  </a:moveTo>
                  <a:cubicBezTo>
                    <a:pt x="2" y="7"/>
                    <a:pt x="7" y="15"/>
                    <a:pt x="1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1" name="Freeform 1038"/>
            <p:cNvSpPr/>
            <p:nvPr/>
          </p:nvSpPr>
          <p:spPr>
            <a:xfrm>
              <a:off x="9963995" y="6431311"/>
              <a:ext cx="30478" cy="19049"/>
            </a:xfrm>
            <a:custGeom>
              <a:avLst/>
              <a:gdLst/>
              <a:ahLst/>
              <a:cxnLst>
                <a:cxn ang="0">
                  <a:pos x="0" y="0"/>
                </a:cxn>
                <a:cxn ang="0">
                  <a:pos x="2147483646" y="2147483646"/>
                </a:cxn>
              </a:cxnLst>
              <a:pathLst>
                <a:path w="11" h="7">
                  <a:moveTo>
                    <a:pt x="0" y="0"/>
                  </a:moveTo>
                  <a:cubicBezTo>
                    <a:pt x="3" y="3"/>
                    <a:pt x="7" y="6"/>
                    <a:pt x="1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2" name="Freeform 1039"/>
            <p:cNvSpPr/>
            <p:nvPr/>
          </p:nvSpPr>
          <p:spPr>
            <a:xfrm>
              <a:off x="10045904" y="6397024"/>
              <a:ext cx="36192" cy="17144"/>
            </a:xfrm>
            <a:custGeom>
              <a:avLst/>
              <a:gdLst/>
              <a:ahLst/>
              <a:cxnLst>
                <a:cxn ang="0">
                  <a:pos x="0" y="0"/>
                </a:cxn>
                <a:cxn ang="0">
                  <a:pos x="2147483646" y="2147483646"/>
                </a:cxn>
              </a:cxnLst>
              <a:pathLst>
                <a:path w="13" h="6">
                  <a:moveTo>
                    <a:pt x="0" y="0"/>
                  </a:moveTo>
                  <a:cubicBezTo>
                    <a:pt x="3" y="4"/>
                    <a:pt x="8" y="6"/>
                    <a:pt x="13"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3" name="Freeform 1040"/>
            <p:cNvSpPr/>
            <p:nvPr/>
          </p:nvSpPr>
          <p:spPr>
            <a:xfrm>
              <a:off x="10135432" y="6343688"/>
              <a:ext cx="68575" cy="19049"/>
            </a:xfrm>
            <a:custGeom>
              <a:avLst/>
              <a:gdLst/>
              <a:ahLst/>
              <a:cxnLst>
                <a:cxn ang="0">
                  <a:pos x="0" y="0"/>
                </a:cxn>
                <a:cxn ang="0">
                  <a:pos x="2147483646" y="2147483646"/>
                </a:cxn>
              </a:cxnLst>
              <a:pathLst>
                <a:path w="25" h="7">
                  <a:moveTo>
                    <a:pt x="0" y="0"/>
                  </a:moveTo>
                  <a:cubicBezTo>
                    <a:pt x="5" y="5"/>
                    <a:pt x="18" y="7"/>
                    <a:pt x="25"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4" name="Freeform 1041"/>
            <p:cNvSpPr/>
            <p:nvPr/>
          </p:nvSpPr>
          <p:spPr>
            <a:xfrm>
              <a:off x="10223056" y="6307495"/>
              <a:ext cx="20953" cy="47621"/>
            </a:xfrm>
            <a:custGeom>
              <a:avLst/>
              <a:gdLst/>
              <a:ahLst/>
              <a:cxnLst>
                <a:cxn ang="0">
                  <a:pos x="0" y="0"/>
                </a:cxn>
                <a:cxn ang="0">
                  <a:pos x="2147483646" y="2147483646"/>
                </a:cxn>
              </a:cxnLst>
              <a:pathLst>
                <a:path w="7" h="17">
                  <a:moveTo>
                    <a:pt x="0" y="0"/>
                  </a:moveTo>
                  <a:cubicBezTo>
                    <a:pt x="2" y="7"/>
                    <a:pt x="7" y="11"/>
                    <a:pt x="7"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5" name="Freeform 1042"/>
            <p:cNvSpPr/>
            <p:nvPr/>
          </p:nvSpPr>
          <p:spPr>
            <a:xfrm>
              <a:off x="9969710" y="6566556"/>
              <a:ext cx="64765" cy="45717"/>
            </a:xfrm>
            <a:custGeom>
              <a:avLst/>
              <a:gdLst/>
              <a:ahLst/>
              <a:cxnLst>
                <a:cxn ang="0">
                  <a:pos x="0" y="0"/>
                </a:cxn>
                <a:cxn ang="0">
                  <a:pos x="2147483646" y="2147483646"/>
                </a:cxn>
              </a:cxnLst>
              <a:pathLst>
                <a:path w="23" h="16">
                  <a:moveTo>
                    <a:pt x="0" y="0"/>
                  </a:moveTo>
                  <a:cubicBezTo>
                    <a:pt x="2" y="7"/>
                    <a:pt x="17" y="13"/>
                    <a:pt x="23"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6" name="Freeform 1043"/>
            <p:cNvSpPr/>
            <p:nvPr/>
          </p:nvSpPr>
          <p:spPr>
            <a:xfrm>
              <a:off x="10078287" y="6551317"/>
              <a:ext cx="28573" cy="5715"/>
            </a:xfrm>
            <a:custGeom>
              <a:avLst/>
              <a:gdLst/>
              <a:ahLst/>
              <a:cxnLst>
                <a:cxn ang="0">
                  <a:pos x="0" y="0"/>
                </a:cxn>
                <a:cxn ang="0">
                  <a:pos x="2147483646" y="2147483646"/>
                </a:cxn>
              </a:cxnLst>
              <a:pathLst>
                <a:path w="10" h="2">
                  <a:moveTo>
                    <a:pt x="0" y="0"/>
                  </a:moveTo>
                  <a:cubicBezTo>
                    <a:pt x="2" y="1"/>
                    <a:pt x="7" y="2"/>
                    <a:pt x="1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7" name="Freeform 1044"/>
            <p:cNvSpPr/>
            <p:nvPr/>
          </p:nvSpPr>
          <p:spPr>
            <a:xfrm>
              <a:off x="10139242" y="6515125"/>
              <a:ext cx="26668" cy="15239"/>
            </a:xfrm>
            <a:custGeom>
              <a:avLst/>
              <a:gdLst/>
              <a:ahLst/>
              <a:cxnLst>
                <a:cxn ang="0">
                  <a:pos x="0" y="0"/>
                </a:cxn>
                <a:cxn ang="0">
                  <a:pos x="2147483646" y="2147483646"/>
                </a:cxn>
              </a:cxnLst>
              <a:pathLst>
                <a:path w="9" h="6">
                  <a:moveTo>
                    <a:pt x="0" y="0"/>
                  </a:moveTo>
                  <a:cubicBezTo>
                    <a:pt x="2" y="3"/>
                    <a:pt x="6" y="5"/>
                    <a:pt x="9"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8" name="Freeform 1045"/>
            <p:cNvSpPr/>
            <p:nvPr/>
          </p:nvSpPr>
          <p:spPr>
            <a:xfrm>
              <a:off x="10221151" y="6456074"/>
              <a:ext cx="28573" cy="41907"/>
            </a:xfrm>
            <a:custGeom>
              <a:avLst/>
              <a:gdLst/>
              <a:ahLst/>
              <a:cxnLst>
                <a:cxn ang="0">
                  <a:pos x="0" y="0"/>
                </a:cxn>
                <a:cxn ang="0">
                  <a:pos x="2147483646" y="2147483646"/>
                </a:cxn>
              </a:cxnLst>
              <a:pathLst>
                <a:path w="10" h="15">
                  <a:moveTo>
                    <a:pt x="0" y="0"/>
                  </a:moveTo>
                  <a:cubicBezTo>
                    <a:pt x="4" y="5"/>
                    <a:pt x="10" y="8"/>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89" name="Freeform 1046"/>
            <p:cNvSpPr/>
            <p:nvPr/>
          </p:nvSpPr>
          <p:spPr>
            <a:xfrm>
              <a:off x="9535403" y="6577985"/>
              <a:ext cx="13334" cy="24763"/>
            </a:xfrm>
            <a:custGeom>
              <a:avLst/>
              <a:gdLst/>
              <a:ahLst/>
              <a:cxnLst>
                <a:cxn ang="0">
                  <a:pos x="0" y="0"/>
                </a:cxn>
                <a:cxn ang="0">
                  <a:pos x="2147483646" y="2147483646"/>
                </a:cxn>
              </a:cxnLst>
              <a:pathLst>
                <a:path w="5" h="9">
                  <a:moveTo>
                    <a:pt x="0" y="0"/>
                  </a:moveTo>
                  <a:cubicBezTo>
                    <a:pt x="0" y="4"/>
                    <a:pt x="2" y="7"/>
                    <a:pt x="5"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0" name="Freeform 1047"/>
            <p:cNvSpPr/>
            <p:nvPr/>
          </p:nvSpPr>
          <p:spPr>
            <a:xfrm>
              <a:off x="9651599" y="6545603"/>
              <a:ext cx="15239" cy="26668"/>
            </a:xfrm>
            <a:custGeom>
              <a:avLst/>
              <a:gdLst/>
              <a:ahLst/>
              <a:cxnLst>
                <a:cxn ang="0">
                  <a:pos x="0" y="0"/>
                </a:cxn>
                <a:cxn ang="0">
                  <a:pos x="2147483646" y="2147483646"/>
                </a:cxn>
              </a:cxnLst>
              <a:pathLst>
                <a:path w="5" h="10">
                  <a:moveTo>
                    <a:pt x="0" y="0"/>
                  </a:moveTo>
                  <a:cubicBezTo>
                    <a:pt x="1" y="4"/>
                    <a:pt x="3" y="7"/>
                    <a:pt x="5"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1" name="Freeform 1048"/>
            <p:cNvSpPr/>
            <p:nvPr/>
          </p:nvSpPr>
          <p:spPr>
            <a:xfrm>
              <a:off x="9727793" y="6520839"/>
              <a:ext cx="5715" cy="45717"/>
            </a:xfrm>
            <a:custGeom>
              <a:avLst/>
              <a:gdLst/>
              <a:ahLst/>
              <a:cxnLst>
                <a:cxn ang="0">
                  <a:pos x="2147483646" y="0"/>
                </a:cxn>
                <a:cxn ang="0">
                  <a:pos x="0" y="2147483646"/>
                </a:cxn>
              </a:cxnLst>
              <a:pathLst>
                <a:path w="2" h="17">
                  <a:moveTo>
                    <a:pt x="2" y="0"/>
                  </a:moveTo>
                  <a:cubicBezTo>
                    <a:pt x="2"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2" name="Freeform 1049"/>
            <p:cNvSpPr/>
            <p:nvPr/>
          </p:nvSpPr>
          <p:spPr>
            <a:xfrm>
              <a:off x="9562071" y="6690372"/>
              <a:ext cx="28573" cy="28573"/>
            </a:xfrm>
            <a:custGeom>
              <a:avLst/>
              <a:gdLst/>
              <a:ahLst/>
              <a:cxnLst>
                <a:cxn ang="0">
                  <a:pos x="0" y="0"/>
                </a:cxn>
                <a:cxn ang="0">
                  <a:pos x="2147483646" y="2147483646"/>
                </a:cxn>
              </a:cxnLst>
              <a:pathLst>
                <a:path w="10" h="10">
                  <a:moveTo>
                    <a:pt x="0" y="0"/>
                  </a:moveTo>
                  <a:cubicBezTo>
                    <a:pt x="2" y="4"/>
                    <a:pt x="5" y="8"/>
                    <a:pt x="1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3" name="Freeform 1050"/>
            <p:cNvSpPr/>
            <p:nvPr/>
          </p:nvSpPr>
          <p:spPr>
            <a:xfrm>
              <a:off x="9674457" y="6682752"/>
              <a:ext cx="13334" cy="13334"/>
            </a:xfrm>
            <a:custGeom>
              <a:avLst/>
              <a:gdLst/>
              <a:ahLst/>
              <a:cxnLst>
                <a:cxn ang="0">
                  <a:pos x="0" y="0"/>
                </a:cxn>
                <a:cxn ang="0">
                  <a:pos x="2147483646" y="2147483646"/>
                </a:cxn>
              </a:cxnLst>
              <a:pathLst>
                <a:path w="5" h="5">
                  <a:moveTo>
                    <a:pt x="0" y="0"/>
                  </a:moveTo>
                  <a:cubicBezTo>
                    <a:pt x="1" y="2"/>
                    <a:pt x="3" y="4"/>
                    <a:pt x="5"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4" name="Freeform 1051"/>
            <p:cNvSpPr/>
            <p:nvPr/>
          </p:nvSpPr>
          <p:spPr>
            <a:xfrm>
              <a:off x="9171575" y="6619892"/>
              <a:ext cx="9524" cy="24763"/>
            </a:xfrm>
            <a:custGeom>
              <a:avLst/>
              <a:gdLst/>
              <a:ahLst/>
              <a:cxnLst>
                <a:cxn ang="0">
                  <a:pos x="0" y="0"/>
                </a:cxn>
                <a:cxn ang="0">
                  <a:pos x="2147483646" y="2147483646"/>
                </a:cxn>
              </a:cxnLst>
              <a:pathLst>
                <a:path w="3" h="9">
                  <a:moveTo>
                    <a:pt x="0" y="0"/>
                  </a:moveTo>
                  <a:cubicBezTo>
                    <a:pt x="0" y="3"/>
                    <a:pt x="1" y="6"/>
                    <a:pt x="3"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5" name="Freeform 1052"/>
            <p:cNvSpPr/>
            <p:nvPr/>
          </p:nvSpPr>
          <p:spPr>
            <a:xfrm>
              <a:off x="9255389" y="6602748"/>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6" name="Freeform 1053"/>
            <p:cNvSpPr/>
            <p:nvPr/>
          </p:nvSpPr>
          <p:spPr>
            <a:xfrm>
              <a:off x="9152526" y="6703706"/>
              <a:ext cx="5715" cy="17144"/>
            </a:xfrm>
            <a:custGeom>
              <a:avLst/>
              <a:gdLst/>
              <a:ahLst/>
              <a:cxnLst>
                <a:cxn ang="0">
                  <a:pos x="2147483646" y="0"/>
                </a:cxn>
                <a:cxn ang="0">
                  <a:pos x="2147483646" y="2147483646"/>
                </a:cxn>
              </a:cxnLst>
              <a:pathLst>
                <a:path w="2" h="6">
                  <a:moveTo>
                    <a:pt x="1" y="0"/>
                  </a:moveTo>
                  <a:cubicBezTo>
                    <a:pt x="0" y="2"/>
                    <a:pt x="1" y="5"/>
                    <a:pt x="2"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7" name="Freeform 1054"/>
            <p:cNvSpPr/>
            <p:nvPr/>
          </p:nvSpPr>
          <p:spPr>
            <a:xfrm>
              <a:off x="9264913" y="6692277"/>
              <a:ext cx="1905" cy="34287"/>
            </a:xfrm>
            <a:custGeom>
              <a:avLst/>
              <a:gdLst/>
              <a:ahLst/>
              <a:cxnLst>
                <a:cxn ang="0">
                  <a:pos x="2147483646" y="0"/>
                </a:cxn>
                <a:cxn ang="0">
                  <a:pos x="0" y="2147483646"/>
                </a:cxn>
              </a:cxnLst>
              <a:pathLst>
                <a:path w="1" h="12">
                  <a:moveTo>
                    <a:pt x="1" y="0"/>
                  </a:moveTo>
                  <a:cubicBezTo>
                    <a:pt x="1"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098" name="Freeform 1337"/>
            <p:cNvSpPr/>
            <p:nvPr/>
          </p:nvSpPr>
          <p:spPr>
            <a:xfrm>
              <a:off x="8245814" y="1133905"/>
              <a:ext cx="78099" cy="662890"/>
            </a:xfrm>
            <a:custGeom>
              <a:avLst/>
              <a:gdLst/>
              <a:ahLst/>
              <a:cxnLst>
                <a:cxn ang="0">
                  <a:pos x="0"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28" h="238">
                  <a:moveTo>
                    <a:pt x="0" y="236"/>
                  </a:moveTo>
                  <a:cubicBezTo>
                    <a:pt x="0" y="207"/>
                    <a:pt x="23" y="2"/>
                    <a:pt x="23" y="1"/>
                  </a:cubicBezTo>
                  <a:cubicBezTo>
                    <a:pt x="23" y="1"/>
                    <a:pt x="23" y="1"/>
                    <a:pt x="23" y="1"/>
                  </a:cubicBezTo>
                  <a:cubicBezTo>
                    <a:pt x="24" y="0"/>
                    <a:pt x="25" y="0"/>
                    <a:pt x="26" y="0"/>
                  </a:cubicBezTo>
                  <a:cubicBezTo>
                    <a:pt x="26" y="0"/>
                    <a:pt x="26" y="0"/>
                    <a:pt x="26" y="0"/>
                  </a:cubicBezTo>
                  <a:cubicBezTo>
                    <a:pt x="27" y="0"/>
                    <a:pt x="28" y="1"/>
                    <a:pt x="27" y="2"/>
                  </a:cubicBezTo>
                  <a:cubicBezTo>
                    <a:pt x="27" y="2"/>
                    <a:pt x="27" y="2"/>
                    <a:pt x="27" y="2"/>
                  </a:cubicBezTo>
                  <a:cubicBezTo>
                    <a:pt x="27" y="2"/>
                    <a:pt x="22" y="53"/>
                    <a:pt x="16" y="108"/>
                  </a:cubicBezTo>
                  <a:cubicBezTo>
                    <a:pt x="16" y="108"/>
                    <a:pt x="16" y="108"/>
                    <a:pt x="16" y="108"/>
                  </a:cubicBezTo>
                  <a:cubicBezTo>
                    <a:pt x="10" y="163"/>
                    <a:pt x="4" y="222"/>
                    <a:pt x="4" y="236"/>
                  </a:cubicBezTo>
                  <a:cubicBezTo>
                    <a:pt x="4" y="236"/>
                    <a:pt x="4" y="236"/>
                    <a:pt x="4" y="236"/>
                  </a:cubicBezTo>
                  <a:cubicBezTo>
                    <a:pt x="4" y="237"/>
                    <a:pt x="3" y="238"/>
                    <a:pt x="2" y="238"/>
                  </a:cubicBezTo>
                  <a:cubicBezTo>
                    <a:pt x="2" y="238"/>
                    <a:pt x="2" y="238"/>
                    <a:pt x="2" y="238"/>
                  </a:cubicBezTo>
                  <a:cubicBezTo>
                    <a:pt x="1" y="238"/>
                    <a:pt x="0" y="237"/>
                    <a:pt x="0" y="236"/>
                  </a:cubicBezTo>
                  <a:close/>
                </a:path>
              </a:pathLst>
            </a:custGeom>
            <a:solidFill>
              <a:srgbClr val="000000"/>
            </a:solidFill>
            <a:ln w="9525">
              <a:noFill/>
            </a:ln>
          </p:spPr>
          <p:txBody>
            <a:bodyPr/>
            <a:p>
              <a:endParaRPr lang="en-US"/>
            </a:p>
          </p:txBody>
        </p:sp>
        <p:sp>
          <p:nvSpPr>
            <p:cNvPr id="11099" name="Freeform 1355"/>
            <p:cNvSpPr/>
            <p:nvPr/>
          </p:nvSpPr>
          <p:spPr>
            <a:xfrm>
              <a:off x="8173430" y="1124381"/>
              <a:ext cx="1801994" cy="693368"/>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0"/>
                </a:cxn>
              </a:cxnLst>
              <a:pathLst>
                <a:path w="646" h="248">
                  <a:moveTo>
                    <a:pt x="0" y="238"/>
                  </a:moveTo>
                  <a:cubicBezTo>
                    <a:pt x="13" y="241"/>
                    <a:pt x="32" y="246"/>
                    <a:pt x="49" y="247"/>
                  </a:cubicBezTo>
                  <a:cubicBezTo>
                    <a:pt x="74" y="248"/>
                    <a:pt x="99" y="245"/>
                    <a:pt x="125" y="245"/>
                  </a:cubicBezTo>
                  <a:cubicBezTo>
                    <a:pt x="173" y="245"/>
                    <a:pt x="222" y="245"/>
                    <a:pt x="270" y="236"/>
                  </a:cubicBezTo>
                  <a:cubicBezTo>
                    <a:pt x="366" y="218"/>
                    <a:pt x="462" y="184"/>
                    <a:pt x="537" y="120"/>
                  </a:cubicBezTo>
                  <a:cubicBezTo>
                    <a:pt x="575" y="88"/>
                    <a:pt x="625" y="45"/>
                    <a:pt x="64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00" name="Freeform 1356"/>
            <p:cNvSpPr/>
            <p:nvPr/>
          </p:nvSpPr>
          <p:spPr>
            <a:xfrm>
              <a:off x="8402012" y="1832987"/>
              <a:ext cx="457166" cy="51431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4" h="184">
                  <a:moveTo>
                    <a:pt x="106" y="180"/>
                  </a:moveTo>
                  <a:cubicBezTo>
                    <a:pt x="89" y="182"/>
                    <a:pt x="76" y="184"/>
                    <a:pt x="59" y="181"/>
                  </a:cubicBezTo>
                  <a:cubicBezTo>
                    <a:pt x="42" y="178"/>
                    <a:pt x="23" y="175"/>
                    <a:pt x="6" y="180"/>
                  </a:cubicBezTo>
                  <a:cubicBezTo>
                    <a:pt x="5" y="147"/>
                    <a:pt x="9" y="113"/>
                    <a:pt x="9" y="79"/>
                  </a:cubicBezTo>
                  <a:cubicBezTo>
                    <a:pt x="9" y="62"/>
                    <a:pt x="0" y="35"/>
                    <a:pt x="11" y="19"/>
                  </a:cubicBezTo>
                  <a:cubicBezTo>
                    <a:pt x="24" y="0"/>
                    <a:pt x="74" y="10"/>
                    <a:pt x="93" y="12"/>
                  </a:cubicBezTo>
                  <a:cubicBezTo>
                    <a:pt x="103" y="13"/>
                    <a:pt x="114" y="12"/>
                    <a:pt x="124" y="13"/>
                  </a:cubicBezTo>
                  <a:cubicBezTo>
                    <a:pt x="138" y="15"/>
                    <a:pt x="135" y="14"/>
                    <a:pt x="137" y="28"/>
                  </a:cubicBezTo>
                  <a:cubicBezTo>
                    <a:pt x="141" y="57"/>
                    <a:pt x="149" y="84"/>
                    <a:pt x="151" y="113"/>
                  </a:cubicBezTo>
                  <a:cubicBezTo>
                    <a:pt x="153" y="135"/>
                    <a:pt x="156" y="159"/>
                    <a:pt x="164" y="179"/>
                  </a:cubicBezTo>
                  <a:cubicBezTo>
                    <a:pt x="145" y="180"/>
                    <a:pt x="125" y="179"/>
                    <a:pt x="106" y="18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1101" name="Freeform 1357"/>
            <p:cNvSpPr/>
            <p:nvPr/>
          </p:nvSpPr>
          <p:spPr>
            <a:xfrm>
              <a:off x="9276342" y="1587261"/>
              <a:ext cx="554313" cy="59241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Lst>
              <a:pathLst>
                <a:path w="199" h="212">
                  <a:moveTo>
                    <a:pt x="142" y="173"/>
                  </a:moveTo>
                  <a:cubicBezTo>
                    <a:pt x="127" y="180"/>
                    <a:pt x="114" y="190"/>
                    <a:pt x="98" y="194"/>
                  </a:cubicBezTo>
                  <a:cubicBezTo>
                    <a:pt x="83" y="198"/>
                    <a:pt x="67" y="197"/>
                    <a:pt x="58" y="212"/>
                  </a:cubicBezTo>
                  <a:cubicBezTo>
                    <a:pt x="47" y="169"/>
                    <a:pt x="28" y="110"/>
                    <a:pt x="0" y="75"/>
                  </a:cubicBezTo>
                  <a:cubicBezTo>
                    <a:pt x="9" y="68"/>
                    <a:pt x="19" y="64"/>
                    <a:pt x="27" y="57"/>
                  </a:cubicBezTo>
                  <a:cubicBezTo>
                    <a:pt x="37" y="49"/>
                    <a:pt x="43" y="38"/>
                    <a:pt x="53" y="30"/>
                  </a:cubicBezTo>
                  <a:cubicBezTo>
                    <a:pt x="66" y="18"/>
                    <a:pt x="84" y="10"/>
                    <a:pt x="99" y="0"/>
                  </a:cubicBezTo>
                  <a:cubicBezTo>
                    <a:pt x="130" y="50"/>
                    <a:pt x="158" y="97"/>
                    <a:pt x="199" y="138"/>
                  </a:cubicBezTo>
                  <a:cubicBezTo>
                    <a:pt x="188" y="154"/>
                    <a:pt x="159" y="165"/>
                    <a:pt x="142" y="173"/>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1102" name="Freeform 1358"/>
            <p:cNvSpPr/>
            <p:nvPr/>
          </p:nvSpPr>
          <p:spPr>
            <a:xfrm>
              <a:off x="8537257" y="1699647"/>
              <a:ext cx="114291" cy="232393"/>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41" h="83">
                  <a:moveTo>
                    <a:pt x="1" y="77"/>
                  </a:moveTo>
                  <a:cubicBezTo>
                    <a:pt x="17" y="78"/>
                    <a:pt x="27" y="83"/>
                    <a:pt x="34" y="66"/>
                  </a:cubicBezTo>
                  <a:cubicBezTo>
                    <a:pt x="39" y="54"/>
                    <a:pt x="37" y="40"/>
                    <a:pt x="37" y="28"/>
                  </a:cubicBezTo>
                  <a:cubicBezTo>
                    <a:pt x="38" y="13"/>
                    <a:pt x="41" y="15"/>
                    <a:pt x="30" y="9"/>
                  </a:cubicBezTo>
                  <a:cubicBezTo>
                    <a:pt x="24" y="5"/>
                    <a:pt x="18" y="2"/>
                    <a:pt x="11" y="0"/>
                  </a:cubicBezTo>
                  <a:cubicBezTo>
                    <a:pt x="7" y="8"/>
                    <a:pt x="0" y="77"/>
                    <a:pt x="1" y="77"/>
                  </a:cubicBezTo>
                  <a:close/>
                </a:path>
              </a:pathLst>
            </a:custGeom>
            <a:solidFill>
              <a:srgbClr val="DE0000"/>
            </a:solidFill>
            <a:ln w="15875" cap="rnd" cmpd="sng">
              <a:solidFill>
                <a:srgbClr val="000000"/>
              </a:solidFill>
              <a:prstDash val="solid"/>
              <a:round/>
              <a:headEnd type="none" w="med" len="med"/>
              <a:tailEnd type="none" w="med" len="med"/>
            </a:ln>
          </p:spPr>
          <p:txBody>
            <a:bodyPr/>
            <a:p>
              <a:endParaRPr lang="en-US"/>
            </a:p>
          </p:txBody>
        </p:sp>
        <p:sp>
          <p:nvSpPr>
            <p:cNvPr id="11103" name="Freeform 1359"/>
            <p:cNvSpPr/>
            <p:nvPr/>
          </p:nvSpPr>
          <p:spPr>
            <a:xfrm>
              <a:off x="9327773" y="1532020"/>
              <a:ext cx="146674" cy="21143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52" h="76">
                  <a:moveTo>
                    <a:pt x="3" y="27"/>
                  </a:moveTo>
                  <a:cubicBezTo>
                    <a:pt x="6" y="45"/>
                    <a:pt x="17" y="61"/>
                    <a:pt x="26" y="76"/>
                  </a:cubicBezTo>
                  <a:cubicBezTo>
                    <a:pt x="32" y="72"/>
                    <a:pt x="37" y="68"/>
                    <a:pt x="42" y="63"/>
                  </a:cubicBezTo>
                  <a:cubicBezTo>
                    <a:pt x="52" y="55"/>
                    <a:pt x="52" y="58"/>
                    <a:pt x="51" y="46"/>
                  </a:cubicBezTo>
                  <a:cubicBezTo>
                    <a:pt x="50" y="31"/>
                    <a:pt x="35" y="10"/>
                    <a:pt x="24" y="0"/>
                  </a:cubicBezTo>
                  <a:cubicBezTo>
                    <a:pt x="11" y="8"/>
                    <a:pt x="0" y="9"/>
                    <a:pt x="3" y="27"/>
                  </a:cubicBezTo>
                  <a:close/>
                </a:path>
              </a:pathLst>
            </a:custGeom>
            <a:solidFill>
              <a:srgbClr val="DE0000"/>
            </a:solidFill>
            <a:ln w="15875" cap="rnd" cmpd="sng">
              <a:solidFill>
                <a:srgbClr val="000000"/>
              </a:solidFill>
              <a:prstDash val="solid"/>
              <a:round/>
              <a:headEnd type="none" w="med" len="med"/>
              <a:tailEnd type="none" w="med" len="med"/>
            </a:ln>
          </p:spPr>
          <p:txBody>
            <a:bodyPr/>
            <a:p>
              <a:endParaRPr lang="en-US"/>
            </a:p>
          </p:txBody>
        </p:sp>
        <p:sp>
          <p:nvSpPr>
            <p:cNvPr id="11104" name="Freeform 1371"/>
            <p:cNvSpPr/>
            <p:nvPr/>
          </p:nvSpPr>
          <p:spPr>
            <a:xfrm>
              <a:off x="6819076" y="5856044"/>
              <a:ext cx="19049" cy="38097"/>
            </a:xfrm>
            <a:custGeom>
              <a:avLst/>
              <a:gdLst/>
              <a:ahLst/>
              <a:cxnLst>
                <a:cxn ang="0">
                  <a:pos x="2147483646" y="0"/>
                </a:cxn>
                <a:cxn ang="0">
                  <a:pos x="0" y="2147483646"/>
                </a:cxn>
              </a:cxnLst>
              <a:pathLst>
                <a:path w="7" h="14">
                  <a:moveTo>
                    <a:pt x="2" y="0"/>
                  </a:moveTo>
                  <a:cubicBezTo>
                    <a:pt x="7" y="5"/>
                    <a:pt x="1" y="7"/>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05" name="Freeform 1372"/>
            <p:cNvSpPr/>
            <p:nvPr/>
          </p:nvSpPr>
          <p:spPr>
            <a:xfrm>
              <a:off x="6737168" y="5747467"/>
              <a:ext cx="17144" cy="19049"/>
            </a:xfrm>
            <a:custGeom>
              <a:avLst/>
              <a:gdLst/>
              <a:ahLst/>
              <a:cxnLst>
                <a:cxn ang="0">
                  <a:pos x="2147483646" y="0"/>
                </a:cxn>
                <a:cxn ang="0">
                  <a:pos x="2147483646" y="2147483646"/>
                </a:cxn>
              </a:cxnLst>
              <a:pathLst>
                <a:path w="6" h="7">
                  <a:moveTo>
                    <a:pt x="6" y="0"/>
                  </a:moveTo>
                  <a:cubicBezTo>
                    <a:pt x="3" y="1"/>
                    <a:pt x="0" y="4"/>
                    <a:pt x="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06" name="Freeform 1373"/>
            <p:cNvSpPr/>
            <p:nvPr/>
          </p:nvSpPr>
          <p:spPr>
            <a:xfrm>
              <a:off x="6786694" y="5741753"/>
              <a:ext cx="5715" cy="26668"/>
            </a:xfrm>
            <a:custGeom>
              <a:avLst/>
              <a:gdLst/>
              <a:ahLst/>
              <a:cxnLst>
                <a:cxn ang="0">
                  <a:pos x="0" y="0"/>
                </a:cxn>
                <a:cxn ang="0">
                  <a:pos x="2147483646" y="2147483646"/>
                </a:cxn>
              </a:cxnLst>
              <a:pathLst>
                <a:path w="2" h="10">
                  <a:moveTo>
                    <a:pt x="0" y="0"/>
                  </a:moveTo>
                  <a:cubicBezTo>
                    <a:pt x="0" y="3"/>
                    <a:pt x="0"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07" name="Freeform 1374"/>
            <p:cNvSpPr/>
            <p:nvPr/>
          </p:nvSpPr>
          <p:spPr>
            <a:xfrm>
              <a:off x="6641925" y="5911285"/>
              <a:ext cx="3810" cy="22858"/>
            </a:xfrm>
            <a:custGeom>
              <a:avLst/>
              <a:gdLst/>
              <a:ahLst/>
              <a:cxnLst>
                <a:cxn ang="0">
                  <a:pos x="2147483646" y="0"/>
                </a:cxn>
                <a:cxn ang="0">
                  <a:pos x="0" y="2147483646"/>
                </a:cxn>
              </a:cxnLst>
              <a:pathLst>
                <a:path w="1" h="8">
                  <a:moveTo>
                    <a:pt x="1" y="0"/>
                  </a:moveTo>
                  <a:cubicBezTo>
                    <a:pt x="1" y="0"/>
                    <a:pt x="0"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08" name="Freeform 1375"/>
            <p:cNvSpPr/>
            <p:nvPr/>
          </p:nvSpPr>
          <p:spPr>
            <a:xfrm>
              <a:off x="6737168" y="5886522"/>
              <a:ext cx="5715" cy="28573"/>
            </a:xfrm>
            <a:custGeom>
              <a:avLst/>
              <a:gdLst/>
              <a:ahLst/>
              <a:cxnLst>
                <a:cxn ang="0">
                  <a:pos x="2147483646" y="0"/>
                </a:cxn>
                <a:cxn ang="0">
                  <a:pos x="2147483646" y="2147483646"/>
                </a:cxn>
              </a:cxnLst>
              <a:pathLst>
                <a:path w="2" h="10">
                  <a:moveTo>
                    <a:pt x="1" y="0"/>
                  </a:moveTo>
                  <a:cubicBezTo>
                    <a:pt x="0" y="3"/>
                    <a:pt x="1"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09" name="Freeform 1376"/>
            <p:cNvSpPr/>
            <p:nvPr/>
          </p:nvSpPr>
          <p:spPr>
            <a:xfrm>
              <a:off x="6906700" y="5772231"/>
              <a:ext cx="11429" cy="38097"/>
            </a:xfrm>
            <a:custGeom>
              <a:avLst/>
              <a:gdLst/>
              <a:ahLst/>
              <a:cxnLst>
                <a:cxn ang="0">
                  <a:pos x="0" y="0"/>
                </a:cxn>
                <a:cxn ang="0">
                  <a:pos x="2147483646" y="2147483646"/>
                </a:cxn>
              </a:cxnLst>
              <a:pathLst>
                <a:path w="4" h="14">
                  <a:moveTo>
                    <a:pt x="0" y="0"/>
                  </a:moveTo>
                  <a:cubicBezTo>
                    <a:pt x="0" y="5"/>
                    <a:pt x="0" y="11"/>
                    <a:pt x="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0" name="Freeform 1377"/>
            <p:cNvSpPr/>
            <p:nvPr/>
          </p:nvSpPr>
          <p:spPr>
            <a:xfrm>
              <a:off x="7001943" y="5796994"/>
              <a:ext cx="13334" cy="41907"/>
            </a:xfrm>
            <a:custGeom>
              <a:avLst/>
              <a:gdLst/>
              <a:ahLst/>
              <a:cxnLst>
                <a:cxn ang="0">
                  <a:pos x="0" y="0"/>
                </a:cxn>
                <a:cxn ang="0">
                  <a:pos x="2147483646" y="2147483646"/>
                </a:cxn>
              </a:cxnLst>
              <a:pathLst>
                <a:path w="5" h="15">
                  <a:moveTo>
                    <a:pt x="0" y="0"/>
                  </a:moveTo>
                  <a:cubicBezTo>
                    <a:pt x="3" y="4"/>
                    <a:pt x="5" y="9"/>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1" name="Freeform 1378"/>
            <p:cNvSpPr/>
            <p:nvPr/>
          </p:nvSpPr>
          <p:spPr>
            <a:xfrm>
              <a:off x="7062898" y="5852235"/>
              <a:ext cx="5715" cy="22858"/>
            </a:xfrm>
            <a:custGeom>
              <a:avLst/>
              <a:gdLst/>
              <a:ahLst/>
              <a:cxnLst>
                <a:cxn ang="0">
                  <a:pos x="2147483646" y="0"/>
                </a:cxn>
                <a:cxn ang="0">
                  <a:pos x="0" y="2147483646"/>
                </a:cxn>
              </a:cxnLst>
              <a:pathLst>
                <a:path w="2" h="8">
                  <a:moveTo>
                    <a:pt x="2" y="0"/>
                  </a:moveTo>
                  <a:cubicBezTo>
                    <a:pt x="1" y="3"/>
                    <a:pt x="1"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2" name="Freeform 1379"/>
            <p:cNvSpPr/>
            <p:nvPr/>
          </p:nvSpPr>
          <p:spPr>
            <a:xfrm>
              <a:off x="6880032" y="5894141"/>
              <a:ext cx="19049" cy="47621"/>
            </a:xfrm>
            <a:custGeom>
              <a:avLst/>
              <a:gdLst/>
              <a:ahLst/>
              <a:cxnLst>
                <a:cxn ang="0">
                  <a:pos x="2147483646" y="0"/>
                </a:cxn>
                <a:cxn ang="0">
                  <a:pos x="2147483646" y="2147483646"/>
                </a:cxn>
              </a:cxnLst>
              <a:pathLst>
                <a:path w="7" h="17">
                  <a:moveTo>
                    <a:pt x="7" y="0"/>
                  </a:moveTo>
                  <a:cubicBezTo>
                    <a:pt x="6" y="5"/>
                    <a:pt x="0" y="13"/>
                    <a:pt x="5"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3" name="Freeform 1380"/>
            <p:cNvSpPr/>
            <p:nvPr/>
          </p:nvSpPr>
          <p:spPr>
            <a:xfrm>
              <a:off x="6960036" y="5917000"/>
              <a:ext cx="3810" cy="34287"/>
            </a:xfrm>
            <a:custGeom>
              <a:avLst/>
              <a:gdLst/>
              <a:ahLst/>
              <a:cxnLst>
                <a:cxn ang="0">
                  <a:pos x="2147483646" y="0"/>
                </a:cxn>
                <a:cxn ang="0">
                  <a:pos x="2147483646" y="2147483646"/>
                </a:cxn>
              </a:cxnLst>
              <a:pathLst>
                <a:path w="1" h="12">
                  <a:moveTo>
                    <a:pt x="1" y="0"/>
                  </a:moveTo>
                  <a:cubicBezTo>
                    <a:pt x="0" y="4"/>
                    <a:pt x="1"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4" name="Freeform 1381"/>
            <p:cNvSpPr/>
            <p:nvPr/>
          </p:nvSpPr>
          <p:spPr>
            <a:xfrm>
              <a:off x="7026706" y="5941763"/>
              <a:ext cx="9524" cy="22858"/>
            </a:xfrm>
            <a:custGeom>
              <a:avLst/>
              <a:gdLst/>
              <a:ahLst/>
              <a:cxnLst>
                <a:cxn ang="0">
                  <a:pos x="0" y="0"/>
                </a:cxn>
                <a:cxn ang="0">
                  <a:pos x="2147483646" y="2147483646"/>
                </a:cxn>
              </a:cxnLst>
              <a:pathLst>
                <a:path w="3" h="8">
                  <a:moveTo>
                    <a:pt x="0" y="0"/>
                  </a:moveTo>
                  <a:cubicBezTo>
                    <a:pt x="1" y="2"/>
                    <a:pt x="2" y="6"/>
                    <a:pt x="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5" name="Freeform 1382"/>
            <p:cNvSpPr/>
            <p:nvPr/>
          </p:nvSpPr>
          <p:spPr>
            <a:xfrm>
              <a:off x="7102900" y="5953192"/>
              <a:ext cx="1905" cy="19049"/>
            </a:xfrm>
            <a:custGeom>
              <a:avLst/>
              <a:gdLst/>
              <a:ahLst/>
              <a:cxnLst>
                <a:cxn ang="0">
                  <a:pos x="2147483646" y="0"/>
                </a:cxn>
                <a:cxn ang="0">
                  <a:pos x="0" y="2147483646"/>
                </a:cxn>
              </a:cxnLst>
              <a:pathLst>
                <a:path w="1" h="7">
                  <a:moveTo>
                    <a:pt x="1"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6" name="Freeform 1393"/>
            <p:cNvSpPr/>
            <p:nvPr/>
          </p:nvSpPr>
          <p:spPr>
            <a:xfrm>
              <a:off x="6647639" y="6002718"/>
              <a:ext cx="5715" cy="28573"/>
            </a:xfrm>
            <a:custGeom>
              <a:avLst/>
              <a:gdLst/>
              <a:ahLst/>
              <a:cxnLst>
                <a:cxn ang="0">
                  <a:pos x="0" y="0"/>
                </a:cxn>
                <a:cxn ang="0">
                  <a:pos x="2147483646" y="2147483646"/>
                </a:cxn>
              </a:cxnLst>
              <a:pathLst>
                <a:path w="2" h="10">
                  <a:moveTo>
                    <a:pt x="0" y="0"/>
                  </a:moveTo>
                  <a:cubicBezTo>
                    <a:pt x="0" y="4"/>
                    <a:pt x="0"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7" name="Freeform 1394"/>
            <p:cNvSpPr/>
            <p:nvPr/>
          </p:nvSpPr>
          <p:spPr>
            <a:xfrm>
              <a:off x="6754311" y="6012243"/>
              <a:ext cx="5715" cy="36192"/>
            </a:xfrm>
            <a:custGeom>
              <a:avLst/>
              <a:gdLst/>
              <a:ahLst/>
              <a:cxnLst>
                <a:cxn ang="0">
                  <a:pos x="2147483646" y="0"/>
                </a:cxn>
                <a:cxn ang="0">
                  <a:pos x="0" y="2147483646"/>
                </a:cxn>
              </a:cxnLst>
              <a:pathLst>
                <a:path w="2" h="13">
                  <a:moveTo>
                    <a:pt x="2" y="0"/>
                  </a:moveTo>
                  <a:cubicBezTo>
                    <a:pt x="1"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8" name="Freeform 1395"/>
            <p:cNvSpPr/>
            <p:nvPr/>
          </p:nvSpPr>
          <p:spPr>
            <a:xfrm>
              <a:off x="6868603" y="6025577"/>
              <a:ext cx="1905" cy="19049"/>
            </a:xfrm>
            <a:custGeom>
              <a:avLst/>
              <a:gdLst/>
              <a:ahLst/>
              <a:cxnLst>
                <a:cxn ang="0">
                  <a:pos x="0" y="0"/>
                </a:cxn>
                <a:cxn ang="0">
                  <a:pos x="0" y="2147483646"/>
                </a:cxn>
              </a:cxnLst>
              <a:pathLst>
                <a:path w="1" h="7">
                  <a:moveTo>
                    <a:pt x="0" y="0"/>
                  </a:moveTo>
                  <a:cubicBezTo>
                    <a:pt x="1" y="3"/>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19" name="Freeform 1396"/>
            <p:cNvSpPr/>
            <p:nvPr/>
          </p:nvSpPr>
          <p:spPr>
            <a:xfrm>
              <a:off x="6984799" y="6035101"/>
              <a:ext cx="17144" cy="30478"/>
            </a:xfrm>
            <a:custGeom>
              <a:avLst/>
              <a:gdLst/>
              <a:ahLst/>
              <a:cxnLst>
                <a:cxn ang="0">
                  <a:pos x="0" y="0"/>
                </a:cxn>
                <a:cxn ang="0">
                  <a:pos x="2147483646" y="2147483646"/>
                </a:cxn>
              </a:cxnLst>
              <a:pathLst>
                <a:path w="6" h="11">
                  <a:moveTo>
                    <a:pt x="0" y="0"/>
                  </a:moveTo>
                  <a:cubicBezTo>
                    <a:pt x="1" y="4"/>
                    <a:pt x="6" y="6"/>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20" name="Freeform 1450"/>
            <p:cNvSpPr/>
            <p:nvPr/>
          </p:nvSpPr>
          <p:spPr>
            <a:xfrm>
              <a:off x="9318251" y="469109"/>
              <a:ext cx="941000" cy="7905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338" h="283">
                  <a:moveTo>
                    <a:pt x="308" y="65"/>
                  </a:moveTo>
                  <a:cubicBezTo>
                    <a:pt x="338" y="112"/>
                    <a:pt x="316" y="158"/>
                    <a:pt x="282" y="196"/>
                  </a:cubicBezTo>
                  <a:cubicBezTo>
                    <a:pt x="265" y="215"/>
                    <a:pt x="248" y="234"/>
                    <a:pt x="226" y="250"/>
                  </a:cubicBezTo>
                  <a:cubicBezTo>
                    <a:pt x="212" y="259"/>
                    <a:pt x="192" y="274"/>
                    <a:pt x="171" y="283"/>
                  </a:cubicBezTo>
                  <a:cubicBezTo>
                    <a:pt x="170" y="277"/>
                    <a:pt x="171" y="271"/>
                    <a:pt x="174" y="265"/>
                  </a:cubicBezTo>
                  <a:cubicBezTo>
                    <a:pt x="179" y="252"/>
                    <a:pt x="193" y="251"/>
                    <a:pt x="203" y="242"/>
                  </a:cubicBezTo>
                  <a:cubicBezTo>
                    <a:pt x="226" y="223"/>
                    <a:pt x="241" y="197"/>
                    <a:pt x="263" y="177"/>
                  </a:cubicBezTo>
                  <a:cubicBezTo>
                    <a:pt x="287" y="153"/>
                    <a:pt x="311" y="112"/>
                    <a:pt x="289" y="80"/>
                  </a:cubicBezTo>
                  <a:cubicBezTo>
                    <a:pt x="266" y="47"/>
                    <a:pt x="215" y="39"/>
                    <a:pt x="178" y="34"/>
                  </a:cubicBezTo>
                  <a:cubicBezTo>
                    <a:pt x="93" y="22"/>
                    <a:pt x="53" y="73"/>
                    <a:pt x="21" y="143"/>
                  </a:cubicBezTo>
                  <a:cubicBezTo>
                    <a:pt x="15" y="139"/>
                    <a:pt x="8" y="137"/>
                    <a:pt x="0" y="135"/>
                  </a:cubicBezTo>
                  <a:cubicBezTo>
                    <a:pt x="10" y="113"/>
                    <a:pt x="32" y="91"/>
                    <a:pt x="42" y="75"/>
                  </a:cubicBezTo>
                  <a:cubicBezTo>
                    <a:pt x="58" y="47"/>
                    <a:pt x="75" y="23"/>
                    <a:pt x="108" y="14"/>
                  </a:cubicBezTo>
                  <a:cubicBezTo>
                    <a:pt x="145" y="5"/>
                    <a:pt x="176" y="0"/>
                    <a:pt x="214" y="9"/>
                  </a:cubicBezTo>
                  <a:cubicBezTo>
                    <a:pt x="246" y="16"/>
                    <a:pt x="290" y="36"/>
                    <a:pt x="308" y="65"/>
                  </a:cubicBezTo>
                  <a:close/>
                </a:path>
              </a:pathLst>
            </a:custGeom>
            <a:solidFill>
              <a:srgbClr val="FFF754"/>
            </a:solidFill>
            <a:ln w="9525">
              <a:noFill/>
            </a:ln>
          </p:spPr>
          <p:txBody>
            <a:bodyPr/>
            <a:p>
              <a:endParaRPr lang="en-US"/>
            </a:p>
          </p:txBody>
        </p:sp>
        <p:sp>
          <p:nvSpPr>
            <p:cNvPr id="11121" name="Freeform 1451"/>
            <p:cNvSpPr/>
            <p:nvPr/>
          </p:nvSpPr>
          <p:spPr>
            <a:xfrm>
              <a:off x="9276344" y="356723"/>
              <a:ext cx="1051481" cy="9771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77" h="350">
                  <a:moveTo>
                    <a:pt x="368" y="128"/>
                  </a:moveTo>
                  <a:cubicBezTo>
                    <a:pt x="377" y="165"/>
                    <a:pt x="360" y="189"/>
                    <a:pt x="341" y="220"/>
                  </a:cubicBezTo>
                  <a:cubicBezTo>
                    <a:pt x="309" y="273"/>
                    <a:pt x="255" y="315"/>
                    <a:pt x="203" y="350"/>
                  </a:cubicBezTo>
                  <a:cubicBezTo>
                    <a:pt x="193" y="344"/>
                    <a:pt x="187" y="334"/>
                    <a:pt x="186" y="323"/>
                  </a:cubicBezTo>
                  <a:cubicBezTo>
                    <a:pt x="207" y="314"/>
                    <a:pt x="227" y="299"/>
                    <a:pt x="241" y="290"/>
                  </a:cubicBezTo>
                  <a:cubicBezTo>
                    <a:pt x="263" y="274"/>
                    <a:pt x="280" y="255"/>
                    <a:pt x="297" y="236"/>
                  </a:cubicBezTo>
                  <a:cubicBezTo>
                    <a:pt x="331" y="198"/>
                    <a:pt x="353" y="152"/>
                    <a:pt x="323" y="105"/>
                  </a:cubicBezTo>
                  <a:cubicBezTo>
                    <a:pt x="305" y="76"/>
                    <a:pt x="261" y="56"/>
                    <a:pt x="229" y="49"/>
                  </a:cubicBezTo>
                  <a:cubicBezTo>
                    <a:pt x="191" y="40"/>
                    <a:pt x="160" y="45"/>
                    <a:pt x="123" y="54"/>
                  </a:cubicBezTo>
                  <a:cubicBezTo>
                    <a:pt x="90" y="63"/>
                    <a:pt x="73" y="87"/>
                    <a:pt x="57" y="115"/>
                  </a:cubicBezTo>
                  <a:cubicBezTo>
                    <a:pt x="47" y="131"/>
                    <a:pt x="25" y="153"/>
                    <a:pt x="15" y="175"/>
                  </a:cubicBezTo>
                  <a:cubicBezTo>
                    <a:pt x="10" y="173"/>
                    <a:pt x="4" y="172"/>
                    <a:pt x="0" y="169"/>
                  </a:cubicBezTo>
                  <a:cubicBezTo>
                    <a:pt x="27" y="122"/>
                    <a:pt x="55" y="74"/>
                    <a:pt x="100" y="44"/>
                  </a:cubicBezTo>
                  <a:cubicBezTo>
                    <a:pt x="164" y="1"/>
                    <a:pt x="232" y="0"/>
                    <a:pt x="294" y="41"/>
                  </a:cubicBezTo>
                  <a:cubicBezTo>
                    <a:pt x="330" y="66"/>
                    <a:pt x="357" y="84"/>
                    <a:pt x="368" y="128"/>
                  </a:cubicBezTo>
                  <a:close/>
                </a:path>
              </a:pathLst>
            </a:custGeom>
            <a:solidFill>
              <a:srgbClr val="BAE8E0"/>
            </a:solidFill>
            <a:ln w="9525">
              <a:noFill/>
            </a:ln>
          </p:spPr>
          <p:txBody>
            <a:bodyPr/>
            <a:p>
              <a:endParaRPr lang="en-US"/>
            </a:p>
          </p:txBody>
        </p:sp>
        <p:sp>
          <p:nvSpPr>
            <p:cNvPr id="11122" name="Freeform 1452"/>
            <p:cNvSpPr/>
            <p:nvPr/>
          </p:nvSpPr>
          <p:spPr>
            <a:xfrm>
              <a:off x="9205865" y="309101"/>
              <a:ext cx="1221014" cy="104386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438" h="374">
                  <a:moveTo>
                    <a:pt x="414" y="231"/>
                  </a:moveTo>
                  <a:cubicBezTo>
                    <a:pt x="393" y="271"/>
                    <a:pt x="367" y="293"/>
                    <a:pt x="330" y="318"/>
                  </a:cubicBezTo>
                  <a:cubicBezTo>
                    <a:pt x="308" y="334"/>
                    <a:pt x="282" y="364"/>
                    <a:pt x="255" y="371"/>
                  </a:cubicBezTo>
                  <a:cubicBezTo>
                    <a:pt x="245" y="374"/>
                    <a:pt x="235" y="372"/>
                    <a:pt x="228" y="367"/>
                  </a:cubicBezTo>
                  <a:cubicBezTo>
                    <a:pt x="280" y="332"/>
                    <a:pt x="334" y="290"/>
                    <a:pt x="366" y="237"/>
                  </a:cubicBezTo>
                  <a:cubicBezTo>
                    <a:pt x="385" y="206"/>
                    <a:pt x="402" y="182"/>
                    <a:pt x="393" y="145"/>
                  </a:cubicBezTo>
                  <a:cubicBezTo>
                    <a:pt x="382" y="101"/>
                    <a:pt x="355" y="83"/>
                    <a:pt x="319" y="58"/>
                  </a:cubicBezTo>
                  <a:cubicBezTo>
                    <a:pt x="257" y="17"/>
                    <a:pt x="189" y="18"/>
                    <a:pt x="125" y="61"/>
                  </a:cubicBezTo>
                  <a:cubicBezTo>
                    <a:pt x="80" y="91"/>
                    <a:pt x="52" y="139"/>
                    <a:pt x="25" y="186"/>
                  </a:cubicBezTo>
                  <a:cubicBezTo>
                    <a:pt x="19" y="184"/>
                    <a:pt x="14" y="180"/>
                    <a:pt x="11" y="175"/>
                  </a:cubicBezTo>
                  <a:cubicBezTo>
                    <a:pt x="0" y="154"/>
                    <a:pt x="28" y="129"/>
                    <a:pt x="38" y="112"/>
                  </a:cubicBezTo>
                  <a:cubicBezTo>
                    <a:pt x="53" y="87"/>
                    <a:pt x="66" y="65"/>
                    <a:pt x="89" y="47"/>
                  </a:cubicBezTo>
                  <a:cubicBezTo>
                    <a:pt x="131" y="14"/>
                    <a:pt x="175" y="0"/>
                    <a:pt x="228" y="0"/>
                  </a:cubicBezTo>
                  <a:cubicBezTo>
                    <a:pt x="293" y="1"/>
                    <a:pt x="354" y="26"/>
                    <a:pt x="396" y="77"/>
                  </a:cubicBezTo>
                  <a:cubicBezTo>
                    <a:pt x="428" y="115"/>
                    <a:pt x="438" y="187"/>
                    <a:pt x="414" y="231"/>
                  </a:cubicBezTo>
                  <a:close/>
                </a:path>
              </a:pathLst>
            </a:custGeom>
            <a:solidFill>
              <a:srgbClr val="FFB8BD"/>
            </a:solidFill>
            <a:ln w="9525">
              <a:noFill/>
            </a:ln>
          </p:spPr>
          <p:txBody>
            <a:bodyPr/>
            <a:p>
              <a:endParaRPr lang="en-US"/>
            </a:p>
          </p:txBody>
        </p:sp>
        <p:sp>
          <p:nvSpPr>
            <p:cNvPr id="11123" name="Freeform 1453"/>
            <p:cNvSpPr/>
            <p:nvPr/>
          </p:nvSpPr>
          <p:spPr>
            <a:xfrm>
              <a:off x="9205865" y="309101"/>
              <a:ext cx="1221014" cy="1043860"/>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8" h="374">
                  <a:moveTo>
                    <a:pt x="25" y="186"/>
                  </a:moveTo>
                  <a:cubicBezTo>
                    <a:pt x="19" y="184"/>
                    <a:pt x="14" y="180"/>
                    <a:pt x="11" y="175"/>
                  </a:cubicBezTo>
                  <a:cubicBezTo>
                    <a:pt x="0" y="154"/>
                    <a:pt x="28" y="129"/>
                    <a:pt x="38" y="112"/>
                  </a:cubicBezTo>
                  <a:cubicBezTo>
                    <a:pt x="53" y="87"/>
                    <a:pt x="66" y="65"/>
                    <a:pt x="89" y="47"/>
                  </a:cubicBezTo>
                  <a:cubicBezTo>
                    <a:pt x="131" y="14"/>
                    <a:pt x="175" y="0"/>
                    <a:pt x="228" y="0"/>
                  </a:cubicBezTo>
                  <a:cubicBezTo>
                    <a:pt x="293" y="1"/>
                    <a:pt x="354" y="26"/>
                    <a:pt x="396" y="77"/>
                  </a:cubicBezTo>
                  <a:cubicBezTo>
                    <a:pt x="428" y="115"/>
                    <a:pt x="438" y="187"/>
                    <a:pt x="414" y="231"/>
                  </a:cubicBezTo>
                  <a:cubicBezTo>
                    <a:pt x="393" y="271"/>
                    <a:pt x="367" y="293"/>
                    <a:pt x="330" y="318"/>
                  </a:cubicBezTo>
                  <a:cubicBezTo>
                    <a:pt x="308" y="334"/>
                    <a:pt x="282" y="364"/>
                    <a:pt x="255" y="371"/>
                  </a:cubicBezTo>
                  <a:cubicBezTo>
                    <a:pt x="245" y="374"/>
                    <a:pt x="235" y="372"/>
                    <a:pt x="228" y="367"/>
                  </a:cubicBezTo>
                  <a:cubicBezTo>
                    <a:pt x="218" y="361"/>
                    <a:pt x="212" y="351"/>
                    <a:pt x="211" y="340"/>
                  </a:cubicBezTo>
                  <a:cubicBezTo>
                    <a:pt x="210" y="334"/>
                    <a:pt x="211" y="328"/>
                    <a:pt x="214" y="322"/>
                  </a:cubicBezTo>
                  <a:cubicBezTo>
                    <a:pt x="219" y="309"/>
                    <a:pt x="233" y="308"/>
                    <a:pt x="243" y="299"/>
                  </a:cubicBezTo>
                  <a:cubicBezTo>
                    <a:pt x="266" y="280"/>
                    <a:pt x="281" y="254"/>
                    <a:pt x="303" y="234"/>
                  </a:cubicBezTo>
                  <a:cubicBezTo>
                    <a:pt x="327" y="210"/>
                    <a:pt x="351" y="169"/>
                    <a:pt x="329" y="137"/>
                  </a:cubicBezTo>
                  <a:cubicBezTo>
                    <a:pt x="306" y="104"/>
                    <a:pt x="255" y="96"/>
                    <a:pt x="218" y="91"/>
                  </a:cubicBezTo>
                  <a:cubicBezTo>
                    <a:pt x="133" y="79"/>
                    <a:pt x="93" y="130"/>
                    <a:pt x="61" y="200"/>
                  </a:cubicBezTo>
                  <a:cubicBezTo>
                    <a:pt x="55" y="196"/>
                    <a:pt x="48" y="194"/>
                    <a:pt x="40" y="192"/>
                  </a:cubicBezTo>
                  <a:cubicBezTo>
                    <a:pt x="35" y="190"/>
                    <a:pt x="29" y="189"/>
                    <a:pt x="25" y="18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1124" name="Freeform 1454"/>
            <p:cNvSpPr/>
            <p:nvPr/>
          </p:nvSpPr>
          <p:spPr>
            <a:xfrm>
              <a:off x="9276344" y="356723"/>
              <a:ext cx="1051481" cy="977191"/>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77" h="350">
                  <a:moveTo>
                    <a:pt x="0" y="169"/>
                  </a:moveTo>
                  <a:cubicBezTo>
                    <a:pt x="27" y="122"/>
                    <a:pt x="55" y="74"/>
                    <a:pt x="100" y="44"/>
                  </a:cubicBezTo>
                  <a:cubicBezTo>
                    <a:pt x="164" y="1"/>
                    <a:pt x="232" y="0"/>
                    <a:pt x="294" y="41"/>
                  </a:cubicBezTo>
                  <a:cubicBezTo>
                    <a:pt x="330" y="66"/>
                    <a:pt x="357" y="84"/>
                    <a:pt x="368" y="128"/>
                  </a:cubicBezTo>
                  <a:cubicBezTo>
                    <a:pt x="377" y="165"/>
                    <a:pt x="360" y="189"/>
                    <a:pt x="341" y="220"/>
                  </a:cubicBezTo>
                  <a:cubicBezTo>
                    <a:pt x="309" y="273"/>
                    <a:pt x="255" y="315"/>
                    <a:pt x="203" y="35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25" name="Freeform 1455"/>
            <p:cNvSpPr/>
            <p:nvPr/>
          </p:nvSpPr>
          <p:spPr>
            <a:xfrm>
              <a:off x="9318251" y="469109"/>
              <a:ext cx="941000" cy="790515"/>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8" h="283">
                  <a:moveTo>
                    <a:pt x="0" y="135"/>
                  </a:moveTo>
                  <a:cubicBezTo>
                    <a:pt x="10" y="113"/>
                    <a:pt x="32" y="91"/>
                    <a:pt x="42" y="75"/>
                  </a:cubicBezTo>
                  <a:cubicBezTo>
                    <a:pt x="58" y="47"/>
                    <a:pt x="75" y="23"/>
                    <a:pt x="108" y="14"/>
                  </a:cubicBezTo>
                  <a:cubicBezTo>
                    <a:pt x="145" y="5"/>
                    <a:pt x="176" y="0"/>
                    <a:pt x="214" y="9"/>
                  </a:cubicBezTo>
                  <a:cubicBezTo>
                    <a:pt x="246" y="16"/>
                    <a:pt x="290" y="36"/>
                    <a:pt x="308" y="65"/>
                  </a:cubicBezTo>
                  <a:cubicBezTo>
                    <a:pt x="338" y="112"/>
                    <a:pt x="316" y="158"/>
                    <a:pt x="282" y="196"/>
                  </a:cubicBezTo>
                  <a:cubicBezTo>
                    <a:pt x="265" y="215"/>
                    <a:pt x="248" y="234"/>
                    <a:pt x="226" y="250"/>
                  </a:cubicBezTo>
                  <a:cubicBezTo>
                    <a:pt x="212" y="259"/>
                    <a:pt x="192" y="274"/>
                    <a:pt x="171" y="28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26" name="Freeform 1456"/>
            <p:cNvSpPr/>
            <p:nvPr/>
          </p:nvSpPr>
          <p:spPr>
            <a:xfrm>
              <a:off x="8765843" y="234812"/>
              <a:ext cx="1137200" cy="8209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8" h="294">
                  <a:moveTo>
                    <a:pt x="11" y="157"/>
                  </a:moveTo>
                  <a:cubicBezTo>
                    <a:pt x="2" y="175"/>
                    <a:pt x="0" y="196"/>
                    <a:pt x="19" y="210"/>
                  </a:cubicBezTo>
                  <a:cubicBezTo>
                    <a:pt x="44" y="227"/>
                    <a:pt x="73" y="204"/>
                    <a:pt x="96" y="195"/>
                  </a:cubicBezTo>
                  <a:cubicBezTo>
                    <a:pt x="75" y="207"/>
                    <a:pt x="51" y="224"/>
                    <a:pt x="68" y="250"/>
                  </a:cubicBezTo>
                  <a:cubicBezTo>
                    <a:pt x="97" y="294"/>
                    <a:pt x="158" y="220"/>
                    <a:pt x="158" y="190"/>
                  </a:cubicBezTo>
                  <a:cubicBezTo>
                    <a:pt x="157" y="273"/>
                    <a:pt x="254" y="282"/>
                    <a:pt x="236" y="197"/>
                  </a:cubicBezTo>
                  <a:cubicBezTo>
                    <a:pt x="247" y="227"/>
                    <a:pt x="266" y="279"/>
                    <a:pt x="314" y="252"/>
                  </a:cubicBezTo>
                  <a:cubicBezTo>
                    <a:pt x="343" y="235"/>
                    <a:pt x="361" y="177"/>
                    <a:pt x="318" y="164"/>
                  </a:cubicBezTo>
                  <a:cubicBezTo>
                    <a:pt x="342" y="178"/>
                    <a:pt x="397" y="161"/>
                    <a:pt x="401" y="128"/>
                  </a:cubicBezTo>
                  <a:cubicBezTo>
                    <a:pt x="408" y="69"/>
                    <a:pt x="322" y="110"/>
                    <a:pt x="302" y="123"/>
                  </a:cubicBezTo>
                  <a:cubicBezTo>
                    <a:pt x="296" y="100"/>
                    <a:pt x="297" y="49"/>
                    <a:pt x="262" y="46"/>
                  </a:cubicBezTo>
                  <a:cubicBezTo>
                    <a:pt x="234" y="44"/>
                    <a:pt x="214" y="92"/>
                    <a:pt x="207" y="106"/>
                  </a:cubicBezTo>
                  <a:cubicBezTo>
                    <a:pt x="227" y="65"/>
                    <a:pt x="153" y="0"/>
                    <a:pt x="120" y="57"/>
                  </a:cubicBezTo>
                  <a:cubicBezTo>
                    <a:pt x="110" y="75"/>
                    <a:pt x="107" y="112"/>
                    <a:pt x="112" y="131"/>
                  </a:cubicBezTo>
                  <a:cubicBezTo>
                    <a:pt x="99" y="79"/>
                    <a:pt x="30" y="124"/>
                    <a:pt x="15" y="148"/>
                  </a:cubicBezTo>
                  <a:cubicBezTo>
                    <a:pt x="14" y="151"/>
                    <a:pt x="12" y="154"/>
                    <a:pt x="11" y="157"/>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1127" name="Freeform 1457"/>
            <p:cNvSpPr/>
            <p:nvPr/>
          </p:nvSpPr>
          <p:spPr>
            <a:xfrm>
              <a:off x="9777322" y="596734"/>
              <a:ext cx="5715" cy="36192"/>
            </a:xfrm>
            <a:custGeom>
              <a:avLst/>
              <a:gdLst/>
              <a:ahLst/>
              <a:cxnLst>
                <a:cxn ang="0">
                  <a:pos x="0" y="2147483646"/>
                </a:cxn>
                <a:cxn ang="0">
                  <a:pos x="0" y="0"/>
                </a:cxn>
              </a:cxnLst>
              <a:pathLst>
                <a:path w="2" h="13">
                  <a:moveTo>
                    <a:pt x="0" y="13"/>
                  </a:moveTo>
                  <a:cubicBezTo>
                    <a:pt x="1" y="9"/>
                    <a:pt x="2"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28" name="Freeform 1458"/>
            <p:cNvSpPr/>
            <p:nvPr/>
          </p:nvSpPr>
          <p:spPr>
            <a:xfrm>
              <a:off x="9676364" y="600544"/>
              <a:ext cx="9524" cy="68575"/>
            </a:xfrm>
            <a:custGeom>
              <a:avLst/>
              <a:gdLst/>
              <a:ahLst/>
              <a:cxnLst>
                <a:cxn ang="0">
                  <a:pos x="2147483646" y="2147483646"/>
                </a:cxn>
                <a:cxn ang="0">
                  <a:pos x="0" y="0"/>
                </a:cxn>
              </a:cxnLst>
              <a:pathLst>
                <a:path w="3" h="25">
                  <a:moveTo>
                    <a:pt x="2" y="25"/>
                  </a:moveTo>
                  <a:cubicBezTo>
                    <a:pt x="1" y="17"/>
                    <a:pt x="3"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29" name="Freeform 1459"/>
            <p:cNvSpPr/>
            <p:nvPr/>
          </p:nvSpPr>
          <p:spPr>
            <a:xfrm>
              <a:off x="9565883" y="632927"/>
              <a:ext cx="13334" cy="62860"/>
            </a:xfrm>
            <a:custGeom>
              <a:avLst/>
              <a:gdLst/>
              <a:ahLst/>
              <a:cxnLst>
                <a:cxn ang="0">
                  <a:pos x="2147483646" y="2147483646"/>
                </a:cxn>
                <a:cxn ang="0">
                  <a:pos x="0" y="0"/>
                </a:cxn>
              </a:cxnLst>
              <a:pathLst>
                <a:path w="5" h="22">
                  <a:moveTo>
                    <a:pt x="5" y="22"/>
                  </a:moveTo>
                  <a:cubicBezTo>
                    <a:pt x="5" y="15"/>
                    <a:pt x="4"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0" name="Freeform 1460"/>
            <p:cNvSpPr/>
            <p:nvPr/>
          </p:nvSpPr>
          <p:spPr>
            <a:xfrm>
              <a:off x="9451591" y="621498"/>
              <a:ext cx="17144" cy="89528"/>
            </a:xfrm>
            <a:custGeom>
              <a:avLst/>
              <a:gdLst/>
              <a:ahLst/>
              <a:cxnLst>
                <a:cxn ang="0">
                  <a:pos x="2147483646" y="2147483646"/>
                </a:cxn>
                <a:cxn ang="0">
                  <a:pos x="0" y="0"/>
                </a:cxn>
              </a:cxnLst>
              <a:pathLst>
                <a:path w="6" h="32">
                  <a:moveTo>
                    <a:pt x="6" y="32"/>
                  </a:moveTo>
                  <a:cubicBezTo>
                    <a:pt x="2" y="23"/>
                    <a:pt x="0" y="1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1" name="Freeform 1461"/>
            <p:cNvSpPr/>
            <p:nvPr/>
          </p:nvSpPr>
          <p:spPr>
            <a:xfrm>
              <a:off x="9333490" y="619593"/>
              <a:ext cx="11429" cy="97148"/>
            </a:xfrm>
            <a:custGeom>
              <a:avLst/>
              <a:gdLst/>
              <a:ahLst/>
              <a:cxnLst>
                <a:cxn ang="0">
                  <a:pos x="2147483646" y="2147483646"/>
                </a:cxn>
                <a:cxn ang="0">
                  <a:pos x="0" y="0"/>
                </a:cxn>
              </a:cxnLst>
              <a:pathLst>
                <a:path w="4" h="35">
                  <a:moveTo>
                    <a:pt x="3" y="35"/>
                  </a:moveTo>
                  <a:cubicBezTo>
                    <a:pt x="2" y="25"/>
                    <a:pt x="4"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2" name="Freeform 1462"/>
            <p:cNvSpPr/>
            <p:nvPr/>
          </p:nvSpPr>
          <p:spPr>
            <a:xfrm>
              <a:off x="9219199" y="650070"/>
              <a:ext cx="9524" cy="53336"/>
            </a:xfrm>
            <a:custGeom>
              <a:avLst/>
              <a:gdLst/>
              <a:ahLst/>
              <a:cxnLst>
                <a:cxn ang="0">
                  <a:pos x="2147483646" y="2147483646"/>
                </a:cxn>
                <a:cxn ang="0">
                  <a:pos x="0" y="0"/>
                </a:cxn>
              </a:cxnLst>
              <a:pathLst>
                <a:path w="3" h="19">
                  <a:moveTo>
                    <a:pt x="3" y="19"/>
                  </a:moveTo>
                  <a:cubicBezTo>
                    <a:pt x="3" y="12"/>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3" name="Freeform 1463"/>
            <p:cNvSpPr/>
            <p:nvPr/>
          </p:nvSpPr>
          <p:spPr>
            <a:xfrm>
              <a:off x="9093478" y="644356"/>
              <a:ext cx="11429" cy="66670"/>
            </a:xfrm>
            <a:custGeom>
              <a:avLst/>
              <a:gdLst/>
              <a:ahLst/>
              <a:cxnLst>
                <a:cxn ang="0">
                  <a:pos x="2147483646" y="2147483646"/>
                </a:cxn>
                <a:cxn ang="0">
                  <a:pos x="0" y="0"/>
                </a:cxn>
              </a:cxnLst>
              <a:pathLst>
                <a:path w="4" h="24">
                  <a:moveTo>
                    <a:pt x="4" y="24"/>
                  </a:moveTo>
                  <a:cubicBezTo>
                    <a:pt x="4" y="16"/>
                    <a:pt x="2"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4" name="Freeform 1464"/>
            <p:cNvSpPr/>
            <p:nvPr/>
          </p:nvSpPr>
          <p:spPr>
            <a:xfrm>
              <a:off x="8973472" y="669119"/>
              <a:ext cx="20953" cy="47621"/>
            </a:xfrm>
            <a:custGeom>
              <a:avLst/>
              <a:gdLst/>
              <a:ahLst/>
              <a:cxnLst>
                <a:cxn ang="0">
                  <a:pos x="2147483646" y="2147483646"/>
                </a:cxn>
                <a:cxn ang="0">
                  <a:pos x="0" y="0"/>
                </a:cxn>
              </a:cxnLst>
              <a:pathLst>
                <a:path w="7" h="17">
                  <a:moveTo>
                    <a:pt x="7" y="17"/>
                  </a:moveTo>
                  <a:cubicBezTo>
                    <a:pt x="7" y="11"/>
                    <a:pt x="7"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5" name="Freeform 1465"/>
            <p:cNvSpPr/>
            <p:nvPr/>
          </p:nvSpPr>
          <p:spPr>
            <a:xfrm>
              <a:off x="8874419" y="690072"/>
              <a:ext cx="26668" cy="51431"/>
            </a:xfrm>
            <a:custGeom>
              <a:avLst/>
              <a:gdLst/>
              <a:ahLst/>
              <a:cxnLst>
                <a:cxn ang="0">
                  <a:pos x="2147483646" y="2147483646"/>
                </a:cxn>
                <a:cxn ang="0">
                  <a:pos x="2147483646" y="0"/>
                </a:cxn>
              </a:cxnLst>
              <a:pathLst>
                <a:path w="10" h="19">
                  <a:moveTo>
                    <a:pt x="10" y="19"/>
                  </a:moveTo>
                  <a:cubicBezTo>
                    <a:pt x="9" y="12"/>
                    <a:pt x="0"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6" name="Freeform 1466"/>
            <p:cNvSpPr/>
            <p:nvPr/>
          </p:nvSpPr>
          <p:spPr>
            <a:xfrm>
              <a:off x="9603980" y="787220"/>
              <a:ext cx="15239" cy="66670"/>
            </a:xfrm>
            <a:custGeom>
              <a:avLst/>
              <a:gdLst/>
              <a:ahLst/>
              <a:cxnLst>
                <a:cxn ang="0">
                  <a:pos x="2147483646" y="2147483646"/>
                </a:cxn>
                <a:cxn ang="0">
                  <a:pos x="0" y="0"/>
                </a:cxn>
              </a:cxnLst>
              <a:pathLst>
                <a:path w="5" h="24">
                  <a:moveTo>
                    <a:pt x="2" y="24"/>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7" name="Freeform 1467"/>
            <p:cNvSpPr/>
            <p:nvPr/>
          </p:nvSpPr>
          <p:spPr>
            <a:xfrm>
              <a:off x="9512547" y="773886"/>
              <a:ext cx="19049" cy="78099"/>
            </a:xfrm>
            <a:custGeom>
              <a:avLst/>
              <a:gdLst/>
              <a:ahLst/>
              <a:cxnLst>
                <a:cxn ang="0">
                  <a:pos x="2147483646" y="2147483646"/>
                </a:cxn>
                <a:cxn ang="0">
                  <a:pos x="0" y="0"/>
                </a:cxn>
              </a:cxnLst>
              <a:pathLst>
                <a:path w="7" h="28">
                  <a:moveTo>
                    <a:pt x="3" y="28"/>
                  </a:moveTo>
                  <a:cubicBezTo>
                    <a:pt x="2" y="21"/>
                    <a:pt x="7"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8" name="Freeform 1468"/>
            <p:cNvSpPr/>
            <p:nvPr/>
          </p:nvSpPr>
          <p:spPr>
            <a:xfrm>
              <a:off x="9312537" y="777696"/>
              <a:ext cx="19049" cy="80004"/>
            </a:xfrm>
            <a:custGeom>
              <a:avLst/>
              <a:gdLst/>
              <a:ahLst/>
              <a:cxnLst>
                <a:cxn ang="0">
                  <a:pos x="2147483646" y="2147483646"/>
                </a:cxn>
                <a:cxn ang="0">
                  <a:pos x="0" y="0"/>
                </a:cxn>
              </a:cxnLst>
              <a:pathLst>
                <a:path w="7" h="28">
                  <a:moveTo>
                    <a:pt x="4" y="28"/>
                  </a:moveTo>
                  <a:cubicBezTo>
                    <a:pt x="7" y="2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39" name="Freeform 1469"/>
            <p:cNvSpPr/>
            <p:nvPr/>
          </p:nvSpPr>
          <p:spPr>
            <a:xfrm>
              <a:off x="9063000" y="815793"/>
              <a:ext cx="11429" cy="32383"/>
            </a:xfrm>
            <a:custGeom>
              <a:avLst/>
              <a:gdLst/>
              <a:ahLst/>
              <a:cxnLst>
                <a:cxn ang="0">
                  <a:pos x="2147483646" y="2147483646"/>
                </a:cxn>
                <a:cxn ang="0">
                  <a:pos x="0" y="0"/>
                </a:cxn>
              </a:cxnLst>
              <a:pathLst>
                <a:path w="4" h="12">
                  <a:moveTo>
                    <a:pt x="3" y="12"/>
                  </a:moveTo>
                  <a:cubicBezTo>
                    <a:pt x="4" y="9"/>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0" name="Freeform 1470"/>
            <p:cNvSpPr/>
            <p:nvPr/>
          </p:nvSpPr>
          <p:spPr>
            <a:xfrm>
              <a:off x="8994425" y="846270"/>
              <a:ext cx="19049" cy="43812"/>
            </a:xfrm>
            <a:custGeom>
              <a:avLst/>
              <a:gdLst/>
              <a:ahLst/>
              <a:cxnLst>
                <a:cxn ang="0">
                  <a:pos x="2147483646" y="2147483646"/>
                </a:cxn>
                <a:cxn ang="0">
                  <a:pos x="0" y="0"/>
                </a:cxn>
              </a:cxnLst>
              <a:pathLst>
                <a:path w="7" h="16">
                  <a:moveTo>
                    <a:pt x="7" y="16"/>
                  </a:moveTo>
                  <a:cubicBezTo>
                    <a:pt x="7" y="10"/>
                    <a:pt x="5"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1" name="Freeform 1471"/>
            <p:cNvSpPr/>
            <p:nvPr/>
          </p:nvSpPr>
          <p:spPr>
            <a:xfrm>
              <a:off x="9483974" y="450061"/>
              <a:ext cx="15239" cy="62860"/>
            </a:xfrm>
            <a:custGeom>
              <a:avLst/>
              <a:gdLst/>
              <a:ahLst/>
              <a:cxnLst>
                <a:cxn ang="0">
                  <a:pos x="2147483646" y="2147483646"/>
                </a:cxn>
                <a:cxn ang="0">
                  <a:pos x="0" y="2147483646"/>
                </a:cxn>
              </a:cxnLst>
              <a:pathLst>
                <a:path w="5" h="23">
                  <a:moveTo>
                    <a:pt x="3" y="23"/>
                  </a:moveTo>
                  <a:cubicBezTo>
                    <a:pt x="3" y="18"/>
                    <a:pt x="5"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2" name="Freeform 1472"/>
            <p:cNvSpPr/>
            <p:nvPr/>
          </p:nvSpPr>
          <p:spPr>
            <a:xfrm>
              <a:off x="9403970" y="474824"/>
              <a:ext cx="7619" cy="59050"/>
            </a:xfrm>
            <a:custGeom>
              <a:avLst/>
              <a:gdLst/>
              <a:ahLst/>
              <a:cxnLst>
                <a:cxn ang="0">
                  <a:pos x="2147483646" y="2147483646"/>
                </a:cxn>
                <a:cxn ang="0">
                  <a:pos x="0" y="0"/>
                </a:cxn>
              </a:cxnLst>
              <a:pathLst>
                <a:path w="3" h="21">
                  <a:moveTo>
                    <a:pt x="2" y="21"/>
                  </a:moveTo>
                  <a:cubicBezTo>
                    <a:pt x="3" y="16"/>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3" name="Freeform 1473"/>
            <p:cNvSpPr/>
            <p:nvPr/>
          </p:nvSpPr>
          <p:spPr>
            <a:xfrm>
              <a:off x="9200150" y="455775"/>
              <a:ext cx="49526" cy="80004"/>
            </a:xfrm>
            <a:custGeom>
              <a:avLst/>
              <a:gdLst/>
              <a:ahLst/>
              <a:cxnLst>
                <a:cxn ang="0">
                  <a:pos x="2147483646" y="2147483646"/>
                </a:cxn>
                <a:cxn ang="0">
                  <a:pos x="0" y="0"/>
                </a:cxn>
              </a:cxnLst>
              <a:pathLst>
                <a:path w="18" h="29">
                  <a:moveTo>
                    <a:pt x="13" y="29"/>
                  </a:moveTo>
                  <a:cubicBezTo>
                    <a:pt x="18" y="2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4" name="Freeform 1474"/>
            <p:cNvSpPr/>
            <p:nvPr/>
          </p:nvSpPr>
          <p:spPr>
            <a:xfrm>
              <a:off x="9114431" y="495777"/>
              <a:ext cx="24763" cy="53336"/>
            </a:xfrm>
            <a:custGeom>
              <a:avLst/>
              <a:gdLst/>
              <a:ahLst/>
              <a:cxnLst>
                <a:cxn ang="0">
                  <a:pos x="2147483646" y="2147483646"/>
                </a:cxn>
                <a:cxn ang="0">
                  <a:pos x="0" y="0"/>
                </a:cxn>
              </a:cxnLst>
              <a:pathLst>
                <a:path w="9" h="19">
                  <a:moveTo>
                    <a:pt x="9" y="19"/>
                  </a:moveTo>
                  <a:cubicBezTo>
                    <a:pt x="8" y="13"/>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5" name="Freeform 1475"/>
            <p:cNvSpPr/>
            <p:nvPr/>
          </p:nvSpPr>
          <p:spPr>
            <a:xfrm>
              <a:off x="9464925" y="781505"/>
              <a:ext cx="1135295" cy="81718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7" h="293">
                  <a:moveTo>
                    <a:pt x="10" y="156"/>
                  </a:moveTo>
                  <a:cubicBezTo>
                    <a:pt x="2" y="175"/>
                    <a:pt x="0" y="196"/>
                    <a:pt x="19" y="209"/>
                  </a:cubicBezTo>
                  <a:cubicBezTo>
                    <a:pt x="43" y="227"/>
                    <a:pt x="72" y="204"/>
                    <a:pt x="96" y="195"/>
                  </a:cubicBezTo>
                  <a:cubicBezTo>
                    <a:pt x="74" y="206"/>
                    <a:pt x="51" y="224"/>
                    <a:pt x="68" y="250"/>
                  </a:cubicBezTo>
                  <a:cubicBezTo>
                    <a:pt x="97" y="293"/>
                    <a:pt x="157" y="220"/>
                    <a:pt x="158" y="190"/>
                  </a:cubicBezTo>
                  <a:cubicBezTo>
                    <a:pt x="156" y="273"/>
                    <a:pt x="254" y="282"/>
                    <a:pt x="236" y="197"/>
                  </a:cubicBezTo>
                  <a:cubicBezTo>
                    <a:pt x="247" y="227"/>
                    <a:pt x="266" y="279"/>
                    <a:pt x="313" y="251"/>
                  </a:cubicBezTo>
                  <a:cubicBezTo>
                    <a:pt x="343" y="234"/>
                    <a:pt x="360" y="176"/>
                    <a:pt x="318" y="164"/>
                  </a:cubicBezTo>
                  <a:cubicBezTo>
                    <a:pt x="342" y="177"/>
                    <a:pt x="397" y="160"/>
                    <a:pt x="401" y="127"/>
                  </a:cubicBezTo>
                  <a:cubicBezTo>
                    <a:pt x="407" y="69"/>
                    <a:pt x="321" y="109"/>
                    <a:pt x="302" y="123"/>
                  </a:cubicBezTo>
                  <a:cubicBezTo>
                    <a:pt x="295" y="99"/>
                    <a:pt x="297" y="48"/>
                    <a:pt x="261" y="46"/>
                  </a:cubicBezTo>
                  <a:cubicBezTo>
                    <a:pt x="234" y="44"/>
                    <a:pt x="214" y="91"/>
                    <a:pt x="207" y="105"/>
                  </a:cubicBezTo>
                  <a:cubicBezTo>
                    <a:pt x="226" y="65"/>
                    <a:pt x="153" y="0"/>
                    <a:pt x="120" y="57"/>
                  </a:cubicBezTo>
                  <a:cubicBezTo>
                    <a:pt x="109" y="75"/>
                    <a:pt x="107" y="111"/>
                    <a:pt x="112" y="130"/>
                  </a:cubicBezTo>
                  <a:cubicBezTo>
                    <a:pt x="99" y="79"/>
                    <a:pt x="29" y="123"/>
                    <a:pt x="15" y="148"/>
                  </a:cubicBezTo>
                  <a:cubicBezTo>
                    <a:pt x="13" y="150"/>
                    <a:pt x="12" y="153"/>
                    <a:pt x="10" y="156"/>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1146" name="Freeform 1476"/>
            <p:cNvSpPr/>
            <p:nvPr/>
          </p:nvSpPr>
          <p:spPr>
            <a:xfrm>
              <a:off x="10478309" y="1141523"/>
              <a:ext cx="5715" cy="38097"/>
            </a:xfrm>
            <a:custGeom>
              <a:avLst/>
              <a:gdLst/>
              <a:ahLst/>
              <a:cxnLst>
                <a:cxn ang="0">
                  <a:pos x="0" y="2147483646"/>
                </a:cxn>
                <a:cxn ang="0">
                  <a:pos x="0" y="0"/>
                </a:cxn>
              </a:cxnLst>
              <a:pathLst>
                <a:path w="2" h="14">
                  <a:moveTo>
                    <a:pt x="0" y="14"/>
                  </a:moveTo>
                  <a:cubicBezTo>
                    <a:pt x="1" y="10"/>
                    <a:pt x="2"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7" name="Freeform 1477"/>
            <p:cNvSpPr/>
            <p:nvPr/>
          </p:nvSpPr>
          <p:spPr>
            <a:xfrm>
              <a:off x="10377352" y="1147237"/>
              <a:ext cx="7619" cy="66670"/>
            </a:xfrm>
            <a:custGeom>
              <a:avLst/>
              <a:gdLst/>
              <a:ahLst/>
              <a:cxnLst>
                <a:cxn ang="0">
                  <a:pos x="2147483646" y="2147483646"/>
                </a:cxn>
                <a:cxn ang="0">
                  <a:pos x="0" y="0"/>
                </a:cxn>
              </a:cxnLst>
              <a:pathLst>
                <a:path w="3" h="24">
                  <a:moveTo>
                    <a:pt x="2" y="24"/>
                  </a:moveTo>
                  <a:cubicBezTo>
                    <a:pt x="1" y="16"/>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8" name="Freeform 1478"/>
            <p:cNvSpPr/>
            <p:nvPr/>
          </p:nvSpPr>
          <p:spPr>
            <a:xfrm>
              <a:off x="10263061" y="1179620"/>
              <a:ext cx="17144" cy="59050"/>
            </a:xfrm>
            <a:custGeom>
              <a:avLst/>
              <a:gdLst/>
              <a:ahLst/>
              <a:cxnLst>
                <a:cxn ang="0">
                  <a:pos x="2147483646" y="2147483646"/>
                </a:cxn>
                <a:cxn ang="0">
                  <a:pos x="0" y="0"/>
                </a:cxn>
              </a:cxnLst>
              <a:pathLst>
                <a:path w="6" h="21">
                  <a:moveTo>
                    <a:pt x="6" y="21"/>
                  </a:moveTo>
                  <a:cubicBezTo>
                    <a:pt x="6" y="15"/>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49" name="Freeform 1479"/>
            <p:cNvSpPr/>
            <p:nvPr/>
          </p:nvSpPr>
          <p:spPr>
            <a:xfrm>
              <a:off x="10150674" y="1166286"/>
              <a:ext cx="17144" cy="93338"/>
            </a:xfrm>
            <a:custGeom>
              <a:avLst/>
              <a:gdLst/>
              <a:ahLst/>
              <a:cxnLst>
                <a:cxn ang="0">
                  <a:pos x="2147483646" y="2147483646"/>
                </a:cxn>
                <a:cxn ang="0">
                  <a:pos x="0" y="0"/>
                </a:cxn>
              </a:cxnLst>
              <a:pathLst>
                <a:path w="6" h="33">
                  <a:moveTo>
                    <a:pt x="6" y="33"/>
                  </a:moveTo>
                  <a:cubicBezTo>
                    <a:pt x="2" y="24"/>
                    <a:pt x="0" y="1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0" name="Freeform 1480"/>
            <p:cNvSpPr/>
            <p:nvPr/>
          </p:nvSpPr>
          <p:spPr>
            <a:xfrm>
              <a:off x="10030668" y="1166286"/>
              <a:ext cx="15239" cy="95243"/>
            </a:xfrm>
            <a:custGeom>
              <a:avLst/>
              <a:gdLst/>
              <a:ahLst/>
              <a:cxnLst>
                <a:cxn ang="0">
                  <a:pos x="2147483646" y="2147483646"/>
                </a:cxn>
                <a:cxn ang="0">
                  <a:pos x="0" y="0"/>
                </a:cxn>
              </a:cxnLst>
              <a:pathLst>
                <a:path w="5" h="34">
                  <a:moveTo>
                    <a:pt x="4" y="34"/>
                  </a:moveTo>
                  <a:cubicBezTo>
                    <a:pt x="3" y="24"/>
                    <a:pt x="5"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1" name="Freeform 1481"/>
            <p:cNvSpPr/>
            <p:nvPr/>
          </p:nvSpPr>
          <p:spPr>
            <a:xfrm>
              <a:off x="9920186" y="1194859"/>
              <a:ext cx="7619" cy="53336"/>
            </a:xfrm>
            <a:custGeom>
              <a:avLst/>
              <a:gdLst/>
              <a:ahLst/>
              <a:cxnLst>
                <a:cxn ang="0">
                  <a:pos x="2147483646" y="2147483646"/>
                </a:cxn>
                <a:cxn ang="0">
                  <a:pos x="0" y="0"/>
                </a:cxn>
              </a:cxnLst>
              <a:pathLst>
                <a:path w="3" h="19">
                  <a:moveTo>
                    <a:pt x="3" y="19"/>
                  </a:moveTo>
                  <a:cubicBezTo>
                    <a:pt x="2" y="12"/>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2" name="Freeform 1482"/>
            <p:cNvSpPr/>
            <p:nvPr/>
          </p:nvSpPr>
          <p:spPr>
            <a:xfrm>
              <a:off x="9790656" y="1191049"/>
              <a:ext cx="15239" cy="64765"/>
            </a:xfrm>
            <a:custGeom>
              <a:avLst/>
              <a:gdLst/>
              <a:ahLst/>
              <a:cxnLst>
                <a:cxn ang="0">
                  <a:pos x="2147483646" y="2147483646"/>
                </a:cxn>
                <a:cxn ang="0">
                  <a:pos x="0" y="0"/>
                </a:cxn>
              </a:cxnLst>
              <a:pathLst>
                <a:path w="5" h="23">
                  <a:moveTo>
                    <a:pt x="5" y="23"/>
                  </a:moveTo>
                  <a:cubicBezTo>
                    <a:pt x="4"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3" name="Freeform 1483"/>
            <p:cNvSpPr/>
            <p:nvPr/>
          </p:nvSpPr>
          <p:spPr>
            <a:xfrm>
              <a:off x="9674460" y="1213907"/>
              <a:ext cx="17144" cy="47621"/>
            </a:xfrm>
            <a:custGeom>
              <a:avLst/>
              <a:gdLst/>
              <a:ahLst/>
              <a:cxnLst>
                <a:cxn ang="0">
                  <a:pos x="2147483646" y="2147483646"/>
                </a:cxn>
                <a:cxn ang="0">
                  <a:pos x="0" y="0"/>
                </a:cxn>
              </a:cxnLst>
              <a:pathLst>
                <a:path w="6" h="17">
                  <a:moveTo>
                    <a:pt x="6" y="17"/>
                  </a:moveTo>
                  <a:cubicBezTo>
                    <a:pt x="6" y="11"/>
                    <a:pt x="6"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4" name="Freeform 1484"/>
            <p:cNvSpPr/>
            <p:nvPr/>
          </p:nvSpPr>
          <p:spPr>
            <a:xfrm>
              <a:off x="9573502" y="1232956"/>
              <a:ext cx="28573" cy="53336"/>
            </a:xfrm>
            <a:custGeom>
              <a:avLst/>
              <a:gdLst/>
              <a:ahLst/>
              <a:cxnLst>
                <a:cxn ang="0">
                  <a:pos x="2147483646" y="2147483646"/>
                </a:cxn>
                <a:cxn ang="0">
                  <a:pos x="2147483646" y="0"/>
                </a:cxn>
              </a:cxnLst>
              <a:pathLst>
                <a:path w="10" h="19">
                  <a:moveTo>
                    <a:pt x="10" y="19"/>
                  </a:moveTo>
                  <a:cubicBezTo>
                    <a:pt x="8" y="13"/>
                    <a:pt x="0"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5" name="Freeform 1485"/>
            <p:cNvSpPr/>
            <p:nvPr/>
          </p:nvSpPr>
          <p:spPr>
            <a:xfrm>
              <a:off x="10304967" y="1333913"/>
              <a:ext cx="13334" cy="64765"/>
            </a:xfrm>
            <a:custGeom>
              <a:avLst/>
              <a:gdLst/>
              <a:ahLst/>
              <a:cxnLst>
                <a:cxn ang="0">
                  <a:pos x="2147483646" y="2147483646"/>
                </a:cxn>
                <a:cxn ang="0">
                  <a:pos x="0" y="0"/>
                </a:cxn>
              </a:cxnLst>
              <a:pathLst>
                <a:path w="5" h="23">
                  <a:moveTo>
                    <a:pt x="1" y="23"/>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6" name="Freeform 1486"/>
            <p:cNvSpPr/>
            <p:nvPr/>
          </p:nvSpPr>
          <p:spPr>
            <a:xfrm>
              <a:off x="10213534" y="1320579"/>
              <a:ext cx="19049" cy="78099"/>
            </a:xfrm>
            <a:custGeom>
              <a:avLst/>
              <a:gdLst/>
              <a:ahLst/>
              <a:cxnLst>
                <a:cxn ang="0">
                  <a:pos x="2147483646" y="2147483646"/>
                </a:cxn>
                <a:cxn ang="0">
                  <a:pos x="0" y="0"/>
                </a:cxn>
              </a:cxnLst>
              <a:pathLst>
                <a:path w="7" h="28">
                  <a:moveTo>
                    <a:pt x="3" y="28"/>
                  </a:moveTo>
                  <a:cubicBezTo>
                    <a:pt x="2" y="20"/>
                    <a:pt x="7"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7" name="Freeform 1487"/>
            <p:cNvSpPr/>
            <p:nvPr/>
          </p:nvSpPr>
          <p:spPr>
            <a:xfrm>
              <a:off x="10009715" y="1322484"/>
              <a:ext cx="20953" cy="78099"/>
            </a:xfrm>
            <a:custGeom>
              <a:avLst/>
              <a:gdLst/>
              <a:ahLst/>
              <a:cxnLst>
                <a:cxn ang="0">
                  <a:pos x="2147483646" y="2147483646"/>
                </a:cxn>
                <a:cxn ang="0">
                  <a:pos x="0" y="0"/>
                </a:cxn>
              </a:cxnLst>
              <a:pathLst>
                <a:path w="8" h="28">
                  <a:moveTo>
                    <a:pt x="5" y="28"/>
                  </a:moveTo>
                  <a:cubicBezTo>
                    <a:pt x="8" y="22"/>
                    <a:pt x="6"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8" name="Freeform 1488"/>
            <p:cNvSpPr/>
            <p:nvPr/>
          </p:nvSpPr>
          <p:spPr>
            <a:xfrm>
              <a:off x="9763988" y="1358676"/>
              <a:ext cx="11429" cy="36192"/>
            </a:xfrm>
            <a:custGeom>
              <a:avLst/>
              <a:gdLst/>
              <a:ahLst/>
              <a:cxnLst>
                <a:cxn ang="0">
                  <a:pos x="2147483646" y="2147483646"/>
                </a:cxn>
                <a:cxn ang="0">
                  <a:pos x="0" y="0"/>
                </a:cxn>
              </a:cxnLst>
              <a:pathLst>
                <a:path w="4" h="13">
                  <a:moveTo>
                    <a:pt x="3" y="13"/>
                  </a:moveTo>
                  <a:cubicBezTo>
                    <a:pt x="4" y="9"/>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59" name="Freeform 1489"/>
            <p:cNvSpPr/>
            <p:nvPr/>
          </p:nvSpPr>
          <p:spPr>
            <a:xfrm>
              <a:off x="9693508" y="1389154"/>
              <a:ext cx="19049" cy="47621"/>
            </a:xfrm>
            <a:custGeom>
              <a:avLst/>
              <a:gdLst/>
              <a:ahLst/>
              <a:cxnLst>
                <a:cxn ang="0">
                  <a:pos x="2147483646" y="2147483646"/>
                </a:cxn>
                <a:cxn ang="0">
                  <a:pos x="0" y="0"/>
                </a:cxn>
              </a:cxnLst>
              <a:pathLst>
                <a:path w="7" h="17">
                  <a:moveTo>
                    <a:pt x="7" y="17"/>
                  </a:moveTo>
                  <a:cubicBezTo>
                    <a:pt x="7" y="11"/>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0" name="Freeform 1490"/>
            <p:cNvSpPr/>
            <p:nvPr/>
          </p:nvSpPr>
          <p:spPr>
            <a:xfrm>
              <a:off x="10184961" y="992944"/>
              <a:ext cx="11429" cy="66670"/>
            </a:xfrm>
            <a:custGeom>
              <a:avLst/>
              <a:gdLst/>
              <a:ahLst/>
              <a:cxnLst>
                <a:cxn ang="0">
                  <a:pos x="2147483646" y="2147483646"/>
                </a:cxn>
                <a:cxn ang="0">
                  <a:pos x="0" y="2147483646"/>
                </a:cxn>
              </a:cxnLst>
              <a:pathLst>
                <a:path w="4" h="24">
                  <a:moveTo>
                    <a:pt x="3" y="24"/>
                  </a:moveTo>
                  <a:cubicBezTo>
                    <a:pt x="3" y="19"/>
                    <a:pt x="4"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1" name="Freeform 1491"/>
            <p:cNvSpPr/>
            <p:nvPr/>
          </p:nvSpPr>
          <p:spPr>
            <a:xfrm>
              <a:off x="10103053" y="1021517"/>
              <a:ext cx="9524" cy="59050"/>
            </a:xfrm>
            <a:custGeom>
              <a:avLst/>
              <a:gdLst/>
              <a:ahLst/>
              <a:cxnLst>
                <a:cxn ang="0">
                  <a:pos x="2147483646" y="2147483646"/>
                </a:cxn>
                <a:cxn ang="0">
                  <a:pos x="0" y="0"/>
                </a:cxn>
              </a:cxnLst>
              <a:pathLst>
                <a:path w="3" h="21">
                  <a:moveTo>
                    <a:pt x="1" y="21"/>
                  </a:moveTo>
                  <a:cubicBezTo>
                    <a:pt x="3" y="15"/>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2" name="Freeform 1492"/>
            <p:cNvSpPr/>
            <p:nvPr/>
          </p:nvSpPr>
          <p:spPr>
            <a:xfrm>
              <a:off x="9901138" y="998659"/>
              <a:ext cx="45717" cy="81909"/>
            </a:xfrm>
            <a:custGeom>
              <a:avLst/>
              <a:gdLst/>
              <a:ahLst/>
              <a:cxnLst>
                <a:cxn ang="0">
                  <a:pos x="2147483646" y="2147483646"/>
                </a:cxn>
                <a:cxn ang="0">
                  <a:pos x="0" y="0"/>
                </a:cxn>
              </a:cxnLst>
              <a:pathLst>
                <a:path w="17" h="29">
                  <a:moveTo>
                    <a:pt x="13" y="29"/>
                  </a:moveTo>
                  <a:cubicBezTo>
                    <a:pt x="17" y="24"/>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3" name="Freeform 1493"/>
            <p:cNvSpPr/>
            <p:nvPr/>
          </p:nvSpPr>
          <p:spPr>
            <a:xfrm>
              <a:off x="9811609" y="1040566"/>
              <a:ext cx="24763" cy="57146"/>
            </a:xfrm>
            <a:custGeom>
              <a:avLst/>
              <a:gdLst/>
              <a:ahLst/>
              <a:cxnLst>
                <a:cxn ang="0">
                  <a:pos x="2147483646" y="2147483646"/>
                </a:cxn>
                <a:cxn ang="0">
                  <a:pos x="0" y="0"/>
                </a:cxn>
              </a:cxnLst>
              <a:pathLst>
                <a:path w="9" h="20">
                  <a:moveTo>
                    <a:pt x="9" y="20"/>
                  </a:moveTo>
                  <a:cubicBezTo>
                    <a:pt x="8" y="13"/>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4" name="Freeform 1494"/>
            <p:cNvSpPr/>
            <p:nvPr/>
          </p:nvSpPr>
          <p:spPr>
            <a:xfrm>
              <a:off x="10282109" y="368152"/>
              <a:ext cx="201915" cy="340969"/>
            </a:xfrm>
            <a:custGeom>
              <a:avLst/>
              <a:gdLst/>
              <a:ahLst/>
              <a:cxnLst>
                <a:cxn ang="0">
                  <a:pos x="0" y="0"/>
                </a:cxn>
                <a:cxn ang="0">
                  <a:pos x="2147483646" y="2147483646"/>
                </a:cxn>
              </a:cxnLst>
              <a:pathLst>
                <a:path w="72" h="122">
                  <a:moveTo>
                    <a:pt x="0" y="0"/>
                  </a:moveTo>
                  <a:cubicBezTo>
                    <a:pt x="46" y="24"/>
                    <a:pt x="72" y="73"/>
                    <a:pt x="72" y="12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5" name="Freeform 1495"/>
            <p:cNvSpPr/>
            <p:nvPr/>
          </p:nvSpPr>
          <p:spPr>
            <a:xfrm>
              <a:off x="10388781" y="307196"/>
              <a:ext cx="167627" cy="299062"/>
            </a:xfrm>
            <a:custGeom>
              <a:avLst/>
              <a:gdLst/>
              <a:ahLst/>
              <a:cxnLst>
                <a:cxn ang="0">
                  <a:pos x="0" y="0"/>
                </a:cxn>
                <a:cxn ang="0">
                  <a:pos x="2147483646" y="2147483646"/>
                </a:cxn>
              </a:cxnLst>
              <a:pathLst>
                <a:path w="60" h="107">
                  <a:moveTo>
                    <a:pt x="0" y="0"/>
                  </a:moveTo>
                  <a:cubicBezTo>
                    <a:pt x="39" y="16"/>
                    <a:pt x="60" y="66"/>
                    <a:pt x="56" y="10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6" name="Freeform 1496"/>
            <p:cNvSpPr/>
            <p:nvPr/>
          </p:nvSpPr>
          <p:spPr>
            <a:xfrm>
              <a:off x="9129670" y="3673075"/>
              <a:ext cx="184771" cy="21715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6" h="78">
                  <a:moveTo>
                    <a:pt x="55" y="33"/>
                  </a:moveTo>
                  <a:cubicBezTo>
                    <a:pt x="31" y="21"/>
                    <a:pt x="0" y="57"/>
                    <a:pt x="27" y="66"/>
                  </a:cubicBezTo>
                  <a:cubicBezTo>
                    <a:pt x="66" y="78"/>
                    <a:pt x="64" y="0"/>
                    <a:pt x="30" y="35"/>
                  </a:cubicBezTo>
                  <a:cubicBezTo>
                    <a:pt x="22" y="43"/>
                    <a:pt x="17" y="58"/>
                    <a:pt x="33" y="58"/>
                  </a:cubicBezTo>
                  <a:cubicBezTo>
                    <a:pt x="45" y="58"/>
                    <a:pt x="55" y="37"/>
                    <a:pt x="43" y="31"/>
                  </a:cubicBezTo>
                  <a:cubicBezTo>
                    <a:pt x="33" y="26"/>
                    <a:pt x="17" y="46"/>
                    <a:pt x="23" y="55"/>
                  </a:cubicBezTo>
                  <a:cubicBezTo>
                    <a:pt x="31" y="68"/>
                    <a:pt x="48" y="47"/>
                    <a:pt x="47" y="38"/>
                  </a:cubicBezTo>
                  <a:cubicBezTo>
                    <a:pt x="39" y="37"/>
                    <a:pt x="29" y="45"/>
                    <a:pt x="29" y="53"/>
                  </a:cubicBezTo>
                  <a:cubicBezTo>
                    <a:pt x="56" y="55"/>
                    <a:pt x="40" y="18"/>
                    <a:pt x="30" y="44"/>
                  </a:cubicBezTo>
                  <a:cubicBezTo>
                    <a:pt x="39" y="46"/>
                    <a:pt x="48" y="43"/>
                    <a:pt x="47" y="33"/>
                  </a:cubicBezTo>
                  <a:cubicBezTo>
                    <a:pt x="42" y="31"/>
                    <a:pt x="37" y="31"/>
                    <a:pt x="32" y="33"/>
                  </a:cubicBezTo>
                  <a:cubicBezTo>
                    <a:pt x="31" y="36"/>
                    <a:pt x="33" y="36"/>
                    <a:pt x="33" y="3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7" name="Freeform 1497"/>
            <p:cNvSpPr/>
            <p:nvPr/>
          </p:nvSpPr>
          <p:spPr>
            <a:xfrm>
              <a:off x="9356348" y="3674980"/>
              <a:ext cx="148579" cy="1676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3" h="60">
                  <a:moveTo>
                    <a:pt x="31" y="21"/>
                  </a:moveTo>
                  <a:cubicBezTo>
                    <a:pt x="26" y="24"/>
                    <a:pt x="10" y="32"/>
                    <a:pt x="10" y="38"/>
                  </a:cubicBezTo>
                  <a:cubicBezTo>
                    <a:pt x="10" y="52"/>
                    <a:pt x="37" y="33"/>
                    <a:pt x="30" y="21"/>
                  </a:cubicBezTo>
                  <a:cubicBezTo>
                    <a:pt x="24" y="12"/>
                    <a:pt x="7" y="27"/>
                    <a:pt x="5" y="34"/>
                  </a:cubicBezTo>
                  <a:cubicBezTo>
                    <a:pt x="0" y="54"/>
                    <a:pt x="26" y="49"/>
                    <a:pt x="33" y="37"/>
                  </a:cubicBezTo>
                  <a:cubicBezTo>
                    <a:pt x="39" y="26"/>
                    <a:pt x="35" y="16"/>
                    <a:pt x="22" y="22"/>
                  </a:cubicBezTo>
                  <a:cubicBezTo>
                    <a:pt x="10" y="27"/>
                    <a:pt x="5" y="50"/>
                    <a:pt x="24" y="46"/>
                  </a:cubicBezTo>
                  <a:cubicBezTo>
                    <a:pt x="34" y="44"/>
                    <a:pt x="49" y="21"/>
                    <a:pt x="34" y="17"/>
                  </a:cubicBezTo>
                  <a:cubicBezTo>
                    <a:pt x="21" y="12"/>
                    <a:pt x="9" y="32"/>
                    <a:pt x="7" y="43"/>
                  </a:cubicBezTo>
                  <a:cubicBezTo>
                    <a:pt x="17" y="44"/>
                    <a:pt x="53" y="29"/>
                    <a:pt x="40" y="14"/>
                  </a:cubicBezTo>
                  <a:cubicBezTo>
                    <a:pt x="30" y="2"/>
                    <a:pt x="5" y="26"/>
                    <a:pt x="8" y="38"/>
                  </a:cubicBezTo>
                  <a:cubicBezTo>
                    <a:pt x="13" y="60"/>
                    <a:pt x="47" y="33"/>
                    <a:pt x="41" y="17"/>
                  </a:cubicBezTo>
                  <a:cubicBezTo>
                    <a:pt x="34" y="0"/>
                    <a:pt x="14" y="22"/>
                    <a:pt x="16" y="35"/>
                  </a:cubicBezTo>
                  <a:cubicBezTo>
                    <a:pt x="23" y="36"/>
                    <a:pt x="28" y="33"/>
                    <a:pt x="28" y="26"/>
                  </a:cubicBezTo>
                  <a:cubicBezTo>
                    <a:pt x="25" y="28"/>
                    <a:pt x="24" y="30"/>
                    <a:pt x="22" y="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8" name="Freeform 1498"/>
            <p:cNvSpPr/>
            <p:nvPr/>
          </p:nvSpPr>
          <p:spPr>
            <a:xfrm>
              <a:off x="9228723" y="3553069"/>
              <a:ext cx="228583" cy="234297"/>
            </a:xfrm>
            <a:custGeom>
              <a:avLst/>
              <a:gdLst/>
              <a:ahLst/>
              <a:cxnLst>
                <a:cxn ang="0">
                  <a:pos x="2147483646" y="2147483646"/>
                </a:cxn>
                <a:cxn ang="0">
                  <a:pos x="2147483646" y="2147483646"/>
                </a:cxn>
                <a:cxn ang="0">
                  <a:pos x="0" y="0"/>
                </a:cxn>
                <a:cxn ang="0">
                  <a:pos x="2147483646" y="2147483646"/>
                </a:cxn>
                <a:cxn ang="0">
                  <a:pos x="2147483646" y="2147483646"/>
                </a:cxn>
              </a:cxnLst>
              <a:pathLst>
                <a:path w="82" h="84">
                  <a:moveTo>
                    <a:pt x="12" y="84"/>
                  </a:moveTo>
                  <a:cubicBezTo>
                    <a:pt x="8" y="74"/>
                    <a:pt x="11" y="55"/>
                    <a:pt x="9" y="44"/>
                  </a:cubicBezTo>
                  <a:cubicBezTo>
                    <a:pt x="7" y="29"/>
                    <a:pt x="3" y="15"/>
                    <a:pt x="0" y="0"/>
                  </a:cubicBezTo>
                  <a:cubicBezTo>
                    <a:pt x="19" y="4"/>
                    <a:pt x="42" y="1"/>
                    <a:pt x="62" y="2"/>
                  </a:cubicBezTo>
                  <a:cubicBezTo>
                    <a:pt x="63" y="23"/>
                    <a:pt x="82" y="55"/>
                    <a:pt x="77" y="7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69" name="Freeform 1499"/>
            <p:cNvSpPr/>
            <p:nvPr/>
          </p:nvSpPr>
          <p:spPr>
            <a:xfrm>
              <a:off x="8965853" y="2328247"/>
              <a:ext cx="240012" cy="1828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6" h="66">
                  <a:moveTo>
                    <a:pt x="59" y="24"/>
                  </a:moveTo>
                  <a:cubicBezTo>
                    <a:pt x="47" y="0"/>
                    <a:pt x="0" y="11"/>
                    <a:pt x="17" y="34"/>
                  </a:cubicBezTo>
                  <a:cubicBezTo>
                    <a:pt x="42" y="66"/>
                    <a:pt x="86" y="3"/>
                    <a:pt x="38" y="10"/>
                  </a:cubicBezTo>
                  <a:cubicBezTo>
                    <a:pt x="27" y="12"/>
                    <a:pt x="13" y="22"/>
                    <a:pt x="27" y="31"/>
                  </a:cubicBezTo>
                  <a:cubicBezTo>
                    <a:pt x="37" y="38"/>
                    <a:pt x="57" y="27"/>
                    <a:pt x="51" y="15"/>
                  </a:cubicBezTo>
                  <a:cubicBezTo>
                    <a:pt x="45" y="6"/>
                    <a:pt x="21" y="12"/>
                    <a:pt x="20" y="22"/>
                  </a:cubicBezTo>
                  <a:cubicBezTo>
                    <a:pt x="19" y="38"/>
                    <a:pt x="45" y="31"/>
                    <a:pt x="50" y="23"/>
                  </a:cubicBezTo>
                  <a:cubicBezTo>
                    <a:pt x="44" y="18"/>
                    <a:pt x="31" y="18"/>
                    <a:pt x="27" y="24"/>
                  </a:cubicBezTo>
                  <a:cubicBezTo>
                    <a:pt x="47" y="42"/>
                    <a:pt x="56" y="3"/>
                    <a:pt x="33" y="18"/>
                  </a:cubicBezTo>
                  <a:cubicBezTo>
                    <a:pt x="39" y="25"/>
                    <a:pt x="48" y="28"/>
                    <a:pt x="53" y="19"/>
                  </a:cubicBezTo>
                  <a:cubicBezTo>
                    <a:pt x="50" y="14"/>
                    <a:pt x="46" y="11"/>
                    <a:pt x="41" y="11"/>
                  </a:cubicBezTo>
                  <a:cubicBezTo>
                    <a:pt x="38" y="12"/>
                    <a:pt x="40" y="13"/>
                    <a:pt x="3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0" name="Freeform 1500"/>
            <p:cNvSpPr/>
            <p:nvPr/>
          </p:nvSpPr>
          <p:spPr>
            <a:xfrm>
              <a:off x="9156338" y="2419680"/>
              <a:ext cx="163818" cy="1028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37">
                  <a:moveTo>
                    <a:pt x="44" y="16"/>
                  </a:moveTo>
                  <a:cubicBezTo>
                    <a:pt x="38" y="15"/>
                    <a:pt x="20" y="11"/>
                    <a:pt x="16" y="17"/>
                  </a:cubicBezTo>
                  <a:cubicBezTo>
                    <a:pt x="8" y="28"/>
                    <a:pt x="42" y="29"/>
                    <a:pt x="43" y="15"/>
                  </a:cubicBezTo>
                  <a:cubicBezTo>
                    <a:pt x="44" y="4"/>
                    <a:pt x="21" y="6"/>
                    <a:pt x="15" y="11"/>
                  </a:cubicBezTo>
                  <a:cubicBezTo>
                    <a:pt x="0" y="24"/>
                    <a:pt x="23" y="36"/>
                    <a:pt x="36" y="30"/>
                  </a:cubicBezTo>
                  <a:cubicBezTo>
                    <a:pt x="47" y="24"/>
                    <a:pt x="50" y="14"/>
                    <a:pt x="36" y="11"/>
                  </a:cubicBezTo>
                  <a:cubicBezTo>
                    <a:pt x="23" y="8"/>
                    <a:pt x="6" y="24"/>
                    <a:pt x="23" y="32"/>
                  </a:cubicBezTo>
                  <a:cubicBezTo>
                    <a:pt x="33" y="36"/>
                    <a:pt x="58" y="26"/>
                    <a:pt x="49" y="14"/>
                  </a:cubicBezTo>
                  <a:cubicBezTo>
                    <a:pt x="41" y="3"/>
                    <a:pt x="19" y="12"/>
                    <a:pt x="11" y="19"/>
                  </a:cubicBezTo>
                  <a:cubicBezTo>
                    <a:pt x="19" y="26"/>
                    <a:pt x="57" y="35"/>
                    <a:pt x="56" y="15"/>
                  </a:cubicBezTo>
                  <a:cubicBezTo>
                    <a:pt x="55" y="0"/>
                    <a:pt x="20" y="4"/>
                    <a:pt x="15" y="16"/>
                  </a:cubicBezTo>
                  <a:cubicBezTo>
                    <a:pt x="6" y="37"/>
                    <a:pt x="49" y="35"/>
                    <a:pt x="54" y="18"/>
                  </a:cubicBezTo>
                  <a:cubicBezTo>
                    <a:pt x="59" y="1"/>
                    <a:pt x="29" y="6"/>
                    <a:pt x="24" y="18"/>
                  </a:cubicBezTo>
                  <a:cubicBezTo>
                    <a:pt x="28" y="23"/>
                    <a:pt x="34" y="23"/>
                    <a:pt x="38" y="18"/>
                  </a:cubicBezTo>
                  <a:cubicBezTo>
                    <a:pt x="35" y="17"/>
                    <a:pt x="32" y="19"/>
                    <a:pt x="29"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1" name="Freeform 1501"/>
            <p:cNvSpPr/>
            <p:nvPr/>
          </p:nvSpPr>
          <p:spPr>
            <a:xfrm>
              <a:off x="9103002" y="2191098"/>
              <a:ext cx="245727" cy="289538"/>
            </a:xfrm>
            <a:custGeom>
              <a:avLst/>
              <a:gdLst/>
              <a:ahLst/>
              <a:cxnLst>
                <a:cxn ang="0">
                  <a:pos x="0" y="2147483646"/>
                </a:cxn>
                <a:cxn ang="0">
                  <a:pos x="2147483646" y="2147483646"/>
                </a:cxn>
                <a:cxn ang="0">
                  <a:pos x="2147483646" y="0"/>
                </a:cxn>
                <a:cxn ang="0">
                  <a:pos x="2147483646" y="2147483646"/>
                </a:cxn>
                <a:cxn ang="0">
                  <a:pos x="2147483646" y="2147483646"/>
                </a:cxn>
              </a:cxnLst>
              <a:pathLst>
                <a:path w="88" h="104">
                  <a:moveTo>
                    <a:pt x="0" y="75"/>
                  </a:moveTo>
                  <a:cubicBezTo>
                    <a:pt x="2" y="64"/>
                    <a:pt x="15" y="51"/>
                    <a:pt x="21" y="40"/>
                  </a:cubicBezTo>
                  <a:cubicBezTo>
                    <a:pt x="28" y="27"/>
                    <a:pt x="33" y="13"/>
                    <a:pt x="39" y="0"/>
                  </a:cubicBezTo>
                  <a:cubicBezTo>
                    <a:pt x="52" y="15"/>
                    <a:pt x="72" y="25"/>
                    <a:pt x="88" y="38"/>
                  </a:cubicBezTo>
                  <a:cubicBezTo>
                    <a:pt x="76" y="55"/>
                    <a:pt x="72" y="93"/>
                    <a:pt x="58" y="10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2" name="Freeform 1502"/>
            <p:cNvSpPr/>
            <p:nvPr/>
          </p:nvSpPr>
          <p:spPr>
            <a:xfrm>
              <a:off x="9192531" y="2252053"/>
              <a:ext cx="127625" cy="89528"/>
            </a:xfrm>
            <a:custGeom>
              <a:avLst/>
              <a:gdLst/>
              <a:ahLst/>
              <a:cxnLst>
                <a:cxn ang="0">
                  <a:pos x="0" y="0"/>
                </a:cxn>
                <a:cxn ang="0">
                  <a:pos x="2147483646" y="2147483646"/>
                </a:cxn>
              </a:cxnLst>
              <a:pathLst>
                <a:path w="46" h="32">
                  <a:moveTo>
                    <a:pt x="0" y="0"/>
                  </a:moveTo>
                  <a:cubicBezTo>
                    <a:pt x="10" y="8"/>
                    <a:pt x="35" y="23"/>
                    <a:pt x="46"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3" name="Freeform 1507"/>
            <p:cNvSpPr/>
            <p:nvPr/>
          </p:nvSpPr>
          <p:spPr>
            <a:xfrm>
              <a:off x="9104907" y="3267341"/>
              <a:ext cx="112387" cy="1352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 h="48">
                  <a:moveTo>
                    <a:pt x="24" y="18"/>
                  </a:moveTo>
                  <a:cubicBezTo>
                    <a:pt x="17" y="15"/>
                    <a:pt x="5" y="27"/>
                    <a:pt x="7" y="35"/>
                  </a:cubicBezTo>
                  <a:cubicBezTo>
                    <a:pt x="10" y="48"/>
                    <a:pt x="28" y="40"/>
                    <a:pt x="32" y="30"/>
                  </a:cubicBezTo>
                  <a:cubicBezTo>
                    <a:pt x="38" y="9"/>
                    <a:pt x="0" y="14"/>
                    <a:pt x="5" y="38"/>
                  </a:cubicBezTo>
                  <a:cubicBezTo>
                    <a:pt x="16" y="40"/>
                    <a:pt x="40" y="26"/>
                    <a:pt x="30" y="14"/>
                  </a:cubicBezTo>
                  <a:cubicBezTo>
                    <a:pt x="17" y="0"/>
                    <a:pt x="0" y="28"/>
                    <a:pt x="2" y="40"/>
                  </a:cubicBezTo>
                  <a:cubicBezTo>
                    <a:pt x="15" y="42"/>
                    <a:pt x="28" y="28"/>
                    <a:pt x="27" y="15"/>
                  </a:cubicBezTo>
                  <a:cubicBezTo>
                    <a:pt x="18" y="15"/>
                    <a:pt x="11" y="23"/>
                    <a:pt x="8" y="30"/>
                  </a:cubicBezTo>
                  <a:cubicBezTo>
                    <a:pt x="17" y="31"/>
                    <a:pt x="23" y="25"/>
                    <a:pt x="22" y="17"/>
                  </a:cubicBezTo>
                  <a:cubicBezTo>
                    <a:pt x="17" y="16"/>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4" name="Freeform 1508"/>
            <p:cNvSpPr/>
            <p:nvPr/>
          </p:nvSpPr>
          <p:spPr>
            <a:xfrm>
              <a:off x="9116336" y="3151145"/>
              <a:ext cx="186676" cy="180961"/>
            </a:xfrm>
            <a:custGeom>
              <a:avLst/>
              <a:gdLst/>
              <a:ahLst/>
              <a:cxnLst>
                <a:cxn ang="0">
                  <a:pos x="2147483646" y="2147483646"/>
                </a:cxn>
                <a:cxn ang="0">
                  <a:pos x="0" y="0"/>
                </a:cxn>
                <a:cxn ang="0">
                  <a:pos x="2147483646" y="2147483646"/>
                </a:cxn>
                <a:cxn ang="0">
                  <a:pos x="2147483646" y="2147483646"/>
                </a:cxn>
              </a:cxnLst>
              <a:pathLst>
                <a:path w="67" h="65">
                  <a:moveTo>
                    <a:pt x="21" y="65"/>
                  </a:moveTo>
                  <a:cubicBezTo>
                    <a:pt x="13" y="47"/>
                    <a:pt x="2" y="19"/>
                    <a:pt x="0" y="0"/>
                  </a:cubicBezTo>
                  <a:cubicBezTo>
                    <a:pt x="19" y="8"/>
                    <a:pt x="67" y="16"/>
                    <a:pt x="45" y="50"/>
                  </a:cubicBezTo>
                  <a:cubicBezTo>
                    <a:pt x="45" y="49"/>
                    <a:pt x="45" y="47"/>
                    <a:pt x="45" y="4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5" name="Freeform 1511"/>
            <p:cNvSpPr/>
            <p:nvPr/>
          </p:nvSpPr>
          <p:spPr>
            <a:xfrm>
              <a:off x="9459211" y="2741601"/>
              <a:ext cx="114291" cy="133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24" y="18"/>
                  </a:moveTo>
                  <a:cubicBezTo>
                    <a:pt x="18" y="14"/>
                    <a:pt x="5" y="26"/>
                    <a:pt x="7" y="35"/>
                  </a:cubicBezTo>
                  <a:cubicBezTo>
                    <a:pt x="10" y="48"/>
                    <a:pt x="29" y="40"/>
                    <a:pt x="32" y="29"/>
                  </a:cubicBezTo>
                  <a:cubicBezTo>
                    <a:pt x="39" y="8"/>
                    <a:pt x="0" y="13"/>
                    <a:pt x="6" y="38"/>
                  </a:cubicBezTo>
                  <a:cubicBezTo>
                    <a:pt x="17" y="40"/>
                    <a:pt x="41" y="25"/>
                    <a:pt x="30" y="13"/>
                  </a:cubicBezTo>
                  <a:cubicBezTo>
                    <a:pt x="17" y="0"/>
                    <a:pt x="1" y="28"/>
                    <a:pt x="3" y="39"/>
                  </a:cubicBezTo>
                  <a:cubicBezTo>
                    <a:pt x="16" y="42"/>
                    <a:pt x="29" y="27"/>
                    <a:pt x="27" y="15"/>
                  </a:cubicBezTo>
                  <a:cubicBezTo>
                    <a:pt x="19" y="14"/>
                    <a:pt x="12" y="22"/>
                    <a:pt x="9" y="30"/>
                  </a:cubicBezTo>
                  <a:cubicBezTo>
                    <a:pt x="17" y="31"/>
                    <a:pt x="23" y="24"/>
                    <a:pt x="23" y="16"/>
                  </a:cubicBezTo>
                  <a:cubicBezTo>
                    <a:pt x="18" y="15"/>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6" name="Freeform 1512"/>
            <p:cNvSpPr/>
            <p:nvPr/>
          </p:nvSpPr>
          <p:spPr>
            <a:xfrm>
              <a:off x="9470640" y="2621595"/>
              <a:ext cx="190486" cy="180961"/>
            </a:xfrm>
            <a:custGeom>
              <a:avLst/>
              <a:gdLst/>
              <a:ahLst/>
              <a:cxnLst>
                <a:cxn ang="0">
                  <a:pos x="2147483646" y="2147483646"/>
                </a:cxn>
                <a:cxn ang="0">
                  <a:pos x="0" y="0"/>
                </a:cxn>
                <a:cxn ang="0">
                  <a:pos x="2147483646" y="2147483646"/>
                </a:cxn>
                <a:cxn ang="0">
                  <a:pos x="2147483646" y="2147483646"/>
                </a:cxn>
              </a:cxnLst>
              <a:pathLst>
                <a:path w="68" h="65">
                  <a:moveTo>
                    <a:pt x="22" y="65"/>
                  </a:moveTo>
                  <a:cubicBezTo>
                    <a:pt x="13" y="48"/>
                    <a:pt x="3" y="20"/>
                    <a:pt x="0" y="0"/>
                  </a:cubicBezTo>
                  <a:cubicBezTo>
                    <a:pt x="19" y="9"/>
                    <a:pt x="68" y="16"/>
                    <a:pt x="45" y="51"/>
                  </a:cubicBezTo>
                  <a:cubicBezTo>
                    <a:pt x="45" y="50"/>
                    <a:pt x="46" y="48"/>
                    <a:pt x="45"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7" name="Freeform 1515"/>
            <p:cNvSpPr/>
            <p:nvPr/>
          </p:nvSpPr>
          <p:spPr>
            <a:xfrm>
              <a:off x="8417254" y="2486350"/>
              <a:ext cx="192391" cy="26858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96">
                  <a:moveTo>
                    <a:pt x="44" y="74"/>
                  </a:moveTo>
                  <a:cubicBezTo>
                    <a:pt x="0" y="89"/>
                    <a:pt x="52" y="42"/>
                    <a:pt x="48" y="71"/>
                  </a:cubicBezTo>
                  <a:cubicBezTo>
                    <a:pt x="47" y="81"/>
                    <a:pt x="28" y="96"/>
                    <a:pt x="22" y="83"/>
                  </a:cubicBezTo>
                  <a:cubicBezTo>
                    <a:pt x="16" y="70"/>
                    <a:pt x="40" y="54"/>
                    <a:pt x="50" y="61"/>
                  </a:cubicBezTo>
                  <a:cubicBezTo>
                    <a:pt x="60" y="69"/>
                    <a:pt x="50" y="90"/>
                    <a:pt x="38" y="90"/>
                  </a:cubicBezTo>
                  <a:cubicBezTo>
                    <a:pt x="23" y="89"/>
                    <a:pt x="25" y="62"/>
                    <a:pt x="39" y="60"/>
                  </a:cubicBezTo>
                  <a:cubicBezTo>
                    <a:pt x="58" y="57"/>
                    <a:pt x="46" y="83"/>
                    <a:pt x="35" y="85"/>
                  </a:cubicBezTo>
                  <a:cubicBezTo>
                    <a:pt x="18" y="88"/>
                    <a:pt x="31" y="65"/>
                    <a:pt x="42" y="63"/>
                  </a:cubicBezTo>
                  <a:cubicBezTo>
                    <a:pt x="44" y="72"/>
                    <a:pt x="39" y="80"/>
                    <a:pt x="32" y="82"/>
                  </a:cubicBezTo>
                  <a:cubicBezTo>
                    <a:pt x="34" y="56"/>
                    <a:pt x="12" y="34"/>
                    <a:pt x="13" y="9"/>
                  </a:cubicBezTo>
                  <a:cubicBezTo>
                    <a:pt x="25" y="7"/>
                    <a:pt x="42" y="0"/>
                    <a:pt x="53" y="6"/>
                  </a:cubicBezTo>
                  <a:cubicBezTo>
                    <a:pt x="63" y="11"/>
                    <a:pt x="67" y="27"/>
                    <a:pt x="69"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8" name="Freeform 1516"/>
            <p:cNvSpPr/>
            <p:nvPr/>
          </p:nvSpPr>
          <p:spPr>
            <a:xfrm>
              <a:off x="8468685" y="2564449"/>
              <a:ext cx="83814" cy="41907"/>
            </a:xfrm>
            <a:custGeom>
              <a:avLst/>
              <a:gdLst/>
              <a:ahLst/>
              <a:cxnLst>
                <a:cxn ang="0">
                  <a:pos x="0" y="2147483646"/>
                </a:cxn>
                <a:cxn ang="0">
                  <a:pos x="2147483646" y="2147483646"/>
                </a:cxn>
              </a:cxnLst>
              <a:pathLst>
                <a:path w="30" h="15">
                  <a:moveTo>
                    <a:pt x="0" y="4"/>
                  </a:moveTo>
                  <a:cubicBezTo>
                    <a:pt x="11" y="0"/>
                    <a:pt x="26" y="2"/>
                    <a:pt x="3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179" name="Freeform 1519"/>
            <p:cNvSpPr/>
            <p:nvPr/>
          </p:nvSpPr>
          <p:spPr>
            <a:xfrm>
              <a:off x="8695363" y="2631119"/>
              <a:ext cx="560028" cy="525740"/>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201" h="188">
                  <a:moveTo>
                    <a:pt x="152" y="57"/>
                  </a:moveTo>
                  <a:cubicBezTo>
                    <a:pt x="201" y="111"/>
                    <a:pt x="57" y="158"/>
                    <a:pt x="50" y="188"/>
                  </a:cubicBezTo>
                  <a:cubicBezTo>
                    <a:pt x="61" y="142"/>
                    <a:pt x="0" y="35"/>
                    <a:pt x="52" y="0"/>
                  </a:cubicBezTo>
                  <a:cubicBezTo>
                    <a:pt x="75" y="24"/>
                    <a:pt x="67" y="81"/>
                    <a:pt x="67" y="113"/>
                  </a:cubicBezTo>
                  <a:cubicBezTo>
                    <a:pt x="72" y="103"/>
                    <a:pt x="129" y="31"/>
                    <a:pt x="152" y="57"/>
                  </a:cubicBezTo>
                  <a:close/>
                </a:path>
              </a:pathLst>
            </a:custGeom>
            <a:solidFill>
              <a:srgbClr val="FF9CBD"/>
            </a:solidFill>
            <a:ln w="15875" cap="rnd" cmpd="sng">
              <a:solidFill>
                <a:srgbClr val="000000"/>
              </a:solidFill>
              <a:prstDash val="solid"/>
              <a:round/>
              <a:headEnd type="none" w="med" len="med"/>
              <a:tailEnd type="none" w="med" len="med"/>
            </a:ln>
          </p:spPr>
          <p:txBody>
            <a:bodyPr/>
            <a:p>
              <a:endParaRPr lang="en-US"/>
            </a:p>
          </p:txBody>
        </p:sp>
        <p:sp>
          <p:nvSpPr>
            <p:cNvPr id="11180" name="Freeform 1520"/>
            <p:cNvSpPr/>
            <p:nvPr/>
          </p:nvSpPr>
          <p:spPr>
            <a:xfrm>
              <a:off x="8520116" y="3623549"/>
              <a:ext cx="411449" cy="4381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8" h="157">
                  <a:moveTo>
                    <a:pt x="78" y="117"/>
                  </a:moveTo>
                  <a:cubicBezTo>
                    <a:pt x="101" y="109"/>
                    <a:pt x="132" y="103"/>
                    <a:pt x="143" y="79"/>
                  </a:cubicBezTo>
                  <a:cubicBezTo>
                    <a:pt x="148" y="69"/>
                    <a:pt x="148" y="54"/>
                    <a:pt x="134" y="52"/>
                  </a:cubicBezTo>
                  <a:cubicBezTo>
                    <a:pt x="122" y="50"/>
                    <a:pt x="104" y="59"/>
                    <a:pt x="93" y="64"/>
                  </a:cubicBezTo>
                  <a:cubicBezTo>
                    <a:pt x="84" y="69"/>
                    <a:pt x="78" y="75"/>
                    <a:pt x="70" y="81"/>
                  </a:cubicBezTo>
                  <a:cubicBezTo>
                    <a:pt x="61" y="87"/>
                    <a:pt x="53" y="93"/>
                    <a:pt x="48" y="103"/>
                  </a:cubicBezTo>
                  <a:cubicBezTo>
                    <a:pt x="53" y="93"/>
                    <a:pt x="77" y="6"/>
                    <a:pt x="43" y="3"/>
                  </a:cubicBezTo>
                  <a:cubicBezTo>
                    <a:pt x="7" y="0"/>
                    <a:pt x="2" y="37"/>
                    <a:pt x="1" y="65"/>
                  </a:cubicBezTo>
                  <a:cubicBezTo>
                    <a:pt x="0" y="96"/>
                    <a:pt x="9" y="126"/>
                    <a:pt x="10" y="157"/>
                  </a:cubicBezTo>
                  <a:cubicBezTo>
                    <a:pt x="10" y="151"/>
                    <a:pt x="32" y="140"/>
                    <a:pt x="37" y="136"/>
                  </a:cubicBezTo>
                  <a:cubicBezTo>
                    <a:pt x="49" y="127"/>
                    <a:pt x="63" y="121"/>
                    <a:pt x="78" y="117"/>
                  </a:cubicBezTo>
                  <a:close/>
                </a:path>
              </a:pathLst>
            </a:custGeom>
            <a:solidFill>
              <a:srgbClr val="91D1FA"/>
            </a:solidFill>
            <a:ln w="15875" cap="rnd" cmpd="sng">
              <a:solidFill>
                <a:srgbClr val="000000"/>
              </a:solidFill>
              <a:prstDash val="solid"/>
              <a:round/>
              <a:headEnd type="none" w="med" len="med"/>
              <a:tailEnd type="none" w="med" len="med"/>
            </a:ln>
          </p:spPr>
          <p:txBody>
            <a:bodyPr/>
            <a:p>
              <a:endParaRPr lang="en-US"/>
            </a:p>
          </p:txBody>
        </p:sp>
        <p:sp>
          <p:nvSpPr>
            <p:cNvPr id="11181" name="Freeform 1521"/>
            <p:cNvSpPr/>
            <p:nvPr/>
          </p:nvSpPr>
          <p:spPr>
            <a:xfrm>
              <a:off x="8141049" y="3031139"/>
              <a:ext cx="546694" cy="523835"/>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196" h="188">
                  <a:moveTo>
                    <a:pt x="151" y="63"/>
                  </a:moveTo>
                  <a:cubicBezTo>
                    <a:pt x="196" y="119"/>
                    <a:pt x="51" y="158"/>
                    <a:pt x="41" y="188"/>
                  </a:cubicBezTo>
                  <a:cubicBezTo>
                    <a:pt x="55" y="143"/>
                    <a:pt x="0" y="32"/>
                    <a:pt x="54" y="0"/>
                  </a:cubicBezTo>
                  <a:cubicBezTo>
                    <a:pt x="76" y="25"/>
                    <a:pt x="65" y="82"/>
                    <a:pt x="63" y="114"/>
                  </a:cubicBezTo>
                  <a:cubicBezTo>
                    <a:pt x="68" y="105"/>
                    <a:pt x="129" y="36"/>
                    <a:pt x="151" y="63"/>
                  </a:cubicBezTo>
                  <a:close/>
                </a:path>
              </a:pathLst>
            </a:custGeom>
            <a:solidFill>
              <a:srgbClr val="FFDE7A"/>
            </a:solidFill>
            <a:ln w="15875" cap="rnd" cmpd="sng">
              <a:solidFill>
                <a:srgbClr val="000000"/>
              </a:solidFill>
              <a:prstDash val="solid"/>
              <a:round/>
              <a:headEnd type="none" w="med" len="med"/>
              <a:tailEnd type="none" w="med" len="med"/>
            </a:ln>
          </p:spPr>
          <p:txBody>
            <a:bodyPr/>
            <a:p>
              <a:endParaRPr lang="en-US"/>
            </a:p>
          </p:txBody>
        </p:sp>
        <p:sp>
          <p:nvSpPr>
            <p:cNvPr id="11182" name="Freeform 1522"/>
            <p:cNvSpPr/>
            <p:nvPr/>
          </p:nvSpPr>
          <p:spPr>
            <a:xfrm>
              <a:off x="10095433" y="4655980"/>
              <a:ext cx="83814" cy="228583"/>
            </a:xfrm>
            <a:custGeom>
              <a:avLst/>
              <a:gdLst/>
              <a:ahLst/>
              <a:cxnLst>
                <a:cxn ang="0">
                  <a:pos x="0" y="2147483646"/>
                </a:cxn>
                <a:cxn ang="0">
                  <a:pos x="2147483646" y="0"/>
                </a:cxn>
                <a:cxn ang="0">
                  <a:pos x="2147483646" y="2147483646"/>
                </a:cxn>
                <a:cxn ang="0">
                  <a:pos x="2147483646" y="2147483646"/>
                </a:cxn>
                <a:cxn ang="0">
                  <a:pos x="0" y="2147483646"/>
                </a:cxn>
              </a:cxnLst>
              <a:pathLst>
                <a:path w="30" h="82">
                  <a:moveTo>
                    <a:pt x="0" y="19"/>
                  </a:moveTo>
                  <a:cubicBezTo>
                    <a:pt x="5" y="13"/>
                    <a:pt x="11" y="6"/>
                    <a:pt x="18" y="0"/>
                  </a:cubicBezTo>
                  <a:cubicBezTo>
                    <a:pt x="18" y="0"/>
                    <a:pt x="30" y="40"/>
                    <a:pt x="30" y="55"/>
                  </a:cubicBezTo>
                  <a:cubicBezTo>
                    <a:pt x="22" y="64"/>
                    <a:pt x="13" y="74"/>
                    <a:pt x="4" y="82"/>
                  </a:cubicBezTo>
                  <a:cubicBezTo>
                    <a:pt x="4" y="67"/>
                    <a:pt x="0" y="19"/>
                    <a:pt x="0" y="19"/>
                  </a:cubicBezTo>
                  <a:close/>
                </a:path>
              </a:pathLst>
            </a:custGeom>
            <a:solidFill>
              <a:srgbClr val="8C9194"/>
            </a:solidFill>
            <a:ln w="9525">
              <a:noFill/>
            </a:ln>
          </p:spPr>
          <p:txBody>
            <a:bodyPr/>
            <a:p>
              <a:endParaRPr lang="en-US"/>
            </a:p>
          </p:txBody>
        </p:sp>
        <p:sp>
          <p:nvSpPr>
            <p:cNvPr id="11183" name="Freeform 1523"/>
            <p:cNvSpPr/>
            <p:nvPr/>
          </p:nvSpPr>
          <p:spPr>
            <a:xfrm>
              <a:off x="9973522" y="4709316"/>
              <a:ext cx="133340" cy="253346"/>
            </a:xfrm>
            <a:custGeom>
              <a:avLst/>
              <a:gdLst/>
              <a:ahLst/>
              <a:cxnLst>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Lst>
              <a:pathLst>
                <a:path w="48" h="91">
                  <a:moveTo>
                    <a:pt x="30" y="14"/>
                  </a:moveTo>
                  <a:cubicBezTo>
                    <a:pt x="34" y="10"/>
                    <a:pt x="39" y="5"/>
                    <a:pt x="44" y="0"/>
                  </a:cubicBezTo>
                  <a:cubicBezTo>
                    <a:pt x="44" y="0"/>
                    <a:pt x="48" y="48"/>
                    <a:pt x="48" y="63"/>
                  </a:cubicBezTo>
                  <a:cubicBezTo>
                    <a:pt x="32" y="79"/>
                    <a:pt x="16" y="91"/>
                    <a:pt x="6" y="87"/>
                  </a:cubicBezTo>
                  <a:cubicBezTo>
                    <a:pt x="4" y="86"/>
                    <a:pt x="2" y="84"/>
                    <a:pt x="0" y="82"/>
                  </a:cubicBezTo>
                  <a:cubicBezTo>
                    <a:pt x="4" y="67"/>
                    <a:pt x="30" y="10"/>
                    <a:pt x="30" y="10"/>
                  </a:cubicBezTo>
                  <a:cubicBezTo>
                    <a:pt x="30" y="11"/>
                    <a:pt x="30" y="13"/>
                    <a:pt x="30" y="14"/>
                  </a:cubicBezTo>
                  <a:close/>
                </a:path>
              </a:pathLst>
            </a:custGeom>
            <a:solidFill>
              <a:srgbClr val="8CCCFF"/>
            </a:solidFill>
            <a:ln w="9525">
              <a:noFill/>
            </a:ln>
          </p:spPr>
          <p:txBody>
            <a:bodyPr/>
            <a:p>
              <a:endParaRPr lang="en-US"/>
            </a:p>
          </p:txBody>
        </p:sp>
        <p:sp>
          <p:nvSpPr>
            <p:cNvPr id="11184" name="Freeform 1524"/>
            <p:cNvSpPr>
              <a:spLocks noEditPoints="1"/>
            </p:cNvSpPr>
            <p:nvPr/>
          </p:nvSpPr>
          <p:spPr>
            <a:xfrm>
              <a:off x="9651601" y="3314962"/>
              <a:ext cx="748609" cy="67812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68" h="243">
                  <a:moveTo>
                    <a:pt x="220" y="20"/>
                  </a:moveTo>
                  <a:cubicBezTo>
                    <a:pt x="256" y="39"/>
                    <a:pt x="268" y="77"/>
                    <a:pt x="268" y="116"/>
                  </a:cubicBezTo>
                  <a:cubicBezTo>
                    <a:pt x="268" y="119"/>
                    <a:pt x="268" y="122"/>
                    <a:pt x="268" y="125"/>
                  </a:cubicBezTo>
                  <a:cubicBezTo>
                    <a:pt x="266" y="158"/>
                    <a:pt x="255" y="189"/>
                    <a:pt x="243" y="220"/>
                  </a:cubicBezTo>
                  <a:cubicBezTo>
                    <a:pt x="243" y="220"/>
                    <a:pt x="243" y="220"/>
                    <a:pt x="243" y="220"/>
                  </a:cubicBezTo>
                  <a:cubicBezTo>
                    <a:pt x="240" y="228"/>
                    <a:pt x="237" y="235"/>
                    <a:pt x="234" y="243"/>
                  </a:cubicBezTo>
                  <a:cubicBezTo>
                    <a:pt x="99" y="238"/>
                    <a:pt x="0" y="139"/>
                    <a:pt x="0" y="139"/>
                  </a:cubicBezTo>
                  <a:cubicBezTo>
                    <a:pt x="18" y="117"/>
                    <a:pt x="36" y="96"/>
                    <a:pt x="57" y="77"/>
                  </a:cubicBezTo>
                  <a:cubicBezTo>
                    <a:pt x="70" y="65"/>
                    <a:pt x="84" y="54"/>
                    <a:pt x="99" y="44"/>
                  </a:cubicBezTo>
                  <a:cubicBezTo>
                    <a:pt x="106" y="39"/>
                    <a:pt x="113" y="34"/>
                    <a:pt x="120" y="30"/>
                  </a:cubicBezTo>
                  <a:cubicBezTo>
                    <a:pt x="132" y="22"/>
                    <a:pt x="144" y="15"/>
                    <a:pt x="157" y="10"/>
                  </a:cubicBezTo>
                  <a:cubicBezTo>
                    <a:pt x="184" y="0"/>
                    <a:pt x="196" y="7"/>
                    <a:pt x="220" y="20"/>
                  </a:cubicBezTo>
                  <a:close/>
                  <a:moveTo>
                    <a:pt x="169" y="50"/>
                  </a:moveTo>
                  <a:cubicBezTo>
                    <a:pt x="175" y="51"/>
                    <a:pt x="185" y="42"/>
                    <a:pt x="183" y="36"/>
                  </a:cubicBezTo>
                  <a:cubicBezTo>
                    <a:pt x="181" y="28"/>
                    <a:pt x="170" y="30"/>
                    <a:pt x="168" y="37"/>
                  </a:cubicBezTo>
                  <a:cubicBezTo>
                    <a:pt x="167" y="40"/>
                    <a:pt x="168" y="42"/>
                    <a:pt x="170" y="43"/>
                  </a:cubicBezTo>
                  <a:cubicBezTo>
                    <a:pt x="169" y="45"/>
                    <a:pt x="169" y="48"/>
                    <a:pt x="169" y="50"/>
                  </a:cubicBezTo>
                  <a:close/>
                  <a:moveTo>
                    <a:pt x="202" y="37"/>
                  </a:moveTo>
                  <a:cubicBezTo>
                    <a:pt x="201" y="36"/>
                    <a:pt x="201" y="36"/>
                    <a:pt x="200" y="36"/>
                  </a:cubicBezTo>
                  <a:cubicBezTo>
                    <a:pt x="197" y="37"/>
                    <a:pt x="194" y="44"/>
                    <a:pt x="195" y="46"/>
                  </a:cubicBezTo>
                  <a:cubicBezTo>
                    <a:pt x="198" y="50"/>
                    <a:pt x="204" y="45"/>
                    <a:pt x="204" y="41"/>
                  </a:cubicBezTo>
                  <a:cubicBezTo>
                    <a:pt x="205" y="38"/>
                    <a:pt x="203" y="36"/>
                    <a:pt x="202" y="37"/>
                  </a:cubicBezTo>
                  <a:cubicBezTo>
                    <a:pt x="202" y="37"/>
                    <a:pt x="202" y="37"/>
                    <a:pt x="202" y="37"/>
                  </a:cubicBezTo>
                  <a:close/>
                </a:path>
              </a:pathLst>
            </a:custGeom>
            <a:solidFill>
              <a:srgbClr val="FFFFFF"/>
            </a:solidFill>
            <a:ln w="9525">
              <a:noFill/>
            </a:ln>
          </p:spPr>
          <p:txBody>
            <a:bodyPr/>
            <a:p>
              <a:endParaRPr lang="en-US"/>
            </a:p>
          </p:txBody>
        </p:sp>
        <p:sp>
          <p:nvSpPr>
            <p:cNvPr id="11185" name="Freeform 1525"/>
            <p:cNvSpPr/>
            <p:nvPr/>
          </p:nvSpPr>
          <p:spPr>
            <a:xfrm>
              <a:off x="10144959" y="4602644"/>
              <a:ext cx="129530" cy="205724"/>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Lst>
              <a:pathLst>
                <a:path w="46" h="74">
                  <a:moveTo>
                    <a:pt x="36" y="50"/>
                  </a:moveTo>
                  <a:cubicBezTo>
                    <a:pt x="30" y="55"/>
                    <a:pt x="22" y="64"/>
                    <a:pt x="12" y="74"/>
                  </a:cubicBezTo>
                  <a:cubicBezTo>
                    <a:pt x="12" y="59"/>
                    <a:pt x="0" y="19"/>
                    <a:pt x="0" y="19"/>
                  </a:cubicBezTo>
                  <a:cubicBezTo>
                    <a:pt x="8" y="12"/>
                    <a:pt x="17" y="4"/>
                    <a:pt x="25" y="0"/>
                  </a:cubicBezTo>
                  <a:cubicBezTo>
                    <a:pt x="25" y="0"/>
                    <a:pt x="46" y="35"/>
                    <a:pt x="46" y="44"/>
                  </a:cubicBezTo>
                  <a:cubicBezTo>
                    <a:pt x="43" y="45"/>
                    <a:pt x="40" y="47"/>
                    <a:pt x="36" y="50"/>
                  </a:cubicBezTo>
                  <a:close/>
                </a:path>
              </a:pathLst>
            </a:custGeom>
            <a:solidFill>
              <a:srgbClr val="8CCCFF"/>
            </a:solidFill>
            <a:ln w="9525">
              <a:noFill/>
            </a:ln>
          </p:spPr>
          <p:txBody>
            <a:bodyPr/>
            <a:p>
              <a:endParaRPr lang="en-US"/>
            </a:p>
          </p:txBody>
        </p:sp>
        <p:sp>
          <p:nvSpPr>
            <p:cNvPr id="11186" name="Freeform 1526"/>
            <p:cNvSpPr/>
            <p:nvPr/>
          </p:nvSpPr>
          <p:spPr>
            <a:xfrm>
              <a:off x="10329731" y="2876846"/>
              <a:ext cx="443832" cy="105338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59" h="377">
                  <a:moveTo>
                    <a:pt x="131" y="0"/>
                  </a:moveTo>
                  <a:cubicBezTo>
                    <a:pt x="159" y="0"/>
                    <a:pt x="127" y="144"/>
                    <a:pt x="97" y="219"/>
                  </a:cubicBezTo>
                  <a:cubicBezTo>
                    <a:pt x="66" y="293"/>
                    <a:pt x="6" y="361"/>
                    <a:pt x="0" y="377"/>
                  </a:cubicBezTo>
                  <a:cubicBezTo>
                    <a:pt x="12" y="346"/>
                    <a:pt x="23" y="315"/>
                    <a:pt x="25" y="282"/>
                  </a:cubicBezTo>
                  <a:cubicBezTo>
                    <a:pt x="25" y="279"/>
                    <a:pt x="25" y="276"/>
                    <a:pt x="25" y="273"/>
                  </a:cubicBezTo>
                  <a:cubicBezTo>
                    <a:pt x="25" y="273"/>
                    <a:pt x="25" y="273"/>
                    <a:pt x="25" y="273"/>
                  </a:cubicBezTo>
                  <a:cubicBezTo>
                    <a:pt x="25" y="273"/>
                    <a:pt x="55" y="195"/>
                    <a:pt x="60" y="170"/>
                  </a:cubicBezTo>
                  <a:cubicBezTo>
                    <a:pt x="65" y="146"/>
                    <a:pt x="103" y="0"/>
                    <a:pt x="131" y="0"/>
                  </a:cubicBezTo>
                  <a:close/>
                </a:path>
              </a:pathLst>
            </a:custGeom>
            <a:solidFill>
              <a:srgbClr val="8C9194"/>
            </a:solidFill>
            <a:ln w="9525">
              <a:noFill/>
            </a:ln>
          </p:spPr>
          <p:txBody>
            <a:bodyPr/>
            <a:p>
              <a:endParaRPr lang="en-US"/>
            </a:p>
          </p:txBody>
        </p:sp>
        <p:sp>
          <p:nvSpPr>
            <p:cNvPr id="11187" name="Freeform 1527"/>
            <p:cNvSpPr/>
            <p:nvPr/>
          </p:nvSpPr>
          <p:spPr>
            <a:xfrm>
              <a:off x="10215439" y="4579786"/>
              <a:ext cx="173342" cy="201915"/>
            </a:xfrm>
            <a:custGeom>
              <a:avLst/>
              <a:gdLst/>
              <a:ahLst/>
              <a:cxnLst>
                <a:cxn ang="0">
                  <a:pos x="2147483646" y="2147483646"/>
                </a:cxn>
                <a:cxn ang="0">
                  <a:pos x="2147483646" y="2147483646"/>
                </a:cxn>
                <a:cxn ang="0">
                  <a:pos x="2147483646" y="2147483646"/>
                </a:cxn>
                <a:cxn ang="0">
                  <a:pos x="0" y="2147483646"/>
                </a:cxn>
                <a:cxn ang="0">
                  <a:pos x="2147483646" y="2147483646"/>
                </a:cxn>
              </a:cxnLst>
              <a:pathLst>
                <a:path w="62" h="72">
                  <a:moveTo>
                    <a:pt x="16" y="2"/>
                  </a:moveTo>
                  <a:cubicBezTo>
                    <a:pt x="46" y="0"/>
                    <a:pt x="62" y="48"/>
                    <a:pt x="62" y="72"/>
                  </a:cubicBezTo>
                  <a:cubicBezTo>
                    <a:pt x="39" y="65"/>
                    <a:pt x="38" y="44"/>
                    <a:pt x="21" y="52"/>
                  </a:cubicBezTo>
                  <a:cubicBezTo>
                    <a:pt x="21" y="43"/>
                    <a:pt x="0" y="8"/>
                    <a:pt x="0" y="8"/>
                  </a:cubicBezTo>
                  <a:cubicBezTo>
                    <a:pt x="6" y="5"/>
                    <a:pt x="11" y="3"/>
                    <a:pt x="16" y="2"/>
                  </a:cubicBezTo>
                  <a:close/>
                </a:path>
              </a:pathLst>
            </a:custGeom>
            <a:solidFill>
              <a:srgbClr val="8C9194"/>
            </a:solidFill>
            <a:ln w="9525">
              <a:noFill/>
            </a:ln>
          </p:spPr>
          <p:txBody>
            <a:bodyPr/>
            <a:p>
              <a:endParaRPr lang="en-US"/>
            </a:p>
          </p:txBody>
        </p:sp>
        <p:sp>
          <p:nvSpPr>
            <p:cNvPr id="11188" name="Freeform 1528"/>
            <p:cNvSpPr/>
            <p:nvPr/>
          </p:nvSpPr>
          <p:spPr>
            <a:xfrm>
              <a:off x="9602075" y="3703553"/>
              <a:ext cx="702892" cy="379066"/>
            </a:xfrm>
            <a:custGeom>
              <a:avLst/>
              <a:gdLst/>
              <a:ahLst/>
              <a:cxnLst>
                <a:cxn ang="0">
                  <a:pos x="2147483646" y="2147483646"/>
                </a:cxn>
                <a:cxn ang="0">
                  <a:pos x="2147483646" y="2147483646"/>
                </a:cxn>
                <a:cxn ang="0">
                  <a:pos x="0" y="2147483646"/>
                </a:cxn>
                <a:cxn ang="0">
                  <a:pos x="2147483646" y="0"/>
                </a:cxn>
                <a:cxn ang="0">
                  <a:pos x="2147483646" y="2147483646"/>
                </a:cxn>
              </a:cxnLst>
              <a:pathLst>
                <a:path w="252" h="136">
                  <a:moveTo>
                    <a:pt x="252" y="104"/>
                  </a:moveTo>
                  <a:cubicBezTo>
                    <a:pt x="248" y="114"/>
                    <a:pt x="244" y="125"/>
                    <a:pt x="240" y="136"/>
                  </a:cubicBezTo>
                  <a:cubicBezTo>
                    <a:pt x="62" y="128"/>
                    <a:pt x="0" y="24"/>
                    <a:pt x="0" y="24"/>
                  </a:cubicBezTo>
                  <a:cubicBezTo>
                    <a:pt x="6" y="16"/>
                    <a:pt x="12" y="8"/>
                    <a:pt x="18" y="0"/>
                  </a:cubicBezTo>
                  <a:cubicBezTo>
                    <a:pt x="18" y="0"/>
                    <a:pt x="117" y="99"/>
                    <a:pt x="252" y="104"/>
                  </a:cubicBezTo>
                  <a:close/>
                </a:path>
              </a:pathLst>
            </a:custGeom>
            <a:solidFill>
              <a:srgbClr val="8C9194"/>
            </a:solidFill>
            <a:ln w="9525">
              <a:noFill/>
            </a:ln>
          </p:spPr>
          <p:txBody>
            <a:bodyPr/>
            <a:p>
              <a:endParaRPr lang="en-US"/>
            </a:p>
          </p:txBody>
        </p:sp>
        <p:sp>
          <p:nvSpPr>
            <p:cNvPr id="11189" name="Freeform 1529"/>
            <p:cNvSpPr/>
            <p:nvPr/>
          </p:nvSpPr>
          <p:spPr>
            <a:xfrm>
              <a:off x="9541120" y="3770223"/>
              <a:ext cx="729560" cy="44764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62" h="160">
                  <a:moveTo>
                    <a:pt x="262" y="112"/>
                  </a:moveTo>
                  <a:cubicBezTo>
                    <a:pt x="260" y="116"/>
                    <a:pt x="259" y="121"/>
                    <a:pt x="258" y="125"/>
                  </a:cubicBezTo>
                  <a:cubicBezTo>
                    <a:pt x="254" y="137"/>
                    <a:pt x="250" y="149"/>
                    <a:pt x="246" y="160"/>
                  </a:cubicBezTo>
                  <a:cubicBezTo>
                    <a:pt x="93" y="152"/>
                    <a:pt x="14" y="51"/>
                    <a:pt x="0" y="30"/>
                  </a:cubicBezTo>
                  <a:cubicBezTo>
                    <a:pt x="1" y="29"/>
                    <a:pt x="2" y="28"/>
                    <a:pt x="2" y="27"/>
                  </a:cubicBezTo>
                  <a:cubicBezTo>
                    <a:pt x="9" y="18"/>
                    <a:pt x="15" y="9"/>
                    <a:pt x="22" y="0"/>
                  </a:cubicBezTo>
                  <a:cubicBezTo>
                    <a:pt x="22" y="0"/>
                    <a:pt x="84" y="104"/>
                    <a:pt x="262" y="112"/>
                  </a:cubicBezTo>
                  <a:close/>
                </a:path>
              </a:pathLst>
            </a:custGeom>
            <a:solidFill>
              <a:srgbClr val="8CCCFF"/>
            </a:solidFill>
            <a:ln w="9525">
              <a:noFill/>
            </a:ln>
          </p:spPr>
          <p:txBody>
            <a:bodyPr/>
            <a:p>
              <a:endParaRPr lang="en-US"/>
            </a:p>
          </p:txBody>
        </p:sp>
        <p:sp>
          <p:nvSpPr>
            <p:cNvPr id="11190" name="Freeform 1530"/>
            <p:cNvSpPr/>
            <p:nvPr/>
          </p:nvSpPr>
          <p:spPr>
            <a:xfrm>
              <a:off x="9811609" y="2688265"/>
              <a:ext cx="438117" cy="841946"/>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57" h="302">
                  <a:moveTo>
                    <a:pt x="140" y="5"/>
                  </a:moveTo>
                  <a:cubicBezTo>
                    <a:pt x="157" y="9"/>
                    <a:pt x="134" y="51"/>
                    <a:pt x="108" y="104"/>
                  </a:cubicBezTo>
                  <a:cubicBezTo>
                    <a:pt x="81" y="158"/>
                    <a:pt x="63" y="255"/>
                    <a:pt x="63" y="255"/>
                  </a:cubicBezTo>
                  <a:cubicBezTo>
                    <a:pt x="56" y="259"/>
                    <a:pt x="49" y="264"/>
                    <a:pt x="42" y="269"/>
                  </a:cubicBezTo>
                  <a:cubicBezTo>
                    <a:pt x="27" y="279"/>
                    <a:pt x="13" y="290"/>
                    <a:pt x="0" y="302"/>
                  </a:cubicBezTo>
                  <a:cubicBezTo>
                    <a:pt x="4" y="109"/>
                    <a:pt x="123" y="0"/>
                    <a:pt x="140" y="5"/>
                  </a:cubicBezTo>
                  <a:close/>
                </a:path>
              </a:pathLst>
            </a:custGeom>
            <a:solidFill>
              <a:srgbClr val="8C9194"/>
            </a:solidFill>
            <a:ln w="9525">
              <a:noFill/>
            </a:ln>
          </p:spPr>
          <p:txBody>
            <a:bodyPr/>
            <a:p>
              <a:endParaRPr lang="en-US"/>
            </a:p>
          </p:txBody>
        </p:sp>
        <p:sp>
          <p:nvSpPr>
            <p:cNvPr id="11191" name="Freeform 1531"/>
            <p:cNvSpPr/>
            <p:nvPr/>
          </p:nvSpPr>
          <p:spPr>
            <a:xfrm>
              <a:off x="9468735" y="3854036"/>
              <a:ext cx="758133" cy="502882"/>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72" h="180">
                  <a:moveTo>
                    <a:pt x="272" y="130"/>
                  </a:moveTo>
                  <a:cubicBezTo>
                    <a:pt x="269" y="142"/>
                    <a:pt x="265" y="153"/>
                    <a:pt x="261" y="165"/>
                  </a:cubicBezTo>
                  <a:cubicBezTo>
                    <a:pt x="259" y="170"/>
                    <a:pt x="257" y="175"/>
                    <a:pt x="255" y="180"/>
                  </a:cubicBezTo>
                  <a:cubicBezTo>
                    <a:pt x="70" y="174"/>
                    <a:pt x="0" y="42"/>
                    <a:pt x="0" y="42"/>
                  </a:cubicBezTo>
                  <a:cubicBezTo>
                    <a:pt x="7" y="28"/>
                    <a:pt x="16" y="14"/>
                    <a:pt x="26" y="0"/>
                  </a:cubicBezTo>
                  <a:cubicBezTo>
                    <a:pt x="40" y="21"/>
                    <a:pt x="119" y="122"/>
                    <a:pt x="272" y="130"/>
                  </a:cubicBezTo>
                  <a:close/>
                </a:path>
              </a:pathLst>
            </a:custGeom>
            <a:solidFill>
              <a:srgbClr val="8C9194"/>
            </a:solidFill>
            <a:ln w="9525">
              <a:noFill/>
            </a:ln>
          </p:spPr>
          <p:txBody>
            <a:bodyPr/>
            <a:p>
              <a:endParaRPr lang="en-US"/>
            </a:p>
          </p:txBody>
        </p:sp>
        <p:sp>
          <p:nvSpPr>
            <p:cNvPr id="11192" name="Freeform 1532"/>
            <p:cNvSpPr/>
            <p:nvPr/>
          </p:nvSpPr>
          <p:spPr>
            <a:xfrm>
              <a:off x="9400160" y="3972137"/>
              <a:ext cx="779087" cy="584790"/>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79" h="210">
                  <a:moveTo>
                    <a:pt x="279" y="138"/>
                  </a:moveTo>
                  <a:cubicBezTo>
                    <a:pt x="272" y="156"/>
                    <a:pt x="264" y="174"/>
                    <a:pt x="256" y="192"/>
                  </a:cubicBezTo>
                  <a:cubicBezTo>
                    <a:pt x="256" y="192"/>
                    <a:pt x="256" y="192"/>
                    <a:pt x="256" y="192"/>
                  </a:cubicBezTo>
                  <a:cubicBezTo>
                    <a:pt x="65" y="210"/>
                    <a:pt x="0" y="51"/>
                    <a:pt x="0" y="51"/>
                  </a:cubicBezTo>
                  <a:cubicBezTo>
                    <a:pt x="7" y="33"/>
                    <a:pt x="14" y="16"/>
                    <a:pt x="24" y="0"/>
                  </a:cubicBezTo>
                  <a:cubicBezTo>
                    <a:pt x="24" y="0"/>
                    <a:pt x="94" y="132"/>
                    <a:pt x="279" y="138"/>
                  </a:cubicBezTo>
                  <a:close/>
                </a:path>
              </a:pathLst>
            </a:custGeom>
            <a:solidFill>
              <a:srgbClr val="8CCCFF"/>
            </a:solidFill>
            <a:ln w="9525">
              <a:noFill/>
            </a:ln>
          </p:spPr>
          <p:txBody>
            <a:bodyPr/>
            <a:p>
              <a:endParaRPr lang="en-US"/>
            </a:p>
          </p:txBody>
        </p:sp>
        <p:sp>
          <p:nvSpPr>
            <p:cNvPr id="11193" name="Freeform 1533"/>
            <p:cNvSpPr/>
            <p:nvPr/>
          </p:nvSpPr>
          <p:spPr>
            <a:xfrm>
              <a:off x="9301108" y="4113096"/>
              <a:ext cx="813374" cy="5257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92" h="188">
                  <a:moveTo>
                    <a:pt x="292" y="141"/>
                  </a:moveTo>
                  <a:cubicBezTo>
                    <a:pt x="292" y="141"/>
                    <a:pt x="292" y="141"/>
                    <a:pt x="292" y="141"/>
                  </a:cubicBezTo>
                  <a:cubicBezTo>
                    <a:pt x="286" y="155"/>
                    <a:pt x="281" y="168"/>
                    <a:pt x="277" y="183"/>
                  </a:cubicBezTo>
                  <a:cubicBezTo>
                    <a:pt x="266" y="183"/>
                    <a:pt x="201" y="188"/>
                    <a:pt x="201" y="188"/>
                  </a:cubicBezTo>
                  <a:cubicBezTo>
                    <a:pt x="200" y="172"/>
                    <a:pt x="201" y="167"/>
                    <a:pt x="185" y="156"/>
                  </a:cubicBezTo>
                  <a:cubicBezTo>
                    <a:pt x="174" y="148"/>
                    <a:pt x="162" y="141"/>
                    <a:pt x="149" y="136"/>
                  </a:cubicBezTo>
                  <a:cubicBezTo>
                    <a:pt x="119" y="124"/>
                    <a:pt x="85" y="123"/>
                    <a:pt x="54" y="113"/>
                  </a:cubicBezTo>
                  <a:cubicBezTo>
                    <a:pt x="27" y="87"/>
                    <a:pt x="0" y="34"/>
                    <a:pt x="0" y="32"/>
                  </a:cubicBezTo>
                  <a:cubicBezTo>
                    <a:pt x="14" y="36"/>
                    <a:pt x="26" y="35"/>
                    <a:pt x="32" y="15"/>
                  </a:cubicBezTo>
                  <a:cubicBezTo>
                    <a:pt x="33" y="10"/>
                    <a:pt x="35" y="5"/>
                    <a:pt x="36" y="0"/>
                  </a:cubicBezTo>
                  <a:cubicBezTo>
                    <a:pt x="36" y="0"/>
                    <a:pt x="101" y="159"/>
                    <a:pt x="292" y="141"/>
                  </a:cubicBezTo>
                  <a:close/>
                </a:path>
              </a:pathLst>
            </a:custGeom>
            <a:solidFill>
              <a:srgbClr val="8C9194"/>
            </a:solidFill>
            <a:ln w="9525">
              <a:noFill/>
            </a:ln>
          </p:spPr>
          <p:txBody>
            <a:bodyPr/>
            <a:p>
              <a:endParaRPr lang="en-US"/>
            </a:p>
          </p:txBody>
        </p:sp>
        <p:sp>
          <p:nvSpPr>
            <p:cNvPr id="11194" name="Freeform 1534"/>
            <p:cNvSpPr/>
            <p:nvPr/>
          </p:nvSpPr>
          <p:spPr>
            <a:xfrm>
              <a:off x="9861136" y="4625502"/>
              <a:ext cx="211439" cy="217153"/>
            </a:xfrm>
            <a:custGeom>
              <a:avLst/>
              <a:gdLst/>
              <a:ahLst/>
              <a:cxnLst>
                <a:cxn ang="0">
                  <a:pos x="2147483646" y="0"/>
                </a:cxn>
                <a:cxn ang="0">
                  <a:pos x="2147483646" y="2147483646"/>
                </a:cxn>
                <a:cxn ang="0">
                  <a:pos x="2147483646" y="2147483646"/>
                </a:cxn>
                <a:cxn ang="0">
                  <a:pos x="2147483646" y="2147483646"/>
                </a:cxn>
                <a:cxn ang="0">
                  <a:pos x="0" y="2147483646"/>
                </a:cxn>
                <a:cxn ang="0">
                  <a:pos x="0" y="2147483646"/>
                </a:cxn>
                <a:cxn ang="0">
                  <a:pos x="2147483646" y="0"/>
                </a:cxn>
              </a:cxnLst>
              <a:pathLst>
                <a:path w="76" h="78">
                  <a:moveTo>
                    <a:pt x="76" y="0"/>
                  </a:moveTo>
                  <a:cubicBezTo>
                    <a:pt x="74" y="6"/>
                    <a:pt x="73" y="12"/>
                    <a:pt x="72" y="18"/>
                  </a:cubicBezTo>
                  <a:cubicBezTo>
                    <a:pt x="72" y="18"/>
                    <a:pt x="21" y="63"/>
                    <a:pt x="21" y="78"/>
                  </a:cubicBezTo>
                  <a:cubicBezTo>
                    <a:pt x="19" y="74"/>
                    <a:pt x="18" y="70"/>
                    <a:pt x="17" y="68"/>
                  </a:cubicBezTo>
                  <a:cubicBezTo>
                    <a:pt x="9" y="51"/>
                    <a:pt x="2" y="31"/>
                    <a:pt x="0" y="12"/>
                  </a:cubicBezTo>
                  <a:cubicBezTo>
                    <a:pt x="0" y="10"/>
                    <a:pt x="0" y="7"/>
                    <a:pt x="0" y="5"/>
                  </a:cubicBezTo>
                  <a:cubicBezTo>
                    <a:pt x="0" y="5"/>
                    <a:pt x="65" y="0"/>
                    <a:pt x="76" y="0"/>
                  </a:cubicBezTo>
                  <a:close/>
                </a:path>
              </a:pathLst>
            </a:custGeom>
            <a:solidFill>
              <a:srgbClr val="8CCCFF"/>
            </a:solidFill>
            <a:ln w="9525">
              <a:noFill/>
            </a:ln>
          </p:spPr>
          <p:txBody>
            <a:bodyPr/>
            <a:p>
              <a:endParaRPr lang="en-US"/>
            </a:p>
          </p:txBody>
        </p:sp>
        <p:sp>
          <p:nvSpPr>
            <p:cNvPr id="11195" name="Freeform 1535"/>
            <p:cNvSpPr/>
            <p:nvPr/>
          </p:nvSpPr>
          <p:spPr>
            <a:xfrm>
              <a:off x="9920186" y="4675029"/>
              <a:ext cx="140959" cy="262870"/>
            </a:xfrm>
            <a:custGeom>
              <a:avLst/>
              <a:gdLst/>
              <a:ahLst/>
              <a:cxnLst>
                <a:cxn ang="0">
                  <a:pos x="2147483646" y="0"/>
                </a:cxn>
                <a:cxn ang="0">
                  <a:pos x="2147483646" y="2147483646"/>
                </a:cxn>
                <a:cxn ang="0">
                  <a:pos x="2147483646" y="2147483646"/>
                </a:cxn>
                <a:cxn ang="0">
                  <a:pos x="0" y="2147483646"/>
                </a:cxn>
                <a:cxn ang="0">
                  <a:pos x="2147483646" y="0"/>
                </a:cxn>
              </a:cxnLst>
              <a:pathLst>
                <a:path w="51" h="94">
                  <a:moveTo>
                    <a:pt x="51" y="0"/>
                  </a:moveTo>
                  <a:cubicBezTo>
                    <a:pt x="50" y="7"/>
                    <a:pt x="49" y="14"/>
                    <a:pt x="49" y="22"/>
                  </a:cubicBezTo>
                  <a:cubicBezTo>
                    <a:pt x="49" y="22"/>
                    <a:pt x="23" y="79"/>
                    <a:pt x="19" y="94"/>
                  </a:cubicBezTo>
                  <a:cubicBezTo>
                    <a:pt x="11" y="86"/>
                    <a:pt x="4" y="71"/>
                    <a:pt x="0" y="60"/>
                  </a:cubicBezTo>
                  <a:cubicBezTo>
                    <a:pt x="0" y="45"/>
                    <a:pt x="51" y="0"/>
                    <a:pt x="51" y="0"/>
                  </a:cubicBezTo>
                  <a:close/>
                </a:path>
              </a:pathLst>
            </a:custGeom>
            <a:solidFill>
              <a:srgbClr val="8C9194"/>
            </a:solidFill>
            <a:ln w="9525">
              <a:noFill/>
            </a:ln>
          </p:spPr>
          <p:txBody>
            <a:bodyPr/>
            <a:p>
              <a:endParaRPr lang="en-US"/>
            </a:p>
          </p:txBody>
        </p:sp>
        <p:sp>
          <p:nvSpPr>
            <p:cNvPr id="11196" name="Freeform 1536"/>
            <p:cNvSpPr/>
            <p:nvPr/>
          </p:nvSpPr>
          <p:spPr>
            <a:xfrm>
              <a:off x="9192531" y="4166432"/>
              <a:ext cx="259061" cy="262870"/>
            </a:xfrm>
            <a:custGeom>
              <a:avLst/>
              <a:gdLst/>
              <a:ahLst/>
              <a:cxnLst>
                <a:cxn ang="0">
                  <a:pos x="2147483646" y="2147483646"/>
                </a:cxn>
                <a:cxn ang="0">
                  <a:pos x="2147483646" y="2147483646"/>
                </a:cxn>
                <a:cxn ang="0">
                  <a:pos x="2147483646" y="2147483646"/>
                </a:cxn>
                <a:cxn ang="0">
                  <a:pos x="0" y="2147483646"/>
                </a:cxn>
                <a:cxn ang="0">
                  <a:pos x="0" y="0"/>
                </a:cxn>
                <a:cxn ang="0">
                  <a:pos x="2147483646" y="2147483646"/>
                </a:cxn>
              </a:cxnLst>
              <a:pathLst>
                <a:path w="93" h="94">
                  <a:moveTo>
                    <a:pt x="39" y="13"/>
                  </a:moveTo>
                  <a:cubicBezTo>
                    <a:pt x="39" y="15"/>
                    <a:pt x="66" y="68"/>
                    <a:pt x="93" y="94"/>
                  </a:cubicBezTo>
                  <a:cubicBezTo>
                    <a:pt x="64" y="86"/>
                    <a:pt x="40" y="67"/>
                    <a:pt x="12" y="57"/>
                  </a:cubicBezTo>
                  <a:cubicBezTo>
                    <a:pt x="8" y="56"/>
                    <a:pt x="4" y="55"/>
                    <a:pt x="0" y="54"/>
                  </a:cubicBezTo>
                  <a:cubicBezTo>
                    <a:pt x="0" y="45"/>
                    <a:pt x="0" y="0"/>
                    <a:pt x="0" y="0"/>
                  </a:cubicBezTo>
                  <a:cubicBezTo>
                    <a:pt x="13" y="2"/>
                    <a:pt x="26" y="10"/>
                    <a:pt x="39" y="13"/>
                  </a:cubicBezTo>
                  <a:close/>
                </a:path>
              </a:pathLst>
            </a:custGeom>
            <a:solidFill>
              <a:srgbClr val="8CCCFF"/>
            </a:solidFill>
            <a:ln w="9525">
              <a:noFill/>
            </a:ln>
          </p:spPr>
          <p:txBody>
            <a:bodyPr/>
            <a:p>
              <a:endParaRPr lang="en-US"/>
            </a:p>
          </p:txBody>
        </p:sp>
        <p:sp>
          <p:nvSpPr>
            <p:cNvPr id="11197" name="Freeform 1537"/>
            <p:cNvSpPr/>
            <p:nvPr/>
          </p:nvSpPr>
          <p:spPr>
            <a:xfrm>
              <a:off x="9066810" y="4145479"/>
              <a:ext cx="125721" cy="171437"/>
            </a:xfrm>
            <a:custGeom>
              <a:avLst/>
              <a:gdLst/>
              <a:ahLst/>
              <a:cxnLst>
                <a:cxn ang="0">
                  <a:pos x="2147483646" y="2147483646"/>
                </a:cxn>
                <a:cxn ang="0">
                  <a:pos x="2147483646" y="2147483646"/>
                </a:cxn>
                <a:cxn ang="0">
                  <a:pos x="0" y="2147483646"/>
                </a:cxn>
                <a:cxn ang="0">
                  <a:pos x="2147483646" y="0"/>
                </a:cxn>
                <a:cxn ang="0">
                  <a:pos x="2147483646" y="2147483646"/>
                </a:cxn>
              </a:cxnLst>
              <a:pathLst>
                <a:path w="45" h="62">
                  <a:moveTo>
                    <a:pt x="45" y="8"/>
                  </a:moveTo>
                  <a:cubicBezTo>
                    <a:pt x="45" y="8"/>
                    <a:pt x="45" y="53"/>
                    <a:pt x="45" y="62"/>
                  </a:cubicBezTo>
                  <a:cubicBezTo>
                    <a:pt x="30" y="57"/>
                    <a:pt x="15" y="52"/>
                    <a:pt x="0" y="49"/>
                  </a:cubicBezTo>
                  <a:cubicBezTo>
                    <a:pt x="1" y="34"/>
                    <a:pt x="6" y="0"/>
                    <a:pt x="6" y="0"/>
                  </a:cubicBezTo>
                  <a:cubicBezTo>
                    <a:pt x="19" y="3"/>
                    <a:pt x="32" y="5"/>
                    <a:pt x="45" y="8"/>
                  </a:cubicBezTo>
                  <a:close/>
                </a:path>
              </a:pathLst>
            </a:custGeom>
            <a:solidFill>
              <a:srgbClr val="8C9194"/>
            </a:solidFill>
            <a:ln w="9525">
              <a:noFill/>
            </a:ln>
          </p:spPr>
          <p:txBody>
            <a:bodyPr/>
            <a:p>
              <a:endParaRPr lang="en-US"/>
            </a:p>
          </p:txBody>
        </p:sp>
        <p:sp>
          <p:nvSpPr>
            <p:cNvPr id="11198" name="Freeform 1538"/>
            <p:cNvSpPr/>
            <p:nvPr/>
          </p:nvSpPr>
          <p:spPr>
            <a:xfrm>
              <a:off x="8948709" y="4124526"/>
              <a:ext cx="135245" cy="156198"/>
            </a:xfrm>
            <a:custGeom>
              <a:avLst/>
              <a:gdLst/>
              <a:ahLst/>
              <a:cxnLst>
                <a:cxn ang="0">
                  <a:pos x="2147483646" y="2147483646"/>
                </a:cxn>
                <a:cxn ang="0">
                  <a:pos x="2147483646" y="2147483646"/>
                </a:cxn>
                <a:cxn ang="0">
                  <a:pos x="2147483646" y="2147483646"/>
                </a:cxn>
                <a:cxn ang="0">
                  <a:pos x="0" y="0"/>
                </a:cxn>
                <a:cxn ang="0">
                  <a:pos x="2147483646" y="2147483646"/>
                </a:cxn>
              </a:cxnLst>
              <a:pathLst>
                <a:path w="48" h="56">
                  <a:moveTo>
                    <a:pt x="48" y="7"/>
                  </a:moveTo>
                  <a:cubicBezTo>
                    <a:pt x="48" y="7"/>
                    <a:pt x="43" y="41"/>
                    <a:pt x="42" y="56"/>
                  </a:cubicBezTo>
                  <a:cubicBezTo>
                    <a:pt x="31" y="53"/>
                    <a:pt x="19" y="51"/>
                    <a:pt x="8" y="50"/>
                  </a:cubicBezTo>
                  <a:cubicBezTo>
                    <a:pt x="5" y="47"/>
                    <a:pt x="0" y="0"/>
                    <a:pt x="0" y="0"/>
                  </a:cubicBezTo>
                  <a:cubicBezTo>
                    <a:pt x="16" y="2"/>
                    <a:pt x="32" y="4"/>
                    <a:pt x="48" y="7"/>
                  </a:cubicBezTo>
                  <a:close/>
                </a:path>
              </a:pathLst>
            </a:custGeom>
            <a:solidFill>
              <a:srgbClr val="8CCCFF"/>
            </a:solidFill>
            <a:ln w="9525">
              <a:noFill/>
            </a:ln>
          </p:spPr>
          <p:txBody>
            <a:bodyPr/>
            <a:p>
              <a:endParaRPr lang="en-US"/>
            </a:p>
          </p:txBody>
        </p:sp>
        <p:sp>
          <p:nvSpPr>
            <p:cNvPr id="11199" name="Freeform 1539"/>
            <p:cNvSpPr/>
            <p:nvPr/>
          </p:nvSpPr>
          <p:spPr>
            <a:xfrm>
              <a:off x="8817274" y="4109287"/>
              <a:ext cx="154293" cy="163818"/>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55" h="59">
                  <a:moveTo>
                    <a:pt x="55" y="56"/>
                  </a:moveTo>
                  <a:cubicBezTo>
                    <a:pt x="53" y="56"/>
                    <a:pt x="51" y="56"/>
                    <a:pt x="50" y="56"/>
                  </a:cubicBezTo>
                  <a:cubicBezTo>
                    <a:pt x="41" y="56"/>
                    <a:pt x="33" y="57"/>
                    <a:pt x="26" y="59"/>
                  </a:cubicBezTo>
                  <a:cubicBezTo>
                    <a:pt x="24" y="55"/>
                    <a:pt x="24" y="55"/>
                    <a:pt x="24" y="55"/>
                  </a:cubicBezTo>
                  <a:cubicBezTo>
                    <a:pt x="17" y="48"/>
                    <a:pt x="0" y="6"/>
                    <a:pt x="0" y="6"/>
                  </a:cubicBezTo>
                  <a:cubicBezTo>
                    <a:pt x="2" y="4"/>
                    <a:pt x="4" y="4"/>
                    <a:pt x="7" y="3"/>
                  </a:cubicBezTo>
                  <a:cubicBezTo>
                    <a:pt x="18" y="0"/>
                    <a:pt x="36" y="5"/>
                    <a:pt x="47" y="6"/>
                  </a:cubicBezTo>
                  <a:cubicBezTo>
                    <a:pt x="47" y="6"/>
                    <a:pt x="52" y="53"/>
                    <a:pt x="55" y="56"/>
                  </a:cubicBezTo>
                  <a:close/>
                </a:path>
              </a:pathLst>
            </a:custGeom>
            <a:solidFill>
              <a:srgbClr val="8C9194"/>
            </a:solidFill>
            <a:ln w="9525">
              <a:noFill/>
            </a:ln>
          </p:spPr>
          <p:txBody>
            <a:bodyPr/>
            <a:p>
              <a:endParaRPr lang="en-US"/>
            </a:p>
          </p:txBody>
        </p:sp>
        <p:sp>
          <p:nvSpPr>
            <p:cNvPr id="11200" name="Freeform 1540"/>
            <p:cNvSpPr/>
            <p:nvPr/>
          </p:nvSpPr>
          <p:spPr>
            <a:xfrm>
              <a:off x="8742984" y="4124526"/>
              <a:ext cx="146674" cy="209534"/>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53" h="75">
                  <a:moveTo>
                    <a:pt x="51" y="49"/>
                  </a:moveTo>
                  <a:cubicBezTo>
                    <a:pt x="53" y="53"/>
                    <a:pt x="53" y="53"/>
                    <a:pt x="53" y="53"/>
                  </a:cubicBezTo>
                  <a:cubicBezTo>
                    <a:pt x="48" y="54"/>
                    <a:pt x="44" y="56"/>
                    <a:pt x="40" y="59"/>
                  </a:cubicBezTo>
                  <a:cubicBezTo>
                    <a:pt x="38" y="60"/>
                    <a:pt x="32" y="68"/>
                    <a:pt x="26" y="75"/>
                  </a:cubicBezTo>
                  <a:cubicBezTo>
                    <a:pt x="8" y="65"/>
                    <a:pt x="0" y="47"/>
                    <a:pt x="0" y="47"/>
                  </a:cubicBezTo>
                  <a:cubicBezTo>
                    <a:pt x="4" y="42"/>
                    <a:pt x="7" y="35"/>
                    <a:pt x="10" y="28"/>
                  </a:cubicBezTo>
                  <a:cubicBezTo>
                    <a:pt x="16" y="16"/>
                    <a:pt x="18" y="5"/>
                    <a:pt x="27" y="0"/>
                  </a:cubicBezTo>
                  <a:cubicBezTo>
                    <a:pt x="27" y="0"/>
                    <a:pt x="44" y="42"/>
                    <a:pt x="51" y="49"/>
                  </a:cubicBezTo>
                  <a:close/>
                </a:path>
              </a:pathLst>
            </a:custGeom>
            <a:solidFill>
              <a:srgbClr val="8CCCFF"/>
            </a:solidFill>
            <a:ln w="9525">
              <a:noFill/>
            </a:ln>
          </p:spPr>
          <p:txBody>
            <a:bodyPr/>
            <a:p>
              <a:endParaRPr lang="en-US"/>
            </a:p>
          </p:txBody>
        </p:sp>
        <p:sp>
          <p:nvSpPr>
            <p:cNvPr id="11201" name="Freeform 1541"/>
            <p:cNvSpPr/>
            <p:nvPr/>
          </p:nvSpPr>
          <p:spPr>
            <a:xfrm>
              <a:off x="8603930" y="4255961"/>
              <a:ext cx="211439" cy="106672"/>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Lst>
              <a:pathLst>
                <a:path w="76" h="38">
                  <a:moveTo>
                    <a:pt x="76" y="28"/>
                  </a:moveTo>
                  <a:cubicBezTo>
                    <a:pt x="72" y="33"/>
                    <a:pt x="68" y="38"/>
                    <a:pt x="67" y="38"/>
                  </a:cubicBezTo>
                  <a:cubicBezTo>
                    <a:pt x="53" y="38"/>
                    <a:pt x="7" y="32"/>
                    <a:pt x="0" y="17"/>
                  </a:cubicBezTo>
                  <a:cubicBezTo>
                    <a:pt x="13" y="9"/>
                    <a:pt x="30" y="13"/>
                    <a:pt x="42" y="7"/>
                  </a:cubicBezTo>
                  <a:cubicBezTo>
                    <a:pt x="45" y="5"/>
                    <a:pt x="48" y="3"/>
                    <a:pt x="50" y="0"/>
                  </a:cubicBezTo>
                  <a:cubicBezTo>
                    <a:pt x="50" y="0"/>
                    <a:pt x="58" y="18"/>
                    <a:pt x="76" y="28"/>
                  </a:cubicBezTo>
                  <a:close/>
                </a:path>
              </a:pathLst>
            </a:custGeom>
            <a:solidFill>
              <a:srgbClr val="8C9194"/>
            </a:solidFill>
            <a:ln w="9525">
              <a:noFill/>
            </a:ln>
          </p:spPr>
          <p:txBody>
            <a:bodyPr/>
            <a:p>
              <a:endParaRPr lang="en-US"/>
            </a:p>
          </p:txBody>
        </p:sp>
        <p:sp>
          <p:nvSpPr>
            <p:cNvPr id="11202" name="Freeform 1542"/>
            <p:cNvSpPr/>
            <p:nvPr/>
          </p:nvSpPr>
          <p:spPr>
            <a:xfrm>
              <a:off x="8603930" y="3314962"/>
              <a:ext cx="1796281" cy="164769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44" h="590">
                  <a:moveTo>
                    <a:pt x="619" y="220"/>
                  </a:moveTo>
                  <a:cubicBezTo>
                    <a:pt x="616" y="228"/>
                    <a:pt x="613" y="235"/>
                    <a:pt x="610" y="243"/>
                  </a:cubicBezTo>
                  <a:cubicBezTo>
                    <a:pt x="606" y="253"/>
                    <a:pt x="602" y="264"/>
                    <a:pt x="598" y="275"/>
                  </a:cubicBezTo>
                  <a:cubicBezTo>
                    <a:pt x="596" y="279"/>
                    <a:pt x="595" y="284"/>
                    <a:pt x="594" y="288"/>
                  </a:cubicBezTo>
                  <a:cubicBezTo>
                    <a:pt x="590" y="300"/>
                    <a:pt x="586" y="312"/>
                    <a:pt x="582" y="323"/>
                  </a:cubicBezTo>
                  <a:cubicBezTo>
                    <a:pt x="579" y="335"/>
                    <a:pt x="575" y="346"/>
                    <a:pt x="571" y="358"/>
                  </a:cubicBezTo>
                  <a:cubicBezTo>
                    <a:pt x="569" y="363"/>
                    <a:pt x="567" y="368"/>
                    <a:pt x="565" y="373"/>
                  </a:cubicBezTo>
                  <a:cubicBezTo>
                    <a:pt x="558" y="391"/>
                    <a:pt x="550" y="409"/>
                    <a:pt x="542" y="427"/>
                  </a:cubicBezTo>
                  <a:cubicBezTo>
                    <a:pt x="536" y="441"/>
                    <a:pt x="531" y="454"/>
                    <a:pt x="527" y="469"/>
                  </a:cubicBezTo>
                  <a:cubicBezTo>
                    <a:pt x="525" y="475"/>
                    <a:pt x="524" y="481"/>
                    <a:pt x="523" y="487"/>
                  </a:cubicBezTo>
                  <a:cubicBezTo>
                    <a:pt x="522" y="494"/>
                    <a:pt x="521" y="501"/>
                    <a:pt x="521" y="509"/>
                  </a:cubicBezTo>
                  <a:cubicBezTo>
                    <a:pt x="521" y="510"/>
                    <a:pt x="521" y="512"/>
                    <a:pt x="521" y="513"/>
                  </a:cubicBezTo>
                  <a:cubicBezTo>
                    <a:pt x="525" y="509"/>
                    <a:pt x="530" y="504"/>
                    <a:pt x="535" y="499"/>
                  </a:cubicBezTo>
                  <a:cubicBezTo>
                    <a:pt x="540" y="493"/>
                    <a:pt x="546" y="486"/>
                    <a:pt x="553" y="480"/>
                  </a:cubicBezTo>
                  <a:cubicBezTo>
                    <a:pt x="561" y="473"/>
                    <a:pt x="570" y="465"/>
                    <a:pt x="578" y="461"/>
                  </a:cubicBezTo>
                  <a:cubicBezTo>
                    <a:pt x="584" y="458"/>
                    <a:pt x="589" y="456"/>
                    <a:pt x="594" y="455"/>
                  </a:cubicBezTo>
                  <a:cubicBezTo>
                    <a:pt x="624" y="453"/>
                    <a:pt x="640" y="501"/>
                    <a:pt x="640" y="525"/>
                  </a:cubicBezTo>
                  <a:cubicBezTo>
                    <a:pt x="617" y="518"/>
                    <a:pt x="616" y="497"/>
                    <a:pt x="599" y="505"/>
                  </a:cubicBezTo>
                  <a:cubicBezTo>
                    <a:pt x="596" y="506"/>
                    <a:pt x="593" y="508"/>
                    <a:pt x="589" y="511"/>
                  </a:cubicBezTo>
                  <a:cubicBezTo>
                    <a:pt x="583" y="516"/>
                    <a:pt x="575" y="525"/>
                    <a:pt x="565" y="535"/>
                  </a:cubicBezTo>
                  <a:cubicBezTo>
                    <a:pt x="557" y="544"/>
                    <a:pt x="548" y="554"/>
                    <a:pt x="539" y="562"/>
                  </a:cubicBezTo>
                  <a:cubicBezTo>
                    <a:pt x="523" y="578"/>
                    <a:pt x="507" y="590"/>
                    <a:pt x="497" y="586"/>
                  </a:cubicBezTo>
                  <a:cubicBezTo>
                    <a:pt x="495" y="585"/>
                    <a:pt x="493" y="583"/>
                    <a:pt x="491" y="581"/>
                  </a:cubicBezTo>
                  <a:cubicBezTo>
                    <a:pt x="483" y="573"/>
                    <a:pt x="476" y="558"/>
                    <a:pt x="472" y="547"/>
                  </a:cubicBezTo>
                  <a:cubicBezTo>
                    <a:pt x="470" y="543"/>
                    <a:pt x="469" y="539"/>
                    <a:pt x="468" y="537"/>
                  </a:cubicBezTo>
                  <a:cubicBezTo>
                    <a:pt x="460" y="520"/>
                    <a:pt x="453" y="500"/>
                    <a:pt x="451" y="481"/>
                  </a:cubicBezTo>
                  <a:cubicBezTo>
                    <a:pt x="451" y="479"/>
                    <a:pt x="451" y="476"/>
                    <a:pt x="451" y="474"/>
                  </a:cubicBezTo>
                  <a:cubicBezTo>
                    <a:pt x="450" y="458"/>
                    <a:pt x="451" y="453"/>
                    <a:pt x="435" y="442"/>
                  </a:cubicBezTo>
                  <a:cubicBezTo>
                    <a:pt x="424" y="434"/>
                    <a:pt x="412" y="427"/>
                    <a:pt x="399" y="422"/>
                  </a:cubicBezTo>
                  <a:cubicBezTo>
                    <a:pt x="369" y="410"/>
                    <a:pt x="335" y="409"/>
                    <a:pt x="304" y="399"/>
                  </a:cubicBezTo>
                  <a:cubicBezTo>
                    <a:pt x="275" y="391"/>
                    <a:pt x="251" y="372"/>
                    <a:pt x="223" y="362"/>
                  </a:cubicBezTo>
                  <a:cubicBezTo>
                    <a:pt x="219" y="361"/>
                    <a:pt x="215" y="360"/>
                    <a:pt x="211" y="359"/>
                  </a:cubicBezTo>
                  <a:cubicBezTo>
                    <a:pt x="196" y="354"/>
                    <a:pt x="181" y="349"/>
                    <a:pt x="166" y="346"/>
                  </a:cubicBezTo>
                  <a:cubicBezTo>
                    <a:pt x="155" y="343"/>
                    <a:pt x="143" y="341"/>
                    <a:pt x="132" y="340"/>
                  </a:cubicBezTo>
                  <a:cubicBezTo>
                    <a:pt x="130" y="340"/>
                    <a:pt x="128" y="340"/>
                    <a:pt x="127" y="340"/>
                  </a:cubicBezTo>
                  <a:cubicBezTo>
                    <a:pt x="118" y="340"/>
                    <a:pt x="110" y="341"/>
                    <a:pt x="103" y="343"/>
                  </a:cubicBezTo>
                  <a:cubicBezTo>
                    <a:pt x="98" y="344"/>
                    <a:pt x="94" y="346"/>
                    <a:pt x="90" y="349"/>
                  </a:cubicBezTo>
                  <a:cubicBezTo>
                    <a:pt x="88" y="350"/>
                    <a:pt x="82" y="358"/>
                    <a:pt x="76" y="365"/>
                  </a:cubicBezTo>
                  <a:cubicBezTo>
                    <a:pt x="72" y="370"/>
                    <a:pt x="68" y="375"/>
                    <a:pt x="67" y="375"/>
                  </a:cubicBezTo>
                  <a:cubicBezTo>
                    <a:pt x="53" y="375"/>
                    <a:pt x="7" y="369"/>
                    <a:pt x="0" y="354"/>
                  </a:cubicBezTo>
                  <a:cubicBezTo>
                    <a:pt x="13" y="346"/>
                    <a:pt x="30" y="350"/>
                    <a:pt x="42" y="344"/>
                  </a:cubicBezTo>
                  <a:cubicBezTo>
                    <a:pt x="45" y="342"/>
                    <a:pt x="48" y="340"/>
                    <a:pt x="50" y="337"/>
                  </a:cubicBezTo>
                  <a:cubicBezTo>
                    <a:pt x="54" y="332"/>
                    <a:pt x="57" y="325"/>
                    <a:pt x="60" y="318"/>
                  </a:cubicBezTo>
                  <a:cubicBezTo>
                    <a:pt x="66" y="306"/>
                    <a:pt x="68" y="295"/>
                    <a:pt x="77" y="290"/>
                  </a:cubicBezTo>
                  <a:cubicBezTo>
                    <a:pt x="79" y="288"/>
                    <a:pt x="81" y="288"/>
                    <a:pt x="84" y="287"/>
                  </a:cubicBezTo>
                  <a:cubicBezTo>
                    <a:pt x="95" y="284"/>
                    <a:pt x="113" y="289"/>
                    <a:pt x="124" y="290"/>
                  </a:cubicBezTo>
                  <a:cubicBezTo>
                    <a:pt x="140" y="292"/>
                    <a:pt x="156" y="294"/>
                    <a:pt x="172" y="297"/>
                  </a:cubicBezTo>
                  <a:cubicBezTo>
                    <a:pt x="185" y="300"/>
                    <a:pt x="198" y="302"/>
                    <a:pt x="211" y="305"/>
                  </a:cubicBezTo>
                  <a:cubicBezTo>
                    <a:pt x="224" y="307"/>
                    <a:pt x="237" y="315"/>
                    <a:pt x="250" y="318"/>
                  </a:cubicBezTo>
                  <a:cubicBezTo>
                    <a:pt x="264" y="322"/>
                    <a:pt x="276" y="321"/>
                    <a:pt x="282" y="301"/>
                  </a:cubicBezTo>
                  <a:cubicBezTo>
                    <a:pt x="283" y="296"/>
                    <a:pt x="285" y="291"/>
                    <a:pt x="286" y="286"/>
                  </a:cubicBezTo>
                  <a:cubicBezTo>
                    <a:pt x="293" y="268"/>
                    <a:pt x="300" y="251"/>
                    <a:pt x="310" y="235"/>
                  </a:cubicBezTo>
                  <a:cubicBezTo>
                    <a:pt x="317" y="221"/>
                    <a:pt x="326" y="207"/>
                    <a:pt x="336" y="193"/>
                  </a:cubicBezTo>
                  <a:cubicBezTo>
                    <a:pt x="337" y="192"/>
                    <a:pt x="338" y="191"/>
                    <a:pt x="338" y="190"/>
                  </a:cubicBezTo>
                  <a:cubicBezTo>
                    <a:pt x="345" y="181"/>
                    <a:pt x="351" y="172"/>
                    <a:pt x="358" y="163"/>
                  </a:cubicBezTo>
                  <a:cubicBezTo>
                    <a:pt x="364" y="155"/>
                    <a:pt x="370" y="147"/>
                    <a:pt x="376" y="139"/>
                  </a:cubicBezTo>
                  <a:cubicBezTo>
                    <a:pt x="394" y="117"/>
                    <a:pt x="412" y="96"/>
                    <a:pt x="433" y="77"/>
                  </a:cubicBezTo>
                  <a:cubicBezTo>
                    <a:pt x="446" y="65"/>
                    <a:pt x="460" y="54"/>
                    <a:pt x="475" y="44"/>
                  </a:cubicBezTo>
                  <a:cubicBezTo>
                    <a:pt x="482" y="39"/>
                    <a:pt x="489" y="34"/>
                    <a:pt x="496" y="30"/>
                  </a:cubicBezTo>
                  <a:cubicBezTo>
                    <a:pt x="508" y="22"/>
                    <a:pt x="520" y="15"/>
                    <a:pt x="533" y="10"/>
                  </a:cubicBezTo>
                  <a:cubicBezTo>
                    <a:pt x="560" y="0"/>
                    <a:pt x="572" y="7"/>
                    <a:pt x="596" y="20"/>
                  </a:cubicBezTo>
                  <a:cubicBezTo>
                    <a:pt x="632" y="39"/>
                    <a:pt x="644" y="77"/>
                    <a:pt x="644" y="116"/>
                  </a:cubicBezTo>
                  <a:cubicBezTo>
                    <a:pt x="644" y="119"/>
                    <a:pt x="644" y="122"/>
                    <a:pt x="644" y="125"/>
                  </a:cubicBezTo>
                  <a:cubicBezTo>
                    <a:pt x="642" y="158"/>
                    <a:pt x="631" y="189"/>
                    <a:pt x="619" y="2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03" name="Freeform 1543"/>
            <p:cNvSpPr/>
            <p:nvPr/>
          </p:nvSpPr>
          <p:spPr>
            <a:xfrm>
              <a:off x="9651601" y="3703553"/>
              <a:ext cx="653366" cy="289538"/>
            </a:xfrm>
            <a:custGeom>
              <a:avLst/>
              <a:gdLst/>
              <a:ahLst/>
              <a:cxnLst>
                <a:cxn ang="0">
                  <a:pos x="0" y="0"/>
                </a:cxn>
                <a:cxn ang="0">
                  <a:pos x="2147483646" y="2147483646"/>
                </a:cxn>
              </a:cxnLst>
              <a:pathLst>
                <a:path w="234" h="104">
                  <a:moveTo>
                    <a:pt x="0" y="0"/>
                  </a:moveTo>
                  <a:cubicBezTo>
                    <a:pt x="0" y="0"/>
                    <a:pt x="99" y="99"/>
                    <a:pt x="234" y="10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04" name="Freeform 1544"/>
            <p:cNvSpPr/>
            <p:nvPr/>
          </p:nvSpPr>
          <p:spPr>
            <a:xfrm>
              <a:off x="9602075" y="3770223"/>
              <a:ext cx="668605" cy="312396"/>
            </a:xfrm>
            <a:custGeom>
              <a:avLst/>
              <a:gdLst/>
              <a:ahLst/>
              <a:cxnLst>
                <a:cxn ang="0">
                  <a:pos x="0" y="0"/>
                </a:cxn>
                <a:cxn ang="0">
                  <a:pos x="2147483646" y="2147483646"/>
                </a:cxn>
              </a:cxnLst>
              <a:pathLst>
                <a:path w="240" h="112">
                  <a:moveTo>
                    <a:pt x="0" y="0"/>
                  </a:moveTo>
                  <a:cubicBezTo>
                    <a:pt x="0" y="0"/>
                    <a:pt x="62" y="104"/>
                    <a:pt x="240" y="11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05" name="Freeform 1545"/>
            <p:cNvSpPr/>
            <p:nvPr/>
          </p:nvSpPr>
          <p:spPr>
            <a:xfrm>
              <a:off x="9531595" y="3846417"/>
              <a:ext cx="695273" cy="371447"/>
            </a:xfrm>
            <a:custGeom>
              <a:avLst/>
              <a:gdLst/>
              <a:ahLst/>
              <a:cxnLst>
                <a:cxn ang="0">
                  <a:pos x="0" y="0"/>
                </a:cxn>
                <a:cxn ang="0">
                  <a:pos x="2147483646" y="2147483646"/>
                </a:cxn>
                <a:cxn ang="0">
                  <a:pos x="2147483646" y="2147483646"/>
                </a:cxn>
              </a:cxnLst>
              <a:pathLst>
                <a:path w="249" h="133">
                  <a:moveTo>
                    <a:pt x="0" y="0"/>
                  </a:moveTo>
                  <a:cubicBezTo>
                    <a:pt x="0" y="0"/>
                    <a:pt x="1" y="1"/>
                    <a:pt x="3" y="3"/>
                  </a:cubicBezTo>
                  <a:cubicBezTo>
                    <a:pt x="17" y="24"/>
                    <a:pt x="96" y="125"/>
                    <a:pt x="249" y="13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06" name="Freeform 1546"/>
            <p:cNvSpPr/>
            <p:nvPr/>
          </p:nvSpPr>
          <p:spPr>
            <a:xfrm>
              <a:off x="9468735" y="3972137"/>
              <a:ext cx="710512" cy="384781"/>
            </a:xfrm>
            <a:custGeom>
              <a:avLst/>
              <a:gdLst/>
              <a:ahLst/>
              <a:cxnLst>
                <a:cxn ang="0">
                  <a:pos x="0" y="0"/>
                </a:cxn>
                <a:cxn ang="0">
                  <a:pos x="2147483646" y="2147483646"/>
                </a:cxn>
              </a:cxnLst>
              <a:pathLst>
                <a:path w="255" h="138">
                  <a:moveTo>
                    <a:pt x="0" y="0"/>
                  </a:moveTo>
                  <a:cubicBezTo>
                    <a:pt x="0" y="0"/>
                    <a:pt x="70" y="132"/>
                    <a:pt x="255" y="13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07" name="Freeform 1547"/>
            <p:cNvSpPr/>
            <p:nvPr/>
          </p:nvSpPr>
          <p:spPr>
            <a:xfrm>
              <a:off x="9400160" y="4113096"/>
              <a:ext cx="714322" cy="443831"/>
            </a:xfrm>
            <a:custGeom>
              <a:avLst/>
              <a:gdLst/>
              <a:ahLst/>
              <a:cxnLst>
                <a:cxn ang="0">
                  <a:pos x="0" y="0"/>
                </a:cxn>
                <a:cxn ang="0">
                  <a:pos x="2147483646" y="2147483646"/>
                </a:cxn>
              </a:cxnLst>
              <a:pathLst>
                <a:path w="256" h="159">
                  <a:moveTo>
                    <a:pt x="0" y="0"/>
                  </a:moveTo>
                  <a:cubicBezTo>
                    <a:pt x="0" y="0"/>
                    <a:pt x="65" y="159"/>
                    <a:pt x="256" y="14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08" name="Freeform 1548"/>
            <p:cNvSpPr/>
            <p:nvPr/>
          </p:nvSpPr>
          <p:spPr>
            <a:xfrm>
              <a:off x="9297298" y="4202625"/>
              <a:ext cx="154293" cy="226678"/>
            </a:xfrm>
            <a:custGeom>
              <a:avLst/>
              <a:gdLst/>
              <a:ahLst/>
              <a:cxnLst>
                <a:cxn ang="0">
                  <a:pos x="0" y="0"/>
                </a:cxn>
                <a:cxn ang="0">
                  <a:pos x="2147483646" y="0"/>
                </a:cxn>
                <a:cxn ang="0">
                  <a:pos x="2147483646" y="2147483646"/>
                </a:cxn>
              </a:cxnLst>
              <a:pathLst>
                <a:path w="55" h="81">
                  <a:moveTo>
                    <a:pt x="0" y="0"/>
                  </a:moveTo>
                  <a:cubicBezTo>
                    <a:pt x="0" y="0"/>
                    <a:pt x="0" y="0"/>
                    <a:pt x="1" y="0"/>
                  </a:cubicBezTo>
                  <a:cubicBezTo>
                    <a:pt x="1" y="2"/>
                    <a:pt x="28" y="55"/>
                    <a:pt x="55" y="8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09" name="Freeform 1549"/>
            <p:cNvSpPr/>
            <p:nvPr/>
          </p:nvSpPr>
          <p:spPr>
            <a:xfrm>
              <a:off x="9192531" y="4166432"/>
              <a:ext cx="0" cy="150484"/>
            </a:xfrm>
            <a:custGeom>
              <a:avLst/>
              <a:gdLst/>
              <a:ahLst/>
              <a:cxnLst>
                <a:cxn ang="0">
                  <a:pos x="0" y="0"/>
                </a:cxn>
                <a:cxn ang="0">
                  <a:pos x="0" y="2147483646"/>
                </a:cxn>
              </a:cxnLst>
              <a:pathLst>
                <a:path w="1" h="54">
                  <a:moveTo>
                    <a:pt x="0" y="0"/>
                  </a:moveTo>
                  <a:cubicBezTo>
                    <a:pt x="0" y="0"/>
                    <a:pt x="0" y="45"/>
                    <a:pt x="0" y="5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10" name="Freeform 1550"/>
            <p:cNvSpPr/>
            <p:nvPr/>
          </p:nvSpPr>
          <p:spPr>
            <a:xfrm>
              <a:off x="9066810" y="4145479"/>
              <a:ext cx="17144" cy="146674"/>
            </a:xfrm>
            <a:custGeom>
              <a:avLst/>
              <a:gdLst/>
              <a:ahLst/>
              <a:cxnLst>
                <a:cxn ang="0">
                  <a:pos x="2147483646" y="0"/>
                </a:cxn>
                <a:cxn ang="0">
                  <a:pos x="0" y="2147483646"/>
                </a:cxn>
                <a:cxn ang="0">
                  <a:pos x="0" y="2147483646"/>
                </a:cxn>
              </a:cxnLst>
              <a:pathLst>
                <a:path w="6" h="53">
                  <a:moveTo>
                    <a:pt x="6" y="0"/>
                  </a:moveTo>
                  <a:cubicBezTo>
                    <a:pt x="6" y="0"/>
                    <a:pt x="1" y="34"/>
                    <a:pt x="0" y="49"/>
                  </a:cubicBezTo>
                  <a:cubicBezTo>
                    <a:pt x="0" y="50"/>
                    <a:pt x="0" y="52"/>
                    <a:pt x="0" y="5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11" name="Freeform 1551"/>
            <p:cNvSpPr/>
            <p:nvPr/>
          </p:nvSpPr>
          <p:spPr>
            <a:xfrm>
              <a:off x="8948709" y="4124526"/>
              <a:ext cx="22858" cy="140959"/>
            </a:xfrm>
            <a:custGeom>
              <a:avLst/>
              <a:gdLst/>
              <a:ahLst/>
              <a:cxnLst>
                <a:cxn ang="0">
                  <a:pos x="0" y="0"/>
                </a:cxn>
                <a:cxn ang="0">
                  <a:pos x="2147483646" y="2147483646"/>
                </a:cxn>
              </a:cxnLst>
              <a:pathLst>
                <a:path w="8" h="50">
                  <a:moveTo>
                    <a:pt x="0" y="0"/>
                  </a:moveTo>
                  <a:cubicBezTo>
                    <a:pt x="0" y="0"/>
                    <a:pt x="5" y="47"/>
                    <a:pt x="8" y="5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12" name="Freeform 1552"/>
            <p:cNvSpPr/>
            <p:nvPr/>
          </p:nvSpPr>
          <p:spPr>
            <a:xfrm>
              <a:off x="8817274" y="4124526"/>
              <a:ext cx="68575" cy="137150"/>
            </a:xfrm>
            <a:custGeom>
              <a:avLst/>
              <a:gdLst/>
              <a:ahLst/>
              <a:cxnLst>
                <a:cxn ang="0">
                  <a:pos x="0" y="0"/>
                </a:cxn>
                <a:cxn ang="0">
                  <a:pos x="2147483646" y="2147483646"/>
                </a:cxn>
              </a:cxnLst>
              <a:pathLst>
                <a:path w="24" h="49">
                  <a:moveTo>
                    <a:pt x="0" y="0"/>
                  </a:moveTo>
                  <a:cubicBezTo>
                    <a:pt x="0" y="0"/>
                    <a:pt x="17" y="42"/>
                    <a:pt x="24" y="49"/>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13" name="Freeform 1553"/>
            <p:cNvSpPr/>
            <p:nvPr/>
          </p:nvSpPr>
          <p:spPr>
            <a:xfrm>
              <a:off x="8742984" y="4255961"/>
              <a:ext cx="72385" cy="78099"/>
            </a:xfrm>
            <a:custGeom>
              <a:avLst/>
              <a:gdLst/>
              <a:ahLst/>
              <a:cxnLst>
                <a:cxn ang="0">
                  <a:pos x="0" y="0"/>
                </a:cxn>
                <a:cxn ang="0">
                  <a:pos x="2147483646" y="2147483646"/>
                </a:cxn>
              </a:cxnLst>
              <a:pathLst>
                <a:path w="26" h="28">
                  <a:moveTo>
                    <a:pt x="0" y="0"/>
                  </a:moveTo>
                  <a:cubicBezTo>
                    <a:pt x="0" y="0"/>
                    <a:pt x="8" y="18"/>
                    <a:pt x="26" y="2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14" name="Freeform 1554"/>
            <p:cNvSpPr/>
            <p:nvPr/>
          </p:nvSpPr>
          <p:spPr>
            <a:xfrm>
              <a:off x="10215439" y="4602644"/>
              <a:ext cx="59051" cy="121911"/>
            </a:xfrm>
            <a:custGeom>
              <a:avLst/>
              <a:gdLst/>
              <a:ahLst/>
              <a:cxnLst>
                <a:cxn ang="0">
                  <a:pos x="0" y="0"/>
                </a:cxn>
                <a:cxn ang="0">
                  <a:pos x="2147483646" y="2147483646"/>
                </a:cxn>
              </a:cxnLst>
              <a:pathLst>
                <a:path w="21" h="44">
                  <a:moveTo>
                    <a:pt x="0" y="0"/>
                  </a:moveTo>
                  <a:cubicBezTo>
                    <a:pt x="0" y="0"/>
                    <a:pt x="21" y="35"/>
                    <a:pt x="21" y="4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15" name="Freeform 1555"/>
            <p:cNvSpPr/>
            <p:nvPr/>
          </p:nvSpPr>
          <p:spPr>
            <a:xfrm>
              <a:off x="10144959" y="4655980"/>
              <a:ext cx="34287" cy="152388"/>
            </a:xfrm>
            <a:custGeom>
              <a:avLst/>
              <a:gdLst/>
              <a:ahLst/>
              <a:cxnLst>
                <a:cxn ang="0">
                  <a:pos x="0" y="0"/>
                </a:cxn>
                <a:cxn ang="0">
                  <a:pos x="2147483646" y="2147483646"/>
                </a:cxn>
              </a:cxnLst>
              <a:pathLst>
                <a:path w="12" h="55">
                  <a:moveTo>
                    <a:pt x="0" y="0"/>
                  </a:moveTo>
                  <a:cubicBezTo>
                    <a:pt x="0" y="0"/>
                    <a:pt x="12" y="40"/>
                    <a:pt x="12" y="5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16" name="Freeform 1556"/>
            <p:cNvSpPr/>
            <p:nvPr/>
          </p:nvSpPr>
          <p:spPr>
            <a:xfrm>
              <a:off x="10095433" y="4709316"/>
              <a:ext cx="11429" cy="175247"/>
            </a:xfrm>
            <a:custGeom>
              <a:avLst/>
              <a:gdLst/>
              <a:ahLst/>
              <a:cxnLst>
                <a:cxn ang="0">
                  <a:pos x="0" y="0"/>
                </a:cxn>
                <a:cxn ang="0">
                  <a:pos x="2147483646" y="2147483646"/>
                </a:cxn>
              </a:cxnLst>
              <a:pathLst>
                <a:path w="4" h="63">
                  <a:moveTo>
                    <a:pt x="0" y="0"/>
                  </a:moveTo>
                  <a:cubicBezTo>
                    <a:pt x="0" y="0"/>
                    <a:pt x="4" y="48"/>
                    <a:pt x="4" y="6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17" name="Freeform 1557"/>
            <p:cNvSpPr/>
            <p:nvPr/>
          </p:nvSpPr>
          <p:spPr>
            <a:xfrm>
              <a:off x="9973522" y="4735984"/>
              <a:ext cx="83814" cy="201915"/>
            </a:xfrm>
            <a:custGeom>
              <a:avLst/>
              <a:gdLst/>
              <a:ahLst/>
              <a:cxnLst>
                <a:cxn ang="0">
                  <a:pos x="2147483646" y="0"/>
                </a:cxn>
                <a:cxn ang="0">
                  <a:pos x="0" y="2147483646"/>
                </a:cxn>
              </a:cxnLst>
              <a:pathLst>
                <a:path w="30" h="72">
                  <a:moveTo>
                    <a:pt x="30" y="0"/>
                  </a:moveTo>
                  <a:cubicBezTo>
                    <a:pt x="30" y="0"/>
                    <a:pt x="4" y="57"/>
                    <a:pt x="0" y="7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18" name="Freeform 1558"/>
            <p:cNvSpPr/>
            <p:nvPr/>
          </p:nvSpPr>
          <p:spPr>
            <a:xfrm>
              <a:off x="9920186" y="4675029"/>
              <a:ext cx="140959" cy="167627"/>
            </a:xfrm>
            <a:custGeom>
              <a:avLst/>
              <a:gdLst/>
              <a:ahLst/>
              <a:cxnLst>
                <a:cxn ang="0">
                  <a:pos x="2147483646" y="0"/>
                </a:cxn>
                <a:cxn ang="0">
                  <a:pos x="0" y="2147483646"/>
                </a:cxn>
              </a:cxnLst>
              <a:pathLst>
                <a:path w="51" h="60">
                  <a:moveTo>
                    <a:pt x="51" y="0"/>
                  </a:moveTo>
                  <a:cubicBezTo>
                    <a:pt x="51" y="0"/>
                    <a:pt x="0" y="45"/>
                    <a:pt x="0" y="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19" name="Freeform 1559"/>
            <p:cNvSpPr/>
            <p:nvPr/>
          </p:nvSpPr>
          <p:spPr>
            <a:xfrm>
              <a:off x="9861136" y="4625502"/>
              <a:ext cx="211439" cy="13334"/>
            </a:xfrm>
            <a:custGeom>
              <a:avLst/>
              <a:gdLst/>
              <a:ahLst/>
              <a:cxnLst>
                <a:cxn ang="0">
                  <a:pos x="0" y="2147483646"/>
                </a:cxn>
                <a:cxn ang="0">
                  <a:pos x="2147483646" y="0"/>
                </a:cxn>
              </a:cxnLst>
              <a:pathLst>
                <a:path w="76" h="5">
                  <a:moveTo>
                    <a:pt x="0" y="5"/>
                  </a:moveTo>
                  <a:cubicBezTo>
                    <a:pt x="0" y="5"/>
                    <a:pt x="65" y="0"/>
                    <a:pt x="76"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20" name="Freeform 1560"/>
            <p:cNvSpPr/>
            <p:nvPr/>
          </p:nvSpPr>
          <p:spPr>
            <a:xfrm>
              <a:off x="10125911" y="3402586"/>
              <a:ext cx="40002" cy="36192"/>
            </a:xfrm>
            <a:custGeom>
              <a:avLst/>
              <a:gdLst/>
              <a:ahLst/>
              <a:cxnLst>
                <a:cxn ang="0">
                  <a:pos x="0" y="2147483646"/>
                </a:cxn>
                <a:cxn ang="0">
                  <a:pos x="2147483646" y="2147483646"/>
                </a:cxn>
                <a:cxn ang="0">
                  <a:pos x="2147483646" y="2147483646"/>
                </a:cxn>
                <a:cxn ang="0">
                  <a:pos x="2147483646" y="2147483646"/>
                </a:cxn>
              </a:cxnLst>
              <a:pathLst>
                <a:path w="14" h="13">
                  <a:moveTo>
                    <a:pt x="0" y="12"/>
                  </a:moveTo>
                  <a:cubicBezTo>
                    <a:pt x="3" y="13"/>
                    <a:pt x="10" y="11"/>
                    <a:pt x="11" y="7"/>
                  </a:cubicBezTo>
                  <a:cubicBezTo>
                    <a:pt x="14" y="0"/>
                    <a:pt x="7" y="2"/>
                    <a:pt x="5" y="5"/>
                  </a:cubicBezTo>
                  <a:cubicBezTo>
                    <a:pt x="5" y="7"/>
                    <a:pt x="5" y="8"/>
                    <a:pt x="7"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21" name="Freeform 1561"/>
            <p:cNvSpPr/>
            <p:nvPr/>
          </p:nvSpPr>
          <p:spPr>
            <a:xfrm>
              <a:off x="10118291" y="3393061"/>
              <a:ext cx="49526" cy="64765"/>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8" h="23">
                  <a:moveTo>
                    <a:pt x="3" y="15"/>
                  </a:moveTo>
                  <a:cubicBezTo>
                    <a:pt x="2" y="17"/>
                    <a:pt x="2" y="20"/>
                    <a:pt x="2" y="22"/>
                  </a:cubicBezTo>
                  <a:cubicBezTo>
                    <a:pt x="8" y="23"/>
                    <a:pt x="18" y="14"/>
                    <a:pt x="16" y="8"/>
                  </a:cubicBezTo>
                  <a:cubicBezTo>
                    <a:pt x="14" y="0"/>
                    <a:pt x="3" y="2"/>
                    <a:pt x="1" y="9"/>
                  </a:cubicBezTo>
                  <a:cubicBezTo>
                    <a:pt x="0" y="12"/>
                    <a:pt x="1" y="14"/>
                    <a:pt x="3" y="15"/>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1222" name="Freeform 1562"/>
            <p:cNvSpPr/>
            <p:nvPr/>
          </p:nvSpPr>
          <p:spPr>
            <a:xfrm>
              <a:off x="10125911" y="3414015"/>
              <a:ext cx="22858" cy="20953"/>
            </a:xfrm>
            <a:custGeom>
              <a:avLst/>
              <a:gdLst/>
              <a:ahLst/>
              <a:cxnLst>
                <a:cxn ang="0">
                  <a:pos x="2147483646" y="0"/>
                </a:cxn>
                <a:cxn ang="0">
                  <a:pos x="2147483646" y="2147483646"/>
                </a:cxn>
                <a:cxn ang="0">
                  <a:pos x="0" y="2147483646"/>
                </a:cxn>
              </a:cxnLst>
              <a:pathLst>
                <a:path w="8" h="8">
                  <a:moveTo>
                    <a:pt x="8" y="0"/>
                  </a:moveTo>
                  <a:cubicBezTo>
                    <a:pt x="7" y="0"/>
                    <a:pt x="6" y="1"/>
                    <a:pt x="5" y="1"/>
                  </a:cubicBezTo>
                  <a:cubicBezTo>
                    <a:pt x="3" y="3"/>
                    <a:pt x="1"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23" name="Freeform 1563"/>
            <p:cNvSpPr/>
            <p:nvPr/>
          </p:nvSpPr>
          <p:spPr>
            <a:xfrm>
              <a:off x="10192581" y="3414015"/>
              <a:ext cx="34287" cy="4190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 h="15">
                  <a:moveTo>
                    <a:pt x="7" y="0"/>
                  </a:moveTo>
                  <a:cubicBezTo>
                    <a:pt x="7" y="0"/>
                    <a:pt x="6" y="1"/>
                    <a:pt x="6" y="1"/>
                  </a:cubicBezTo>
                  <a:cubicBezTo>
                    <a:pt x="4" y="4"/>
                    <a:pt x="4" y="8"/>
                    <a:pt x="5" y="11"/>
                  </a:cubicBezTo>
                  <a:cubicBezTo>
                    <a:pt x="7" y="10"/>
                    <a:pt x="12" y="4"/>
                    <a:pt x="8" y="2"/>
                  </a:cubicBezTo>
                  <a:cubicBezTo>
                    <a:pt x="8" y="2"/>
                    <a:pt x="8" y="2"/>
                    <a:pt x="8" y="2"/>
                  </a:cubicBezTo>
                  <a:cubicBezTo>
                    <a:pt x="7" y="1"/>
                    <a:pt x="7" y="1"/>
                    <a:pt x="6" y="1"/>
                  </a:cubicBezTo>
                  <a:cubicBezTo>
                    <a:pt x="3" y="2"/>
                    <a:pt x="0" y="9"/>
                    <a:pt x="1" y="11"/>
                  </a:cubicBezTo>
                  <a:cubicBezTo>
                    <a:pt x="4" y="15"/>
                    <a:pt x="10" y="10"/>
                    <a:pt x="10" y="6"/>
                  </a:cubicBezTo>
                  <a:cubicBezTo>
                    <a:pt x="11" y="3"/>
                    <a:pt x="9" y="1"/>
                    <a:pt x="8" y="2"/>
                  </a:cubicBezTo>
                  <a:cubicBezTo>
                    <a:pt x="7" y="2"/>
                    <a:pt x="6" y="3"/>
                    <a:pt x="6"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24" name="Freeform 1564"/>
            <p:cNvSpPr/>
            <p:nvPr/>
          </p:nvSpPr>
          <p:spPr>
            <a:xfrm>
              <a:off x="10021144" y="3446397"/>
              <a:ext cx="295253" cy="173342"/>
            </a:xfrm>
            <a:custGeom>
              <a:avLst/>
              <a:gdLst/>
              <a:ahLst/>
              <a:cxnLst>
                <a:cxn ang="0">
                  <a:pos x="2147483646" y="0"/>
                </a:cxn>
                <a:cxn ang="0">
                  <a:pos x="2147483646" y="2147483646"/>
                </a:cxn>
                <a:cxn ang="0">
                  <a:pos x="2147483646" y="2147483646"/>
                </a:cxn>
                <a:cxn ang="0">
                  <a:pos x="2147483646" y="2147483646"/>
                </a:cxn>
              </a:cxnLst>
              <a:pathLst>
                <a:path w="106" h="62">
                  <a:moveTo>
                    <a:pt x="12" y="0"/>
                  </a:moveTo>
                  <a:cubicBezTo>
                    <a:pt x="0" y="5"/>
                    <a:pt x="8" y="33"/>
                    <a:pt x="14" y="41"/>
                  </a:cubicBezTo>
                  <a:cubicBezTo>
                    <a:pt x="23" y="54"/>
                    <a:pt x="40" y="62"/>
                    <a:pt x="56" y="62"/>
                  </a:cubicBezTo>
                  <a:cubicBezTo>
                    <a:pt x="79" y="61"/>
                    <a:pt x="106" y="34"/>
                    <a:pt x="103" y="1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25" name="Freeform 1565"/>
            <p:cNvSpPr/>
            <p:nvPr/>
          </p:nvSpPr>
          <p:spPr>
            <a:xfrm>
              <a:off x="10329731" y="2876846"/>
              <a:ext cx="443832" cy="1053385"/>
            </a:xfrm>
            <a:custGeom>
              <a:avLst/>
              <a:gdLst/>
              <a:ahLst/>
              <a:cxnLst>
                <a:cxn ang="0">
                  <a:pos x="2147483646" y="2147483646"/>
                </a:cxn>
                <a:cxn ang="0">
                  <a:pos x="2147483646" y="2147483646"/>
                </a:cxn>
                <a:cxn ang="0">
                  <a:pos x="2147483646" y="0"/>
                </a:cxn>
                <a:cxn ang="0">
                  <a:pos x="2147483646" y="2147483646"/>
                </a:cxn>
                <a:cxn ang="0">
                  <a:pos x="0" y="2147483646"/>
                </a:cxn>
                <a:cxn ang="0">
                  <a:pos x="0" y="2147483646"/>
                </a:cxn>
              </a:cxnLst>
              <a:pathLst>
                <a:path w="159" h="377">
                  <a:moveTo>
                    <a:pt x="25" y="273"/>
                  </a:moveTo>
                  <a:cubicBezTo>
                    <a:pt x="25" y="273"/>
                    <a:pt x="55" y="195"/>
                    <a:pt x="60" y="170"/>
                  </a:cubicBezTo>
                  <a:cubicBezTo>
                    <a:pt x="65" y="146"/>
                    <a:pt x="103" y="0"/>
                    <a:pt x="131" y="0"/>
                  </a:cubicBezTo>
                  <a:cubicBezTo>
                    <a:pt x="159" y="0"/>
                    <a:pt x="127" y="144"/>
                    <a:pt x="97" y="219"/>
                  </a:cubicBezTo>
                  <a:cubicBezTo>
                    <a:pt x="66" y="293"/>
                    <a:pt x="6" y="361"/>
                    <a:pt x="0" y="377"/>
                  </a:cubicBezTo>
                  <a:cubicBezTo>
                    <a:pt x="0" y="377"/>
                    <a:pt x="0" y="377"/>
                    <a:pt x="0" y="37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26" name="Freeform 1566"/>
            <p:cNvSpPr/>
            <p:nvPr/>
          </p:nvSpPr>
          <p:spPr>
            <a:xfrm>
              <a:off x="9811609" y="2688265"/>
              <a:ext cx="438117" cy="841946"/>
            </a:xfrm>
            <a:custGeom>
              <a:avLst/>
              <a:gdLst/>
              <a:ahLst/>
              <a:cxnLst>
                <a:cxn ang="0">
                  <a:pos x="2147483646" y="2147483646"/>
                </a:cxn>
                <a:cxn ang="0">
                  <a:pos x="2147483646" y="2147483646"/>
                </a:cxn>
                <a:cxn ang="0">
                  <a:pos x="2147483646" y="2147483646"/>
                </a:cxn>
                <a:cxn ang="0">
                  <a:pos x="0" y="2147483646"/>
                </a:cxn>
              </a:cxnLst>
              <a:pathLst>
                <a:path w="157" h="302">
                  <a:moveTo>
                    <a:pt x="63" y="255"/>
                  </a:moveTo>
                  <a:cubicBezTo>
                    <a:pt x="63" y="255"/>
                    <a:pt x="81" y="158"/>
                    <a:pt x="108" y="104"/>
                  </a:cubicBezTo>
                  <a:cubicBezTo>
                    <a:pt x="134" y="51"/>
                    <a:pt x="157" y="9"/>
                    <a:pt x="140" y="5"/>
                  </a:cubicBezTo>
                  <a:cubicBezTo>
                    <a:pt x="123" y="0"/>
                    <a:pt x="4" y="109"/>
                    <a:pt x="0" y="30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27" name="Freeform 1567"/>
            <p:cNvSpPr/>
            <p:nvPr/>
          </p:nvSpPr>
          <p:spPr>
            <a:xfrm>
              <a:off x="9579217" y="1897750"/>
              <a:ext cx="1920096" cy="1381020"/>
            </a:xfrm>
            <a:custGeom>
              <a:avLst/>
              <a:gdLst/>
              <a:ahLst/>
              <a:cxnLst>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88" h="495">
                  <a:moveTo>
                    <a:pt x="253" y="75"/>
                  </a:moveTo>
                  <a:cubicBezTo>
                    <a:pt x="213" y="57"/>
                    <a:pt x="176" y="32"/>
                    <a:pt x="146" y="0"/>
                  </a:cubicBezTo>
                  <a:cubicBezTo>
                    <a:pt x="141" y="5"/>
                    <a:pt x="138" y="15"/>
                    <a:pt x="134" y="22"/>
                  </a:cubicBezTo>
                  <a:cubicBezTo>
                    <a:pt x="127" y="36"/>
                    <a:pt x="119" y="51"/>
                    <a:pt x="111" y="64"/>
                  </a:cubicBezTo>
                  <a:cubicBezTo>
                    <a:pt x="95" y="89"/>
                    <a:pt x="73" y="112"/>
                    <a:pt x="55" y="136"/>
                  </a:cubicBezTo>
                  <a:cubicBezTo>
                    <a:pt x="38" y="158"/>
                    <a:pt x="12" y="177"/>
                    <a:pt x="0" y="202"/>
                  </a:cubicBezTo>
                  <a:cubicBezTo>
                    <a:pt x="18" y="204"/>
                    <a:pt x="33" y="214"/>
                    <a:pt x="48" y="224"/>
                  </a:cubicBezTo>
                  <a:cubicBezTo>
                    <a:pt x="73" y="240"/>
                    <a:pt x="98" y="255"/>
                    <a:pt x="122" y="274"/>
                  </a:cubicBezTo>
                  <a:cubicBezTo>
                    <a:pt x="166" y="307"/>
                    <a:pt x="211" y="332"/>
                    <a:pt x="263" y="351"/>
                  </a:cubicBezTo>
                  <a:cubicBezTo>
                    <a:pt x="299" y="364"/>
                    <a:pt x="337" y="376"/>
                    <a:pt x="370" y="394"/>
                  </a:cubicBezTo>
                  <a:cubicBezTo>
                    <a:pt x="391" y="405"/>
                    <a:pt x="409" y="421"/>
                    <a:pt x="428" y="435"/>
                  </a:cubicBezTo>
                  <a:cubicBezTo>
                    <a:pt x="453" y="453"/>
                    <a:pt x="481" y="465"/>
                    <a:pt x="508" y="480"/>
                  </a:cubicBezTo>
                  <a:cubicBezTo>
                    <a:pt x="516" y="485"/>
                    <a:pt x="521" y="489"/>
                    <a:pt x="526" y="495"/>
                  </a:cubicBezTo>
                  <a:cubicBezTo>
                    <a:pt x="529" y="473"/>
                    <a:pt x="549" y="451"/>
                    <a:pt x="561" y="433"/>
                  </a:cubicBezTo>
                  <a:cubicBezTo>
                    <a:pt x="582" y="405"/>
                    <a:pt x="606" y="379"/>
                    <a:pt x="625" y="350"/>
                  </a:cubicBezTo>
                  <a:cubicBezTo>
                    <a:pt x="639" y="329"/>
                    <a:pt x="649" y="305"/>
                    <a:pt x="664" y="284"/>
                  </a:cubicBezTo>
                  <a:cubicBezTo>
                    <a:pt x="672" y="273"/>
                    <a:pt x="684" y="260"/>
                    <a:pt x="688" y="247"/>
                  </a:cubicBezTo>
                  <a:cubicBezTo>
                    <a:pt x="672" y="246"/>
                    <a:pt x="657" y="236"/>
                    <a:pt x="642" y="229"/>
                  </a:cubicBezTo>
                  <a:cubicBezTo>
                    <a:pt x="622" y="218"/>
                    <a:pt x="600" y="209"/>
                    <a:pt x="579" y="199"/>
                  </a:cubicBezTo>
                  <a:cubicBezTo>
                    <a:pt x="542" y="179"/>
                    <a:pt x="504" y="166"/>
                    <a:pt x="463" y="153"/>
                  </a:cubicBezTo>
                  <a:cubicBezTo>
                    <a:pt x="425" y="141"/>
                    <a:pt x="383" y="136"/>
                    <a:pt x="345" y="122"/>
                  </a:cubicBezTo>
                  <a:cubicBezTo>
                    <a:pt x="313" y="110"/>
                    <a:pt x="284" y="89"/>
                    <a:pt x="253" y="75"/>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1228" name="Freeform 1568"/>
            <p:cNvSpPr/>
            <p:nvPr/>
          </p:nvSpPr>
          <p:spPr>
            <a:xfrm>
              <a:off x="9904947" y="2168240"/>
              <a:ext cx="160008" cy="255251"/>
            </a:xfrm>
            <a:custGeom>
              <a:avLst/>
              <a:gdLst/>
              <a:ahLst/>
              <a:cxnLst>
                <a:cxn ang="0">
                  <a:pos x="2147483646" y="0"/>
                </a:cxn>
                <a:cxn ang="0">
                  <a:pos x="2147483646" y="2147483646"/>
                </a:cxn>
                <a:cxn ang="0">
                  <a:pos x="0" y="2147483646"/>
                </a:cxn>
              </a:cxnLst>
              <a:pathLst>
                <a:path w="57" h="91">
                  <a:moveTo>
                    <a:pt x="57" y="0"/>
                  </a:moveTo>
                  <a:cubicBezTo>
                    <a:pt x="44" y="8"/>
                    <a:pt x="32" y="33"/>
                    <a:pt x="25" y="46"/>
                  </a:cubicBezTo>
                  <a:cubicBezTo>
                    <a:pt x="18" y="58"/>
                    <a:pt x="0" y="81"/>
                    <a:pt x="0" y="91"/>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11229" name="Freeform 1569"/>
            <p:cNvSpPr/>
            <p:nvPr/>
          </p:nvSpPr>
          <p:spPr>
            <a:xfrm>
              <a:off x="10045907" y="2250148"/>
              <a:ext cx="146674" cy="266680"/>
            </a:xfrm>
            <a:custGeom>
              <a:avLst/>
              <a:gdLst/>
              <a:ahLst/>
              <a:cxnLst>
                <a:cxn ang="0">
                  <a:pos x="2147483646" y="0"/>
                </a:cxn>
                <a:cxn ang="0">
                  <a:pos x="2147483646" y="2147483646"/>
                </a:cxn>
                <a:cxn ang="0">
                  <a:pos x="2147483646" y="2147483646"/>
                </a:cxn>
                <a:cxn ang="0">
                  <a:pos x="2147483646" y="2147483646"/>
                </a:cxn>
              </a:cxnLst>
              <a:pathLst>
                <a:path w="53" h="96">
                  <a:moveTo>
                    <a:pt x="53" y="0"/>
                  </a:moveTo>
                  <a:cubicBezTo>
                    <a:pt x="45" y="20"/>
                    <a:pt x="35" y="39"/>
                    <a:pt x="25" y="58"/>
                  </a:cubicBezTo>
                  <a:cubicBezTo>
                    <a:pt x="20" y="67"/>
                    <a:pt x="14" y="75"/>
                    <a:pt x="8" y="83"/>
                  </a:cubicBezTo>
                  <a:cubicBezTo>
                    <a:pt x="7" y="85"/>
                    <a:pt x="0" y="96"/>
                    <a:pt x="3" y="92"/>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11230" name="Freeform 1570"/>
            <p:cNvSpPr/>
            <p:nvPr/>
          </p:nvSpPr>
          <p:spPr>
            <a:xfrm>
              <a:off x="9983047" y="2280626"/>
              <a:ext cx="156198" cy="97148"/>
            </a:xfrm>
            <a:custGeom>
              <a:avLst/>
              <a:gdLst/>
              <a:ahLst/>
              <a:cxnLst>
                <a:cxn ang="0">
                  <a:pos x="0" y="0"/>
                </a:cxn>
                <a:cxn ang="0">
                  <a:pos x="2147483646" y="2147483646"/>
                </a:cxn>
              </a:cxnLst>
              <a:pathLst>
                <a:path w="56" h="35">
                  <a:moveTo>
                    <a:pt x="0" y="0"/>
                  </a:moveTo>
                  <a:cubicBezTo>
                    <a:pt x="9" y="12"/>
                    <a:pt x="45" y="31"/>
                    <a:pt x="56" y="35"/>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11231" name="Freeform 1571"/>
            <p:cNvSpPr/>
            <p:nvPr/>
          </p:nvSpPr>
          <p:spPr>
            <a:xfrm>
              <a:off x="10192581" y="2316818"/>
              <a:ext cx="285729" cy="251441"/>
            </a:xfrm>
            <a:custGeom>
              <a:avLst/>
              <a:gdLst/>
              <a:ahLst/>
              <a:cxnLst>
                <a:cxn ang="0">
                  <a:pos x="2147483646" y="2147483646"/>
                </a:cxn>
                <a:cxn ang="0">
                  <a:pos x="2147483646" y="0"/>
                </a:cxn>
                <a:cxn ang="0">
                  <a:pos x="0" y="2147483646"/>
                </a:cxn>
                <a:cxn ang="0">
                  <a:pos x="2147483646" y="2147483646"/>
                </a:cxn>
              </a:cxnLst>
              <a:pathLst>
                <a:path w="102" h="90">
                  <a:moveTo>
                    <a:pt x="102" y="24"/>
                  </a:moveTo>
                  <a:cubicBezTo>
                    <a:pt x="78" y="14"/>
                    <a:pt x="50" y="0"/>
                    <a:pt x="24" y="0"/>
                  </a:cubicBezTo>
                  <a:cubicBezTo>
                    <a:pt x="15" y="26"/>
                    <a:pt x="4" y="53"/>
                    <a:pt x="0" y="80"/>
                  </a:cubicBezTo>
                  <a:cubicBezTo>
                    <a:pt x="17" y="79"/>
                    <a:pt x="38" y="85"/>
                    <a:pt x="53" y="90"/>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11232" name="Freeform 1572"/>
            <p:cNvSpPr/>
            <p:nvPr/>
          </p:nvSpPr>
          <p:spPr>
            <a:xfrm>
              <a:off x="10213534" y="2423490"/>
              <a:ext cx="165723" cy="66670"/>
            </a:xfrm>
            <a:custGeom>
              <a:avLst/>
              <a:gdLst/>
              <a:ahLst/>
              <a:cxnLst>
                <a:cxn ang="0">
                  <a:pos x="2147483646" y="2147483646"/>
                </a:cxn>
                <a:cxn ang="0">
                  <a:pos x="0" y="2147483646"/>
                </a:cxn>
              </a:cxnLst>
              <a:pathLst>
                <a:path w="60" h="24">
                  <a:moveTo>
                    <a:pt x="60" y="24"/>
                  </a:moveTo>
                  <a:cubicBezTo>
                    <a:pt x="49" y="20"/>
                    <a:pt x="4" y="0"/>
                    <a:pt x="0" y="7"/>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11233" name="Freeform 1573"/>
            <p:cNvSpPr/>
            <p:nvPr/>
          </p:nvSpPr>
          <p:spPr>
            <a:xfrm>
              <a:off x="10407830" y="2394917"/>
              <a:ext cx="148579" cy="323825"/>
            </a:xfrm>
            <a:custGeom>
              <a:avLst/>
              <a:gdLst/>
              <a:ahLst/>
              <a:cxnLst>
                <a:cxn ang="0">
                  <a:pos x="2147483646" y="0"/>
                </a:cxn>
                <a:cxn ang="0">
                  <a:pos x="2147483646" y="2147483646"/>
                </a:cxn>
                <a:cxn ang="0">
                  <a:pos x="0" y="2147483646"/>
                </a:cxn>
                <a:cxn ang="0">
                  <a:pos x="2147483646" y="2147483646"/>
                </a:cxn>
              </a:cxnLst>
              <a:pathLst>
                <a:path w="53" h="116">
                  <a:moveTo>
                    <a:pt x="53" y="0"/>
                  </a:moveTo>
                  <a:cubicBezTo>
                    <a:pt x="41" y="8"/>
                    <a:pt x="37" y="29"/>
                    <a:pt x="30" y="41"/>
                  </a:cubicBezTo>
                  <a:cubicBezTo>
                    <a:pt x="22" y="59"/>
                    <a:pt x="8" y="75"/>
                    <a:pt x="0" y="93"/>
                  </a:cubicBezTo>
                  <a:cubicBezTo>
                    <a:pt x="13" y="99"/>
                    <a:pt x="25" y="108"/>
                    <a:pt x="38" y="116"/>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11234" name="Freeform 1574"/>
            <p:cNvSpPr/>
            <p:nvPr/>
          </p:nvSpPr>
          <p:spPr>
            <a:xfrm>
              <a:off x="10653556" y="2556830"/>
              <a:ext cx="139055" cy="272394"/>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Lst>
              <a:pathLst>
                <a:path w="50" h="98">
                  <a:moveTo>
                    <a:pt x="49" y="0"/>
                  </a:moveTo>
                  <a:cubicBezTo>
                    <a:pt x="38" y="7"/>
                    <a:pt x="29" y="24"/>
                    <a:pt x="21" y="35"/>
                  </a:cubicBezTo>
                  <a:cubicBezTo>
                    <a:pt x="14" y="46"/>
                    <a:pt x="4" y="61"/>
                    <a:pt x="0" y="74"/>
                  </a:cubicBezTo>
                  <a:cubicBezTo>
                    <a:pt x="9" y="76"/>
                    <a:pt x="18" y="81"/>
                    <a:pt x="27" y="85"/>
                  </a:cubicBezTo>
                  <a:cubicBezTo>
                    <a:pt x="31" y="87"/>
                    <a:pt x="36" y="90"/>
                    <a:pt x="41" y="92"/>
                  </a:cubicBezTo>
                  <a:cubicBezTo>
                    <a:pt x="43" y="93"/>
                    <a:pt x="50" y="98"/>
                    <a:pt x="47" y="94"/>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11235" name="Freeform 1575"/>
            <p:cNvSpPr/>
            <p:nvPr/>
          </p:nvSpPr>
          <p:spPr>
            <a:xfrm>
              <a:off x="10868805" y="2667312"/>
              <a:ext cx="300967" cy="245726"/>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8" h="88">
                  <a:moveTo>
                    <a:pt x="29" y="80"/>
                  </a:moveTo>
                  <a:cubicBezTo>
                    <a:pt x="52" y="88"/>
                    <a:pt x="89" y="80"/>
                    <a:pt x="99" y="54"/>
                  </a:cubicBezTo>
                  <a:cubicBezTo>
                    <a:pt x="108" y="33"/>
                    <a:pt x="80" y="0"/>
                    <a:pt x="58" y="3"/>
                  </a:cubicBezTo>
                  <a:cubicBezTo>
                    <a:pt x="35" y="6"/>
                    <a:pt x="0" y="38"/>
                    <a:pt x="9" y="63"/>
                  </a:cubicBezTo>
                  <a:cubicBezTo>
                    <a:pt x="12" y="72"/>
                    <a:pt x="21" y="77"/>
                    <a:pt x="29" y="80"/>
                  </a:cubicBezTo>
                  <a:close/>
                </a:path>
              </a:pathLst>
            </a:custGeom>
            <a:noFill/>
            <a:ln w="26988" cap="rnd" cmpd="sng">
              <a:solidFill>
                <a:srgbClr val="CF0000"/>
              </a:solidFill>
              <a:prstDash val="solid"/>
              <a:round/>
              <a:headEnd type="none" w="med" len="med"/>
              <a:tailEnd type="none" w="med" len="med"/>
            </a:ln>
          </p:spPr>
          <p:txBody>
            <a:bodyPr/>
            <a:p>
              <a:endParaRPr lang="en-US"/>
            </a:p>
          </p:txBody>
        </p:sp>
        <p:sp>
          <p:nvSpPr>
            <p:cNvPr id="11236" name="Freeform 1576"/>
            <p:cNvSpPr/>
            <p:nvPr/>
          </p:nvSpPr>
          <p:spPr>
            <a:xfrm>
              <a:off x="9541120" y="2305389"/>
              <a:ext cx="120006" cy="118101"/>
            </a:xfrm>
            <a:custGeom>
              <a:avLst/>
              <a:gdLst/>
              <a:ahLst/>
              <a:cxnLst>
                <a:cxn ang="0">
                  <a:pos x="2147483646" y="0"/>
                </a:cxn>
                <a:cxn ang="0">
                  <a:pos x="0" y="2147483646"/>
                </a:cxn>
              </a:cxnLst>
              <a:pathLst>
                <a:path w="43" h="42">
                  <a:moveTo>
                    <a:pt x="43" y="0"/>
                  </a:moveTo>
                  <a:cubicBezTo>
                    <a:pt x="28" y="13"/>
                    <a:pt x="14" y="27"/>
                    <a:pt x="0" y="4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37" name="Freeform 1577"/>
            <p:cNvSpPr/>
            <p:nvPr/>
          </p:nvSpPr>
          <p:spPr>
            <a:xfrm>
              <a:off x="9520166" y="2335867"/>
              <a:ext cx="59051" cy="55241"/>
            </a:xfrm>
            <a:custGeom>
              <a:avLst/>
              <a:gdLst/>
              <a:ahLst/>
              <a:cxnLst>
                <a:cxn ang="0">
                  <a:pos x="2147483646" y="0"/>
                </a:cxn>
                <a:cxn ang="0">
                  <a:pos x="0" y="2147483646"/>
                </a:cxn>
              </a:cxnLst>
              <a:pathLst>
                <a:path w="21" h="20">
                  <a:moveTo>
                    <a:pt x="21" y="0"/>
                  </a:moveTo>
                  <a:cubicBezTo>
                    <a:pt x="14" y="6"/>
                    <a:pt x="3" y="14"/>
                    <a:pt x="0" y="2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38" name="Freeform 1578"/>
            <p:cNvSpPr/>
            <p:nvPr/>
          </p:nvSpPr>
          <p:spPr>
            <a:xfrm>
              <a:off x="11445977" y="2600642"/>
              <a:ext cx="97148" cy="160008"/>
            </a:xfrm>
            <a:custGeom>
              <a:avLst/>
              <a:gdLst/>
              <a:ahLst/>
              <a:cxnLst>
                <a:cxn ang="0">
                  <a:pos x="2147483646" y="0"/>
                </a:cxn>
                <a:cxn ang="0">
                  <a:pos x="0" y="2147483646"/>
                </a:cxn>
              </a:cxnLst>
              <a:pathLst>
                <a:path w="35" h="57">
                  <a:moveTo>
                    <a:pt x="35" y="0"/>
                  </a:moveTo>
                  <a:cubicBezTo>
                    <a:pt x="20" y="17"/>
                    <a:pt x="14" y="40"/>
                    <a:pt x="0" y="5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39" name="Freeform 1579"/>
            <p:cNvSpPr/>
            <p:nvPr/>
          </p:nvSpPr>
          <p:spPr>
            <a:xfrm>
              <a:off x="11453597" y="2667312"/>
              <a:ext cx="114291" cy="167627"/>
            </a:xfrm>
            <a:custGeom>
              <a:avLst/>
              <a:gdLst/>
              <a:ahLst/>
              <a:cxnLst>
                <a:cxn ang="0">
                  <a:pos x="2147483646" y="0"/>
                </a:cxn>
                <a:cxn ang="0">
                  <a:pos x="2147483646" y="2147483646"/>
                </a:cxn>
                <a:cxn ang="0">
                  <a:pos x="2147483646" y="2147483646"/>
                </a:cxn>
                <a:cxn ang="0">
                  <a:pos x="2147483646" y="2147483646"/>
                </a:cxn>
              </a:cxnLst>
              <a:pathLst>
                <a:path w="41" h="60">
                  <a:moveTo>
                    <a:pt x="41" y="0"/>
                  </a:moveTo>
                  <a:cubicBezTo>
                    <a:pt x="36" y="12"/>
                    <a:pt x="28" y="22"/>
                    <a:pt x="20" y="33"/>
                  </a:cubicBezTo>
                  <a:cubicBezTo>
                    <a:pt x="17" y="38"/>
                    <a:pt x="13" y="44"/>
                    <a:pt x="9" y="48"/>
                  </a:cubicBezTo>
                  <a:cubicBezTo>
                    <a:pt x="7" y="50"/>
                    <a:pt x="0" y="60"/>
                    <a:pt x="2" y="5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40" name="Freeform 1580"/>
            <p:cNvSpPr/>
            <p:nvPr/>
          </p:nvSpPr>
          <p:spPr>
            <a:xfrm>
              <a:off x="10864996" y="3234958"/>
              <a:ext cx="220963" cy="116196"/>
            </a:xfrm>
            <a:custGeom>
              <a:avLst/>
              <a:gdLst/>
              <a:ahLst/>
              <a:cxnLst>
                <a:cxn ang="0">
                  <a:pos x="0" y="0"/>
                </a:cxn>
                <a:cxn ang="0">
                  <a:pos x="2147483646" y="2147483646"/>
                </a:cxn>
              </a:cxnLst>
              <a:pathLst>
                <a:path w="79" h="42">
                  <a:moveTo>
                    <a:pt x="0" y="0"/>
                  </a:moveTo>
                  <a:cubicBezTo>
                    <a:pt x="23" y="14"/>
                    <a:pt x="49" y="42"/>
                    <a:pt x="79" y="39"/>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41" name="Freeform 1581"/>
            <p:cNvSpPr/>
            <p:nvPr/>
          </p:nvSpPr>
          <p:spPr>
            <a:xfrm>
              <a:off x="10863091" y="3320677"/>
              <a:ext cx="120006" cy="64765"/>
            </a:xfrm>
            <a:custGeom>
              <a:avLst/>
              <a:gdLst/>
              <a:ahLst/>
              <a:cxnLst>
                <a:cxn ang="0">
                  <a:pos x="2147483646" y="0"/>
                </a:cxn>
                <a:cxn ang="0">
                  <a:pos x="2147483646" y="2147483646"/>
                </a:cxn>
              </a:cxnLst>
              <a:pathLst>
                <a:path w="43" h="23">
                  <a:moveTo>
                    <a:pt x="2" y="0"/>
                  </a:moveTo>
                  <a:cubicBezTo>
                    <a:pt x="0" y="6"/>
                    <a:pt x="35" y="21"/>
                    <a:pt x="43" y="2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42" name="Freeform 1582"/>
            <p:cNvSpPr/>
            <p:nvPr/>
          </p:nvSpPr>
          <p:spPr>
            <a:xfrm>
              <a:off x="6657165" y="3762603"/>
              <a:ext cx="1064815" cy="18191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2" h="652">
                  <a:moveTo>
                    <a:pt x="216" y="336"/>
                  </a:moveTo>
                  <a:cubicBezTo>
                    <a:pt x="237" y="297"/>
                    <a:pt x="257" y="247"/>
                    <a:pt x="291" y="216"/>
                  </a:cubicBezTo>
                  <a:cubicBezTo>
                    <a:pt x="323" y="187"/>
                    <a:pt x="355" y="149"/>
                    <a:pt x="372" y="109"/>
                  </a:cubicBezTo>
                  <a:cubicBezTo>
                    <a:pt x="380" y="90"/>
                    <a:pt x="382" y="69"/>
                    <a:pt x="374" y="49"/>
                  </a:cubicBezTo>
                  <a:cubicBezTo>
                    <a:pt x="364" y="26"/>
                    <a:pt x="341" y="19"/>
                    <a:pt x="318" y="12"/>
                  </a:cubicBezTo>
                  <a:cubicBezTo>
                    <a:pt x="278" y="0"/>
                    <a:pt x="240" y="12"/>
                    <a:pt x="203" y="27"/>
                  </a:cubicBezTo>
                  <a:cubicBezTo>
                    <a:pt x="166" y="42"/>
                    <a:pt x="121" y="72"/>
                    <a:pt x="99" y="106"/>
                  </a:cubicBezTo>
                  <a:cubicBezTo>
                    <a:pt x="84" y="130"/>
                    <a:pt x="108" y="139"/>
                    <a:pt x="127" y="126"/>
                  </a:cubicBezTo>
                  <a:cubicBezTo>
                    <a:pt x="99" y="150"/>
                    <a:pt x="70" y="175"/>
                    <a:pt x="50" y="206"/>
                  </a:cubicBezTo>
                  <a:cubicBezTo>
                    <a:pt x="39" y="222"/>
                    <a:pt x="27" y="244"/>
                    <a:pt x="33" y="264"/>
                  </a:cubicBezTo>
                  <a:cubicBezTo>
                    <a:pt x="36" y="276"/>
                    <a:pt x="50" y="283"/>
                    <a:pt x="62" y="275"/>
                  </a:cubicBezTo>
                  <a:cubicBezTo>
                    <a:pt x="45" y="302"/>
                    <a:pt x="21" y="326"/>
                    <a:pt x="12" y="358"/>
                  </a:cubicBezTo>
                  <a:cubicBezTo>
                    <a:pt x="5" y="382"/>
                    <a:pt x="0" y="423"/>
                    <a:pt x="36" y="411"/>
                  </a:cubicBezTo>
                  <a:cubicBezTo>
                    <a:pt x="30" y="430"/>
                    <a:pt x="23" y="447"/>
                    <a:pt x="22" y="468"/>
                  </a:cubicBezTo>
                  <a:cubicBezTo>
                    <a:pt x="21" y="483"/>
                    <a:pt x="21" y="527"/>
                    <a:pt x="43" y="529"/>
                  </a:cubicBezTo>
                  <a:cubicBezTo>
                    <a:pt x="37" y="553"/>
                    <a:pt x="30" y="579"/>
                    <a:pt x="40" y="604"/>
                  </a:cubicBezTo>
                  <a:cubicBezTo>
                    <a:pt x="46" y="618"/>
                    <a:pt x="57" y="629"/>
                    <a:pt x="67" y="639"/>
                  </a:cubicBezTo>
                  <a:cubicBezTo>
                    <a:pt x="81" y="652"/>
                    <a:pt x="82" y="651"/>
                    <a:pt x="90" y="637"/>
                  </a:cubicBezTo>
                  <a:cubicBezTo>
                    <a:pt x="101" y="615"/>
                    <a:pt x="114" y="595"/>
                    <a:pt x="124" y="572"/>
                  </a:cubicBezTo>
                  <a:cubicBezTo>
                    <a:pt x="140" y="534"/>
                    <a:pt x="149" y="492"/>
                    <a:pt x="162" y="453"/>
                  </a:cubicBezTo>
                  <a:cubicBezTo>
                    <a:pt x="175" y="411"/>
                    <a:pt x="196" y="375"/>
                    <a:pt x="216" y="336"/>
                  </a:cubicBezTo>
                  <a:close/>
                </a:path>
              </a:pathLst>
            </a:custGeom>
            <a:solidFill>
              <a:srgbClr val="B5C47A"/>
            </a:solidFill>
            <a:ln w="15875" cap="rnd" cmpd="sng">
              <a:solidFill>
                <a:srgbClr val="000000"/>
              </a:solidFill>
              <a:prstDash val="solid"/>
              <a:round/>
              <a:headEnd type="none" w="med" len="med"/>
              <a:tailEnd type="none" w="med" len="med"/>
            </a:ln>
          </p:spPr>
          <p:txBody>
            <a:bodyPr/>
            <a:p>
              <a:endParaRPr lang="en-US"/>
            </a:p>
          </p:txBody>
        </p:sp>
        <p:sp>
          <p:nvSpPr>
            <p:cNvPr id="11243" name="Freeform 1583"/>
            <p:cNvSpPr/>
            <p:nvPr/>
          </p:nvSpPr>
          <p:spPr>
            <a:xfrm>
              <a:off x="7230527" y="4275009"/>
              <a:ext cx="310492" cy="2381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11" h="85">
                  <a:moveTo>
                    <a:pt x="87" y="18"/>
                  </a:moveTo>
                  <a:cubicBezTo>
                    <a:pt x="89" y="20"/>
                    <a:pt x="91" y="21"/>
                    <a:pt x="93" y="23"/>
                  </a:cubicBezTo>
                  <a:cubicBezTo>
                    <a:pt x="98" y="28"/>
                    <a:pt x="105" y="32"/>
                    <a:pt x="111" y="35"/>
                  </a:cubicBezTo>
                  <a:cubicBezTo>
                    <a:pt x="93" y="35"/>
                    <a:pt x="72" y="46"/>
                    <a:pt x="59" y="58"/>
                  </a:cubicBezTo>
                  <a:cubicBezTo>
                    <a:pt x="50" y="67"/>
                    <a:pt x="37" y="80"/>
                    <a:pt x="24" y="83"/>
                  </a:cubicBezTo>
                  <a:cubicBezTo>
                    <a:pt x="16" y="85"/>
                    <a:pt x="9" y="81"/>
                    <a:pt x="5" y="73"/>
                  </a:cubicBezTo>
                  <a:cubicBezTo>
                    <a:pt x="0" y="59"/>
                    <a:pt x="11" y="45"/>
                    <a:pt x="18" y="34"/>
                  </a:cubicBezTo>
                  <a:cubicBezTo>
                    <a:pt x="28" y="21"/>
                    <a:pt x="39" y="10"/>
                    <a:pt x="55" y="7"/>
                  </a:cubicBezTo>
                  <a:cubicBezTo>
                    <a:pt x="63" y="6"/>
                    <a:pt x="64" y="4"/>
                    <a:pt x="69" y="4"/>
                  </a:cubicBezTo>
                  <a:cubicBezTo>
                    <a:pt x="73" y="0"/>
                    <a:pt x="73" y="0"/>
                    <a:pt x="73" y="0"/>
                  </a:cubicBezTo>
                  <a:cubicBezTo>
                    <a:pt x="77" y="7"/>
                    <a:pt x="82" y="13"/>
                    <a:pt x="87" y="18"/>
                  </a:cubicBezTo>
                  <a:close/>
                </a:path>
              </a:pathLst>
            </a:custGeom>
            <a:solidFill>
              <a:srgbClr val="FFE07A"/>
            </a:solidFill>
            <a:ln w="9525">
              <a:noFill/>
            </a:ln>
          </p:spPr>
          <p:txBody>
            <a:bodyPr/>
            <a:p>
              <a:endParaRPr lang="en-US"/>
            </a:p>
          </p:txBody>
        </p:sp>
        <p:sp>
          <p:nvSpPr>
            <p:cNvPr id="11244" name="Freeform 1584"/>
            <p:cNvSpPr/>
            <p:nvPr/>
          </p:nvSpPr>
          <p:spPr>
            <a:xfrm>
              <a:off x="6761932" y="5635075"/>
              <a:ext cx="1160058" cy="9638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6" h="345">
                  <a:moveTo>
                    <a:pt x="245" y="153"/>
                  </a:moveTo>
                  <a:cubicBezTo>
                    <a:pt x="242" y="177"/>
                    <a:pt x="228" y="206"/>
                    <a:pt x="219" y="229"/>
                  </a:cubicBezTo>
                  <a:cubicBezTo>
                    <a:pt x="213" y="242"/>
                    <a:pt x="209" y="254"/>
                    <a:pt x="205" y="267"/>
                  </a:cubicBezTo>
                  <a:cubicBezTo>
                    <a:pt x="203" y="274"/>
                    <a:pt x="193" y="299"/>
                    <a:pt x="195" y="305"/>
                  </a:cubicBezTo>
                  <a:cubicBezTo>
                    <a:pt x="199" y="320"/>
                    <a:pt x="251" y="329"/>
                    <a:pt x="237" y="345"/>
                  </a:cubicBezTo>
                  <a:cubicBezTo>
                    <a:pt x="216" y="339"/>
                    <a:pt x="186" y="344"/>
                    <a:pt x="165" y="337"/>
                  </a:cubicBezTo>
                  <a:cubicBezTo>
                    <a:pt x="146" y="330"/>
                    <a:pt x="156" y="317"/>
                    <a:pt x="161" y="299"/>
                  </a:cubicBezTo>
                  <a:cubicBezTo>
                    <a:pt x="166" y="281"/>
                    <a:pt x="171" y="263"/>
                    <a:pt x="173" y="245"/>
                  </a:cubicBezTo>
                  <a:cubicBezTo>
                    <a:pt x="177" y="208"/>
                    <a:pt x="187" y="190"/>
                    <a:pt x="149" y="173"/>
                  </a:cubicBezTo>
                  <a:cubicBezTo>
                    <a:pt x="120" y="161"/>
                    <a:pt x="89" y="157"/>
                    <a:pt x="61" y="145"/>
                  </a:cubicBezTo>
                  <a:cubicBezTo>
                    <a:pt x="27" y="130"/>
                    <a:pt x="12" y="91"/>
                    <a:pt x="5" y="57"/>
                  </a:cubicBezTo>
                  <a:cubicBezTo>
                    <a:pt x="1" y="38"/>
                    <a:pt x="0" y="19"/>
                    <a:pt x="0" y="0"/>
                  </a:cubicBezTo>
                  <a:cubicBezTo>
                    <a:pt x="0" y="0"/>
                    <a:pt x="169" y="79"/>
                    <a:pt x="374" y="43"/>
                  </a:cubicBezTo>
                  <a:cubicBezTo>
                    <a:pt x="371" y="53"/>
                    <a:pt x="369" y="63"/>
                    <a:pt x="366" y="72"/>
                  </a:cubicBezTo>
                  <a:cubicBezTo>
                    <a:pt x="364" y="77"/>
                    <a:pt x="353" y="100"/>
                    <a:pt x="355" y="104"/>
                  </a:cubicBezTo>
                  <a:cubicBezTo>
                    <a:pt x="359" y="113"/>
                    <a:pt x="396" y="109"/>
                    <a:pt x="406" y="124"/>
                  </a:cubicBezTo>
                  <a:cubicBezTo>
                    <a:pt x="416" y="141"/>
                    <a:pt x="404" y="162"/>
                    <a:pt x="397" y="177"/>
                  </a:cubicBezTo>
                  <a:cubicBezTo>
                    <a:pt x="382" y="210"/>
                    <a:pt x="377" y="247"/>
                    <a:pt x="364" y="278"/>
                  </a:cubicBezTo>
                  <a:cubicBezTo>
                    <a:pt x="376" y="287"/>
                    <a:pt x="392" y="297"/>
                    <a:pt x="401" y="309"/>
                  </a:cubicBezTo>
                  <a:cubicBezTo>
                    <a:pt x="389" y="309"/>
                    <a:pt x="379" y="308"/>
                    <a:pt x="368" y="307"/>
                  </a:cubicBezTo>
                  <a:cubicBezTo>
                    <a:pt x="359" y="305"/>
                    <a:pt x="344" y="307"/>
                    <a:pt x="335" y="305"/>
                  </a:cubicBezTo>
                  <a:cubicBezTo>
                    <a:pt x="316" y="299"/>
                    <a:pt x="322" y="268"/>
                    <a:pt x="323" y="249"/>
                  </a:cubicBezTo>
                  <a:cubicBezTo>
                    <a:pt x="324" y="228"/>
                    <a:pt x="332" y="204"/>
                    <a:pt x="327" y="183"/>
                  </a:cubicBezTo>
                  <a:cubicBezTo>
                    <a:pt x="324" y="166"/>
                    <a:pt x="325" y="168"/>
                    <a:pt x="307" y="165"/>
                  </a:cubicBezTo>
                  <a:cubicBezTo>
                    <a:pt x="296" y="163"/>
                    <a:pt x="254" y="159"/>
                    <a:pt x="245" y="153"/>
                  </a:cubicBezTo>
                  <a:close/>
                </a:path>
              </a:pathLst>
            </a:custGeom>
            <a:solidFill>
              <a:srgbClr val="D99657"/>
            </a:solidFill>
            <a:ln w="9525">
              <a:noFill/>
            </a:ln>
          </p:spPr>
          <p:txBody>
            <a:bodyPr/>
            <a:p>
              <a:endParaRPr lang="en-US"/>
            </a:p>
          </p:txBody>
        </p:sp>
        <p:sp>
          <p:nvSpPr>
            <p:cNvPr id="11245" name="Freeform 1585"/>
            <p:cNvSpPr>
              <a:spLocks noEditPoints="1"/>
            </p:cNvSpPr>
            <p:nvPr/>
          </p:nvSpPr>
          <p:spPr>
            <a:xfrm>
              <a:off x="6954323" y="3884514"/>
              <a:ext cx="1211489" cy="8876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4" h="318">
                  <a:moveTo>
                    <a:pt x="172" y="140"/>
                  </a:moveTo>
                  <a:cubicBezTo>
                    <a:pt x="168" y="144"/>
                    <a:pt x="168" y="144"/>
                    <a:pt x="168" y="144"/>
                  </a:cubicBezTo>
                  <a:cubicBezTo>
                    <a:pt x="163" y="144"/>
                    <a:pt x="162" y="146"/>
                    <a:pt x="154" y="147"/>
                  </a:cubicBezTo>
                  <a:cubicBezTo>
                    <a:pt x="138" y="150"/>
                    <a:pt x="127" y="161"/>
                    <a:pt x="117" y="174"/>
                  </a:cubicBezTo>
                  <a:cubicBezTo>
                    <a:pt x="110" y="185"/>
                    <a:pt x="99" y="199"/>
                    <a:pt x="104" y="213"/>
                  </a:cubicBezTo>
                  <a:cubicBezTo>
                    <a:pt x="108" y="221"/>
                    <a:pt x="115" y="225"/>
                    <a:pt x="123" y="223"/>
                  </a:cubicBezTo>
                  <a:cubicBezTo>
                    <a:pt x="136" y="220"/>
                    <a:pt x="149" y="207"/>
                    <a:pt x="158" y="198"/>
                  </a:cubicBezTo>
                  <a:cubicBezTo>
                    <a:pt x="171" y="186"/>
                    <a:pt x="192" y="175"/>
                    <a:pt x="210" y="175"/>
                  </a:cubicBezTo>
                  <a:cubicBezTo>
                    <a:pt x="204" y="172"/>
                    <a:pt x="197" y="168"/>
                    <a:pt x="192" y="163"/>
                  </a:cubicBezTo>
                  <a:cubicBezTo>
                    <a:pt x="190" y="161"/>
                    <a:pt x="188" y="160"/>
                    <a:pt x="186" y="158"/>
                  </a:cubicBezTo>
                  <a:cubicBezTo>
                    <a:pt x="181" y="153"/>
                    <a:pt x="176" y="147"/>
                    <a:pt x="172" y="140"/>
                  </a:cubicBezTo>
                  <a:close/>
                  <a:moveTo>
                    <a:pt x="426" y="186"/>
                  </a:moveTo>
                  <a:cubicBezTo>
                    <a:pt x="434" y="227"/>
                    <a:pt x="432" y="266"/>
                    <a:pt x="424" y="305"/>
                  </a:cubicBezTo>
                  <a:cubicBezTo>
                    <a:pt x="424" y="305"/>
                    <a:pt x="332" y="318"/>
                    <a:pt x="231" y="318"/>
                  </a:cubicBezTo>
                  <a:cubicBezTo>
                    <a:pt x="130" y="318"/>
                    <a:pt x="0" y="237"/>
                    <a:pt x="0" y="237"/>
                  </a:cubicBezTo>
                  <a:cubicBezTo>
                    <a:pt x="4" y="229"/>
                    <a:pt x="8" y="221"/>
                    <a:pt x="12" y="214"/>
                  </a:cubicBezTo>
                  <a:cubicBezTo>
                    <a:pt x="34" y="178"/>
                    <a:pt x="57" y="143"/>
                    <a:pt x="76" y="106"/>
                  </a:cubicBezTo>
                  <a:cubicBezTo>
                    <a:pt x="92" y="73"/>
                    <a:pt x="106" y="43"/>
                    <a:pt x="139" y="23"/>
                  </a:cubicBezTo>
                  <a:cubicBezTo>
                    <a:pt x="175" y="0"/>
                    <a:pt x="210" y="0"/>
                    <a:pt x="252" y="0"/>
                  </a:cubicBezTo>
                  <a:cubicBezTo>
                    <a:pt x="289" y="0"/>
                    <a:pt x="325" y="10"/>
                    <a:pt x="355" y="33"/>
                  </a:cubicBezTo>
                  <a:cubicBezTo>
                    <a:pt x="372" y="46"/>
                    <a:pt x="385" y="58"/>
                    <a:pt x="396" y="76"/>
                  </a:cubicBezTo>
                  <a:cubicBezTo>
                    <a:pt x="417" y="110"/>
                    <a:pt x="418" y="147"/>
                    <a:pt x="426" y="186"/>
                  </a:cubicBezTo>
                  <a:close/>
                  <a:moveTo>
                    <a:pt x="303" y="63"/>
                  </a:moveTo>
                  <a:cubicBezTo>
                    <a:pt x="306" y="60"/>
                    <a:pt x="309" y="44"/>
                    <a:pt x="304" y="44"/>
                  </a:cubicBezTo>
                  <a:cubicBezTo>
                    <a:pt x="300" y="43"/>
                    <a:pt x="298" y="49"/>
                    <a:pt x="300" y="53"/>
                  </a:cubicBezTo>
                  <a:cubicBezTo>
                    <a:pt x="300" y="57"/>
                    <a:pt x="300" y="61"/>
                    <a:pt x="303" y="63"/>
                  </a:cubicBezTo>
                  <a:close/>
                  <a:moveTo>
                    <a:pt x="270" y="69"/>
                  </a:moveTo>
                  <a:cubicBezTo>
                    <a:pt x="271" y="68"/>
                    <a:pt x="271" y="65"/>
                    <a:pt x="271" y="63"/>
                  </a:cubicBezTo>
                  <a:cubicBezTo>
                    <a:pt x="271" y="62"/>
                    <a:pt x="271" y="60"/>
                    <a:pt x="270" y="58"/>
                  </a:cubicBezTo>
                  <a:cubicBezTo>
                    <a:pt x="269" y="60"/>
                    <a:pt x="269" y="61"/>
                    <a:pt x="268" y="63"/>
                  </a:cubicBezTo>
                  <a:cubicBezTo>
                    <a:pt x="268" y="63"/>
                    <a:pt x="268" y="63"/>
                    <a:pt x="268" y="63"/>
                  </a:cubicBezTo>
                  <a:cubicBezTo>
                    <a:pt x="268" y="63"/>
                    <a:pt x="268" y="63"/>
                    <a:pt x="267" y="63"/>
                  </a:cubicBezTo>
                  <a:cubicBezTo>
                    <a:pt x="264" y="65"/>
                    <a:pt x="264" y="70"/>
                    <a:pt x="266" y="73"/>
                  </a:cubicBezTo>
                  <a:cubicBezTo>
                    <a:pt x="266" y="73"/>
                    <a:pt x="266" y="73"/>
                    <a:pt x="266" y="73"/>
                  </a:cubicBezTo>
                  <a:cubicBezTo>
                    <a:pt x="266" y="74"/>
                    <a:pt x="267" y="75"/>
                    <a:pt x="267" y="76"/>
                  </a:cubicBezTo>
                  <a:cubicBezTo>
                    <a:pt x="270" y="75"/>
                    <a:pt x="270" y="72"/>
                    <a:pt x="270" y="70"/>
                  </a:cubicBezTo>
                  <a:cubicBezTo>
                    <a:pt x="270" y="70"/>
                    <a:pt x="270" y="70"/>
                    <a:pt x="270" y="70"/>
                  </a:cubicBezTo>
                  <a:cubicBezTo>
                    <a:pt x="270" y="70"/>
                    <a:pt x="270" y="70"/>
                    <a:pt x="270" y="69"/>
                  </a:cubicBezTo>
                  <a:close/>
                </a:path>
              </a:pathLst>
            </a:custGeom>
            <a:solidFill>
              <a:srgbClr val="FFFFFF"/>
            </a:solidFill>
            <a:ln w="9525">
              <a:noFill/>
            </a:ln>
          </p:spPr>
          <p:txBody>
            <a:bodyPr/>
            <a:p>
              <a:endParaRPr lang="en-US"/>
            </a:p>
          </p:txBody>
        </p:sp>
        <p:sp>
          <p:nvSpPr>
            <p:cNvPr id="11246" name="Freeform 1586"/>
            <p:cNvSpPr/>
            <p:nvPr/>
          </p:nvSpPr>
          <p:spPr>
            <a:xfrm>
              <a:off x="6929560" y="4547403"/>
              <a:ext cx="1207680" cy="369542"/>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Lst>
              <a:pathLst>
                <a:path w="433" h="133">
                  <a:moveTo>
                    <a:pt x="433" y="68"/>
                  </a:moveTo>
                  <a:cubicBezTo>
                    <a:pt x="432" y="77"/>
                    <a:pt x="429" y="86"/>
                    <a:pt x="427" y="96"/>
                  </a:cubicBezTo>
                  <a:cubicBezTo>
                    <a:pt x="152" y="133"/>
                    <a:pt x="0" y="26"/>
                    <a:pt x="0" y="26"/>
                  </a:cubicBezTo>
                  <a:cubicBezTo>
                    <a:pt x="2" y="17"/>
                    <a:pt x="5" y="8"/>
                    <a:pt x="9" y="0"/>
                  </a:cubicBezTo>
                  <a:cubicBezTo>
                    <a:pt x="9" y="0"/>
                    <a:pt x="139" y="81"/>
                    <a:pt x="240" y="81"/>
                  </a:cubicBezTo>
                  <a:cubicBezTo>
                    <a:pt x="341" y="81"/>
                    <a:pt x="433" y="68"/>
                    <a:pt x="433" y="68"/>
                  </a:cubicBezTo>
                  <a:close/>
                </a:path>
              </a:pathLst>
            </a:custGeom>
            <a:solidFill>
              <a:srgbClr val="FFFF00"/>
            </a:solidFill>
            <a:ln w="9525">
              <a:noFill/>
            </a:ln>
          </p:spPr>
          <p:txBody>
            <a:bodyPr/>
            <a:p>
              <a:endParaRPr lang="en-US"/>
            </a:p>
          </p:txBody>
        </p:sp>
        <p:sp>
          <p:nvSpPr>
            <p:cNvPr id="11247" name="Freeform 1587"/>
            <p:cNvSpPr/>
            <p:nvPr/>
          </p:nvSpPr>
          <p:spPr>
            <a:xfrm>
              <a:off x="6761932" y="5562691"/>
              <a:ext cx="1057196" cy="293348"/>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379" h="105">
                  <a:moveTo>
                    <a:pt x="379" y="42"/>
                  </a:moveTo>
                  <a:cubicBezTo>
                    <a:pt x="379" y="45"/>
                    <a:pt x="378" y="48"/>
                    <a:pt x="378" y="51"/>
                  </a:cubicBezTo>
                  <a:cubicBezTo>
                    <a:pt x="376" y="57"/>
                    <a:pt x="375" y="63"/>
                    <a:pt x="374" y="69"/>
                  </a:cubicBezTo>
                  <a:cubicBezTo>
                    <a:pt x="169" y="105"/>
                    <a:pt x="0" y="26"/>
                    <a:pt x="0" y="26"/>
                  </a:cubicBezTo>
                  <a:cubicBezTo>
                    <a:pt x="0" y="17"/>
                    <a:pt x="1" y="8"/>
                    <a:pt x="1" y="0"/>
                  </a:cubicBezTo>
                  <a:cubicBezTo>
                    <a:pt x="1" y="0"/>
                    <a:pt x="167" y="67"/>
                    <a:pt x="379" y="42"/>
                  </a:cubicBezTo>
                  <a:close/>
                </a:path>
              </a:pathLst>
            </a:custGeom>
            <a:solidFill>
              <a:srgbClr val="FFFF00"/>
            </a:solidFill>
            <a:ln w="9525">
              <a:noFill/>
            </a:ln>
          </p:spPr>
          <p:txBody>
            <a:bodyPr/>
            <a:p>
              <a:endParaRPr lang="en-US"/>
            </a:p>
          </p:txBody>
        </p:sp>
        <p:sp>
          <p:nvSpPr>
            <p:cNvPr id="11248" name="Freeform 1588"/>
            <p:cNvSpPr/>
            <p:nvPr/>
          </p:nvSpPr>
          <p:spPr>
            <a:xfrm>
              <a:off x="6765742" y="4619788"/>
              <a:ext cx="1354354" cy="112957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Lst>
              <a:pathLst>
                <a:path w="486" h="405">
                  <a:moveTo>
                    <a:pt x="486" y="70"/>
                  </a:moveTo>
                  <a:cubicBezTo>
                    <a:pt x="478" y="98"/>
                    <a:pt x="467" y="126"/>
                    <a:pt x="455" y="153"/>
                  </a:cubicBezTo>
                  <a:cubicBezTo>
                    <a:pt x="432" y="204"/>
                    <a:pt x="407" y="258"/>
                    <a:pt x="391" y="311"/>
                  </a:cubicBezTo>
                  <a:cubicBezTo>
                    <a:pt x="384" y="333"/>
                    <a:pt x="383" y="357"/>
                    <a:pt x="378" y="380"/>
                  </a:cubicBezTo>
                  <a:cubicBezTo>
                    <a:pt x="166" y="405"/>
                    <a:pt x="0" y="338"/>
                    <a:pt x="0" y="338"/>
                  </a:cubicBezTo>
                  <a:cubicBezTo>
                    <a:pt x="4" y="289"/>
                    <a:pt x="17" y="241"/>
                    <a:pt x="24" y="191"/>
                  </a:cubicBezTo>
                  <a:cubicBezTo>
                    <a:pt x="29" y="150"/>
                    <a:pt x="41" y="110"/>
                    <a:pt x="46" y="69"/>
                  </a:cubicBezTo>
                  <a:cubicBezTo>
                    <a:pt x="50" y="44"/>
                    <a:pt x="53" y="22"/>
                    <a:pt x="59" y="0"/>
                  </a:cubicBezTo>
                  <a:cubicBezTo>
                    <a:pt x="59" y="0"/>
                    <a:pt x="211" y="107"/>
                    <a:pt x="486" y="70"/>
                  </a:cubicBezTo>
                  <a:close/>
                </a:path>
              </a:pathLst>
            </a:custGeom>
            <a:solidFill>
              <a:srgbClr val="FFAD00"/>
            </a:solidFill>
            <a:ln w="9525">
              <a:noFill/>
            </a:ln>
          </p:spPr>
          <p:txBody>
            <a:bodyPr/>
            <a:p>
              <a:endParaRPr lang="en-US"/>
            </a:p>
          </p:txBody>
        </p:sp>
        <p:sp>
          <p:nvSpPr>
            <p:cNvPr id="11249" name="Freeform 1589"/>
            <p:cNvSpPr/>
            <p:nvPr/>
          </p:nvSpPr>
          <p:spPr>
            <a:xfrm>
              <a:off x="6761932" y="3884514"/>
              <a:ext cx="1403880" cy="2714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3" h="972">
                  <a:moveTo>
                    <a:pt x="245" y="780"/>
                  </a:moveTo>
                  <a:cubicBezTo>
                    <a:pt x="254" y="786"/>
                    <a:pt x="296" y="790"/>
                    <a:pt x="307" y="792"/>
                  </a:cubicBezTo>
                  <a:cubicBezTo>
                    <a:pt x="325" y="795"/>
                    <a:pt x="324" y="793"/>
                    <a:pt x="327" y="810"/>
                  </a:cubicBezTo>
                  <a:cubicBezTo>
                    <a:pt x="332" y="831"/>
                    <a:pt x="324" y="855"/>
                    <a:pt x="323" y="876"/>
                  </a:cubicBezTo>
                  <a:cubicBezTo>
                    <a:pt x="322" y="895"/>
                    <a:pt x="316" y="926"/>
                    <a:pt x="335" y="932"/>
                  </a:cubicBezTo>
                  <a:cubicBezTo>
                    <a:pt x="344" y="934"/>
                    <a:pt x="359" y="932"/>
                    <a:pt x="368" y="934"/>
                  </a:cubicBezTo>
                  <a:cubicBezTo>
                    <a:pt x="379" y="935"/>
                    <a:pt x="389" y="936"/>
                    <a:pt x="401" y="936"/>
                  </a:cubicBezTo>
                  <a:cubicBezTo>
                    <a:pt x="392" y="924"/>
                    <a:pt x="376" y="914"/>
                    <a:pt x="364" y="905"/>
                  </a:cubicBezTo>
                  <a:cubicBezTo>
                    <a:pt x="377" y="874"/>
                    <a:pt x="382" y="837"/>
                    <a:pt x="397" y="804"/>
                  </a:cubicBezTo>
                  <a:cubicBezTo>
                    <a:pt x="404" y="789"/>
                    <a:pt x="416" y="768"/>
                    <a:pt x="406" y="751"/>
                  </a:cubicBezTo>
                  <a:cubicBezTo>
                    <a:pt x="396" y="736"/>
                    <a:pt x="359" y="740"/>
                    <a:pt x="355" y="731"/>
                  </a:cubicBezTo>
                  <a:cubicBezTo>
                    <a:pt x="353" y="727"/>
                    <a:pt x="364" y="704"/>
                    <a:pt x="366" y="699"/>
                  </a:cubicBezTo>
                  <a:cubicBezTo>
                    <a:pt x="369" y="690"/>
                    <a:pt x="371" y="680"/>
                    <a:pt x="374" y="670"/>
                  </a:cubicBezTo>
                  <a:cubicBezTo>
                    <a:pt x="375" y="664"/>
                    <a:pt x="376" y="658"/>
                    <a:pt x="378" y="652"/>
                  </a:cubicBezTo>
                  <a:cubicBezTo>
                    <a:pt x="378" y="649"/>
                    <a:pt x="379" y="646"/>
                    <a:pt x="379" y="643"/>
                  </a:cubicBezTo>
                  <a:cubicBezTo>
                    <a:pt x="384" y="620"/>
                    <a:pt x="385" y="596"/>
                    <a:pt x="392" y="574"/>
                  </a:cubicBezTo>
                  <a:cubicBezTo>
                    <a:pt x="408" y="521"/>
                    <a:pt x="433" y="467"/>
                    <a:pt x="456" y="416"/>
                  </a:cubicBezTo>
                  <a:cubicBezTo>
                    <a:pt x="468" y="389"/>
                    <a:pt x="479" y="361"/>
                    <a:pt x="487" y="333"/>
                  </a:cubicBezTo>
                  <a:cubicBezTo>
                    <a:pt x="489" y="323"/>
                    <a:pt x="492" y="314"/>
                    <a:pt x="493" y="305"/>
                  </a:cubicBezTo>
                  <a:cubicBezTo>
                    <a:pt x="501" y="266"/>
                    <a:pt x="503" y="227"/>
                    <a:pt x="495" y="186"/>
                  </a:cubicBezTo>
                  <a:cubicBezTo>
                    <a:pt x="487" y="147"/>
                    <a:pt x="486" y="110"/>
                    <a:pt x="465" y="76"/>
                  </a:cubicBezTo>
                  <a:cubicBezTo>
                    <a:pt x="454" y="58"/>
                    <a:pt x="441" y="46"/>
                    <a:pt x="424" y="33"/>
                  </a:cubicBezTo>
                  <a:cubicBezTo>
                    <a:pt x="394" y="10"/>
                    <a:pt x="358" y="0"/>
                    <a:pt x="321" y="0"/>
                  </a:cubicBezTo>
                  <a:cubicBezTo>
                    <a:pt x="279" y="0"/>
                    <a:pt x="244" y="0"/>
                    <a:pt x="208" y="23"/>
                  </a:cubicBezTo>
                  <a:cubicBezTo>
                    <a:pt x="175" y="43"/>
                    <a:pt x="161" y="73"/>
                    <a:pt x="145" y="106"/>
                  </a:cubicBezTo>
                  <a:cubicBezTo>
                    <a:pt x="126" y="143"/>
                    <a:pt x="103" y="178"/>
                    <a:pt x="81" y="214"/>
                  </a:cubicBezTo>
                  <a:cubicBezTo>
                    <a:pt x="77" y="221"/>
                    <a:pt x="73" y="229"/>
                    <a:pt x="69" y="237"/>
                  </a:cubicBezTo>
                  <a:cubicBezTo>
                    <a:pt x="65" y="245"/>
                    <a:pt x="62" y="254"/>
                    <a:pt x="60" y="263"/>
                  </a:cubicBezTo>
                  <a:cubicBezTo>
                    <a:pt x="54" y="285"/>
                    <a:pt x="51" y="307"/>
                    <a:pt x="47" y="332"/>
                  </a:cubicBezTo>
                  <a:cubicBezTo>
                    <a:pt x="42" y="373"/>
                    <a:pt x="30" y="413"/>
                    <a:pt x="25" y="454"/>
                  </a:cubicBezTo>
                  <a:cubicBezTo>
                    <a:pt x="18" y="504"/>
                    <a:pt x="5" y="552"/>
                    <a:pt x="1" y="601"/>
                  </a:cubicBezTo>
                  <a:cubicBezTo>
                    <a:pt x="1" y="609"/>
                    <a:pt x="0" y="618"/>
                    <a:pt x="0" y="627"/>
                  </a:cubicBezTo>
                  <a:cubicBezTo>
                    <a:pt x="0" y="646"/>
                    <a:pt x="1" y="665"/>
                    <a:pt x="5" y="684"/>
                  </a:cubicBezTo>
                  <a:cubicBezTo>
                    <a:pt x="12" y="718"/>
                    <a:pt x="27" y="757"/>
                    <a:pt x="61" y="772"/>
                  </a:cubicBezTo>
                  <a:cubicBezTo>
                    <a:pt x="89" y="784"/>
                    <a:pt x="120" y="788"/>
                    <a:pt x="149" y="800"/>
                  </a:cubicBezTo>
                  <a:cubicBezTo>
                    <a:pt x="187" y="817"/>
                    <a:pt x="177" y="835"/>
                    <a:pt x="173" y="872"/>
                  </a:cubicBezTo>
                  <a:cubicBezTo>
                    <a:pt x="171" y="890"/>
                    <a:pt x="166" y="908"/>
                    <a:pt x="161" y="926"/>
                  </a:cubicBezTo>
                  <a:cubicBezTo>
                    <a:pt x="156" y="944"/>
                    <a:pt x="146" y="957"/>
                    <a:pt x="165" y="964"/>
                  </a:cubicBezTo>
                  <a:cubicBezTo>
                    <a:pt x="186" y="971"/>
                    <a:pt x="216" y="966"/>
                    <a:pt x="237" y="972"/>
                  </a:cubicBezTo>
                  <a:cubicBezTo>
                    <a:pt x="251" y="956"/>
                    <a:pt x="199" y="947"/>
                    <a:pt x="195" y="932"/>
                  </a:cubicBezTo>
                  <a:cubicBezTo>
                    <a:pt x="193" y="926"/>
                    <a:pt x="203" y="901"/>
                    <a:pt x="205" y="894"/>
                  </a:cubicBezTo>
                  <a:cubicBezTo>
                    <a:pt x="209" y="881"/>
                    <a:pt x="213" y="869"/>
                    <a:pt x="219" y="856"/>
                  </a:cubicBezTo>
                  <a:cubicBezTo>
                    <a:pt x="228" y="833"/>
                    <a:pt x="242" y="804"/>
                    <a:pt x="245" y="780"/>
                  </a:cubicBezTo>
                  <a:cubicBezTo>
                    <a:pt x="247" y="764"/>
                    <a:pt x="247" y="763"/>
                    <a:pt x="229" y="754"/>
                  </a:cubicBezTo>
                  <a:cubicBezTo>
                    <a:pt x="216" y="748"/>
                    <a:pt x="195" y="746"/>
                    <a:pt x="187" y="7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0" name="Freeform 1590"/>
            <p:cNvSpPr/>
            <p:nvPr/>
          </p:nvSpPr>
          <p:spPr>
            <a:xfrm>
              <a:off x="7699122" y="4069285"/>
              <a:ext cx="9524" cy="17144"/>
            </a:xfrm>
            <a:custGeom>
              <a:avLst/>
              <a:gdLst/>
              <a:ahLst/>
              <a:cxnLst>
                <a:cxn ang="0">
                  <a:pos x="2147483646" y="0"/>
                </a:cxn>
                <a:cxn ang="0">
                  <a:pos x="2147483646" y="2147483646"/>
                </a:cxn>
                <a:cxn ang="0">
                  <a:pos x="0" y="2147483646"/>
                </a:cxn>
              </a:cxnLst>
              <a:pathLst>
                <a:path w="3" h="6">
                  <a:moveTo>
                    <a:pt x="3" y="0"/>
                  </a:moveTo>
                  <a:cubicBezTo>
                    <a:pt x="2" y="2"/>
                    <a:pt x="2" y="4"/>
                    <a:pt x="1" y="5"/>
                  </a:cubicBezTo>
                  <a:cubicBezTo>
                    <a:pt x="1" y="6"/>
                    <a:pt x="1"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1" name="Freeform 1591"/>
            <p:cNvSpPr/>
            <p:nvPr/>
          </p:nvSpPr>
          <p:spPr>
            <a:xfrm>
              <a:off x="7699122" y="4046427"/>
              <a:ext cx="11429" cy="40002"/>
            </a:xfrm>
            <a:custGeom>
              <a:avLst/>
              <a:gdLst/>
              <a:ahLst/>
              <a:cxnLst>
                <a:cxn ang="0">
                  <a:pos x="0" y="2147483646"/>
                </a:cxn>
                <a:cxn ang="0">
                  <a:pos x="0"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4" h="14">
                  <a:moveTo>
                    <a:pt x="0" y="14"/>
                  </a:moveTo>
                  <a:cubicBezTo>
                    <a:pt x="0" y="14"/>
                    <a:pt x="0" y="14"/>
                    <a:pt x="0" y="14"/>
                  </a:cubicBezTo>
                  <a:cubicBezTo>
                    <a:pt x="0" y="13"/>
                    <a:pt x="0" y="11"/>
                    <a:pt x="0" y="10"/>
                  </a:cubicBezTo>
                  <a:cubicBezTo>
                    <a:pt x="0" y="8"/>
                    <a:pt x="1" y="7"/>
                    <a:pt x="1" y="5"/>
                  </a:cubicBezTo>
                  <a:cubicBezTo>
                    <a:pt x="1" y="5"/>
                    <a:pt x="1" y="5"/>
                    <a:pt x="1" y="5"/>
                  </a:cubicBezTo>
                  <a:cubicBezTo>
                    <a:pt x="2" y="3"/>
                    <a:pt x="2" y="2"/>
                    <a:pt x="3" y="0"/>
                  </a:cubicBezTo>
                  <a:cubicBezTo>
                    <a:pt x="4" y="2"/>
                    <a:pt x="4" y="4"/>
                    <a:pt x="4" y="5"/>
                  </a:cubicBezTo>
                  <a:cubicBezTo>
                    <a:pt x="3" y="6"/>
                    <a:pt x="3" y="7"/>
                    <a:pt x="3" y="8"/>
                  </a:cubicBezTo>
                  <a:cubicBezTo>
                    <a:pt x="3" y="8"/>
                    <a:pt x="3" y="8"/>
                    <a:pt x="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2" name="Freeform 1592"/>
            <p:cNvSpPr/>
            <p:nvPr/>
          </p:nvSpPr>
          <p:spPr>
            <a:xfrm>
              <a:off x="7699122" y="4086428"/>
              <a:ext cx="0" cy="0"/>
            </a:xfrm>
            <a:custGeom>
              <a:avLst/>
              <a:gdLst/>
              <a:ahLst/>
              <a:cxnLst>
                <a:cxn ang="0">
                  <a:pos x="0" y="0"/>
                </a:cxn>
                <a:cxn ang="0">
                  <a:pos x="0" y="0"/>
                </a:cxn>
              </a:cxnLst>
              <a:pathLst>
                <a:path>
                  <a:moveTo>
                    <a:pt x="0" y="0"/>
                  </a:moveTo>
                  <a:cubicBezTo>
                    <a:pt x="0" y="0"/>
                    <a:pt x="0" y="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3" name="Freeform 1593"/>
            <p:cNvSpPr/>
            <p:nvPr/>
          </p:nvSpPr>
          <p:spPr>
            <a:xfrm>
              <a:off x="7699122" y="4080714"/>
              <a:ext cx="9524" cy="11429"/>
            </a:xfrm>
            <a:custGeom>
              <a:avLst/>
              <a:gdLst/>
              <a:ahLst/>
              <a:cxnLst>
                <a:cxn ang="0">
                  <a:pos x="2147483646" y="0"/>
                </a:cxn>
                <a:cxn ang="0">
                  <a:pos x="2147483646" y="2147483646"/>
                </a:cxn>
                <a:cxn ang="0">
                  <a:pos x="0" y="2147483646"/>
                </a:cxn>
              </a:cxnLst>
              <a:pathLst>
                <a:path w="3" h="4">
                  <a:moveTo>
                    <a:pt x="3" y="0"/>
                  </a:moveTo>
                  <a:cubicBezTo>
                    <a:pt x="3" y="1"/>
                    <a:pt x="2" y="3"/>
                    <a:pt x="1" y="4"/>
                  </a:cubicBezTo>
                  <a:cubicBezTo>
                    <a:pt x="1" y="3"/>
                    <a:pt x="1" y="3"/>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4" name="Freeform 1594"/>
            <p:cNvSpPr/>
            <p:nvPr/>
          </p:nvSpPr>
          <p:spPr>
            <a:xfrm>
              <a:off x="7697217" y="4061665"/>
              <a:ext cx="11429" cy="247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2147483646"/>
                </a:cxn>
                <a:cxn ang="0">
                  <a:pos x="2147483646" y="2147483646"/>
                </a:cxn>
                <a:cxn ang="0">
                  <a:pos x="2147483646" y="2147483646"/>
                </a:cxn>
              </a:cxnLst>
              <a:pathLst>
                <a:path w="4" h="9">
                  <a:moveTo>
                    <a:pt x="2" y="0"/>
                  </a:moveTo>
                  <a:cubicBezTo>
                    <a:pt x="2" y="1"/>
                    <a:pt x="2" y="1"/>
                    <a:pt x="2" y="1"/>
                  </a:cubicBezTo>
                  <a:cubicBezTo>
                    <a:pt x="4" y="3"/>
                    <a:pt x="3" y="5"/>
                    <a:pt x="2" y="7"/>
                  </a:cubicBezTo>
                  <a:cubicBezTo>
                    <a:pt x="1" y="6"/>
                    <a:pt x="1" y="6"/>
                    <a:pt x="1" y="5"/>
                  </a:cubicBezTo>
                  <a:cubicBezTo>
                    <a:pt x="1" y="4"/>
                    <a:pt x="2" y="2"/>
                    <a:pt x="2" y="1"/>
                  </a:cubicBezTo>
                  <a:cubicBezTo>
                    <a:pt x="2" y="1"/>
                    <a:pt x="3" y="0"/>
                    <a:pt x="3" y="0"/>
                  </a:cubicBezTo>
                  <a:cubicBezTo>
                    <a:pt x="3" y="0"/>
                    <a:pt x="3" y="0"/>
                    <a:pt x="3" y="0"/>
                  </a:cubicBezTo>
                  <a:cubicBezTo>
                    <a:pt x="3" y="0"/>
                    <a:pt x="3" y="0"/>
                    <a:pt x="3" y="0"/>
                  </a:cubicBezTo>
                  <a:cubicBezTo>
                    <a:pt x="3" y="0"/>
                    <a:pt x="3" y="0"/>
                    <a:pt x="3" y="0"/>
                  </a:cubicBezTo>
                  <a:cubicBezTo>
                    <a:pt x="4" y="1"/>
                    <a:pt x="4" y="2"/>
                    <a:pt x="4" y="3"/>
                  </a:cubicBezTo>
                  <a:cubicBezTo>
                    <a:pt x="4" y="3"/>
                    <a:pt x="4" y="3"/>
                    <a:pt x="4" y="3"/>
                  </a:cubicBezTo>
                  <a:cubicBezTo>
                    <a:pt x="4" y="3"/>
                    <a:pt x="4" y="3"/>
                    <a:pt x="4" y="3"/>
                  </a:cubicBezTo>
                  <a:cubicBezTo>
                    <a:pt x="4" y="4"/>
                    <a:pt x="4" y="4"/>
                    <a:pt x="4" y="4"/>
                  </a:cubicBezTo>
                  <a:cubicBezTo>
                    <a:pt x="4" y="6"/>
                    <a:pt x="3" y="7"/>
                    <a:pt x="2" y="8"/>
                  </a:cubicBezTo>
                  <a:cubicBezTo>
                    <a:pt x="2" y="9"/>
                    <a:pt x="2" y="9"/>
                    <a:pt x="1" y="9"/>
                  </a:cubicBezTo>
                  <a:cubicBezTo>
                    <a:pt x="1" y="9"/>
                    <a:pt x="1" y="9"/>
                    <a:pt x="1" y="9"/>
                  </a:cubicBezTo>
                  <a:cubicBezTo>
                    <a:pt x="1" y="6"/>
                    <a:pt x="0" y="3"/>
                    <a:pt x="1" y="1"/>
                  </a:cubicBezTo>
                  <a:cubicBezTo>
                    <a:pt x="2" y="0"/>
                    <a:pt x="2" y="0"/>
                    <a:pt x="2" y="0"/>
                  </a:cubicBezTo>
                  <a:cubicBezTo>
                    <a:pt x="2" y="0"/>
                    <a:pt x="2" y="0"/>
                    <a:pt x="2" y="0"/>
                  </a:cubicBezTo>
                  <a:cubicBezTo>
                    <a:pt x="2" y="0"/>
                    <a:pt x="2" y="0"/>
                    <a:pt x="2" y="0"/>
                  </a:cubicBezTo>
                  <a:cubicBezTo>
                    <a:pt x="2" y="0"/>
                    <a:pt x="2" y="0"/>
                    <a:pt x="3" y="0"/>
                  </a:cubicBezTo>
                  <a:cubicBezTo>
                    <a:pt x="3" y="0"/>
                    <a:pt x="3" y="0"/>
                    <a:pt x="3" y="0"/>
                  </a:cubicBezTo>
                  <a:cubicBezTo>
                    <a:pt x="3" y="1"/>
                    <a:pt x="4" y="2"/>
                    <a:pt x="4" y="3"/>
                  </a:cubicBezTo>
                  <a:cubicBezTo>
                    <a:pt x="4" y="3"/>
                    <a:pt x="4" y="3"/>
                    <a:pt x="4" y="3"/>
                  </a:cubicBezTo>
                  <a:cubicBezTo>
                    <a:pt x="4" y="4"/>
                    <a:pt x="4" y="5"/>
                    <a:pt x="4"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5" name="Freeform 1595"/>
            <p:cNvSpPr/>
            <p:nvPr/>
          </p:nvSpPr>
          <p:spPr>
            <a:xfrm>
              <a:off x="7691503" y="4061665"/>
              <a:ext cx="17144" cy="2666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Lst>
              <a:pathLst>
                <a:path w="6" h="10">
                  <a:moveTo>
                    <a:pt x="6" y="7"/>
                  </a:moveTo>
                  <a:cubicBezTo>
                    <a:pt x="5" y="8"/>
                    <a:pt x="5" y="9"/>
                    <a:pt x="3" y="9"/>
                  </a:cubicBezTo>
                  <a:cubicBezTo>
                    <a:pt x="3" y="9"/>
                    <a:pt x="3" y="9"/>
                    <a:pt x="3" y="9"/>
                  </a:cubicBezTo>
                  <a:cubicBezTo>
                    <a:pt x="3" y="10"/>
                    <a:pt x="3" y="10"/>
                    <a:pt x="2" y="10"/>
                  </a:cubicBezTo>
                  <a:cubicBezTo>
                    <a:pt x="2" y="10"/>
                    <a:pt x="2" y="10"/>
                    <a:pt x="2" y="10"/>
                  </a:cubicBezTo>
                  <a:cubicBezTo>
                    <a:pt x="0" y="7"/>
                    <a:pt x="0" y="2"/>
                    <a:pt x="3" y="0"/>
                  </a:cubicBezTo>
                  <a:cubicBezTo>
                    <a:pt x="4" y="0"/>
                    <a:pt x="4" y="0"/>
                    <a:pt x="4" y="0"/>
                  </a:cubicBezTo>
                  <a:cubicBezTo>
                    <a:pt x="4" y="0"/>
                    <a:pt x="4" y="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6" name="Freeform 1596"/>
            <p:cNvSpPr/>
            <p:nvPr/>
          </p:nvSpPr>
          <p:spPr>
            <a:xfrm>
              <a:off x="7693408" y="4061665"/>
              <a:ext cx="17144" cy="361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 ang="0">
                  <a:pos x="2147483646" y="2147483646"/>
                </a:cxn>
              </a:cxnLst>
              <a:pathLst>
                <a:path w="6" h="13">
                  <a:moveTo>
                    <a:pt x="5" y="4"/>
                  </a:moveTo>
                  <a:cubicBezTo>
                    <a:pt x="5" y="4"/>
                    <a:pt x="5" y="4"/>
                    <a:pt x="5" y="4"/>
                  </a:cubicBezTo>
                  <a:cubicBezTo>
                    <a:pt x="5" y="5"/>
                    <a:pt x="5" y="6"/>
                    <a:pt x="5" y="6"/>
                  </a:cubicBezTo>
                  <a:cubicBezTo>
                    <a:pt x="5" y="7"/>
                    <a:pt x="5" y="7"/>
                    <a:pt x="5" y="7"/>
                  </a:cubicBezTo>
                  <a:cubicBezTo>
                    <a:pt x="5" y="7"/>
                    <a:pt x="5" y="7"/>
                    <a:pt x="5" y="7"/>
                  </a:cubicBezTo>
                  <a:cubicBezTo>
                    <a:pt x="5" y="9"/>
                    <a:pt x="5" y="12"/>
                    <a:pt x="2" y="13"/>
                  </a:cubicBezTo>
                  <a:cubicBezTo>
                    <a:pt x="2" y="12"/>
                    <a:pt x="1" y="11"/>
                    <a:pt x="1" y="10"/>
                  </a:cubicBezTo>
                  <a:cubicBezTo>
                    <a:pt x="0" y="7"/>
                    <a:pt x="0" y="2"/>
                    <a:pt x="2" y="1"/>
                  </a:cubicBezTo>
                  <a:cubicBezTo>
                    <a:pt x="3" y="1"/>
                    <a:pt x="3" y="0"/>
                    <a:pt x="3" y="0"/>
                  </a:cubicBezTo>
                  <a:cubicBezTo>
                    <a:pt x="3" y="0"/>
                    <a:pt x="3" y="0"/>
                    <a:pt x="3" y="0"/>
                  </a:cubicBezTo>
                  <a:cubicBezTo>
                    <a:pt x="3" y="0"/>
                    <a:pt x="3" y="0"/>
                    <a:pt x="4" y="0"/>
                  </a:cubicBezTo>
                  <a:cubicBezTo>
                    <a:pt x="4" y="0"/>
                    <a:pt x="4" y="0"/>
                    <a:pt x="4" y="0"/>
                  </a:cubicBezTo>
                  <a:cubicBezTo>
                    <a:pt x="4" y="0"/>
                    <a:pt x="4" y="0"/>
                    <a:pt x="4" y="0"/>
                  </a:cubicBezTo>
                  <a:cubicBezTo>
                    <a:pt x="5" y="0"/>
                    <a:pt x="5" y="0"/>
                    <a:pt x="5" y="0"/>
                  </a:cubicBezTo>
                  <a:cubicBezTo>
                    <a:pt x="6" y="0"/>
                    <a:pt x="6" y="0"/>
                    <a:pt x="6" y="0"/>
                  </a:cubicBezTo>
                  <a:cubicBezTo>
                    <a:pt x="6" y="2"/>
                    <a:pt x="6" y="5"/>
                    <a:pt x="5"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7" name="Freeform 1597"/>
            <p:cNvSpPr/>
            <p:nvPr/>
          </p:nvSpPr>
          <p:spPr>
            <a:xfrm>
              <a:off x="7792460" y="4025473"/>
              <a:ext cx="13334" cy="26668"/>
            </a:xfrm>
            <a:custGeom>
              <a:avLst/>
              <a:gdLst/>
              <a:ahLst/>
              <a:cxnLst>
                <a:cxn ang="0">
                  <a:pos x="0"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pathLst>
                <a:path w="5" h="10">
                  <a:moveTo>
                    <a:pt x="0" y="3"/>
                  </a:moveTo>
                  <a:cubicBezTo>
                    <a:pt x="0" y="2"/>
                    <a:pt x="0" y="1"/>
                    <a:pt x="0" y="0"/>
                  </a:cubicBezTo>
                  <a:cubicBezTo>
                    <a:pt x="0" y="0"/>
                    <a:pt x="1" y="0"/>
                    <a:pt x="1" y="0"/>
                  </a:cubicBezTo>
                  <a:cubicBezTo>
                    <a:pt x="1" y="0"/>
                    <a:pt x="2" y="0"/>
                    <a:pt x="2" y="1"/>
                  </a:cubicBezTo>
                  <a:cubicBezTo>
                    <a:pt x="3" y="2"/>
                    <a:pt x="4" y="4"/>
                    <a:pt x="4" y="6"/>
                  </a:cubicBezTo>
                  <a:cubicBezTo>
                    <a:pt x="4" y="8"/>
                    <a:pt x="3" y="9"/>
                    <a:pt x="2" y="10"/>
                  </a:cubicBezTo>
                  <a:cubicBezTo>
                    <a:pt x="2" y="8"/>
                    <a:pt x="1" y="6"/>
                    <a:pt x="1" y="5"/>
                  </a:cubicBezTo>
                  <a:cubicBezTo>
                    <a:pt x="1" y="3"/>
                    <a:pt x="1" y="2"/>
                    <a:pt x="1" y="0"/>
                  </a:cubicBezTo>
                  <a:cubicBezTo>
                    <a:pt x="1" y="0"/>
                    <a:pt x="1" y="0"/>
                    <a:pt x="1" y="0"/>
                  </a:cubicBezTo>
                  <a:cubicBezTo>
                    <a:pt x="1" y="0"/>
                    <a:pt x="2" y="0"/>
                    <a:pt x="2" y="1"/>
                  </a:cubicBezTo>
                  <a:cubicBezTo>
                    <a:pt x="2" y="3"/>
                    <a:pt x="3" y="4"/>
                    <a:pt x="4" y="6"/>
                  </a:cubicBezTo>
                  <a:cubicBezTo>
                    <a:pt x="4" y="7"/>
                    <a:pt x="4" y="7"/>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58" name="Freeform 1598"/>
            <p:cNvSpPr/>
            <p:nvPr/>
          </p:nvSpPr>
          <p:spPr>
            <a:xfrm>
              <a:off x="7786746" y="4004520"/>
              <a:ext cx="30478" cy="57146"/>
            </a:xfrm>
            <a:custGeom>
              <a:avLst/>
              <a:gdLst/>
              <a:ahLst/>
              <a:cxnLst>
                <a:cxn ang="0">
                  <a:pos x="2147483646" y="2147483646"/>
                </a:cxn>
                <a:cxn ang="0">
                  <a:pos x="2147483646" y="2147483646"/>
                </a:cxn>
                <a:cxn ang="0">
                  <a:pos x="2147483646" y="2147483646"/>
                </a:cxn>
                <a:cxn ang="0">
                  <a:pos x="2147483646" y="2147483646"/>
                </a:cxn>
              </a:cxnLst>
              <a:pathLst>
                <a:path w="11" h="20">
                  <a:moveTo>
                    <a:pt x="2" y="10"/>
                  </a:moveTo>
                  <a:cubicBezTo>
                    <a:pt x="0" y="6"/>
                    <a:pt x="2" y="0"/>
                    <a:pt x="6" y="1"/>
                  </a:cubicBezTo>
                  <a:cubicBezTo>
                    <a:pt x="11" y="1"/>
                    <a:pt x="8" y="17"/>
                    <a:pt x="5" y="20"/>
                  </a:cubicBezTo>
                  <a:cubicBezTo>
                    <a:pt x="2" y="18"/>
                    <a:pt x="2" y="14"/>
                    <a:pt x="2" y="10"/>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1259" name="Freeform 1599"/>
            <p:cNvSpPr/>
            <p:nvPr/>
          </p:nvSpPr>
          <p:spPr>
            <a:xfrm>
              <a:off x="7792460" y="4033093"/>
              <a:ext cx="3810" cy="5715"/>
            </a:xfrm>
            <a:custGeom>
              <a:avLst/>
              <a:gdLst/>
              <a:ahLst/>
              <a:cxnLst>
                <a:cxn ang="0">
                  <a:pos x="2147483646" y="2147483646"/>
                </a:cxn>
                <a:cxn ang="0">
                  <a:pos x="2147483646" y="2147483646"/>
                </a:cxn>
                <a:cxn ang="0">
                  <a:pos x="0" y="0"/>
                </a:cxn>
              </a:cxnLst>
              <a:pathLst>
                <a:path w="2" h="2">
                  <a:moveTo>
                    <a:pt x="2" y="2"/>
                  </a:moveTo>
                  <a:cubicBezTo>
                    <a:pt x="2" y="2"/>
                    <a:pt x="2" y="2"/>
                    <a:pt x="1" y="2"/>
                  </a:cubicBezTo>
                  <a:cubicBezTo>
                    <a:pt x="1" y="1"/>
                    <a:pt x="0" y="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60" name="Freeform 1600"/>
            <p:cNvSpPr/>
            <p:nvPr/>
          </p:nvSpPr>
          <p:spPr>
            <a:xfrm>
              <a:off x="7392440" y="4080714"/>
              <a:ext cx="535265" cy="3238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92" h="116">
                  <a:moveTo>
                    <a:pt x="122" y="38"/>
                  </a:moveTo>
                  <a:cubicBezTo>
                    <a:pt x="122" y="32"/>
                    <a:pt x="121" y="25"/>
                    <a:pt x="124" y="20"/>
                  </a:cubicBezTo>
                  <a:cubicBezTo>
                    <a:pt x="127" y="23"/>
                    <a:pt x="129" y="27"/>
                    <a:pt x="132" y="29"/>
                  </a:cubicBezTo>
                  <a:cubicBezTo>
                    <a:pt x="135" y="24"/>
                    <a:pt x="134" y="14"/>
                    <a:pt x="140" y="10"/>
                  </a:cubicBezTo>
                  <a:cubicBezTo>
                    <a:pt x="139" y="11"/>
                    <a:pt x="150" y="31"/>
                    <a:pt x="152" y="33"/>
                  </a:cubicBezTo>
                  <a:cubicBezTo>
                    <a:pt x="163" y="44"/>
                    <a:pt x="177" y="30"/>
                    <a:pt x="189" y="26"/>
                  </a:cubicBezTo>
                  <a:cubicBezTo>
                    <a:pt x="192" y="24"/>
                    <a:pt x="189" y="56"/>
                    <a:pt x="188" y="59"/>
                  </a:cubicBezTo>
                  <a:cubicBezTo>
                    <a:pt x="186" y="69"/>
                    <a:pt x="180" y="78"/>
                    <a:pt x="173" y="86"/>
                  </a:cubicBezTo>
                  <a:cubicBezTo>
                    <a:pt x="158" y="104"/>
                    <a:pt x="133" y="111"/>
                    <a:pt x="110" y="114"/>
                  </a:cubicBezTo>
                  <a:cubicBezTo>
                    <a:pt x="90" y="116"/>
                    <a:pt x="71" y="114"/>
                    <a:pt x="53" y="105"/>
                  </a:cubicBezTo>
                  <a:cubicBezTo>
                    <a:pt x="47" y="102"/>
                    <a:pt x="40" y="98"/>
                    <a:pt x="35" y="93"/>
                  </a:cubicBezTo>
                  <a:cubicBezTo>
                    <a:pt x="33" y="91"/>
                    <a:pt x="31" y="90"/>
                    <a:pt x="29" y="88"/>
                  </a:cubicBezTo>
                  <a:cubicBezTo>
                    <a:pt x="24" y="83"/>
                    <a:pt x="19" y="77"/>
                    <a:pt x="15" y="70"/>
                  </a:cubicBezTo>
                  <a:cubicBezTo>
                    <a:pt x="8" y="59"/>
                    <a:pt x="3" y="46"/>
                    <a:pt x="1" y="35"/>
                  </a:cubicBezTo>
                  <a:cubicBezTo>
                    <a:pt x="0" y="24"/>
                    <a:pt x="1" y="1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61" name="Freeform 1601"/>
            <p:cNvSpPr/>
            <p:nvPr/>
          </p:nvSpPr>
          <p:spPr>
            <a:xfrm>
              <a:off x="7384821" y="4067380"/>
              <a:ext cx="55241" cy="13334"/>
            </a:xfrm>
            <a:custGeom>
              <a:avLst/>
              <a:gdLst/>
              <a:ahLst/>
              <a:cxnLst>
                <a:cxn ang="0">
                  <a:pos x="2147483646" y="2147483646"/>
                </a:cxn>
                <a:cxn ang="0">
                  <a:pos x="0" y="0"/>
                </a:cxn>
              </a:cxnLst>
              <a:pathLst>
                <a:path w="20" h="5">
                  <a:moveTo>
                    <a:pt x="20" y="5"/>
                  </a:moveTo>
                  <a:cubicBezTo>
                    <a:pt x="13" y="5"/>
                    <a:pt x="7"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62" name="Freeform 1602"/>
            <p:cNvSpPr/>
            <p:nvPr/>
          </p:nvSpPr>
          <p:spPr>
            <a:xfrm>
              <a:off x="7230527" y="4286438"/>
              <a:ext cx="310492" cy="226678"/>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 h="81">
                  <a:moveTo>
                    <a:pt x="73" y="1"/>
                  </a:moveTo>
                  <a:cubicBezTo>
                    <a:pt x="72" y="0"/>
                    <a:pt x="70" y="0"/>
                    <a:pt x="69" y="0"/>
                  </a:cubicBezTo>
                  <a:cubicBezTo>
                    <a:pt x="64" y="0"/>
                    <a:pt x="63" y="2"/>
                    <a:pt x="55" y="3"/>
                  </a:cubicBezTo>
                  <a:cubicBezTo>
                    <a:pt x="39" y="6"/>
                    <a:pt x="28" y="17"/>
                    <a:pt x="18" y="30"/>
                  </a:cubicBezTo>
                  <a:cubicBezTo>
                    <a:pt x="11" y="41"/>
                    <a:pt x="0" y="55"/>
                    <a:pt x="5" y="69"/>
                  </a:cubicBezTo>
                  <a:cubicBezTo>
                    <a:pt x="9" y="77"/>
                    <a:pt x="16" y="81"/>
                    <a:pt x="24" y="79"/>
                  </a:cubicBezTo>
                  <a:cubicBezTo>
                    <a:pt x="37" y="76"/>
                    <a:pt x="50" y="63"/>
                    <a:pt x="59" y="54"/>
                  </a:cubicBezTo>
                  <a:cubicBezTo>
                    <a:pt x="72" y="42"/>
                    <a:pt x="93" y="31"/>
                    <a:pt x="111" y="3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63" name="Freeform 1603"/>
            <p:cNvSpPr/>
            <p:nvPr/>
          </p:nvSpPr>
          <p:spPr>
            <a:xfrm>
              <a:off x="7312436" y="4326440"/>
              <a:ext cx="161913" cy="120006"/>
            </a:xfrm>
            <a:custGeom>
              <a:avLst/>
              <a:gdLst/>
              <a:ahLst/>
              <a:cxnLst>
                <a:cxn ang="0">
                  <a:pos x="0" y="2147483646"/>
                </a:cxn>
                <a:cxn ang="0">
                  <a:pos x="2147483646" y="0"/>
                </a:cxn>
              </a:cxnLst>
              <a:pathLst>
                <a:path w="58" h="43">
                  <a:moveTo>
                    <a:pt x="0" y="43"/>
                  </a:moveTo>
                  <a:cubicBezTo>
                    <a:pt x="0" y="43"/>
                    <a:pt x="9" y="0"/>
                    <a:pt x="58"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1264" name="Freeform 1604"/>
            <p:cNvSpPr/>
            <p:nvPr/>
          </p:nvSpPr>
          <p:spPr>
            <a:xfrm>
              <a:off x="6954323" y="4547403"/>
              <a:ext cx="1182917" cy="224773"/>
            </a:xfrm>
            <a:custGeom>
              <a:avLst/>
              <a:gdLst/>
              <a:ahLst/>
              <a:cxnLst>
                <a:cxn ang="0">
                  <a:pos x="0" y="0"/>
                </a:cxn>
                <a:cxn ang="0">
                  <a:pos x="2147483646" y="2147483646"/>
                </a:cxn>
                <a:cxn ang="0">
                  <a:pos x="2147483646" y="2147483646"/>
                </a:cxn>
              </a:cxnLst>
              <a:pathLst>
                <a:path w="424" h="81">
                  <a:moveTo>
                    <a:pt x="0" y="0"/>
                  </a:moveTo>
                  <a:cubicBezTo>
                    <a:pt x="0" y="0"/>
                    <a:pt x="130" y="81"/>
                    <a:pt x="231" y="81"/>
                  </a:cubicBezTo>
                  <a:cubicBezTo>
                    <a:pt x="332" y="81"/>
                    <a:pt x="424" y="68"/>
                    <a:pt x="424" y="6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65" name="Freeform 1605"/>
            <p:cNvSpPr/>
            <p:nvPr/>
          </p:nvSpPr>
          <p:spPr>
            <a:xfrm>
              <a:off x="6761932" y="5635075"/>
              <a:ext cx="1043862" cy="220963"/>
            </a:xfrm>
            <a:custGeom>
              <a:avLst/>
              <a:gdLst/>
              <a:ahLst/>
              <a:cxnLst>
                <a:cxn ang="0">
                  <a:pos x="0" y="0"/>
                </a:cxn>
                <a:cxn ang="0">
                  <a:pos x="2147483646" y="2147483646"/>
                </a:cxn>
              </a:cxnLst>
              <a:pathLst>
                <a:path w="374" h="79">
                  <a:moveTo>
                    <a:pt x="0" y="0"/>
                  </a:moveTo>
                  <a:cubicBezTo>
                    <a:pt x="0" y="0"/>
                    <a:pt x="169" y="79"/>
                    <a:pt x="374" y="4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66" name="Freeform 1606"/>
            <p:cNvSpPr/>
            <p:nvPr/>
          </p:nvSpPr>
          <p:spPr>
            <a:xfrm>
              <a:off x="6765742" y="5562691"/>
              <a:ext cx="1053386" cy="186676"/>
            </a:xfrm>
            <a:custGeom>
              <a:avLst/>
              <a:gdLst/>
              <a:ahLst/>
              <a:cxnLst>
                <a:cxn ang="0">
                  <a:pos x="0" y="0"/>
                </a:cxn>
                <a:cxn ang="0">
                  <a:pos x="2147483646" y="2147483646"/>
                </a:cxn>
                <a:cxn ang="0">
                  <a:pos x="2147483646" y="2147483646"/>
                </a:cxn>
              </a:cxnLst>
              <a:pathLst>
                <a:path w="378" h="67">
                  <a:moveTo>
                    <a:pt x="0" y="0"/>
                  </a:moveTo>
                  <a:cubicBezTo>
                    <a:pt x="0" y="0"/>
                    <a:pt x="166" y="67"/>
                    <a:pt x="378" y="42"/>
                  </a:cubicBezTo>
                  <a:cubicBezTo>
                    <a:pt x="378" y="42"/>
                    <a:pt x="378" y="42"/>
                    <a:pt x="378" y="4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67" name="Freeform 1607"/>
            <p:cNvSpPr/>
            <p:nvPr/>
          </p:nvSpPr>
          <p:spPr>
            <a:xfrm>
              <a:off x="6929560" y="4619788"/>
              <a:ext cx="1190536" cy="297157"/>
            </a:xfrm>
            <a:custGeom>
              <a:avLst/>
              <a:gdLst/>
              <a:ahLst/>
              <a:cxnLst>
                <a:cxn ang="0">
                  <a:pos x="0" y="0"/>
                </a:cxn>
                <a:cxn ang="0">
                  <a:pos x="2147483646" y="2147483646"/>
                </a:cxn>
              </a:cxnLst>
              <a:pathLst>
                <a:path w="427" h="107">
                  <a:moveTo>
                    <a:pt x="0" y="0"/>
                  </a:moveTo>
                  <a:cubicBezTo>
                    <a:pt x="0" y="0"/>
                    <a:pt x="152" y="107"/>
                    <a:pt x="427"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68" name="Freeform 1608"/>
            <p:cNvSpPr/>
            <p:nvPr/>
          </p:nvSpPr>
          <p:spPr>
            <a:xfrm>
              <a:off x="7601975" y="4635027"/>
              <a:ext cx="577172" cy="21524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207" h="77">
                  <a:moveTo>
                    <a:pt x="198" y="9"/>
                  </a:moveTo>
                  <a:cubicBezTo>
                    <a:pt x="207" y="18"/>
                    <a:pt x="188" y="65"/>
                    <a:pt x="188" y="65"/>
                  </a:cubicBezTo>
                  <a:cubicBezTo>
                    <a:pt x="188" y="65"/>
                    <a:pt x="142" y="69"/>
                    <a:pt x="107" y="69"/>
                  </a:cubicBezTo>
                  <a:cubicBezTo>
                    <a:pt x="72" y="69"/>
                    <a:pt x="16" y="77"/>
                    <a:pt x="16" y="64"/>
                  </a:cubicBezTo>
                  <a:cubicBezTo>
                    <a:pt x="16" y="50"/>
                    <a:pt x="0" y="26"/>
                    <a:pt x="0" y="26"/>
                  </a:cubicBezTo>
                  <a:cubicBezTo>
                    <a:pt x="58" y="2"/>
                    <a:pt x="188" y="0"/>
                    <a:pt x="198" y="9"/>
                  </a:cubicBezTo>
                  <a:close/>
                </a:path>
              </a:pathLst>
            </a:custGeom>
            <a:solidFill>
              <a:srgbClr val="FFFFFF"/>
            </a:solidFill>
            <a:ln w="9525">
              <a:noFill/>
            </a:ln>
          </p:spPr>
          <p:txBody>
            <a:bodyPr/>
            <a:p>
              <a:endParaRPr lang="en-US"/>
            </a:p>
          </p:txBody>
        </p:sp>
        <p:sp>
          <p:nvSpPr>
            <p:cNvPr id="11269" name="Freeform 1609"/>
            <p:cNvSpPr/>
            <p:nvPr/>
          </p:nvSpPr>
          <p:spPr>
            <a:xfrm>
              <a:off x="7440062" y="4631217"/>
              <a:ext cx="222868" cy="889567"/>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Lst>
              <a:pathLst>
                <a:path w="80" h="319">
                  <a:moveTo>
                    <a:pt x="65" y="244"/>
                  </a:moveTo>
                  <a:cubicBezTo>
                    <a:pt x="69" y="269"/>
                    <a:pt x="71" y="295"/>
                    <a:pt x="80" y="319"/>
                  </a:cubicBezTo>
                  <a:cubicBezTo>
                    <a:pt x="80" y="319"/>
                    <a:pt x="49" y="307"/>
                    <a:pt x="49" y="287"/>
                  </a:cubicBezTo>
                  <a:cubicBezTo>
                    <a:pt x="49" y="267"/>
                    <a:pt x="0" y="58"/>
                    <a:pt x="0" y="43"/>
                  </a:cubicBezTo>
                  <a:cubicBezTo>
                    <a:pt x="0" y="28"/>
                    <a:pt x="8" y="0"/>
                    <a:pt x="8" y="0"/>
                  </a:cubicBezTo>
                  <a:cubicBezTo>
                    <a:pt x="6" y="12"/>
                    <a:pt x="16" y="27"/>
                    <a:pt x="19" y="38"/>
                  </a:cubicBezTo>
                  <a:cubicBezTo>
                    <a:pt x="23" y="53"/>
                    <a:pt x="25" y="68"/>
                    <a:pt x="30" y="83"/>
                  </a:cubicBezTo>
                  <a:cubicBezTo>
                    <a:pt x="38" y="111"/>
                    <a:pt x="43" y="139"/>
                    <a:pt x="49" y="167"/>
                  </a:cubicBezTo>
                  <a:cubicBezTo>
                    <a:pt x="54" y="193"/>
                    <a:pt x="60" y="219"/>
                    <a:pt x="65" y="244"/>
                  </a:cubicBezTo>
                  <a:close/>
                </a:path>
              </a:pathLst>
            </a:custGeom>
            <a:solidFill>
              <a:srgbClr val="7DBFE6"/>
            </a:solidFill>
            <a:ln w="9525">
              <a:noFill/>
            </a:ln>
          </p:spPr>
          <p:txBody>
            <a:bodyPr/>
            <a:p>
              <a:endParaRPr lang="en-US"/>
            </a:p>
          </p:txBody>
        </p:sp>
        <p:sp>
          <p:nvSpPr>
            <p:cNvPr id="11270" name="Freeform 1610"/>
            <p:cNvSpPr>
              <a:spLocks noEditPoints="1"/>
            </p:cNvSpPr>
            <p:nvPr/>
          </p:nvSpPr>
          <p:spPr>
            <a:xfrm>
              <a:off x="7457205" y="4555023"/>
              <a:ext cx="807660" cy="9657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0" h="346">
                  <a:moveTo>
                    <a:pt x="276" y="22"/>
                  </a:moveTo>
                  <a:cubicBezTo>
                    <a:pt x="290" y="29"/>
                    <a:pt x="287" y="37"/>
                    <a:pt x="284" y="52"/>
                  </a:cubicBezTo>
                  <a:cubicBezTo>
                    <a:pt x="280" y="71"/>
                    <a:pt x="276" y="88"/>
                    <a:pt x="275" y="107"/>
                  </a:cubicBezTo>
                  <a:cubicBezTo>
                    <a:pt x="270" y="179"/>
                    <a:pt x="247" y="248"/>
                    <a:pt x="238" y="319"/>
                  </a:cubicBezTo>
                  <a:cubicBezTo>
                    <a:pt x="185" y="335"/>
                    <a:pt x="125" y="328"/>
                    <a:pt x="74" y="346"/>
                  </a:cubicBezTo>
                  <a:cubicBezTo>
                    <a:pt x="65" y="322"/>
                    <a:pt x="63" y="296"/>
                    <a:pt x="59" y="271"/>
                  </a:cubicBezTo>
                  <a:cubicBezTo>
                    <a:pt x="54" y="246"/>
                    <a:pt x="48" y="220"/>
                    <a:pt x="43" y="194"/>
                  </a:cubicBezTo>
                  <a:cubicBezTo>
                    <a:pt x="37" y="166"/>
                    <a:pt x="32" y="138"/>
                    <a:pt x="24" y="110"/>
                  </a:cubicBezTo>
                  <a:cubicBezTo>
                    <a:pt x="19" y="95"/>
                    <a:pt x="17" y="80"/>
                    <a:pt x="13" y="65"/>
                  </a:cubicBezTo>
                  <a:cubicBezTo>
                    <a:pt x="10" y="54"/>
                    <a:pt x="0" y="39"/>
                    <a:pt x="2" y="27"/>
                  </a:cubicBezTo>
                  <a:cubicBezTo>
                    <a:pt x="8" y="6"/>
                    <a:pt x="63" y="7"/>
                    <a:pt x="81" y="4"/>
                  </a:cubicBezTo>
                  <a:cubicBezTo>
                    <a:pt x="100" y="0"/>
                    <a:pt x="120" y="2"/>
                    <a:pt x="139" y="3"/>
                  </a:cubicBezTo>
                  <a:cubicBezTo>
                    <a:pt x="182" y="5"/>
                    <a:pt x="237" y="1"/>
                    <a:pt x="276" y="22"/>
                  </a:cubicBezTo>
                  <a:close/>
                  <a:moveTo>
                    <a:pt x="240" y="94"/>
                  </a:moveTo>
                  <a:cubicBezTo>
                    <a:pt x="240" y="94"/>
                    <a:pt x="259" y="47"/>
                    <a:pt x="250" y="38"/>
                  </a:cubicBezTo>
                  <a:cubicBezTo>
                    <a:pt x="240" y="29"/>
                    <a:pt x="110" y="31"/>
                    <a:pt x="52" y="55"/>
                  </a:cubicBezTo>
                  <a:cubicBezTo>
                    <a:pt x="52" y="55"/>
                    <a:pt x="68" y="79"/>
                    <a:pt x="68" y="93"/>
                  </a:cubicBezTo>
                  <a:cubicBezTo>
                    <a:pt x="68" y="106"/>
                    <a:pt x="124" y="98"/>
                    <a:pt x="159" y="98"/>
                  </a:cubicBezTo>
                  <a:cubicBezTo>
                    <a:pt x="194" y="98"/>
                    <a:pt x="240" y="94"/>
                    <a:pt x="240" y="94"/>
                  </a:cubicBezTo>
                  <a:close/>
                </a:path>
              </a:pathLst>
            </a:custGeom>
            <a:solidFill>
              <a:srgbClr val="BDD9E6"/>
            </a:solidFill>
            <a:ln w="9525">
              <a:noFill/>
            </a:ln>
          </p:spPr>
          <p:txBody>
            <a:bodyPr/>
            <a:p>
              <a:endParaRPr lang="en-US"/>
            </a:p>
          </p:txBody>
        </p:sp>
        <p:sp>
          <p:nvSpPr>
            <p:cNvPr id="11271" name="Freeform 1611"/>
            <p:cNvSpPr/>
            <p:nvPr/>
          </p:nvSpPr>
          <p:spPr>
            <a:xfrm>
              <a:off x="7457205" y="4555023"/>
              <a:ext cx="807660" cy="9657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0" h="346">
                  <a:moveTo>
                    <a:pt x="74" y="346"/>
                  </a:moveTo>
                  <a:cubicBezTo>
                    <a:pt x="125" y="328"/>
                    <a:pt x="185" y="335"/>
                    <a:pt x="238" y="319"/>
                  </a:cubicBezTo>
                  <a:cubicBezTo>
                    <a:pt x="247" y="248"/>
                    <a:pt x="270" y="179"/>
                    <a:pt x="275" y="107"/>
                  </a:cubicBezTo>
                  <a:cubicBezTo>
                    <a:pt x="276" y="88"/>
                    <a:pt x="280" y="71"/>
                    <a:pt x="284" y="52"/>
                  </a:cubicBezTo>
                  <a:cubicBezTo>
                    <a:pt x="287" y="37"/>
                    <a:pt x="290" y="29"/>
                    <a:pt x="276" y="22"/>
                  </a:cubicBezTo>
                  <a:cubicBezTo>
                    <a:pt x="237" y="1"/>
                    <a:pt x="182" y="5"/>
                    <a:pt x="139" y="3"/>
                  </a:cubicBezTo>
                  <a:cubicBezTo>
                    <a:pt x="120" y="2"/>
                    <a:pt x="100" y="0"/>
                    <a:pt x="81" y="4"/>
                  </a:cubicBezTo>
                  <a:cubicBezTo>
                    <a:pt x="63" y="7"/>
                    <a:pt x="8" y="6"/>
                    <a:pt x="2" y="27"/>
                  </a:cubicBezTo>
                  <a:cubicBezTo>
                    <a:pt x="0" y="39"/>
                    <a:pt x="10" y="54"/>
                    <a:pt x="13" y="65"/>
                  </a:cubicBezTo>
                  <a:cubicBezTo>
                    <a:pt x="17" y="80"/>
                    <a:pt x="19" y="95"/>
                    <a:pt x="24" y="110"/>
                  </a:cubicBezTo>
                  <a:cubicBezTo>
                    <a:pt x="32" y="138"/>
                    <a:pt x="37" y="166"/>
                    <a:pt x="43" y="194"/>
                  </a:cubicBezTo>
                  <a:cubicBezTo>
                    <a:pt x="48" y="220"/>
                    <a:pt x="54" y="246"/>
                    <a:pt x="59" y="271"/>
                  </a:cubicBezTo>
                  <a:cubicBezTo>
                    <a:pt x="63" y="296"/>
                    <a:pt x="65" y="322"/>
                    <a:pt x="74" y="34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1272" name="Freeform 1613"/>
            <p:cNvSpPr/>
            <p:nvPr/>
          </p:nvSpPr>
          <p:spPr>
            <a:xfrm>
              <a:off x="7440060" y="4631222"/>
              <a:ext cx="222869" cy="889569"/>
            </a:xfrm>
            <a:custGeom>
              <a:avLst/>
              <a:gdLst/>
              <a:ahLst/>
              <a:cxnLst>
                <a:cxn ang="0">
                  <a:pos x="2147483646" y="0"/>
                </a:cxn>
                <a:cxn ang="0">
                  <a:pos x="0" y="2147483646"/>
                </a:cxn>
                <a:cxn ang="0">
                  <a:pos x="2147483646" y="2147483646"/>
                </a:cxn>
                <a:cxn ang="0">
                  <a:pos x="2147483646" y="2147483646"/>
                </a:cxn>
              </a:cxnLst>
              <a:pathLst>
                <a:path w="80" h="319">
                  <a:moveTo>
                    <a:pt x="8" y="0"/>
                  </a:moveTo>
                  <a:cubicBezTo>
                    <a:pt x="8" y="0"/>
                    <a:pt x="0" y="28"/>
                    <a:pt x="0" y="43"/>
                  </a:cubicBezTo>
                  <a:cubicBezTo>
                    <a:pt x="0" y="58"/>
                    <a:pt x="49" y="267"/>
                    <a:pt x="49" y="287"/>
                  </a:cubicBezTo>
                  <a:cubicBezTo>
                    <a:pt x="49" y="307"/>
                    <a:pt x="80" y="319"/>
                    <a:pt x="80" y="3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73" name="Freeform 1614"/>
            <p:cNvSpPr/>
            <p:nvPr/>
          </p:nvSpPr>
          <p:spPr>
            <a:xfrm>
              <a:off x="7601972" y="4635032"/>
              <a:ext cx="577172" cy="215249"/>
            </a:xfrm>
            <a:custGeom>
              <a:avLst/>
              <a:gdLst/>
              <a:ahLst/>
              <a:cxnLst>
                <a:cxn ang="0">
                  <a:pos x="0" y="2147483646"/>
                </a:cxn>
                <a:cxn ang="0">
                  <a:pos x="2147483646" y="2147483646"/>
                </a:cxn>
                <a:cxn ang="0">
                  <a:pos x="2147483646" y="2147483646"/>
                </a:cxn>
                <a:cxn ang="0">
                  <a:pos x="2147483646" y="2147483646"/>
                </a:cxn>
                <a:cxn ang="0">
                  <a:pos x="2147483646" y="2147483646"/>
                </a:cxn>
                <a:cxn ang="0">
                  <a:pos x="0" y="2147483646"/>
                </a:cxn>
              </a:cxnLst>
              <a:pathLst>
                <a:path w="207" h="77">
                  <a:moveTo>
                    <a:pt x="0" y="26"/>
                  </a:moveTo>
                  <a:cubicBezTo>
                    <a:pt x="0" y="26"/>
                    <a:pt x="16" y="50"/>
                    <a:pt x="16" y="64"/>
                  </a:cubicBezTo>
                  <a:cubicBezTo>
                    <a:pt x="16" y="77"/>
                    <a:pt x="72" y="69"/>
                    <a:pt x="107" y="69"/>
                  </a:cubicBezTo>
                  <a:cubicBezTo>
                    <a:pt x="142" y="69"/>
                    <a:pt x="188" y="65"/>
                    <a:pt x="188" y="65"/>
                  </a:cubicBezTo>
                  <a:cubicBezTo>
                    <a:pt x="188" y="65"/>
                    <a:pt x="207" y="18"/>
                    <a:pt x="198" y="9"/>
                  </a:cubicBezTo>
                  <a:cubicBezTo>
                    <a:pt x="188" y="0"/>
                    <a:pt x="58" y="2"/>
                    <a:pt x="0" y="2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1274" name="Freeform 1615"/>
            <p:cNvSpPr/>
            <p:nvPr/>
          </p:nvSpPr>
          <p:spPr>
            <a:xfrm>
              <a:off x="6960036" y="4694082"/>
              <a:ext cx="670510" cy="9238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0" h="331">
                  <a:moveTo>
                    <a:pt x="18" y="16"/>
                  </a:moveTo>
                  <a:cubicBezTo>
                    <a:pt x="22" y="6"/>
                    <a:pt x="35" y="0"/>
                    <a:pt x="44" y="8"/>
                  </a:cubicBezTo>
                  <a:cubicBezTo>
                    <a:pt x="52" y="16"/>
                    <a:pt x="49" y="32"/>
                    <a:pt x="49" y="43"/>
                  </a:cubicBezTo>
                  <a:cubicBezTo>
                    <a:pt x="48" y="66"/>
                    <a:pt x="47" y="91"/>
                    <a:pt x="46" y="115"/>
                  </a:cubicBezTo>
                  <a:cubicBezTo>
                    <a:pt x="44" y="163"/>
                    <a:pt x="47" y="214"/>
                    <a:pt x="57" y="260"/>
                  </a:cubicBezTo>
                  <a:cubicBezTo>
                    <a:pt x="67" y="257"/>
                    <a:pt x="78" y="241"/>
                    <a:pt x="86" y="235"/>
                  </a:cubicBezTo>
                  <a:cubicBezTo>
                    <a:pt x="99" y="225"/>
                    <a:pt x="111" y="215"/>
                    <a:pt x="124" y="205"/>
                  </a:cubicBezTo>
                  <a:cubicBezTo>
                    <a:pt x="145" y="190"/>
                    <a:pt x="162" y="170"/>
                    <a:pt x="183" y="154"/>
                  </a:cubicBezTo>
                  <a:cubicBezTo>
                    <a:pt x="173" y="132"/>
                    <a:pt x="164" y="101"/>
                    <a:pt x="166" y="76"/>
                  </a:cubicBezTo>
                  <a:cubicBezTo>
                    <a:pt x="169" y="52"/>
                    <a:pt x="211" y="40"/>
                    <a:pt x="231" y="43"/>
                  </a:cubicBezTo>
                  <a:cubicBezTo>
                    <a:pt x="232" y="54"/>
                    <a:pt x="214" y="58"/>
                    <a:pt x="207" y="63"/>
                  </a:cubicBezTo>
                  <a:cubicBezTo>
                    <a:pt x="213" y="63"/>
                    <a:pt x="232" y="57"/>
                    <a:pt x="234" y="65"/>
                  </a:cubicBezTo>
                  <a:cubicBezTo>
                    <a:pt x="237" y="72"/>
                    <a:pt x="218" y="78"/>
                    <a:pt x="213" y="81"/>
                  </a:cubicBezTo>
                  <a:cubicBezTo>
                    <a:pt x="220" y="81"/>
                    <a:pt x="240" y="76"/>
                    <a:pt x="238" y="89"/>
                  </a:cubicBezTo>
                  <a:cubicBezTo>
                    <a:pt x="237" y="96"/>
                    <a:pt x="218" y="101"/>
                    <a:pt x="213" y="103"/>
                  </a:cubicBezTo>
                  <a:cubicBezTo>
                    <a:pt x="215" y="117"/>
                    <a:pt x="222" y="131"/>
                    <a:pt x="225" y="145"/>
                  </a:cubicBezTo>
                  <a:cubicBezTo>
                    <a:pt x="229" y="164"/>
                    <a:pt x="227" y="174"/>
                    <a:pt x="210" y="185"/>
                  </a:cubicBezTo>
                  <a:cubicBezTo>
                    <a:pt x="195" y="195"/>
                    <a:pt x="181" y="206"/>
                    <a:pt x="168" y="219"/>
                  </a:cubicBezTo>
                  <a:cubicBezTo>
                    <a:pt x="152" y="233"/>
                    <a:pt x="138" y="250"/>
                    <a:pt x="122" y="264"/>
                  </a:cubicBezTo>
                  <a:cubicBezTo>
                    <a:pt x="96" y="285"/>
                    <a:pt x="49" y="331"/>
                    <a:pt x="13" y="329"/>
                  </a:cubicBezTo>
                  <a:cubicBezTo>
                    <a:pt x="3" y="287"/>
                    <a:pt x="0" y="240"/>
                    <a:pt x="2" y="196"/>
                  </a:cubicBezTo>
                  <a:cubicBezTo>
                    <a:pt x="3" y="177"/>
                    <a:pt x="2" y="159"/>
                    <a:pt x="5" y="141"/>
                  </a:cubicBezTo>
                  <a:cubicBezTo>
                    <a:pt x="9" y="115"/>
                    <a:pt x="2" y="90"/>
                    <a:pt x="6" y="64"/>
                  </a:cubicBezTo>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1275" name="Freeform 1616"/>
            <p:cNvSpPr/>
            <p:nvPr/>
          </p:nvSpPr>
          <p:spPr>
            <a:xfrm>
              <a:off x="6960036" y="4694082"/>
              <a:ext cx="670510" cy="9238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0" h="331">
                  <a:moveTo>
                    <a:pt x="18" y="16"/>
                  </a:moveTo>
                  <a:cubicBezTo>
                    <a:pt x="22" y="6"/>
                    <a:pt x="35" y="0"/>
                    <a:pt x="44" y="8"/>
                  </a:cubicBezTo>
                  <a:cubicBezTo>
                    <a:pt x="52" y="16"/>
                    <a:pt x="49" y="32"/>
                    <a:pt x="49" y="43"/>
                  </a:cubicBezTo>
                  <a:cubicBezTo>
                    <a:pt x="48" y="66"/>
                    <a:pt x="47" y="91"/>
                    <a:pt x="46" y="115"/>
                  </a:cubicBezTo>
                  <a:cubicBezTo>
                    <a:pt x="44" y="163"/>
                    <a:pt x="47" y="214"/>
                    <a:pt x="57" y="260"/>
                  </a:cubicBezTo>
                  <a:cubicBezTo>
                    <a:pt x="67" y="257"/>
                    <a:pt x="78" y="241"/>
                    <a:pt x="86" y="235"/>
                  </a:cubicBezTo>
                  <a:cubicBezTo>
                    <a:pt x="99" y="225"/>
                    <a:pt x="111" y="215"/>
                    <a:pt x="124" y="205"/>
                  </a:cubicBezTo>
                  <a:cubicBezTo>
                    <a:pt x="145" y="190"/>
                    <a:pt x="162" y="170"/>
                    <a:pt x="183" y="154"/>
                  </a:cubicBezTo>
                  <a:cubicBezTo>
                    <a:pt x="173" y="132"/>
                    <a:pt x="164" y="101"/>
                    <a:pt x="166" y="76"/>
                  </a:cubicBezTo>
                  <a:cubicBezTo>
                    <a:pt x="169" y="52"/>
                    <a:pt x="211" y="40"/>
                    <a:pt x="231" y="43"/>
                  </a:cubicBezTo>
                  <a:cubicBezTo>
                    <a:pt x="232" y="54"/>
                    <a:pt x="214" y="58"/>
                    <a:pt x="207" y="63"/>
                  </a:cubicBezTo>
                  <a:cubicBezTo>
                    <a:pt x="213" y="63"/>
                    <a:pt x="232" y="57"/>
                    <a:pt x="234" y="65"/>
                  </a:cubicBezTo>
                  <a:cubicBezTo>
                    <a:pt x="237" y="72"/>
                    <a:pt x="218" y="78"/>
                    <a:pt x="213" y="81"/>
                  </a:cubicBezTo>
                  <a:cubicBezTo>
                    <a:pt x="220" y="81"/>
                    <a:pt x="240" y="76"/>
                    <a:pt x="238" y="89"/>
                  </a:cubicBezTo>
                  <a:cubicBezTo>
                    <a:pt x="237" y="96"/>
                    <a:pt x="218" y="101"/>
                    <a:pt x="213" y="103"/>
                  </a:cubicBezTo>
                  <a:cubicBezTo>
                    <a:pt x="215" y="117"/>
                    <a:pt x="222" y="131"/>
                    <a:pt x="225" y="145"/>
                  </a:cubicBezTo>
                  <a:cubicBezTo>
                    <a:pt x="229" y="164"/>
                    <a:pt x="227" y="174"/>
                    <a:pt x="210" y="185"/>
                  </a:cubicBezTo>
                  <a:cubicBezTo>
                    <a:pt x="195" y="195"/>
                    <a:pt x="181" y="206"/>
                    <a:pt x="168" y="219"/>
                  </a:cubicBezTo>
                  <a:cubicBezTo>
                    <a:pt x="152" y="233"/>
                    <a:pt x="138" y="250"/>
                    <a:pt x="122" y="264"/>
                  </a:cubicBezTo>
                  <a:cubicBezTo>
                    <a:pt x="96" y="285"/>
                    <a:pt x="49" y="331"/>
                    <a:pt x="13" y="329"/>
                  </a:cubicBezTo>
                  <a:cubicBezTo>
                    <a:pt x="3" y="287"/>
                    <a:pt x="0" y="240"/>
                    <a:pt x="2" y="196"/>
                  </a:cubicBezTo>
                  <a:cubicBezTo>
                    <a:pt x="3" y="177"/>
                    <a:pt x="2" y="159"/>
                    <a:pt x="5" y="141"/>
                  </a:cubicBezTo>
                  <a:cubicBezTo>
                    <a:pt x="9" y="115"/>
                    <a:pt x="2" y="90"/>
                    <a:pt x="6" y="6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1276" name="Freeform 1617"/>
            <p:cNvSpPr/>
            <p:nvPr/>
          </p:nvSpPr>
          <p:spPr>
            <a:xfrm>
              <a:off x="8123903" y="4814088"/>
              <a:ext cx="192391" cy="68193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244">
                  <a:moveTo>
                    <a:pt x="49" y="238"/>
                  </a:moveTo>
                  <a:cubicBezTo>
                    <a:pt x="59" y="236"/>
                    <a:pt x="68" y="143"/>
                    <a:pt x="68" y="132"/>
                  </a:cubicBezTo>
                  <a:cubicBezTo>
                    <a:pt x="69" y="101"/>
                    <a:pt x="69" y="66"/>
                    <a:pt x="54" y="38"/>
                  </a:cubicBezTo>
                  <a:cubicBezTo>
                    <a:pt x="48" y="27"/>
                    <a:pt x="41" y="20"/>
                    <a:pt x="31" y="14"/>
                  </a:cubicBezTo>
                  <a:cubicBezTo>
                    <a:pt x="27" y="11"/>
                    <a:pt x="0" y="0"/>
                    <a:pt x="8" y="16"/>
                  </a:cubicBezTo>
                  <a:cubicBezTo>
                    <a:pt x="10" y="20"/>
                    <a:pt x="22" y="23"/>
                    <a:pt x="25" y="26"/>
                  </a:cubicBezTo>
                  <a:cubicBezTo>
                    <a:pt x="19" y="30"/>
                    <a:pt x="11" y="28"/>
                    <a:pt x="6" y="34"/>
                  </a:cubicBezTo>
                  <a:cubicBezTo>
                    <a:pt x="10" y="40"/>
                    <a:pt x="17" y="41"/>
                    <a:pt x="23" y="43"/>
                  </a:cubicBezTo>
                  <a:cubicBezTo>
                    <a:pt x="17" y="48"/>
                    <a:pt x="5" y="49"/>
                    <a:pt x="8" y="59"/>
                  </a:cubicBezTo>
                  <a:cubicBezTo>
                    <a:pt x="13" y="60"/>
                    <a:pt x="17" y="61"/>
                    <a:pt x="22" y="63"/>
                  </a:cubicBezTo>
                  <a:cubicBezTo>
                    <a:pt x="21" y="86"/>
                    <a:pt x="14" y="244"/>
                    <a:pt x="49" y="238"/>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grpSp>
      <p:grpSp>
        <p:nvGrpSpPr>
          <p:cNvPr id="464" name="组合 1546"/>
          <p:cNvGrpSpPr/>
          <p:nvPr/>
        </p:nvGrpSpPr>
        <p:grpSpPr>
          <a:xfrm>
            <a:off x="-200025" y="1944688"/>
            <a:ext cx="2686050" cy="4941887"/>
            <a:chOff x="-149948" y="-260451"/>
            <a:chExt cx="5065425" cy="6992727"/>
          </a:xfrm>
        </p:grpSpPr>
        <p:sp>
          <p:nvSpPr>
            <p:cNvPr id="10243" name="Freeform 671"/>
            <p:cNvSpPr/>
            <p:nvPr/>
          </p:nvSpPr>
          <p:spPr>
            <a:xfrm>
              <a:off x="2015837" y="-260451"/>
              <a:ext cx="942895" cy="80385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338" h="288">
                  <a:moveTo>
                    <a:pt x="92" y="0"/>
                  </a:moveTo>
                  <a:cubicBezTo>
                    <a:pt x="238" y="0"/>
                    <a:pt x="338" y="118"/>
                    <a:pt x="314" y="234"/>
                  </a:cubicBezTo>
                  <a:cubicBezTo>
                    <a:pt x="310" y="253"/>
                    <a:pt x="303" y="271"/>
                    <a:pt x="295" y="288"/>
                  </a:cubicBezTo>
                  <a:cubicBezTo>
                    <a:pt x="328" y="209"/>
                    <a:pt x="231" y="122"/>
                    <a:pt x="189" y="87"/>
                  </a:cubicBezTo>
                  <a:cubicBezTo>
                    <a:pt x="147" y="52"/>
                    <a:pt x="72" y="74"/>
                    <a:pt x="72" y="74"/>
                  </a:cubicBezTo>
                  <a:cubicBezTo>
                    <a:pt x="72" y="74"/>
                    <a:pt x="72" y="74"/>
                    <a:pt x="72" y="74"/>
                  </a:cubicBezTo>
                  <a:cubicBezTo>
                    <a:pt x="62" y="67"/>
                    <a:pt x="50" y="65"/>
                    <a:pt x="37" y="69"/>
                  </a:cubicBezTo>
                  <a:cubicBezTo>
                    <a:pt x="13" y="76"/>
                    <a:pt x="2" y="89"/>
                    <a:pt x="0" y="102"/>
                  </a:cubicBezTo>
                  <a:cubicBezTo>
                    <a:pt x="0" y="102"/>
                    <a:pt x="7" y="19"/>
                    <a:pt x="92" y="0"/>
                  </a:cubicBezTo>
                  <a:close/>
                </a:path>
              </a:pathLst>
            </a:custGeom>
            <a:solidFill>
              <a:srgbClr val="E0C457"/>
            </a:solidFill>
            <a:ln w="9525">
              <a:noFill/>
            </a:ln>
          </p:spPr>
          <p:txBody>
            <a:bodyPr/>
            <a:p>
              <a:endParaRPr lang="en-US"/>
            </a:p>
          </p:txBody>
        </p:sp>
        <p:sp>
          <p:nvSpPr>
            <p:cNvPr id="10244" name="Freeform 672"/>
            <p:cNvSpPr/>
            <p:nvPr/>
          </p:nvSpPr>
          <p:spPr>
            <a:xfrm>
              <a:off x="2217749" y="-113777"/>
              <a:ext cx="714314" cy="9695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Lst>
              <a:pathLst>
                <a:path w="256" h="348">
                  <a:moveTo>
                    <a:pt x="117" y="35"/>
                  </a:moveTo>
                  <a:cubicBezTo>
                    <a:pt x="159" y="70"/>
                    <a:pt x="256" y="157"/>
                    <a:pt x="223" y="236"/>
                  </a:cubicBezTo>
                  <a:cubicBezTo>
                    <a:pt x="203" y="280"/>
                    <a:pt x="173" y="315"/>
                    <a:pt x="144" y="348"/>
                  </a:cubicBezTo>
                  <a:cubicBezTo>
                    <a:pt x="158" y="285"/>
                    <a:pt x="156" y="259"/>
                    <a:pt x="146" y="166"/>
                  </a:cubicBezTo>
                  <a:cubicBezTo>
                    <a:pt x="136" y="73"/>
                    <a:pt x="13" y="36"/>
                    <a:pt x="13" y="36"/>
                  </a:cubicBezTo>
                  <a:cubicBezTo>
                    <a:pt x="9" y="31"/>
                    <a:pt x="5" y="26"/>
                    <a:pt x="0" y="22"/>
                  </a:cubicBezTo>
                  <a:cubicBezTo>
                    <a:pt x="0" y="22"/>
                    <a:pt x="0" y="22"/>
                    <a:pt x="0" y="22"/>
                  </a:cubicBezTo>
                  <a:cubicBezTo>
                    <a:pt x="0" y="22"/>
                    <a:pt x="75" y="0"/>
                    <a:pt x="117" y="35"/>
                  </a:cubicBezTo>
                  <a:close/>
                </a:path>
              </a:pathLst>
            </a:custGeom>
            <a:solidFill>
              <a:srgbClr val="C2914D"/>
            </a:solidFill>
            <a:ln w="9525">
              <a:noFill/>
            </a:ln>
          </p:spPr>
          <p:txBody>
            <a:bodyPr/>
            <a:p>
              <a:endParaRPr lang="en-US"/>
            </a:p>
          </p:txBody>
        </p:sp>
        <p:sp>
          <p:nvSpPr>
            <p:cNvPr id="10245" name="Freeform 673"/>
            <p:cNvSpPr/>
            <p:nvPr/>
          </p:nvSpPr>
          <p:spPr>
            <a:xfrm>
              <a:off x="2253941" y="-14724"/>
              <a:ext cx="403826" cy="1152442"/>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0" y="0"/>
                </a:cxn>
              </a:cxnLst>
              <a:pathLst>
                <a:path w="145" h="413">
                  <a:moveTo>
                    <a:pt x="0" y="0"/>
                  </a:moveTo>
                  <a:cubicBezTo>
                    <a:pt x="0" y="0"/>
                    <a:pt x="123" y="37"/>
                    <a:pt x="133" y="130"/>
                  </a:cubicBezTo>
                  <a:cubicBezTo>
                    <a:pt x="143" y="223"/>
                    <a:pt x="145" y="249"/>
                    <a:pt x="131" y="312"/>
                  </a:cubicBezTo>
                  <a:cubicBezTo>
                    <a:pt x="100" y="348"/>
                    <a:pt x="70" y="380"/>
                    <a:pt x="57" y="413"/>
                  </a:cubicBezTo>
                  <a:cubicBezTo>
                    <a:pt x="26" y="348"/>
                    <a:pt x="26" y="264"/>
                    <a:pt x="58" y="187"/>
                  </a:cubicBezTo>
                  <a:cubicBezTo>
                    <a:pt x="89" y="111"/>
                    <a:pt x="14" y="27"/>
                    <a:pt x="12" y="24"/>
                  </a:cubicBezTo>
                  <a:cubicBezTo>
                    <a:pt x="9" y="15"/>
                    <a:pt x="5" y="7"/>
                    <a:pt x="0" y="0"/>
                  </a:cubicBezTo>
                  <a:close/>
                </a:path>
              </a:pathLst>
            </a:custGeom>
            <a:solidFill>
              <a:srgbClr val="E0C457"/>
            </a:solidFill>
            <a:ln w="9525">
              <a:noFill/>
            </a:ln>
          </p:spPr>
          <p:txBody>
            <a:bodyPr/>
            <a:p>
              <a:endParaRPr lang="en-US"/>
            </a:p>
          </p:txBody>
        </p:sp>
        <p:sp>
          <p:nvSpPr>
            <p:cNvPr id="10246" name="Freeform 674"/>
            <p:cNvSpPr/>
            <p:nvPr/>
          </p:nvSpPr>
          <p:spPr>
            <a:xfrm>
              <a:off x="1880593" y="-260451"/>
              <a:ext cx="392397" cy="45335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1" h="162">
                  <a:moveTo>
                    <a:pt x="110" y="2"/>
                  </a:moveTo>
                  <a:cubicBezTo>
                    <a:pt x="121" y="1"/>
                    <a:pt x="131" y="0"/>
                    <a:pt x="141" y="0"/>
                  </a:cubicBezTo>
                  <a:cubicBezTo>
                    <a:pt x="56" y="19"/>
                    <a:pt x="49" y="102"/>
                    <a:pt x="49" y="102"/>
                  </a:cubicBezTo>
                  <a:cubicBezTo>
                    <a:pt x="44" y="126"/>
                    <a:pt x="66" y="150"/>
                    <a:pt x="83" y="139"/>
                  </a:cubicBezTo>
                  <a:cubicBezTo>
                    <a:pt x="91" y="134"/>
                    <a:pt x="94" y="136"/>
                    <a:pt x="92" y="141"/>
                  </a:cubicBezTo>
                  <a:cubicBezTo>
                    <a:pt x="92" y="141"/>
                    <a:pt x="43" y="162"/>
                    <a:pt x="8" y="109"/>
                  </a:cubicBezTo>
                  <a:cubicBezTo>
                    <a:pt x="8" y="109"/>
                    <a:pt x="8" y="109"/>
                    <a:pt x="8" y="109"/>
                  </a:cubicBezTo>
                  <a:cubicBezTo>
                    <a:pt x="0" y="65"/>
                    <a:pt x="17" y="12"/>
                    <a:pt x="110" y="2"/>
                  </a:cubicBezTo>
                  <a:close/>
                </a:path>
              </a:pathLst>
            </a:custGeom>
            <a:solidFill>
              <a:srgbClr val="C2914D"/>
            </a:solidFill>
            <a:ln w="9525">
              <a:noFill/>
            </a:ln>
          </p:spPr>
          <p:txBody>
            <a:bodyPr/>
            <a:p>
              <a:endParaRPr lang="en-US"/>
            </a:p>
          </p:txBody>
        </p:sp>
        <p:sp>
          <p:nvSpPr>
            <p:cNvPr id="10247" name="Freeform 675"/>
            <p:cNvSpPr/>
            <p:nvPr/>
          </p:nvSpPr>
          <p:spPr>
            <a:xfrm>
              <a:off x="2128222" y="51946"/>
              <a:ext cx="462876" cy="149341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66" h="535">
                  <a:moveTo>
                    <a:pt x="57" y="0"/>
                  </a:moveTo>
                  <a:cubicBezTo>
                    <a:pt x="59" y="3"/>
                    <a:pt x="134" y="87"/>
                    <a:pt x="103" y="163"/>
                  </a:cubicBezTo>
                  <a:cubicBezTo>
                    <a:pt x="71" y="240"/>
                    <a:pt x="71" y="324"/>
                    <a:pt x="102" y="389"/>
                  </a:cubicBezTo>
                  <a:cubicBezTo>
                    <a:pt x="86" y="434"/>
                    <a:pt x="123" y="490"/>
                    <a:pt x="166" y="535"/>
                  </a:cubicBezTo>
                  <a:cubicBezTo>
                    <a:pt x="40" y="490"/>
                    <a:pt x="0" y="370"/>
                    <a:pt x="31" y="286"/>
                  </a:cubicBezTo>
                  <a:cubicBezTo>
                    <a:pt x="61" y="204"/>
                    <a:pt x="63" y="95"/>
                    <a:pt x="64" y="88"/>
                  </a:cubicBezTo>
                  <a:cubicBezTo>
                    <a:pt x="64" y="88"/>
                    <a:pt x="64" y="88"/>
                    <a:pt x="64" y="88"/>
                  </a:cubicBezTo>
                  <a:cubicBezTo>
                    <a:pt x="69" y="57"/>
                    <a:pt x="66" y="25"/>
                    <a:pt x="57" y="0"/>
                  </a:cubicBezTo>
                  <a:close/>
                </a:path>
              </a:pathLst>
            </a:custGeom>
            <a:solidFill>
              <a:srgbClr val="C2914D"/>
            </a:solidFill>
            <a:ln w="9525">
              <a:noFill/>
            </a:ln>
          </p:spPr>
          <p:txBody>
            <a:bodyPr/>
            <a:p>
              <a:endParaRPr lang="en-US"/>
            </a:p>
          </p:txBody>
        </p:sp>
        <p:sp>
          <p:nvSpPr>
            <p:cNvPr id="10248" name="Freeform 676"/>
            <p:cNvSpPr/>
            <p:nvPr/>
          </p:nvSpPr>
          <p:spPr>
            <a:xfrm>
              <a:off x="1972025" y="297674"/>
              <a:ext cx="786698" cy="140197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282" h="502">
                  <a:moveTo>
                    <a:pt x="120" y="0"/>
                  </a:moveTo>
                  <a:cubicBezTo>
                    <a:pt x="119" y="7"/>
                    <a:pt x="117" y="116"/>
                    <a:pt x="87" y="198"/>
                  </a:cubicBezTo>
                  <a:cubicBezTo>
                    <a:pt x="56" y="282"/>
                    <a:pt x="96" y="402"/>
                    <a:pt x="222" y="447"/>
                  </a:cubicBezTo>
                  <a:cubicBezTo>
                    <a:pt x="242" y="467"/>
                    <a:pt x="263" y="484"/>
                    <a:pt x="282" y="497"/>
                  </a:cubicBezTo>
                  <a:cubicBezTo>
                    <a:pt x="91" y="502"/>
                    <a:pt x="41" y="376"/>
                    <a:pt x="29" y="303"/>
                  </a:cubicBezTo>
                  <a:cubicBezTo>
                    <a:pt x="29" y="303"/>
                    <a:pt x="29" y="303"/>
                    <a:pt x="29" y="303"/>
                  </a:cubicBezTo>
                  <a:cubicBezTo>
                    <a:pt x="30" y="285"/>
                    <a:pt x="28" y="268"/>
                    <a:pt x="25" y="253"/>
                  </a:cubicBezTo>
                  <a:cubicBezTo>
                    <a:pt x="22" y="240"/>
                    <a:pt x="18" y="229"/>
                    <a:pt x="14" y="218"/>
                  </a:cubicBezTo>
                  <a:cubicBezTo>
                    <a:pt x="14" y="218"/>
                    <a:pt x="14" y="218"/>
                    <a:pt x="14" y="218"/>
                  </a:cubicBezTo>
                  <a:cubicBezTo>
                    <a:pt x="10" y="208"/>
                    <a:pt x="5" y="200"/>
                    <a:pt x="0" y="192"/>
                  </a:cubicBezTo>
                  <a:cubicBezTo>
                    <a:pt x="1" y="190"/>
                    <a:pt x="51" y="125"/>
                    <a:pt x="98" y="58"/>
                  </a:cubicBezTo>
                  <a:cubicBezTo>
                    <a:pt x="109" y="42"/>
                    <a:pt x="116" y="21"/>
                    <a:pt x="120" y="0"/>
                  </a:cubicBezTo>
                  <a:close/>
                </a:path>
              </a:pathLst>
            </a:custGeom>
            <a:solidFill>
              <a:srgbClr val="E0C457"/>
            </a:solidFill>
            <a:ln w="9525">
              <a:noFill/>
            </a:ln>
          </p:spPr>
          <p:txBody>
            <a:bodyPr/>
            <a:p>
              <a:endParaRPr lang="en-US"/>
            </a:p>
          </p:txBody>
        </p:sp>
        <p:sp>
          <p:nvSpPr>
            <p:cNvPr id="10249" name="Freeform 677"/>
            <p:cNvSpPr/>
            <p:nvPr/>
          </p:nvSpPr>
          <p:spPr>
            <a:xfrm>
              <a:off x="1901546" y="44327"/>
              <a:ext cx="234295" cy="186677"/>
            </a:xfrm>
            <a:custGeom>
              <a:avLst/>
              <a:gdLst/>
              <a:ahLst/>
              <a:cxnLst>
                <a:cxn ang="0">
                  <a:pos x="0" y="0"/>
                </a:cxn>
                <a:cxn ang="0">
                  <a:pos x="2147483646" y="2147483646"/>
                </a:cxn>
                <a:cxn ang="0">
                  <a:pos x="2147483646" y="2147483646"/>
                </a:cxn>
                <a:cxn ang="0">
                  <a:pos x="0" y="0"/>
                </a:cxn>
              </a:cxnLst>
              <a:pathLst>
                <a:path w="84" h="67">
                  <a:moveTo>
                    <a:pt x="0" y="0"/>
                  </a:moveTo>
                  <a:cubicBezTo>
                    <a:pt x="35" y="53"/>
                    <a:pt x="84" y="32"/>
                    <a:pt x="84" y="32"/>
                  </a:cubicBezTo>
                  <a:cubicBezTo>
                    <a:pt x="81" y="43"/>
                    <a:pt x="61" y="67"/>
                    <a:pt x="39" y="63"/>
                  </a:cubicBezTo>
                  <a:cubicBezTo>
                    <a:pt x="26" y="60"/>
                    <a:pt x="6" y="32"/>
                    <a:pt x="0" y="0"/>
                  </a:cubicBezTo>
                  <a:close/>
                </a:path>
              </a:pathLst>
            </a:custGeom>
            <a:solidFill>
              <a:srgbClr val="E0C457"/>
            </a:solidFill>
            <a:ln w="9525">
              <a:noFill/>
            </a:ln>
          </p:spPr>
          <p:txBody>
            <a:bodyPr/>
            <a:p>
              <a:endParaRPr lang="en-US"/>
            </a:p>
          </p:txBody>
        </p:sp>
        <p:sp>
          <p:nvSpPr>
            <p:cNvPr id="10250" name="Freeform 678"/>
            <p:cNvSpPr/>
            <p:nvPr/>
          </p:nvSpPr>
          <p:spPr>
            <a:xfrm>
              <a:off x="2027266" y="1143433"/>
              <a:ext cx="874321" cy="8305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Lst>
              <a:pathLst>
                <a:path w="313" h="297">
                  <a:moveTo>
                    <a:pt x="288" y="210"/>
                  </a:moveTo>
                  <a:cubicBezTo>
                    <a:pt x="313" y="222"/>
                    <a:pt x="275" y="262"/>
                    <a:pt x="220" y="297"/>
                  </a:cubicBezTo>
                  <a:cubicBezTo>
                    <a:pt x="220" y="297"/>
                    <a:pt x="220" y="297"/>
                    <a:pt x="220" y="297"/>
                  </a:cubicBezTo>
                  <a:cubicBezTo>
                    <a:pt x="86" y="289"/>
                    <a:pt x="20" y="152"/>
                    <a:pt x="17" y="147"/>
                  </a:cubicBezTo>
                  <a:cubicBezTo>
                    <a:pt x="15" y="122"/>
                    <a:pt x="10" y="97"/>
                    <a:pt x="3" y="72"/>
                  </a:cubicBezTo>
                  <a:cubicBezTo>
                    <a:pt x="2" y="67"/>
                    <a:pt x="1" y="63"/>
                    <a:pt x="0" y="59"/>
                  </a:cubicBezTo>
                  <a:cubicBezTo>
                    <a:pt x="5" y="37"/>
                    <a:pt x="8" y="18"/>
                    <a:pt x="9" y="0"/>
                  </a:cubicBezTo>
                  <a:cubicBezTo>
                    <a:pt x="21" y="73"/>
                    <a:pt x="71" y="199"/>
                    <a:pt x="262" y="194"/>
                  </a:cubicBezTo>
                  <a:cubicBezTo>
                    <a:pt x="271" y="201"/>
                    <a:pt x="280" y="206"/>
                    <a:pt x="288" y="210"/>
                  </a:cubicBezTo>
                  <a:close/>
                </a:path>
              </a:pathLst>
            </a:custGeom>
            <a:solidFill>
              <a:srgbClr val="C2914D"/>
            </a:solidFill>
            <a:ln w="9525">
              <a:noFill/>
            </a:ln>
          </p:spPr>
          <p:txBody>
            <a:bodyPr/>
            <a:p>
              <a:endParaRPr lang="en-US"/>
            </a:p>
          </p:txBody>
        </p:sp>
        <p:sp>
          <p:nvSpPr>
            <p:cNvPr id="10251" name="Freeform 679"/>
            <p:cNvSpPr/>
            <p:nvPr/>
          </p:nvSpPr>
          <p:spPr>
            <a:xfrm>
              <a:off x="1564390" y="175763"/>
              <a:ext cx="228581" cy="226679"/>
            </a:xfrm>
            <a:custGeom>
              <a:avLst/>
              <a:gdLst/>
              <a:ahLst/>
              <a:cxnLst>
                <a:cxn ang="0">
                  <a:pos x="0" y="2147483646"/>
                </a:cxn>
                <a:cxn ang="0">
                  <a:pos x="2147483646" y="2147483646"/>
                </a:cxn>
                <a:cxn ang="0">
                  <a:pos x="0" y="2147483646"/>
                </a:cxn>
              </a:cxnLst>
              <a:pathLst>
                <a:path w="82" h="81">
                  <a:moveTo>
                    <a:pt x="0" y="9"/>
                  </a:moveTo>
                  <a:cubicBezTo>
                    <a:pt x="82" y="0"/>
                    <a:pt x="67" y="59"/>
                    <a:pt x="48" y="81"/>
                  </a:cubicBezTo>
                  <a:cubicBezTo>
                    <a:pt x="48" y="81"/>
                    <a:pt x="58" y="6"/>
                    <a:pt x="0" y="9"/>
                  </a:cubicBezTo>
                  <a:close/>
                </a:path>
              </a:pathLst>
            </a:custGeom>
            <a:solidFill>
              <a:srgbClr val="E8B04D"/>
            </a:solidFill>
            <a:ln w="9525">
              <a:noFill/>
            </a:ln>
          </p:spPr>
          <p:txBody>
            <a:bodyPr/>
            <a:p>
              <a:endParaRPr lang="en-US"/>
            </a:p>
          </p:txBody>
        </p:sp>
        <p:sp>
          <p:nvSpPr>
            <p:cNvPr id="10252" name="Freeform 680"/>
            <p:cNvSpPr/>
            <p:nvPr/>
          </p:nvSpPr>
          <p:spPr>
            <a:xfrm>
              <a:off x="1358667" y="192906"/>
              <a:ext cx="367634" cy="3447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2" h="124">
                  <a:moveTo>
                    <a:pt x="74" y="3"/>
                  </a:moveTo>
                  <a:cubicBezTo>
                    <a:pt x="132" y="0"/>
                    <a:pt x="122" y="75"/>
                    <a:pt x="122" y="75"/>
                  </a:cubicBezTo>
                  <a:cubicBezTo>
                    <a:pt x="104" y="97"/>
                    <a:pt x="123" y="54"/>
                    <a:pt x="106" y="50"/>
                  </a:cubicBezTo>
                  <a:cubicBezTo>
                    <a:pt x="99" y="49"/>
                    <a:pt x="91" y="46"/>
                    <a:pt x="83" y="48"/>
                  </a:cubicBezTo>
                  <a:cubicBezTo>
                    <a:pt x="83" y="48"/>
                    <a:pt x="12" y="38"/>
                    <a:pt x="8" y="124"/>
                  </a:cubicBezTo>
                  <a:cubicBezTo>
                    <a:pt x="0" y="77"/>
                    <a:pt x="11" y="9"/>
                    <a:pt x="74" y="3"/>
                  </a:cubicBezTo>
                  <a:close/>
                </a:path>
              </a:pathLst>
            </a:custGeom>
            <a:solidFill>
              <a:srgbClr val="E8D18F"/>
            </a:solidFill>
            <a:ln w="9525">
              <a:noFill/>
            </a:ln>
          </p:spPr>
          <p:txBody>
            <a:bodyPr/>
            <a:p>
              <a:endParaRPr lang="en-US"/>
            </a:p>
          </p:txBody>
        </p:sp>
        <p:sp>
          <p:nvSpPr>
            <p:cNvPr id="10253" name="Freeform 681"/>
            <p:cNvSpPr/>
            <p:nvPr/>
          </p:nvSpPr>
          <p:spPr>
            <a:xfrm>
              <a:off x="1714872" y="591023"/>
              <a:ext cx="337156" cy="5733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Lst>
              <a:pathLst>
                <a:path w="121" h="205">
                  <a:moveTo>
                    <a:pt x="92" y="87"/>
                  </a:moveTo>
                  <a:cubicBezTo>
                    <a:pt x="97" y="95"/>
                    <a:pt x="102" y="103"/>
                    <a:pt x="106" y="113"/>
                  </a:cubicBezTo>
                  <a:cubicBezTo>
                    <a:pt x="106" y="113"/>
                    <a:pt x="106" y="113"/>
                    <a:pt x="106" y="113"/>
                  </a:cubicBezTo>
                  <a:cubicBezTo>
                    <a:pt x="107" y="116"/>
                    <a:pt x="121" y="173"/>
                    <a:pt x="87" y="205"/>
                  </a:cubicBezTo>
                  <a:cubicBezTo>
                    <a:pt x="86" y="203"/>
                    <a:pt x="85" y="201"/>
                    <a:pt x="84" y="199"/>
                  </a:cubicBezTo>
                  <a:cubicBezTo>
                    <a:pt x="75" y="186"/>
                    <a:pt x="64" y="173"/>
                    <a:pt x="53" y="162"/>
                  </a:cubicBezTo>
                  <a:cubicBezTo>
                    <a:pt x="79" y="112"/>
                    <a:pt x="0" y="0"/>
                    <a:pt x="0" y="0"/>
                  </a:cubicBezTo>
                  <a:cubicBezTo>
                    <a:pt x="0" y="0"/>
                    <a:pt x="0" y="0"/>
                    <a:pt x="0" y="0"/>
                  </a:cubicBezTo>
                  <a:cubicBezTo>
                    <a:pt x="31" y="21"/>
                    <a:pt x="67" y="48"/>
                    <a:pt x="92" y="87"/>
                  </a:cubicBezTo>
                  <a:close/>
                </a:path>
              </a:pathLst>
            </a:custGeom>
            <a:solidFill>
              <a:srgbClr val="E8B04D"/>
            </a:solidFill>
            <a:ln w="9525">
              <a:noFill/>
            </a:ln>
          </p:spPr>
          <p:txBody>
            <a:bodyPr/>
            <a:p>
              <a:endParaRPr lang="en-US"/>
            </a:p>
          </p:txBody>
        </p:sp>
        <p:sp>
          <p:nvSpPr>
            <p:cNvPr id="10254" name="Freeform 682"/>
            <p:cNvSpPr/>
            <p:nvPr/>
          </p:nvSpPr>
          <p:spPr>
            <a:xfrm>
              <a:off x="1958691" y="907230"/>
              <a:ext cx="93337" cy="401926"/>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34" h="144">
                  <a:moveTo>
                    <a:pt x="19" y="0"/>
                  </a:moveTo>
                  <a:cubicBezTo>
                    <a:pt x="23" y="11"/>
                    <a:pt x="27" y="22"/>
                    <a:pt x="30" y="35"/>
                  </a:cubicBezTo>
                  <a:cubicBezTo>
                    <a:pt x="30" y="35"/>
                    <a:pt x="29" y="55"/>
                    <a:pt x="34" y="85"/>
                  </a:cubicBezTo>
                  <a:cubicBezTo>
                    <a:pt x="34" y="85"/>
                    <a:pt x="34" y="85"/>
                    <a:pt x="34" y="85"/>
                  </a:cubicBezTo>
                  <a:cubicBezTo>
                    <a:pt x="33" y="103"/>
                    <a:pt x="30" y="122"/>
                    <a:pt x="25" y="144"/>
                  </a:cubicBezTo>
                  <a:cubicBezTo>
                    <a:pt x="18" y="125"/>
                    <a:pt x="10" y="108"/>
                    <a:pt x="0" y="92"/>
                  </a:cubicBezTo>
                  <a:cubicBezTo>
                    <a:pt x="34" y="60"/>
                    <a:pt x="20" y="3"/>
                    <a:pt x="19" y="0"/>
                  </a:cubicBezTo>
                  <a:close/>
                </a:path>
              </a:pathLst>
            </a:custGeom>
            <a:solidFill>
              <a:srgbClr val="E8D18F"/>
            </a:solidFill>
            <a:ln w="9525">
              <a:noFill/>
            </a:ln>
          </p:spPr>
          <p:txBody>
            <a:bodyPr/>
            <a:p>
              <a:endParaRPr lang="en-US"/>
            </a:p>
          </p:txBody>
        </p:sp>
        <p:sp>
          <p:nvSpPr>
            <p:cNvPr id="10255" name="Freeform 683"/>
            <p:cNvSpPr/>
            <p:nvPr/>
          </p:nvSpPr>
          <p:spPr>
            <a:xfrm>
              <a:off x="1381525" y="297674"/>
              <a:ext cx="327632" cy="63241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18" h="226">
                  <a:moveTo>
                    <a:pt x="75" y="10"/>
                  </a:moveTo>
                  <a:cubicBezTo>
                    <a:pt x="65" y="12"/>
                    <a:pt x="58" y="20"/>
                    <a:pt x="58" y="42"/>
                  </a:cubicBezTo>
                  <a:cubicBezTo>
                    <a:pt x="58" y="42"/>
                    <a:pt x="58" y="42"/>
                    <a:pt x="58" y="42"/>
                  </a:cubicBezTo>
                  <a:cubicBezTo>
                    <a:pt x="57" y="45"/>
                    <a:pt x="45" y="79"/>
                    <a:pt x="63" y="107"/>
                  </a:cubicBezTo>
                  <a:cubicBezTo>
                    <a:pt x="82" y="136"/>
                    <a:pt x="114" y="199"/>
                    <a:pt x="118" y="226"/>
                  </a:cubicBezTo>
                  <a:cubicBezTo>
                    <a:pt x="113" y="223"/>
                    <a:pt x="108" y="220"/>
                    <a:pt x="102" y="218"/>
                  </a:cubicBezTo>
                  <a:cubicBezTo>
                    <a:pt x="102" y="218"/>
                    <a:pt x="36" y="158"/>
                    <a:pt x="12" y="123"/>
                  </a:cubicBezTo>
                  <a:cubicBezTo>
                    <a:pt x="7" y="114"/>
                    <a:pt x="2" y="101"/>
                    <a:pt x="0" y="86"/>
                  </a:cubicBezTo>
                  <a:cubicBezTo>
                    <a:pt x="4" y="0"/>
                    <a:pt x="75" y="10"/>
                    <a:pt x="75" y="10"/>
                  </a:cubicBezTo>
                  <a:close/>
                </a:path>
              </a:pathLst>
            </a:custGeom>
            <a:solidFill>
              <a:srgbClr val="E8B04D"/>
            </a:solidFill>
            <a:ln w="9525">
              <a:noFill/>
            </a:ln>
          </p:spPr>
          <p:txBody>
            <a:bodyPr/>
            <a:p>
              <a:endParaRPr lang="en-US"/>
            </a:p>
          </p:txBody>
        </p:sp>
        <p:sp>
          <p:nvSpPr>
            <p:cNvPr id="10256" name="Freeform 684"/>
            <p:cNvSpPr/>
            <p:nvPr/>
          </p:nvSpPr>
          <p:spPr>
            <a:xfrm>
              <a:off x="2074887" y="1554883"/>
              <a:ext cx="565737" cy="636224"/>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3" h="228">
                  <a:moveTo>
                    <a:pt x="8" y="76"/>
                  </a:moveTo>
                  <a:cubicBezTo>
                    <a:pt x="4" y="61"/>
                    <a:pt x="2" y="46"/>
                    <a:pt x="2" y="31"/>
                  </a:cubicBezTo>
                  <a:cubicBezTo>
                    <a:pt x="2" y="20"/>
                    <a:pt x="1" y="10"/>
                    <a:pt x="0" y="0"/>
                  </a:cubicBezTo>
                  <a:cubicBezTo>
                    <a:pt x="3" y="5"/>
                    <a:pt x="69" y="142"/>
                    <a:pt x="203" y="150"/>
                  </a:cubicBezTo>
                  <a:cubicBezTo>
                    <a:pt x="203" y="150"/>
                    <a:pt x="203" y="150"/>
                    <a:pt x="203" y="150"/>
                  </a:cubicBezTo>
                  <a:cubicBezTo>
                    <a:pt x="139" y="192"/>
                    <a:pt x="54" y="228"/>
                    <a:pt x="18" y="210"/>
                  </a:cubicBezTo>
                  <a:cubicBezTo>
                    <a:pt x="38" y="199"/>
                    <a:pt x="47" y="193"/>
                    <a:pt x="44" y="180"/>
                  </a:cubicBezTo>
                  <a:cubicBezTo>
                    <a:pt x="44" y="179"/>
                    <a:pt x="44" y="179"/>
                    <a:pt x="44" y="179"/>
                  </a:cubicBezTo>
                  <a:cubicBezTo>
                    <a:pt x="44" y="175"/>
                    <a:pt x="42" y="170"/>
                    <a:pt x="39" y="164"/>
                  </a:cubicBezTo>
                  <a:cubicBezTo>
                    <a:pt x="27" y="136"/>
                    <a:pt x="15" y="107"/>
                    <a:pt x="8" y="76"/>
                  </a:cubicBezTo>
                  <a:close/>
                </a:path>
              </a:pathLst>
            </a:custGeom>
            <a:solidFill>
              <a:srgbClr val="E0C457"/>
            </a:solidFill>
            <a:ln w="9525">
              <a:noFill/>
            </a:ln>
          </p:spPr>
          <p:txBody>
            <a:bodyPr/>
            <a:p>
              <a:endParaRPr lang="en-US"/>
            </a:p>
          </p:txBody>
        </p:sp>
        <p:sp>
          <p:nvSpPr>
            <p:cNvPr id="10257" name="Freeform 685"/>
            <p:cNvSpPr/>
            <p:nvPr/>
          </p:nvSpPr>
          <p:spPr>
            <a:xfrm>
              <a:off x="1505340" y="415775"/>
              <a:ext cx="430494" cy="628605"/>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154" h="225">
                  <a:moveTo>
                    <a:pt x="75" y="63"/>
                  </a:moveTo>
                  <a:cubicBezTo>
                    <a:pt x="75" y="63"/>
                    <a:pt x="154" y="175"/>
                    <a:pt x="128" y="225"/>
                  </a:cubicBezTo>
                  <a:cubicBezTo>
                    <a:pt x="112" y="209"/>
                    <a:pt x="93" y="195"/>
                    <a:pt x="73" y="184"/>
                  </a:cubicBezTo>
                  <a:cubicBezTo>
                    <a:pt x="69" y="157"/>
                    <a:pt x="37" y="94"/>
                    <a:pt x="18" y="65"/>
                  </a:cubicBezTo>
                  <a:cubicBezTo>
                    <a:pt x="0" y="37"/>
                    <a:pt x="12" y="3"/>
                    <a:pt x="13" y="0"/>
                  </a:cubicBezTo>
                  <a:cubicBezTo>
                    <a:pt x="13" y="3"/>
                    <a:pt x="13" y="5"/>
                    <a:pt x="14" y="8"/>
                  </a:cubicBezTo>
                  <a:cubicBezTo>
                    <a:pt x="15" y="24"/>
                    <a:pt x="42" y="40"/>
                    <a:pt x="75" y="63"/>
                  </a:cubicBezTo>
                  <a:close/>
                </a:path>
              </a:pathLst>
            </a:custGeom>
            <a:solidFill>
              <a:srgbClr val="E8D18F"/>
            </a:solidFill>
            <a:ln w="9525">
              <a:noFill/>
            </a:ln>
          </p:spPr>
          <p:txBody>
            <a:bodyPr/>
            <a:p>
              <a:endParaRPr lang="en-US"/>
            </a:p>
          </p:txBody>
        </p:sp>
        <p:sp>
          <p:nvSpPr>
            <p:cNvPr id="10258" name="Freeform 686"/>
            <p:cNvSpPr/>
            <p:nvPr/>
          </p:nvSpPr>
          <p:spPr>
            <a:xfrm>
              <a:off x="1261520" y="867228"/>
              <a:ext cx="836224" cy="89909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00" h="322">
                  <a:moveTo>
                    <a:pt x="250" y="106"/>
                  </a:moveTo>
                  <a:cubicBezTo>
                    <a:pt x="260" y="122"/>
                    <a:pt x="268" y="139"/>
                    <a:pt x="275" y="158"/>
                  </a:cubicBezTo>
                  <a:cubicBezTo>
                    <a:pt x="276" y="162"/>
                    <a:pt x="277" y="166"/>
                    <a:pt x="278" y="171"/>
                  </a:cubicBezTo>
                  <a:cubicBezTo>
                    <a:pt x="285" y="196"/>
                    <a:pt x="290" y="221"/>
                    <a:pt x="292" y="246"/>
                  </a:cubicBezTo>
                  <a:cubicBezTo>
                    <a:pt x="293" y="256"/>
                    <a:pt x="294" y="266"/>
                    <a:pt x="294" y="277"/>
                  </a:cubicBezTo>
                  <a:cubicBezTo>
                    <a:pt x="294" y="292"/>
                    <a:pt x="296" y="307"/>
                    <a:pt x="300" y="322"/>
                  </a:cubicBezTo>
                  <a:cubicBezTo>
                    <a:pt x="263" y="250"/>
                    <a:pt x="210" y="253"/>
                    <a:pt x="173" y="183"/>
                  </a:cubicBezTo>
                  <a:cubicBezTo>
                    <a:pt x="136" y="114"/>
                    <a:pt x="62" y="90"/>
                    <a:pt x="62" y="90"/>
                  </a:cubicBezTo>
                  <a:cubicBezTo>
                    <a:pt x="50" y="75"/>
                    <a:pt x="36" y="62"/>
                    <a:pt x="19" y="54"/>
                  </a:cubicBezTo>
                  <a:cubicBezTo>
                    <a:pt x="14" y="51"/>
                    <a:pt x="7" y="49"/>
                    <a:pt x="0" y="48"/>
                  </a:cubicBezTo>
                  <a:cubicBezTo>
                    <a:pt x="4" y="47"/>
                    <a:pt x="148" y="0"/>
                    <a:pt x="247" y="100"/>
                  </a:cubicBezTo>
                  <a:cubicBezTo>
                    <a:pt x="247" y="100"/>
                    <a:pt x="247" y="100"/>
                    <a:pt x="247" y="100"/>
                  </a:cubicBezTo>
                  <a:cubicBezTo>
                    <a:pt x="248" y="102"/>
                    <a:pt x="249" y="104"/>
                    <a:pt x="250" y="106"/>
                  </a:cubicBezTo>
                  <a:close/>
                </a:path>
              </a:pathLst>
            </a:custGeom>
            <a:solidFill>
              <a:srgbClr val="C2C94D"/>
            </a:solidFill>
            <a:ln w="9525">
              <a:noFill/>
            </a:ln>
          </p:spPr>
          <p:txBody>
            <a:bodyPr/>
            <a:p>
              <a:endParaRPr lang="en-US"/>
            </a:p>
          </p:txBody>
        </p:sp>
        <p:sp>
          <p:nvSpPr>
            <p:cNvPr id="10259" name="Freeform 687"/>
            <p:cNvSpPr/>
            <p:nvPr/>
          </p:nvSpPr>
          <p:spPr>
            <a:xfrm>
              <a:off x="979604" y="829131"/>
              <a:ext cx="969563" cy="3181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48" h="114">
                  <a:moveTo>
                    <a:pt x="348" y="114"/>
                  </a:moveTo>
                  <a:cubicBezTo>
                    <a:pt x="348" y="114"/>
                    <a:pt x="348" y="114"/>
                    <a:pt x="348" y="114"/>
                  </a:cubicBezTo>
                  <a:cubicBezTo>
                    <a:pt x="249" y="14"/>
                    <a:pt x="105" y="61"/>
                    <a:pt x="101" y="62"/>
                  </a:cubicBezTo>
                  <a:cubicBezTo>
                    <a:pt x="101" y="62"/>
                    <a:pt x="101" y="62"/>
                    <a:pt x="101" y="62"/>
                  </a:cubicBezTo>
                  <a:cubicBezTo>
                    <a:pt x="92" y="61"/>
                    <a:pt x="83" y="61"/>
                    <a:pt x="76" y="60"/>
                  </a:cubicBezTo>
                  <a:cubicBezTo>
                    <a:pt x="60" y="57"/>
                    <a:pt x="24" y="52"/>
                    <a:pt x="0" y="60"/>
                  </a:cubicBezTo>
                  <a:cubicBezTo>
                    <a:pt x="3" y="58"/>
                    <a:pt x="70" y="0"/>
                    <a:pt x="169" y="3"/>
                  </a:cubicBezTo>
                  <a:cubicBezTo>
                    <a:pt x="196" y="8"/>
                    <a:pt x="222" y="16"/>
                    <a:pt x="246" y="28"/>
                  </a:cubicBezTo>
                  <a:cubicBezTo>
                    <a:pt x="252" y="30"/>
                    <a:pt x="257" y="33"/>
                    <a:pt x="262" y="36"/>
                  </a:cubicBezTo>
                  <a:cubicBezTo>
                    <a:pt x="282" y="47"/>
                    <a:pt x="301" y="61"/>
                    <a:pt x="317" y="77"/>
                  </a:cubicBezTo>
                  <a:cubicBezTo>
                    <a:pt x="328" y="88"/>
                    <a:pt x="339" y="101"/>
                    <a:pt x="348" y="114"/>
                  </a:cubicBezTo>
                  <a:close/>
                </a:path>
              </a:pathLst>
            </a:custGeom>
            <a:solidFill>
              <a:srgbClr val="9CC457"/>
            </a:solidFill>
            <a:ln w="9525">
              <a:noFill/>
            </a:ln>
          </p:spPr>
          <p:txBody>
            <a:bodyPr/>
            <a:p>
              <a:endParaRPr lang="en-US"/>
            </a:p>
          </p:txBody>
        </p:sp>
        <p:sp>
          <p:nvSpPr>
            <p:cNvPr id="10260" name="Freeform 688"/>
            <p:cNvSpPr/>
            <p:nvPr/>
          </p:nvSpPr>
          <p:spPr>
            <a:xfrm>
              <a:off x="1432956" y="1118670"/>
              <a:ext cx="765745" cy="9352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Lst>
              <a:pathLst>
                <a:path w="274" h="335">
                  <a:moveTo>
                    <a:pt x="111" y="93"/>
                  </a:moveTo>
                  <a:cubicBezTo>
                    <a:pt x="148" y="163"/>
                    <a:pt x="201" y="160"/>
                    <a:pt x="238" y="232"/>
                  </a:cubicBezTo>
                  <a:cubicBezTo>
                    <a:pt x="245" y="263"/>
                    <a:pt x="257" y="292"/>
                    <a:pt x="269" y="320"/>
                  </a:cubicBezTo>
                  <a:cubicBezTo>
                    <a:pt x="272" y="326"/>
                    <a:pt x="274" y="331"/>
                    <a:pt x="274" y="335"/>
                  </a:cubicBezTo>
                  <a:cubicBezTo>
                    <a:pt x="244" y="255"/>
                    <a:pt x="103" y="210"/>
                    <a:pt x="62" y="184"/>
                  </a:cubicBezTo>
                  <a:cubicBezTo>
                    <a:pt x="26" y="160"/>
                    <a:pt x="29" y="122"/>
                    <a:pt x="30" y="115"/>
                  </a:cubicBezTo>
                  <a:cubicBezTo>
                    <a:pt x="30" y="115"/>
                    <a:pt x="30" y="114"/>
                    <a:pt x="30" y="114"/>
                  </a:cubicBezTo>
                  <a:cubicBezTo>
                    <a:pt x="36" y="85"/>
                    <a:pt x="36" y="57"/>
                    <a:pt x="20" y="28"/>
                  </a:cubicBezTo>
                  <a:cubicBezTo>
                    <a:pt x="14" y="18"/>
                    <a:pt x="8" y="9"/>
                    <a:pt x="0" y="0"/>
                  </a:cubicBezTo>
                  <a:cubicBezTo>
                    <a:pt x="0" y="0"/>
                    <a:pt x="74" y="24"/>
                    <a:pt x="111" y="93"/>
                  </a:cubicBezTo>
                  <a:close/>
                </a:path>
              </a:pathLst>
            </a:custGeom>
            <a:solidFill>
              <a:srgbClr val="9CC457"/>
            </a:solidFill>
            <a:ln w="9525">
              <a:noFill/>
            </a:ln>
          </p:spPr>
          <p:txBody>
            <a:bodyPr/>
            <a:p>
              <a:endParaRPr lang="en-US"/>
            </a:p>
          </p:txBody>
        </p:sp>
        <p:sp>
          <p:nvSpPr>
            <p:cNvPr id="10261" name="Freeform 689"/>
            <p:cNvSpPr/>
            <p:nvPr/>
          </p:nvSpPr>
          <p:spPr>
            <a:xfrm>
              <a:off x="1465338" y="1440591"/>
              <a:ext cx="740982" cy="7562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66" h="271">
                  <a:moveTo>
                    <a:pt x="51" y="69"/>
                  </a:moveTo>
                  <a:cubicBezTo>
                    <a:pt x="92" y="95"/>
                    <a:pt x="233" y="140"/>
                    <a:pt x="263" y="220"/>
                  </a:cubicBezTo>
                  <a:cubicBezTo>
                    <a:pt x="263" y="221"/>
                    <a:pt x="263" y="221"/>
                    <a:pt x="263" y="221"/>
                  </a:cubicBezTo>
                  <a:cubicBezTo>
                    <a:pt x="266" y="234"/>
                    <a:pt x="257" y="240"/>
                    <a:pt x="237" y="251"/>
                  </a:cubicBezTo>
                  <a:cubicBezTo>
                    <a:pt x="219" y="262"/>
                    <a:pt x="198" y="268"/>
                    <a:pt x="177" y="271"/>
                  </a:cubicBezTo>
                  <a:cubicBezTo>
                    <a:pt x="175" y="271"/>
                    <a:pt x="173" y="271"/>
                    <a:pt x="171" y="271"/>
                  </a:cubicBezTo>
                  <a:cubicBezTo>
                    <a:pt x="65" y="222"/>
                    <a:pt x="0" y="74"/>
                    <a:pt x="0" y="74"/>
                  </a:cubicBezTo>
                  <a:cubicBezTo>
                    <a:pt x="4" y="59"/>
                    <a:pt x="9" y="45"/>
                    <a:pt x="13" y="29"/>
                  </a:cubicBezTo>
                  <a:cubicBezTo>
                    <a:pt x="15" y="19"/>
                    <a:pt x="18" y="10"/>
                    <a:pt x="19" y="0"/>
                  </a:cubicBezTo>
                  <a:cubicBezTo>
                    <a:pt x="18" y="7"/>
                    <a:pt x="15" y="45"/>
                    <a:pt x="51" y="69"/>
                  </a:cubicBezTo>
                  <a:close/>
                </a:path>
              </a:pathLst>
            </a:custGeom>
            <a:solidFill>
              <a:srgbClr val="C2C94D"/>
            </a:solidFill>
            <a:ln w="9525">
              <a:noFill/>
            </a:ln>
          </p:spPr>
          <p:txBody>
            <a:bodyPr/>
            <a:p>
              <a:endParaRPr lang="en-US"/>
            </a:p>
          </p:txBody>
        </p:sp>
        <p:sp>
          <p:nvSpPr>
            <p:cNvPr id="10262" name="Freeform 690"/>
            <p:cNvSpPr/>
            <p:nvPr/>
          </p:nvSpPr>
          <p:spPr>
            <a:xfrm>
              <a:off x="819598" y="781509"/>
              <a:ext cx="630502"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6" h="118">
                  <a:moveTo>
                    <a:pt x="46" y="29"/>
                  </a:moveTo>
                  <a:cubicBezTo>
                    <a:pt x="104" y="0"/>
                    <a:pt x="164" y="9"/>
                    <a:pt x="226" y="20"/>
                  </a:cubicBezTo>
                  <a:cubicBezTo>
                    <a:pt x="127" y="17"/>
                    <a:pt x="60" y="75"/>
                    <a:pt x="57" y="77"/>
                  </a:cubicBezTo>
                  <a:cubicBezTo>
                    <a:pt x="46" y="81"/>
                    <a:pt x="38" y="88"/>
                    <a:pt x="37" y="100"/>
                  </a:cubicBezTo>
                  <a:cubicBezTo>
                    <a:pt x="36" y="106"/>
                    <a:pt x="39" y="113"/>
                    <a:pt x="44" y="118"/>
                  </a:cubicBezTo>
                  <a:cubicBezTo>
                    <a:pt x="27" y="115"/>
                    <a:pt x="0" y="101"/>
                    <a:pt x="28" y="41"/>
                  </a:cubicBezTo>
                  <a:cubicBezTo>
                    <a:pt x="34" y="36"/>
                    <a:pt x="40" y="32"/>
                    <a:pt x="46" y="29"/>
                  </a:cubicBezTo>
                  <a:close/>
                </a:path>
              </a:pathLst>
            </a:custGeom>
            <a:solidFill>
              <a:srgbClr val="C2C94D"/>
            </a:solidFill>
            <a:ln w="9525">
              <a:noFill/>
            </a:ln>
          </p:spPr>
          <p:txBody>
            <a:bodyPr/>
            <a:p>
              <a:endParaRPr lang="en-US"/>
            </a:p>
          </p:txBody>
        </p:sp>
        <p:sp>
          <p:nvSpPr>
            <p:cNvPr id="10263" name="Freeform 691"/>
            <p:cNvSpPr/>
            <p:nvPr/>
          </p:nvSpPr>
          <p:spPr>
            <a:xfrm>
              <a:off x="1427241" y="1646317"/>
              <a:ext cx="514306" cy="567649"/>
            </a:xfrm>
            <a:custGeom>
              <a:avLst/>
              <a:gdLst/>
              <a:ahLst/>
              <a:cxnLst>
                <a:cxn ang="0">
                  <a:pos x="2147483646" y="0"/>
                </a:cxn>
                <a:cxn ang="0">
                  <a:pos x="2147483646" y="2147483646"/>
                </a:cxn>
                <a:cxn ang="0">
                  <a:pos x="2147483646" y="2147483646"/>
                </a:cxn>
                <a:cxn ang="0">
                  <a:pos x="2147483646" y="0"/>
                </a:cxn>
              </a:cxnLst>
              <a:pathLst>
                <a:path w="184" h="203">
                  <a:moveTo>
                    <a:pt x="13" y="0"/>
                  </a:moveTo>
                  <a:cubicBezTo>
                    <a:pt x="13" y="0"/>
                    <a:pt x="78" y="148"/>
                    <a:pt x="184" y="197"/>
                  </a:cubicBezTo>
                  <a:cubicBezTo>
                    <a:pt x="115" y="203"/>
                    <a:pt x="47" y="163"/>
                    <a:pt x="16" y="100"/>
                  </a:cubicBezTo>
                  <a:cubicBezTo>
                    <a:pt x="0" y="66"/>
                    <a:pt x="5" y="33"/>
                    <a:pt x="13" y="0"/>
                  </a:cubicBezTo>
                  <a:close/>
                </a:path>
              </a:pathLst>
            </a:custGeom>
            <a:solidFill>
              <a:srgbClr val="9CC457"/>
            </a:solidFill>
            <a:ln w="9525">
              <a:noFill/>
            </a:ln>
          </p:spPr>
          <p:txBody>
            <a:bodyPr/>
            <a:p>
              <a:endParaRPr lang="en-US"/>
            </a:p>
          </p:txBody>
        </p:sp>
        <p:sp>
          <p:nvSpPr>
            <p:cNvPr id="10264" name="Freeform 692"/>
            <p:cNvSpPr/>
            <p:nvPr/>
          </p:nvSpPr>
          <p:spPr>
            <a:xfrm>
              <a:off x="756738" y="895801"/>
              <a:ext cx="320013" cy="331446"/>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115" h="119">
                  <a:moveTo>
                    <a:pt x="84" y="88"/>
                  </a:moveTo>
                  <a:cubicBezTo>
                    <a:pt x="96" y="89"/>
                    <a:pt x="107" y="75"/>
                    <a:pt x="115" y="68"/>
                  </a:cubicBezTo>
                  <a:cubicBezTo>
                    <a:pt x="115" y="68"/>
                    <a:pt x="93" y="119"/>
                    <a:pt x="45" y="109"/>
                  </a:cubicBezTo>
                  <a:cubicBezTo>
                    <a:pt x="39" y="107"/>
                    <a:pt x="33" y="103"/>
                    <a:pt x="28" y="99"/>
                  </a:cubicBezTo>
                  <a:cubicBezTo>
                    <a:pt x="0" y="69"/>
                    <a:pt x="22" y="24"/>
                    <a:pt x="51" y="0"/>
                  </a:cubicBezTo>
                  <a:cubicBezTo>
                    <a:pt x="23" y="60"/>
                    <a:pt x="50" y="74"/>
                    <a:pt x="67" y="77"/>
                  </a:cubicBezTo>
                  <a:cubicBezTo>
                    <a:pt x="67" y="77"/>
                    <a:pt x="67" y="77"/>
                    <a:pt x="67" y="77"/>
                  </a:cubicBezTo>
                  <a:cubicBezTo>
                    <a:pt x="72" y="83"/>
                    <a:pt x="78" y="87"/>
                    <a:pt x="84" y="88"/>
                  </a:cubicBezTo>
                  <a:close/>
                </a:path>
              </a:pathLst>
            </a:custGeom>
            <a:solidFill>
              <a:srgbClr val="9CC457"/>
            </a:solidFill>
            <a:ln w="9525">
              <a:noFill/>
            </a:ln>
          </p:spPr>
          <p:txBody>
            <a:bodyPr/>
            <a:p>
              <a:endParaRPr lang="en-US"/>
            </a:p>
          </p:txBody>
        </p:sp>
        <p:sp>
          <p:nvSpPr>
            <p:cNvPr id="10265" name="Freeform 693"/>
            <p:cNvSpPr/>
            <p:nvPr/>
          </p:nvSpPr>
          <p:spPr>
            <a:xfrm>
              <a:off x="880553" y="1086287"/>
              <a:ext cx="255248" cy="146674"/>
            </a:xfrm>
            <a:custGeom>
              <a:avLst/>
              <a:gdLst/>
              <a:ahLst/>
              <a:cxnLst>
                <a:cxn ang="0">
                  <a:pos x="2147483646" y="0"/>
                </a:cxn>
                <a:cxn ang="0">
                  <a:pos x="0" y="2147483646"/>
                </a:cxn>
                <a:cxn ang="0">
                  <a:pos x="2147483646" y="0"/>
                </a:cxn>
              </a:cxnLst>
              <a:pathLst>
                <a:path w="91" h="53">
                  <a:moveTo>
                    <a:pt x="70" y="0"/>
                  </a:moveTo>
                  <a:cubicBezTo>
                    <a:pt x="91" y="40"/>
                    <a:pt x="35" y="53"/>
                    <a:pt x="0" y="41"/>
                  </a:cubicBezTo>
                  <a:cubicBezTo>
                    <a:pt x="48" y="51"/>
                    <a:pt x="70" y="0"/>
                    <a:pt x="70" y="0"/>
                  </a:cubicBezTo>
                  <a:close/>
                </a:path>
              </a:pathLst>
            </a:custGeom>
            <a:solidFill>
              <a:srgbClr val="C2C94D"/>
            </a:solidFill>
            <a:ln w="9525">
              <a:noFill/>
            </a:ln>
          </p:spPr>
          <p:txBody>
            <a:bodyPr/>
            <a:p>
              <a:endParaRPr lang="en-US"/>
            </a:p>
          </p:txBody>
        </p:sp>
        <p:sp>
          <p:nvSpPr>
            <p:cNvPr id="10266" name="Freeform 694"/>
            <p:cNvSpPr/>
            <p:nvPr/>
          </p:nvSpPr>
          <p:spPr>
            <a:xfrm>
              <a:off x="1427241" y="1440591"/>
              <a:ext cx="779079" cy="7733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79" h="277">
                  <a:moveTo>
                    <a:pt x="276" y="221"/>
                  </a:moveTo>
                  <a:cubicBezTo>
                    <a:pt x="279" y="234"/>
                    <a:pt x="270" y="240"/>
                    <a:pt x="250" y="251"/>
                  </a:cubicBezTo>
                  <a:cubicBezTo>
                    <a:pt x="232" y="262"/>
                    <a:pt x="211" y="268"/>
                    <a:pt x="190" y="271"/>
                  </a:cubicBezTo>
                  <a:cubicBezTo>
                    <a:pt x="188" y="271"/>
                    <a:pt x="186" y="271"/>
                    <a:pt x="184" y="271"/>
                  </a:cubicBezTo>
                  <a:cubicBezTo>
                    <a:pt x="115" y="277"/>
                    <a:pt x="47" y="237"/>
                    <a:pt x="16" y="174"/>
                  </a:cubicBezTo>
                  <a:cubicBezTo>
                    <a:pt x="0" y="140"/>
                    <a:pt x="5" y="107"/>
                    <a:pt x="13" y="74"/>
                  </a:cubicBezTo>
                  <a:cubicBezTo>
                    <a:pt x="17" y="59"/>
                    <a:pt x="22" y="45"/>
                    <a:pt x="26" y="29"/>
                  </a:cubicBezTo>
                  <a:cubicBezTo>
                    <a:pt x="28" y="19"/>
                    <a:pt x="31" y="10"/>
                    <a:pt x="3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67" name="Freeform 695"/>
            <p:cNvSpPr/>
            <p:nvPr/>
          </p:nvSpPr>
          <p:spPr>
            <a:xfrm>
              <a:off x="756738" y="781509"/>
              <a:ext cx="1441963" cy="127244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7" h="456">
                  <a:moveTo>
                    <a:pt x="67" y="118"/>
                  </a:moveTo>
                  <a:cubicBezTo>
                    <a:pt x="72" y="124"/>
                    <a:pt x="78" y="128"/>
                    <a:pt x="84" y="129"/>
                  </a:cubicBezTo>
                  <a:cubicBezTo>
                    <a:pt x="96" y="130"/>
                    <a:pt x="107" y="116"/>
                    <a:pt x="115" y="109"/>
                  </a:cubicBezTo>
                  <a:cubicBezTo>
                    <a:pt x="136" y="149"/>
                    <a:pt x="80" y="162"/>
                    <a:pt x="45" y="150"/>
                  </a:cubicBezTo>
                  <a:cubicBezTo>
                    <a:pt x="39" y="148"/>
                    <a:pt x="33" y="144"/>
                    <a:pt x="28" y="140"/>
                  </a:cubicBezTo>
                  <a:cubicBezTo>
                    <a:pt x="0" y="110"/>
                    <a:pt x="22" y="65"/>
                    <a:pt x="51" y="41"/>
                  </a:cubicBezTo>
                  <a:cubicBezTo>
                    <a:pt x="57" y="36"/>
                    <a:pt x="63" y="32"/>
                    <a:pt x="69" y="29"/>
                  </a:cubicBezTo>
                  <a:cubicBezTo>
                    <a:pt x="127" y="0"/>
                    <a:pt x="187" y="9"/>
                    <a:pt x="249" y="20"/>
                  </a:cubicBezTo>
                  <a:cubicBezTo>
                    <a:pt x="276" y="25"/>
                    <a:pt x="302" y="33"/>
                    <a:pt x="326" y="45"/>
                  </a:cubicBezTo>
                  <a:cubicBezTo>
                    <a:pt x="332" y="47"/>
                    <a:pt x="337" y="50"/>
                    <a:pt x="342" y="53"/>
                  </a:cubicBezTo>
                  <a:cubicBezTo>
                    <a:pt x="362" y="64"/>
                    <a:pt x="381" y="78"/>
                    <a:pt x="397" y="94"/>
                  </a:cubicBezTo>
                  <a:cubicBezTo>
                    <a:pt x="408" y="105"/>
                    <a:pt x="419" y="118"/>
                    <a:pt x="428" y="131"/>
                  </a:cubicBezTo>
                  <a:cubicBezTo>
                    <a:pt x="429" y="133"/>
                    <a:pt x="430" y="135"/>
                    <a:pt x="431" y="137"/>
                  </a:cubicBezTo>
                  <a:cubicBezTo>
                    <a:pt x="441" y="153"/>
                    <a:pt x="449" y="170"/>
                    <a:pt x="456" y="189"/>
                  </a:cubicBezTo>
                  <a:cubicBezTo>
                    <a:pt x="457" y="193"/>
                    <a:pt x="458" y="197"/>
                    <a:pt x="459" y="202"/>
                  </a:cubicBezTo>
                  <a:cubicBezTo>
                    <a:pt x="466" y="227"/>
                    <a:pt x="471" y="252"/>
                    <a:pt x="473" y="277"/>
                  </a:cubicBezTo>
                  <a:cubicBezTo>
                    <a:pt x="474" y="287"/>
                    <a:pt x="475" y="297"/>
                    <a:pt x="475" y="308"/>
                  </a:cubicBezTo>
                  <a:cubicBezTo>
                    <a:pt x="475" y="323"/>
                    <a:pt x="477" y="338"/>
                    <a:pt x="481" y="353"/>
                  </a:cubicBezTo>
                  <a:cubicBezTo>
                    <a:pt x="488" y="384"/>
                    <a:pt x="500" y="413"/>
                    <a:pt x="512" y="441"/>
                  </a:cubicBezTo>
                  <a:cubicBezTo>
                    <a:pt x="515" y="447"/>
                    <a:pt x="517" y="452"/>
                    <a:pt x="517" y="45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68" name="Freeform 696"/>
            <p:cNvSpPr/>
            <p:nvPr/>
          </p:nvSpPr>
          <p:spPr>
            <a:xfrm>
              <a:off x="920554" y="973900"/>
              <a:ext cx="340966" cy="1371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22" h="49">
                  <a:moveTo>
                    <a:pt x="122" y="10"/>
                  </a:moveTo>
                  <a:cubicBezTo>
                    <a:pt x="113" y="9"/>
                    <a:pt x="104" y="9"/>
                    <a:pt x="97" y="8"/>
                  </a:cubicBezTo>
                  <a:cubicBezTo>
                    <a:pt x="81" y="5"/>
                    <a:pt x="45" y="0"/>
                    <a:pt x="21" y="8"/>
                  </a:cubicBezTo>
                  <a:cubicBezTo>
                    <a:pt x="10" y="12"/>
                    <a:pt x="2" y="19"/>
                    <a:pt x="1" y="31"/>
                  </a:cubicBezTo>
                  <a:cubicBezTo>
                    <a:pt x="0" y="37"/>
                    <a:pt x="3" y="44"/>
                    <a:pt x="8" y="4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69" name="Freeform 697"/>
            <p:cNvSpPr/>
            <p:nvPr/>
          </p:nvSpPr>
          <p:spPr>
            <a:xfrm>
              <a:off x="1261520" y="1002473"/>
              <a:ext cx="272392" cy="434309"/>
            </a:xfrm>
            <a:custGeom>
              <a:avLst/>
              <a:gdLst/>
              <a:ahLst/>
              <a:cxnLst>
                <a:cxn ang="0">
                  <a:pos x="2147483646" y="2147483646"/>
                </a:cxn>
                <a:cxn ang="0">
                  <a:pos x="2147483646" y="2147483646"/>
                </a:cxn>
                <a:cxn ang="0">
                  <a:pos x="2147483646" y="2147483646"/>
                </a:cxn>
                <a:cxn ang="0">
                  <a:pos x="2147483646" y="2147483646"/>
                </a:cxn>
                <a:cxn ang="0">
                  <a:pos x="0" y="0"/>
                </a:cxn>
              </a:cxnLst>
              <a:pathLst>
                <a:path w="98" h="156">
                  <a:moveTo>
                    <a:pt x="92" y="156"/>
                  </a:moveTo>
                  <a:cubicBezTo>
                    <a:pt x="98" y="127"/>
                    <a:pt x="98" y="99"/>
                    <a:pt x="82" y="70"/>
                  </a:cubicBezTo>
                  <a:cubicBezTo>
                    <a:pt x="76" y="60"/>
                    <a:pt x="70" y="51"/>
                    <a:pt x="62" y="42"/>
                  </a:cubicBezTo>
                  <a:cubicBezTo>
                    <a:pt x="50" y="27"/>
                    <a:pt x="36" y="14"/>
                    <a:pt x="19" y="6"/>
                  </a:cubicBezTo>
                  <a:cubicBezTo>
                    <a:pt x="14" y="3"/>
                    <a:pt x="7"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70" name="Freeform 698"/>
            <p:cNvSpPr/>
            <p:nvPr/>
          </p:nvSpPr>
          <p:spPr>
            <a:xfrm>
              <a:off x="880553" y="1086287"/>
              <a:ext cx="196198" cy="140960"/>
            </a:xfrm>
            <a:custGeom>
              <a:avLst/>
              <a:gdLst/>
              <a:ahLst/>
              <a:cxnLst>
                <a:cxn ang="0">
                  <a:pos x="2147483646" y="0"/>
                </a:cxn>
                <a:cxn ang="0">
                  <a:pos x="0" y="2147483646"/>
                </a:cxn>
              </a:cxnLst>
              <a:pathLst>
                <a:path w="70" h="51">
                  <a:moveTo>
                    <a:pt x="70" y="0"/>
                  </a:moveTo>
                  <a:cubicBezTo>
                    <a:pt x="70" y="0"/>
                    <a:pt x="48" y="51"/>
                    <a:pt x="0" y="4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71" name="Freeform 699"/>
            <p:cNvSpPr/>
            <p:nvPr/>
          </p:nvSpPr>
          <p:spPr>
            <a:xfrm>
              <a:off x="819598" y="895801"/>
              <a:ext cx="150482" cy="217154"/>
            </a:xfrm>
            <a:custGeom>
              <a:avLst/>
              <a:gdLst/>
              <a:ahLst/>
              <a:cxnLst>
                <a:cxn ang="0">
                  <a:pos x="2147483646" y="2147483646"/>
                </a:cxn>
                <a:cxn ang="0">
                  <a:pos x="2147483646" y="2147483646"/>
                </a:cxn>
                <a:cxn ang="0">
                  <a:pos x="2147483646" y="2147483646"/>
                </a:cxn>
                <a:cxn ang="0">
                  <a:pos x="2147483646" y="0"/>
                </a:cxn>
              </a:cxnLst>
              <a:pathLst>
                <a:path w="54" h="78">
                  <a:moveTo>
                    <a:pt x="54" y="78"/>
                  </a:moveTo>
                  <a:cubicBezTo>
                    <a:pt x="54" y="78"/>
                    <a:pt x="50" y="78"/>
                    <a:pt x="44" y="77"/>
                  </a:cubicBezTo>
                  <a:cubicBezTo>
                    <a:pt x="44" y="77"/>
                    <a:pt x="44" y="77"/>
                    <a:pt x="44" y="77"/>
                  </a:cubicBezTo>
                  <a:cubicBezTo>
                    <a:pt x="27" y="74"/>
                    <a:pt x="0" y="60"/>
                    <a:pt x="28"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72" name="Freeform 700"/>
            <p:cNvSpPr/>
            <p:nvPr/>
          </p:nvSpPr>
          <p:spPr>
            <a:xfrm>
              <a:off x="979604" y="829131"/>
              <a:ext cx="470495" cy="167628"/>
            </a:xfrm>
            <a:custGeom>
              <a:avLst/>
              <a:gdLst/>
              <a:ahLst/>
              <a:cxnLst>
                <a:cxn ang="0">
                  <a:pos x="0" y="2147483646"/>
                </a:cxn>
                <a:cxn ang="0">
                  <a:pos x="0" y="2147483646"/>
                </a:cxn>
                <a:cxn ang="0">
                  <a:pos x="2147483646" y="2147483646"/>
                </a:cxn>
              </a:cxnLst>
              <a:pathLst>
                <a:path w="169" h="60">
                  <a:moveTo>
                    <a:pt x="0" y="60"/>
                  </a:moveTo>
                  <a:cubicBezTo>
                    <a:pt x="0" y="60"/>
                    <a:pt x="0" y="60"/>
                    <a:pt x="0" y="60"/>
                  </a:cubicBezTo>
                  <a:cubicBezTo>
                    <a:pt x="3" y="58"/>
                    <a:pt x="70" y="0"/>
                    <a:pt x="169" y="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73" name="Freeform 701"/>
            <p:cNvSpPr/>
            <p:nvPr/>
          </p:nvSpPr>
          <p:spPr>
            <a:xfrm>
              <a:off x="1261520" y="867228"/>
              <a:ext cx="687647" cy="280015"/>
            </a:xfrm>
            <a:custGeom>
              <a:avLst/>
              <a:gdLst/>
              <a:ahLst/>
              <a:cxnLst>
                <a:cxn ang="0">
                  <a:pos x="0" y="2147483646"/>
                </a:cxn>
                <a:cxn ang="0">
                  <a:pos x="0" y="2147483646"/>
                </a:cxn>
                <a:cxn ang="0">
                  <a:pos x="2147483646" y="2147483646"/>
                </a:cxn>
              </a:cxnLst>
              <a:pathLst>
                <a:path w="247" h="100">
                  <a:moveTo>
                    <a:pt x="0" y="48"/>
                  </a:moveTo>
                  <a:cubicBezTo>
                    <a:pt x="0" y="48"/>
                    <a:pt x="0" y="48"/>
                    <a:pt x="0" y="48"/>
                  </a:cubicBezTo>
                  <a:cubicBezTo>
                    <a:pt x="4" y="47"/>
                    <a:pt x="148" y="0"/>
                    <a:pt x="247" y="10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74" name="Freeform 702"/>
            <p:cNvSpPr/>
            <p:nvPr/>
          </p:nvSpPr>
          <p:spPr>
            <a:xfrm>
              <a:off x="1432956" y="1118670"/>
              <a:ext cx="664789" cy="647653"/>
            </a:xfrm>
            <a:custGeom>
              <a:avLst/>
              <a:gdLst/>
              <a:ahLst/>
              <a:cxnLst>
                <a:cxn ang="0">
                  <a:pos x="0" y="0"/>
                </a:cxn>
                <a:cxn ang="0">
                  <a:pos x="2147483646" y="2147483646"/>
                </a:cxn>
                <a:cxn ang="0">
                  <a:pos x="2147483646" y="2147483646"/>
                </a:cxn>
                <a:cxn ang="0">
                  <a:pos x="2147483646" y="2147483646"/>
                </a:cxn>
              </a:cxnLst>
              <a:pathLst>
                <a:path w="238" h="232">
                  <a:moveTo>
                    <a:pt x="0" y="0"/>
                  </a:moveTo>
                  <a:cubicBezTo>
                    <a:pt x="0" y="0"/>
                    <a:pt x="74" y="24"/>
                    <a:pt x="111" y="93"/>
                  </a:cubicBezTo>
                  <a:cubicBezTo>
                    <a:pt x="148" y="163"/>
                    <a:pt x="201" y="160"/>
                    <a:pt x="238" y="232"/>
                  </a:cubicBezTo>
                  <a:cubicBezTo>
                    <a:pt x="238" y="232"/>
                    <a:pt x="238" y="232"/>
                    <a:pt x="238" y="23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75" name="Freeform 703"/>
            <p:cNvSpPr/>
            <p:nvPr/>
          </p:nvSpPr>
          <p:spPr>
            <a:xfrm>
              <a:off x="1505340" y="1436782"/>
              <a:ext cx="693361" cy="620985"/>
            </a:xfrm>
            <a:custGeom>
              <a:avLst/>
              <a:gdLst/>
              <a:ahLst/>
              <a:cxnLst>
                <a:cxn ang="0">
                  <a:pos x="2147483646" y="0"/>
                </a:cxn>
                <a:cxn ang="0">
                  <a:pos x="2147483646" y="2147483646"/>
                </a:cxn>
                <a:cxn ang="0">
                  <a:pos x="2147483646" y="2147483646"/>
                </a:cxn>
                <a:cxn ang="0">
                  <a:pos x="2147483646" y="2147483646"/>
                </a:cxn>
                <a:cxn ang="0">
                  <a:pos x="2147483646" y="2147483646"/>
                </a:cxn>
              </a:cxnLst>
              <a:pathLst>
                <a:path w="248" h="222">
                  <a:moveTo>
                    <a:pt x="4" y="0"/>
                  </a:moveTo>
                  <a:cubicBezTo>
                    <a:pt x="4" y="0"/>
                    <a:pt x="4" y="1"/>
                    <a:pt x="4" y="1"/>
                  </a:cubicBezTo>
                  <a:cubicBezTo>
                    <a:pt x="3" y="8"/>
                    <a:pt x="0" y="46"/>
                    <a:pt x="36" y="70"/>
                  </a:cubicBezTo>
                  <a:cubicBezTo>
                    <a:pt x="77" y="96"/>
                    <a:pt x="218" y="141"/>
                    <a:pt x="248" y="221"/>
                  </a:cubicBezTo>
                  <a:cubicBezTo>
                    <a:pt x="248" y="222"/>
                    <a:pt x="248" y="222"/>
                    <a:pt x="248" y="22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76" name="Freeform 704"/>
            <p:cNvSpPr/>
            <p:nvPr/>
          </p:nvSpPr>
          <p:spPr>
            <a:xfrm>
              <a:off x="1465338" y="1646317"/>
              <a:ext cx="476210" cy="550505"/>
            </a:xfrm>
            <a:custGeom>
              <a:avLst/>
              <a:gdLst/>
              <a:ahLst/>
              <a:cxnLst>
                <a:cxn ang="0">
                  <a:pos x="0" y="0"/>
                </a:cxn>
                <a:cxn ang="0">
                  <a:pos x="2147483646" y="2147483646"/>
                </a:cxn>
              </a:cxnLst>
              <a:pathLst>
                <a:path w="171" h="197">
                  <a:moveTo>
                    <a:pt x="0" y="0"/>
                  </a:moveTo>
                  <a:cubicBezTo>
                    <a:pt x="0" y="0"/>
                    <a:pt x="65" y="148"/>
                    <a:pt x="171" y="19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77" name="Freeform 705"/>
            <p:cNvSpPr/>
            <p:nvPr/>
          </p:nvSpPr>
          <p:spPr>
            <a:xfrm>
              <a:off x="2027266" y="1143433"/>
              <a:ext cx="24763" cy="165723"/>
            </a:xfrm>
            <a:custGeom>
              <a:avLst/>
              <a:gdLst/>
              <a:ahLst/>
              <a:cxnLst>
                <a:cxn ang="0">
                  <a:pos x="2147483646" y="0"/>
                </a:cxn>
                <a:cxn ang="0">
                  <a:pos x="0" y="2147483646"/>
                </a:cxn>
                <a:cxn ang="0">
                  <a:pos x="0" y="2147483646"/>
                </a:cxn>
              </a:cxnLst>
              <a:pathLst>
                <a:path w="9" h="59">
                  <a:moveTo>
                    <a:pt x="9" y="0"/>
                  </a:moveTo>
                  <a:cubicBezTo>
                    <a:pt x="8" y="18"/>
                    <a:pt x="5" y="37"/>
                    <a:pt x="0" y="59"/>
                  </a:cubicBezTo>
                  <a:cubicBezTo>
                    <a:pt x="0" y="59"/>
                    <a:pt x="0" y="59"/>
                    <a:pt x="0" y="5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78" name="Freeform 706"/>
            <p:cNvSpPr/>
            <p:nvPr/>
          </p:nvSpPr>
          <p:spPr>
            <a:xfrm>
              <a:off x="2012027" y="907230"/>
              <a:ext cx="43811" cy="236203"/>
            </a:xfrm>
            <a:custGeom>
              <a:avLst/>
              <a:gdLst/>
              <a:ahLst/>
              <a:cxnLst>
                <a:cxn ang="0">
                  <a:pos x="0" y="0"/>
                </a:cxn>
                <a:cxn ang="0">
                  <a:pos x="2147483646" y="2147483646"/>
                </a:cxn>
                <a:cxn ang="0">
                  <a:pos x="2147483646" y="2147483646"/>
                </a:cxn>
              </a:cxnLst>
              <a:pathLst>
                <a:path w="16" h="85">
                  <a:moveTo>
                    <a:pt x="0" y="0"/>
                  </a:moveTo>
                  <a:cubicBezTo>
                    <a:pt x="4" y="11"/>
                    <a:pt x="8" y="22"/>
                    <a:pt x="11" y="35"/>
                  </a:cubicBezTo>
                  <a:cubicBezTo>
                    <a:pt x="14" y="50"/>
                    <a:pt x="16" y="67"/>
                    <a:pt x="15" y="8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79" name="Freeform 707"/>
            <p:cNvSpPr/>
            <p:nvPr/>
          </p:nvSpPr>
          <p:spPr>
            <a:xfrm>
              <a:off x="1543437" y="415775"/>
              <a:ext cx="468590" cy="491455"/>
            </a:xfrm>
            <a:custGeom>
              <a:avLst/>
              <a:gdLst/>
              <a:ahLst/>
              <a:cxnLst>
                <a:cxn ang="0">
                  <a:pos x="0" y="0"/>
                </a:cxn>
                <a:cxn ang="0">
                  <a:pos x="2147483646" y="2147483646"/>
                </a:cxn>
                <a:cxn ang="0">
                  <a:pos x="2147483646" y="2147483646"/>
                </a:cxn>
                <a:cxn ang="0">
                  <a:pos x="2147483646" y="2147483646"/>
                </a:cxn>
                <a:cxn ang="0">
                  <a:pos x="2147483646" y="2147483646"/>
                </a:cxn>
              </a:cxnLst>
              <a:pathLst>
                <a:path w="168" h="176">
                  <a:moveTo>
                    <a:pt x="0" y="0"/>
                  </a:moveTo>
                  <a:cubicBezTo>
                    <a:pt x="0" y="3"/>
                    <a:pt x="0" y="5"/>
                    <a:pt x="1" y="8"/>
                  </a:cubicBezTo>
                  <a:cubicBezTo>
                    <a:pt x="2" y="24"/>
                    <a:pt x="29" y="40"/>
                    <a:pt x="62" y="63"/>
                  </a:cubicBezTo>
                  <a:cubicBezTo>
                    <a:pt x="93" y="84"/>
                    <a:pt x="129" y="111"/>
                    <a:pt x="154" y="150"/>
                  </a:cubicBezTo>
                  <a:cubicBezTo>
                    <a:pt x="159" y="158"/>
                    <a:pt x="164" y="166"/>
                    <a:pt x="168" y="17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80" name="Freeform 708"/>
            <p:cNvSpPr/>
            <p:nvPr/>
          </p:nvSpPr>
          <p:spPr>
            <a:xfrm>
              <a:off x="1358667" y="175763"/>
              <a:ext cx="434303" cy="7314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6" h="262">
                  <a:moveTo>
                    <a:pt x="110" y="262"/>
                  </a:moveTo>
                  <a:cubicBezTo>
                    <a:pt x="110" y="262"/>
                    <a:pt x="44" y="202"/>
                    <a:pt x="20" y="167"/>
                  </a:cubicBezTo>
                  <a:cubicBezTo>
                    <a:pt x="15" y="158"/>
                    <a:pt x="10" y="145"/>
                    <a:pt x="8" y="130"/>
                  </a:cubicBezTo>
                  <a:cubicBezTo>
                    <a:pt x="0" y="83"/>
                    <a:pt x="11" y="15"/>
                    <a:pt x="74" y="9"/>
                  </a:cubicBezTo>
                  <a:cubicBezTo>
                    <a:pt x="156" y="0"/>
                    <a:pt x="141" y="59"/>
                    <a:pt x="122" y="81"/>
                  </a:cubicBezTo>
                  <a:cubicBezTo>
                    <a:pt x="104" y="103"/>
                    <a:pt x="123" y="60"/>
                    <a:pt x="106" y="56"/>
                  </a:cubicBezTo>
                  <a:cubicBezTo>
                    <a:pt x="99" y="55"/>
                    <a:pt x="91" y="52"/>
                    <a:pt x="83" y="54"/>
                  </a:cubicBezTo>
                  <a:cubicBezTo>
                    <a:pt x="73" y="56"/>
                    <a:pt x="66" y="64"/>
                    <a:pt x="66" y="8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81" name="Freeform 709"/>
            <p:cNvSpPr/>
            <p:nvPr/>
          </p:nvSpPr>
          <p:spPr>
            <a:xfrm>
              <a:off x="1564390" y="192906"/>
              <a:ext cx="161911" cy="209535"/>
            </a:xfrm>
            <a:custGeom>
              <a:avLst/>
              <a:gdLst/>
              <a:ahLst/>
              <a:cxnLst>
                <a:cxn ang="0">
                  <a:pos x="2147483646" y="2147483646"/>
                </a:cxn>
                <a:cxn ang="0">
                  <a:pos x="0" y="2147483646"/>
                </a:cxn>
              </a:cxnLst>
              <a:pathLst>
                <a:path w="58" h="75">
                  <a:moveTo>
                    <a:pt x="48" y="75"/>
                  </a:moveTo>
                  <a:cubicBezTo>
                    <a:pt x="48" y="75"/>
                    <a:pt x="58" y="0"/>
                    <a:pt x="0" y="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82" name="Freeform 710"/>
            <p:cNvSpPr/>
            <p:nvPr/>
          </p:nvSpPr>
          <p:spPr>
            <a:xfrm>
              <a:off x="1381525" y="297674"/>
              <a:ext cx="207627" cy="240013"/>
            </a:xfrm>
            <a:custGeom>
              <a:avLst/>
              <a:gdLst/>
              <a:ahLst/>
              <a:cxnLst>
                <a:cxn ang="0">
                  <a:pos x="2147483646" y="2147483646"/>
                </a:cxn>
                <a:cxn ang="0">
                  <a:pos x="0" y="2147483646"/>
                </a:cxn>
              </a:cxnLst>
              <a:pathLst>
                <a:path w="75" h="86">
                  <a:moveTo>
                    <a:pt x="75" y="10"/>
                  </a:moveTo>
                  <a:cubicBezTo>
                    <a:pt x="75" y="10"/>
                    <a:pt x="4" y="0"/>
                    <a:pt x="0" y="86"/>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83" name="Freeform 711"/>
            <p:cNvSpPr/>
            <p:nvPr/>
          </p:nvSpPr>
          <p:spPr>
            <a:xfrm>
              <a:off x="1505340" y="415775"/>
              <a:ext cx="203818" cy="514313"/>
            </a:xfrm>
            <a:custGeom>
              <a:avLst/>
              <a:gdLst/>
              <a:ahLst/>
              <a:cxnLst>
                <a:cxn ang="0">
                  <a:pos x="2147483646" y="0"/>
                </a:cxn>
                <a:cxn ang="0">
                  <a:pos x="2147483646" y="0"/>
                </a:cxn>
                <a:cxn ang="0">
                  <a:pos x="2147483646" y="2147483646"/>
                </a:cxn>
                <a:cxn ang="0">
                  <a:pos x="2147483646" y="2147483646"/>
                </a:cxn>
              </a:cxnLst>
              <a:pathLst>
                <a:path w="73" h="184">
                  <a:moveTo>
                    <a:pt x="13" y="0"/>
                  </a:moveTo>
                  <a:cubicBezTo>
                    <a:pt x="13" y="0"/>
                    <a:pt x="13" y="0"/>
                    <a:pt x="13" y="0"/>
                  </a:cubicBezTo>
                  <a:cubicBezTo>
                    <a:pt x="12" y="3"/>
                    <a:pt x="0" y="37"/>
                    <a:pt x="18" y="65"/>
                  </a:cubicBezTo>
                  <a:cubicBezTo>
                    <a:pt x="37" y="94"/>
                    <a:pt x="69" y="157"/>
                    <a:pt x="73" y="18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84" name="Freeform 712"/>
            <p:cNvSpPr/>
            <p:nvPr/>
          </p:nvSpPr>
          <p:spPr>
            <a:xfrm>
              <a:off x="1714872" y="591023"/>
              <a:ext cx="220961" cy="453357"/>
            </a:xfrm>
            <a:custGeom>
              <a:avLst/>
              <a:gdLst/>
              <a:ahLst/>
              <a:cxnLst>
                <a:cxn ang="0">
                  <a:pos x="0" y="0"/>
                </a:cxn>
                <a:cxn ang="0">
                  <a:pos x="2147483646" y="2147483646"/>
                </a:cxn>
              </a:cxnLst>
              <a:pathLst>
                <a:path w="79" h="162">
                  <a:moveTo>
                    <a:pt x="0" y="0"/>
                  </a:moveTo>
                  <a:cubicBezTo>
                    <a:pt x="0" y="0"/>
                    <a:pt x="79" y="112"/>
                    <a:pt x="53" y="16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85" name="Freeform 713"/>
            <p:cNvSpPr/>
            <p:nvPr/>
          </p:nvSpPr>
          <p:spPr>
            <a:xfrm>
              <a:off x="1958691" y="907230"/>
              <a:ext cx="93337" cy="257156"/>
            </a:xfrm>
            <a:custGeom>
              <a:avLst/>
              <a:gdLst/>
              <a:ahLst/>
              <a:cxnLst>
                <a:cxn ang="0">
                  <a:pos x="2147483646" y="0"/>
                </a:cxn>
                <a:cxn ang="0">
                  <a:pos x="2147483646" y="0"/>
                </a:cxn>
                <a:cxn ang="0">
                  <a:pos x="0" y="2147483646"/>
                </a:cxn>
                <a:cxn ang="0">
                  <a:pos x="0" y="2147483646"/>
                </a:cxn>
              </a:cxnLst>
              <a:pathLst>
                <a:path w="34" h="92">
                  <a:moveTo>
                    <a:pt x="19" y="0"/>
                  </a:moveTo>
                  <a:cubicBezTo>
                    <a:pt x="19" y="0"/>
                    <a:pt x="19" y="0"/>
                    <a:pt x="19" y="0"/>
                  </a:cubicBezTo>
                  <a:cubicBezTo>
                    <a:pt x="20" y="3"/>
                    <a:pt x="34" y="60"/>
                    <a:pt x="0" y="92"/>
                  </a:cubicBezTo>
                  <a:cubicBezTo>
                    <a:pt x="0" y="92"/>
                    <a:pt x="0" y="92"/>
                    <a:pt x="0" y="9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86" name="Freeform 714"/>
            <p:cNvSpPr/>
            <p:nvPr/>
          </p:nvSpPr>
          <p:spPr>
            <a:xfrm>
              <a:off x="1880593" y="-260451"/>
              <a:ext cx="1078139" cy="245155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7" h="878">
                  <a:moveTo>
                    <a:pt x="153" y="200"/>
                  </a:moveTo>
                  <a:cubicBezTo>
                    <a:pt x="158" y="169"/>
                    <a:pt x="155" y="137"/>
                    <a:pt x="146" y="112"/>
                  </a:cubicBezTo>
                  <a:cubicBezTo>
                    <a:pt x="143" y="103"/>
                    <a:pt x="139" y="95"/>
                    <a:pt x="134" y="88"/>
                  </a:cubicBezTo>
                  <a:cubicBezTo>
                    <a:pt x="130" y="83"/>
                    <a:pt x="126" y="78"/>
                    <a:pt x="121" y="74"/>
                  </a:cubicBezTo>
                  <a:cubicBezTo>
                    <a:pt x="111" y="67"/>
                    <a:pt x="99" y="65"/>
                    <a:pt x="86" y="69"/>
                  </a:cubicBezTo>
                  <a:cubicBezTo>
                    <a:pt x="62" y="76"/>
                    <a:pt x="51" y="89"/>
                    <a:pt x="49" y="102"/>
                  </a:cubicBezTo>
                  <a:cubicBezTo>
                    <a:pt x="44" y="126"/>
                    <a:pt x="66" y="150"/>
                    <a:pt x="83" y="139"/>
                  </a:cubicBezTo>
                  <a:cubicBezTo>
                    <a:pt x="91" y="134"/>
                    <a:pt x="94" y="136"/>
                    <a:pt x="92" y="141"/>
                  </a:cubicBezTo>
                  <a:cubicBezTo>
                    <a:pt x="89" y="152"/>
                    <a:pt x="69" y="176"/>
                    <a:pt x="47" y="172"/>
                  </a:cubicBezTo>
                  <a:cubicBezTo>
                    <a:pt x="34" y="169"/>
                    <a:pt x="14" y="141"/>
                    <a:pt x="8" y="109"/>
                  </a:cubicBezTo>
                  <a:cubicBezTo>
                    <a:pt x="0" y="65"/>
                    <a:pt x="17" y="12"/>
                    <a:pt x="110" y="2"/>
                  </a:cubicBezTo>
                  <a:cubicBezTo>
                    <a:pt x="121" y="1"/>
                    <a:pt x="131" y="0"/>
                    <a:pt x="141" y="0"/>
                  </a:cubicBezTo>
                  <a:cubicBezTo>
                    <a:pt x="287" y="0"/>
                    <a:pt x="387" y="118"/>
                    <a:pt x="363" y="234"/>
                  </a:cubicBezTo>
                  <a:cubicBezTo>
                    <a:pt x="359" y="253"/>
                    <a:pt x="352" y="271"/>
                    <a:pt x="344" y="288"/>
                  </a:cubicBezTo>
                  <a:cubicBezTo>
                    <a:pt x="324" y="332"/>
                    <a:pt x="294" y="367"/>
                    <a:pt x="265" y="400"/>
                  </a:cubicBezTo>
                  <a:cubicBezTo>
                    <a:pt x="234" y="436"/>
                    <a:pt x="204" y="468"/>
                    <a:pt x="191" y="501"/>
                  </a:cubicBezTo>
                  <a:cubicBezTo>
                    <a:pt x="175" y="546"/>
                    <a:pt x="212" y="602"/>
                    <a:pt x="255" y="647"/>
                  </a:cubicBezTo>
                  <a:cubicBezTo>
                    <a:pt x="275" y="667"/>
                    <a:pt x="296" y="684"/>
                    <a:pt x="315" y="697"/>
                  </a:cubicBezTo>
                  <a:cubicBezTo>
                    <a:pt x="324" y="704"/>
                    <a:pt x="333" y="709"/>
                    <a:pt x="341" y="713"/>
                  </a:cubicBezTo>
                  <a:cubicBezTo>
                    <a:pt x="366" y="725"/>
                    <a:pt x="328" y="765"/>
                    <a:pt x="273" y="800"/>
                  </a:cubicBezTo>
                  <a:cubicBezTo>
                    <a:pt x="209" y="842"/>
                    <a:pt x="124" y="878"/>
                    <a:pt x="88" y="86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87" name="Freeform 715"/>
            <p:cNvSpPr/>
            <p:nvPr/>
          </p:nvSpPr>
          <p:spPr>
            <a:xfrm>
              <a:off x="1972025" y="297674"/>
              <a:ext cx="335252" cy="537171"/>
            </a:xfrm>
            <a:custGeom>
              <a:avLst/>
              <a:gdLst/>
              <a:ahLst/>
              <a:cxnLst>
                <a:cxn ang="0">
                  <a:pos x="0" y="2147483646"/>
                </a:cxn>
                <a:cxn ang="0">
                  <a:pos x="0" y="2147483646"/>
                </a:cxn>
                <a:cxn ang="0">
                  <a:pos x="2147483646" y="2147483646"/>
                </a:cxn>
                <a:cxn ang="0">
                  <a:pos x="2147483646" y="0"/>
                </a:cxn>
              </a:cxnLst>
              <a:pathLst>
                <a:path w="120" h="192">
                  <a:moveTo>
                    <a:pt x="0" y="192"/>
                  </a:moveTo>
                  <a:cubicBezTo>
                    <a:pt x="0" y="192"/>
                    <a:pt x="0" y="192"/>
                    <a:pt x="0" y="192"/>
                  </a:cubicBezTo>
                  <a:cubicBezTo>
                    <a:pt x="1" y="190"/>
                    <a:pt x="51" y="125"/>
                    <a:pt x="98" y="58"/>
                  </a:cubicBezTo>
                  <a:cubicBezTo>
                    <a:pt x="109" y="42"/>
                    <a:pt x="116" y="21"/>
                    <a:pt x="12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288" name="Freeform 716"/>
            <p:cNvSpPr/>
            <p:nvPr/>
          </p:nvSpPr>
          <p:spPr>
            <a:xfrm>
              <a:off x="1901546" y="44327"/>
              <a:ext cx="234295" cy="148579"/>
            </a:xfrm>
            <a:custGeom>
              <a:avLst/>
              <a:gdLst/>
              <a:ahLst/>
              <a:cxnLst>
                <a:cxn ang="0">
                  <a:pos x="2147483646" y="2147483646"/>
                </a:cxn>
                <a:cxn ang="0">
                  <a:pos x="0" y="0"/>
                </a:cxn>
              </a:cxnLst>
              <a:pathLst>
                <a:path w="84" h="53">
                  <a:moveTo>
                    <a:pt x="84" y="32"/>
                  </a:moveTo>
                  <a:cubicBezTo>
                    <a:pt x="84" y="32"/>
                    <a:pt x="35" y="53"/>
                    <a:pt x="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89" name="Freeform 717"/>
            <p:cNvSpPr/>
            <p:nvPr/>
          </p:nvSpPr>
          <p:spPr>
            <a:xfrm>
              <a:off x="2015837" y="-260451"/>
              <a:ext cx="257153" cy="285729"/>
            </a:xfrm>
            <a:custGeom>
              <a:avLst/>
              <a:gdLst/>
              <a:ahLst/>
              <a:cxnLst>
                <a:cxn ang="0">
                  <a:pos x="0" y="2147483646"/>
                </a:cxn>
                <a:cxn ang="0">
                  <a:pos x="2147483646" y="0"/>
                </a:cxn>
                <a:cxn ang="0">
                  <a:pos x="2147483646" y="0"/>
                </a:cxn>
              </a:cxnLst>
              <a:pathLst>
                <a:path w="92" h="102">
                  <a:moveTo>
                    <a:pt x="0" y="102"/>
                  </a:moveTo>
                  <a:cubicBezTo>
                    <a:pt x="0" y="102"/>
                    <a:pt x="7" y="19"/>
                    <a:pt x="92" y="0"/>
                  </a:cubicBezTo>
                  <a:cubicBezTo>
                    <a:pt x="92" y="0"/>
                    <a:pt x="92" y="0"/>
                    <a:pt x="9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90" name="Freeform 718"/>
            <p:cNvSpPr/>
            <p:nvPr/>
          </p:nvSpPr>
          <p:spPr>
            <a:xfrm>
              <a:off x="2217749" y="-113777"/>
              <a:ext cx="714314" cy="657178"/>
            </a:xfrm>
            <a:custGeom>
              <a:avLst/>
              <a:gdLst/>
              <a:ahLst/>
              <a:cxnLst>
                <a:cxn ang="0">
                  <a:pos x="0" y="2147483646"/>
                </a:cxn>
                <a:cxn ang="0">
                  <a:pos x="2147483646" y="2147483646"/>
                </a:cxn>
                <a:cxn ang="0">
                  <a:pos x="2147483646" y="2147483646"/>
                </a:cxn>
              </a:cxnLst>
              <a:pathLst>
                <a:path w="256" h="236">
                  <a:moveTo>
                    <a:pt x="0" y="22"/>
                  </a:moveTo>
                  <a:cubicBezTo>
                    <a:pt x="0" y="22"/>
                    <a:pt x="75" y="0"/>
                    <a:pt x="117" y="35"/>
                  </a:cubicBezTo>
                  <a:cubicBezTo>
                    <a:pt x="159" y="70"/>
                    <a:pt x="256" y="157"/>
                    <a:pt x="223" y="236"/>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91" name="Freeform 719"/>
            <p:cNvSpPr/>
            <p:nvPr/>
          </p:nvSpPr>
          <p:spPr>
            <a:xfrm>
              <a:off x="2286324" y="50042"/>
              <a:ext cx="215247" cy="1087677"/>
            </a:xfrm>
            <a:custGeom>
              <a:avLst/>
              <a:gdLst/>
              <a:ahLst/>
              <a:cxnLst>
                <a:cxn ang="0">
                  <a:pos x="0" y="0"/>
                </a:cxn>
                <a:cxn ang="0">
                  <a:pos x="0" y="2147483646"/>
                </a:cxn>
                <a:cxn ang="0">
                  <a:pos x="2147483646" y="2147483646"/>
                </a:cxn>
                <a:cxn ang="0">
                  <a:pos x="2147483646" y="2147483646"/>
                </a:cxn>
              </a:cxnLst>
              <a:pathLst>
                <a:path w="77" h="390">
                  <a:moveTo>
                    <a:pt x="0" y="0"/>
                  </a:moveTo>
                  <a:cubicBezTo>
                    <a:pt x="0" y="0"/>
                    <a:pt x="0" y="1"/>
                    <a:pt x="0" y="1"/>
                  </a:cubicBezTo>
                  <a:cubicBezTo>
                    <a:pt x="2" y="4"/>
                    <a:pt x="77" y="88"/>
                    <a:pt x="46" y="164"/>
                  </a:cubicBezTo>
                  <a:cubicBezTo>
                    <a:pt x="14" y="241"/>
                    <a:pt x="14" y="325"/>
                    <a:pt x="45" y="39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92" name="Freeform 720"/>
            <p:cNvSpPr/>
            <p:nvPr/>
          </p:nvSpPr>
          <p:spPr>
            <a:xfrm>
              <a:off x="2128222" y="297674"/>
              <a:ext cx="462876" cy="1247685"/>
            </a:xfrm>
            <a:custGeom>
              <a:avLst/>
              <a:gdLst/>
              <a:ahLst/>
              <a:cxnLst>
                <a:cxn ang="0">
                  <a:pos x="2147483646" y="0"/>
                </a:cxn>
                <a:cxn ang="0">
                  <a:pos x="2147483646" y="0"/>
                </a:cxn>
                <a:cxn ang="0">
                  <a:pos x="2147483646" y="0"/>
                </a:cxn>
                <a:cxn ang="0">
                  <a:pos x="2147483646" y="2147483646"/>
                </a:cxn>
                <a:cxn ang="0">
                  <a:pos x="2147483646" y="2147483646"/>
                </a:cxn>
              </a:cxnLst>
              <a:pathLst>
                <a:path w="166" h="447">
                  <a:moveTo>
                    <a:pt x="64" y="0"/>
                  </a:moveTo>
                  <a:cubicBezTo>
                    <a:pt x="64" y="0"/>
                    <a:pt x="64" y="0"/>
                    <a:pt x="64" y="0"/>
                  </a:cubicBezTo>
                  <a:cubicBezTo>
                    <a:pt x="64" y="0"/>
                    <a:pt x="64" y="0"/>
                    <a:pt x="64" y="0"/>
                  </a:cubicBezTo>
                  <a:cubicBezTo>
                    <a:pt x="63" y="7"/>
                    <a:pt x="61" y="116"/>
                    <a:pt x="31" y="198"/>
                  </a:cubicBezTo>
                  <a:cubicBezTo>
                    <a:pt x="0" y="282"/>
                    <a:pt x="40" y="402"/>
                    <a:pt x="166" y="44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93" name="Freeform 721"/>
            <p:cNvSpPr/>
            <p:nvPr/>
          </p:nvSpPr>
          <p:spPr>
            <a:xfrm>
              <a:off x="2038695" y="1004378"/>
              <a:ext cx="720029" cy="695275"/>
            </a:xfrm>
            <a:custGeom>
              <a:avLst/>
              <a:gdLst/>
              <a:ahLst/>
              <a:cxnLst>
                <a:cxn ang="0">
                  <a:pos x="2147483646" y="0"/>
                </a:cxn>
                <a:cxn ang="0">
                  <a:pos x="2147483646" y="2147483646"/>
                </a:cxn>
                <a:cxn ang="0">
                  <a:pos x="2147483646" y="2147483646"/>
                </a:cxn>
                <a:cxn ang="0">
                  <a:pos x="2147483646" y="2147483646"/>
                </a:cxn>
              </a:cxnLst>
              <a:pathLst>
                <a:path w="258" h="249">
                  <a:moveTo>
                    <a:pt x="1" y="0"/>
                  </a:moveTo>
                  <a:cubicBezTo>
                    <a:pt x="1" y="0"/>
                    <a:pt x="0" y="20"/>
                    <a:pt x="5" y="50"/>
                  </a:cubicBezTo>
                  <a:cubicBezTo>
                    <a:pt x="5" y="50"/>
                    <a:pt x="5" y="50"/>
                    <a:pt x="5" y="50"/>
                  </a:cubicBezTo>
                  <a:cubicBezTo>
                    <a:pt x="17" y="123"/>
                    <a:pt x="67" y="249"/>
                    <a:pt x="258" y="24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94" name="Freeform 722"/>
            <p:cNvSpPr/>
            <p:nvPr/>
          </p:nvSpPr>
          <p:spPr>
            <a:xfrm>
              <a:off x="2074887" y="1554883"/>
              <a:ext cx="565737" cy="419070"/>
            </a:xfrm>
            <a:custGeom>
              <a:avLst/>
              <a:gdLst/>
              <a:ahLst/>
              <a:cxnLst>
                <a:cxn ang="0">
                  <a:pos x="0" y="0"/>
                </a:cxn>
                <a:cxn ang="0">
                  <a:pos x="0" y="0"/>
                </a:cxn>
                <a:cxn ang="0">
                  <a:pos x="2147483646" y="2147483646"/>
                </a:cxn>
              </a:cxnLst>
              <a:pathLst>
                <a:path w="203" h="150">
                  <a:moveTo>
                    <a:pt x="0" y="0"/>
                  </a:moveTo>
                  <a:cubicBezTo>
                    <a:pt x="0" y="0"/>
                    <a:pt x="0" y="0"/>
                    <a:pt x="0" y="0"/>
                  </a:cubicBezTo>
                  <a:cubicBezTo>
                    <a:pt x="3" y="5"/>
                    <a:pt x="69" y="142"/>
                    <a:pt x="203" y="15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95" name="Freeform 723"/>
            <p:cNvSpPr/>
            <p:nvPr/>
          </p:nvSpPr>
          <p:spPr>
            <a:xfrm>
              <a:off x="2253941" y="-14724"/>
              <a:ext cx="403826" cy="870522"/>
            </a:xfrm>
            <a:custGeom>
              <a:avLst/>
              <a:gdLst/>
              <a:ahLst/>
              <a:cxnLst>
                <a:cxn ang="0">
                  <a:pos x="0" y="0"/>
                </a:cxn>
                <a:cxn ang="0">
                  <a:pos x="2147483646" y="2147483646"/>
                </a:cxn>
                <a:cxn ang="0">
                  <a:pos x="2147483646" y="2147483646"/>
                </a:cxn>
              </a:cxnLst>
              <a:pathLst>
                <a:path w="145" h="312">
                  <a:moveTo>
                    <a:pt x="0" y="0"/>
                  </a:moveTo>
                  <a:cubicBezTo>
                    <a:pt x="0" y="0"/>
                    <a:pt x="123" y="37"/>
                    <a:pt x="133" y="130"/>
                  </a:cubicBezTo>
                  <a:cubicBezTo>
                    <a:pt x="143" y="223"/>
                    <a:pt x="145" y="249"/>
                    <a:pt x="131" y="31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296" name="Freeform 724"/>
            <p:cNvSpPr/>
            <p:nvPr/>
          </p:nvSpPr>
          <p:spPr>
            <a:xfrm>
              <a:off x="3198741" y="423395"/>
              <a:ext cx="177150" cy="184772"/>
            </a:xfrm>
            <a:custGeom>
              <a:avLst/>
              <a:gdLst/>
              <a:ahLst/>
              <a:cxnLst>
                <a:cxn ang="0">
                  <a:pos x="2147483646" y="0"/>
                </a:cxn>
                <a:cxn ang="0">
                  <a:pos x="0" y="2147483646"/>
                </a:cxn>
                <a:cxn ang="0">
                  <a:pos x="2147483646" y="0"/>
                </a:cxn>
              </a:cxnLst>
              <a:pathLst>
                <a:path w="63" h="66">
                  <a:moveTo>
                    <a:pt x="13" y="0"/>
                  </a:moveTo>
                  <a:cubicBezTo>
                    <a:pt x="63" y="41"/>
                    <a:pt x="23" y="65"/>
                    <a:pt x="0" y="66"/>
                  </a:cubicBezTo>
                  <a:cubicBezTo>
                    <a:pt x="0" y="66"/>
                    <a:pt x="47" y="31"/>
                    <a:pt x="13" y="0"/>
                  </a:cubicBezTo>
                  <a:close/>
                </a:path>
              </a:pathLst>
            </a:custGeom>
            <a:solidFill>
              <a:srgbClr val="E8B04D"/>
            </a:solidFill>
            <a:ln w="9525">
              <a:noFill/>
            </a:ln>
          </p:spPr>
          <p:txBody>
            <a:bodyPr/>
            <a:p>
              <a:endParaRPr lang="en-US"/>
            </a:p>
          </p:txBody>
        </p:sp>
        <p:sp>
          <p:nvSpPr>
            <p:cNvPr id="10297" name="Freeform 725"/>
            <p:cNvSpPr/>
            <p:nvPr/>
          </p:nvSpPr>
          <p:spPr>
            <a:xfrm>
              <a:off x="2949207" y="333866"/>
              <a:ext cx="380968" cy="28001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37" h="100">
                  <a:moveTo>
                    <a:pt x="103" y="32"/>
                  </a:moveTo>
                  <a:cubicBezTo>
                    <a:pt x="137" y="63"/>
                    <a:pt x="90" y="98"/>
                    <a:pt x="90" y="98"/>
                  </a:cubicBezTo>
                  <a:cubicBezTo>
                    <a:pt x="68" y="100"/>
                    <a:pt x="102" y="87"/>
                    <a:pt x="95" y="76"/>
                  </a:cubicBezTo>
                  <a:cubicBezTo>
                    <a:pt x="92" y="71"/>
                    <a:pt x="88" y="65"/>
                    <a:pt x="83" y="62"/>
                  </a:cubicBezTo>
                  <a:cubicBezTo>
                    <a:pt x="83" y="62"/>
                    <a:pt x="50" y="16"/>
                    <a:pt x="0" y="61"/>
                  </a:cubicBezTo>
                  <a:cubicBezTo>
                    <a:pt x="22" y="31"/>
                    <a:pt x="66" y="0"/>
                    <a:pt x="103" y="32"/>
                  </a:cubicBezTo>
                  <a:close/>
                </a:path>
              </a:pathLst>
            </a:custGeom>
            <a:solidFill>
              <a:srgbClr val="E8D18F"/>
            </a:solidFill>
            <a:ln w="9525">
              <a:noFill/>
            </a:ln>
          </p:spPr>
          <p:txBody>
            <a:bodyPr/>
            <a:p>
              <a:endParaRPr lang="en-US"/>
            </a:p>
          </p:txBody>
        </p:sp>
        <p:sp>
          <p:nvSpPr>
            <p:cNvPr id="10298" name="Freeform 726"/>
            <p:cNvSpPr/>
            <p:nvPr/>
          </p:nvSpPr>
          <p:spPr>
            <a:xfrm>
              <a:off x="2916825" y="722458"/>
              <a:ext cx="213342" cy="451452"/>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0"/>
                </a:cxn>
                <a:cxn ang="0">
                  <a:pos x="2147483646" y="2147483646"/>
                </a:cxn>
              </a:cxnLst>
              <a:pathLst>
                <a:path w="76" h="162">
                  <a:moveTo>
                    <a:pt x="68" y="98"/>
                  </a:moveTo>
                  <a:cubicBezTo>
                    <a:pt x="66" y="106"/>
                    <a:pt x="64" y="113"/>
                    <a:pt x="61" y="120"/>
                  </a:cubicBezTo>
                  <a:cubicBezTo>
                    <a:pt x="61" y="120"/>
                    <a:pt x="61" y="120"/>
                    <a:pt x="61" y="120"/>
                  </a:cubicBezTo>
                  <a:cubicBezTo>
                    <a:pt x="60" y="123"/>
                    <a:pt x="36" y="162"/>
                    <a:pt x="0" y="160"/>
                  </a:cubicBezTo>
                  <a:cubicBezTo>
                    <a:pt x="0" y="159"/>
                    <a:pt x="1" y="157"/>
                    <a:pt x="1" y="156"/>
                  </a:cubicBezTo>
                  <a:cubicBezTo>
                    <a:pt x="4" y="143"/>
                    <a:pt x="5" y="131"/>
                    <a:pt x="5" y="118"/>
                  </a:cubicBezTo>
                  <a:cubicBezTo>
                    <a:pt x="47" y="105"/>
                    <a:pt x="66" y="0"/>
                    <a:pt x="66" y="0"/>
                  </a:cubicBezTo>
                  <a:cubicBezTo>
                    <a:pt x="66" y="0"/>
                    <a:pt x="66" y="0"/>
                    <a:pt x="66" y="0"/>
                  </a:cubicBezTo>
                  <a:cubicBezTo>
                    <a:pt x="71" y="29"/>
                    <a:pt x="76" y="64"/>
                    <a:pt x="68" y="98"/>
                  </a:cubicBezTo>
                  <a:close/>
                </a:path>
              </a:pathLst>
            </a:custGeom>
            <a:solidFill>
              <a:srgbClr val="E8B04D"/>
            </a:solidFill>
            <a:ln w="9525">
              <a:noFill/>
            </a:ln>
          </p:spPr>
          <p:txBody>
            <a:bodyPr/>
            <a:p>
              <a:endParaRPr lang="en-US"/>
            </a:p>
          </p:txBody>
        </p:sp>
        <p:sp>
          <p:nvSpPr>
            <p:cNvPr id="10299" name="Freeform 727"/>
            <p:cNvSpPr/>
            <p:nvPr/>
          </p:nvSpPr>
          <p:spPr>
            <a:xfrm>
              <a:off x="2873014" y="1057714"/>
              <a:ext cx="215247" cy="232393"/>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0"/>
                </a:cxn>
              </a:cxnLst>
              <a:pathLst>
                <a:path w="77" h="83">
                  <a:moveTo>
                    <a:pt x="77" y="0"/>
                  </a:moveTo>
                  <a:cubicBezTo>
                    <a:pt x="74" y="9"/>
                    <a:pt x="69" y="17"/>
                    <a:pt x="64" y="26"/>
                  </a:cubicBezTo>
                  <a:cubicBezTo>
                    <a:pt x="64" y="26"/>
                    <a:pt x="52" y="37"/>
                    <a:pt x="38" y="56"/>
                  </a:cubicBezTo>
                  <a:cubicBezTo>
                    <a:pt x="38" y="56"/>
                    <a:pt x="38" y="56"/>
                    <a:pt x="38" y="56"/>
                  </a:cubicBezTo>
                  <a:cubicBezTo>
                    <a:pt x="28" y="65"/>
                    <a:pt x="15" y="74"/>
                    <a:pt x="0" y="83"/>
                  </a:cubicBezTo>
                  <a:cubicBezTo>
                    <a:pt x="7" y="69"/>
                    <a:pt x="13" y="55"/>
                    <a:pt x="16" y="40"/>
                  </a:cubicBezTo>
                  <a:cubicBezTo>
                    <a:pt x="52" y="42"/>
                    <a:pt x="76" y="3"/>
                    <a:pt x="77" y="0"/>
                  </a:cubicBezTo>
                  <a:close/>
                </a:path>
              </a:pathLst>
            </a:custGeom>
            <a:solidFill>
              <a:srgbClr val="E8D18F"/>
            </a:solidFill>
            <a:ln w="9525">
              <a:noFill/>
            </a:ln>
          </p:spPr>
          <p:txBody>
            <a:bodyPr/>
            <a:p>
              <a:endParaRPr lang="en-US"/>
            </a:p>
          </p:txBody>
        </p:sp>
        <p:sp>
          <p:nvSpPr>
            <p:cNvPr id="10300" name="Freeform 728"/>
            <p:cNvSpPr/>
            <p:nvPr/>
          </p:nvSpPr>
          <p:spPr>
            <a:xfrm>
              <a:off x="2890157" y="379583"/>
              <a:ext cx="289535" cy="5238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88">
                  <a:moveTo>
                    <a:pt x="104" y="46"/>
                  </a:moveTo>
                  <a:cubicBezTo>
                    <a:pt x="98" y="41"/>
                    <a:pt x="89" y="41"/>
                    <a:pt x="77" y="54"/>
                  </a:cubicBezTo>
                  <a:cubicBezTo>
                    <a:pt x="77" y="54"/>
                    <a:pt x="77" y="54"/>
                    <a:pt x="77" y="54"/>
                  </a:cubicBezTo>
                  <a:cubicBezTo>
                    <a:pt x="75" y="55"/>
                    <a:pt x="49" y="67"/>
                    <a:pt x="44" y="92"/>
                  </a:cubicBezTo>
                  <a:cubicBezTo>
                    <a:pt x="38" y="118"/>
                    <a:pt x="21" y="171"/>
                    <a:pt x="8" y="188"/>
                  </a:cubicBezTo>
                  <a:cubicBezTo>
                    <a:pt x="6" y="183"/>
                    <a:pt x="5" y="179"/>
                    <a:pt x="4" y="175"/>
                  </a:cubicBezTo>
                  <a:cubicBezTo>
                    <a:pt x="4" y="175"/>
                    <a:pt x="0" y="105"/>
                    <a:pt x="7" y="72"/>
                  </a:cubicBezTo>
                  <a:cubicBezTo>
                    <a:pt x="9" y="65"/>
                    <a:pt x="14" y="55"/>
                    <a:pt x="21" y="45"/>
                  </a:cubicBezTo>
                  <a:cubicBezTo>
                    <a:pt x="71" y="0"/>
                    <a:pt x="104" y="46"/>
                    <a:pt x="104" y="46"/>
                  </a:cubicBezTo>
                  <a:close/>
                </a:path>
              </a:pathLst>
            </a:custGeom>
            <a:solidFill>
              <a:srgbClr val="E8B04D"/>
            </a:solidFill>
            <a:ln w="9525">
              <a:noFill/>
            </a:ln>
          </p:spPr>
          <p:txBody>
            <a:bodyPr/>
            <a:p>
              <a:endParaRPr lang="en-US"/>
            </a:p>
          </p:txBody>
        </p:sp>
        <p:sp>
          <p:nvSpPr>
            <p:cNvPr id="10301" name="Freeform 729"/>
            <p:cNvSpPr/>
            <p:nvPr/>
          </p:nvSpPr>
          <p:spPr>
            <a:xfrm>
              <a:off x="2911111" y="530067"/>
              <a:ext cx="194294" cy="521932"/>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69" h="187">
                  <a:moveTo>
                    <a:pt x="68" y="69"/>
                  </a:moveTo>
                  <a:cubicBezTo>
                    <a:pt x="68" y="69"/>
                    <a:pt x="49" y="174"/>
                    <a:pt x="7" y="187"/>
                  </a:cubicBezTo>
                  <a:cubicBezTo>
                    <a:pt x="7" y="169"/>
                    <a:pt x="4" y="151"/>
                    <a:pt x="0" y="134"/>
                  </a:cubicBezTo>
                  <a:cubicBezTo>
                    <a:pt x="13" y="117"/>
                    <a:pt x="30" y="64"/>
                    <a:pt x="36" y="38"/>
                  </a:cubicBezTo>
                  <a:cubicBezTo>
                    <a:pt x="41" y="13"/>
                    <a:pt x="67" y="1"/>
                    <a:pt x="69" y="0"/>
                  </a:cubicBezTo>
                  <a:cubicBezTo>
                    <a:pt x="68" y="1"/>
                    <a:pt x="67" y="3"/>
                    <a:pt x="65" y="4"/>
                  </a:cubicBezTo>
                  <a:cubicBezTo>
                    <a:pt x="57" y="14"/>
                    <a:pt x="63" y="38"/>
                    <a:pt x="68" y="69"/>
                  </a:cubicBezTo>
                  <a:close/>
                </a:path>
              </a:pathLst>
            </a:custGeom>
            <a:solidFill>
              <a:srgbClr val="E8D18F"/>
            </a:solidFill>
            <a:ln w="9525">
              <a:noFill/>
            </a:ln>
          </p:spPr>
          <p:txBody>
            <a:bodyPr/>
            <a:p>
              <a:endParaRPr lang="en-US"/>
            </a:p>
          </p:txBody>
        </p:sp>
        <p:sp>
          <p:nvSpPr>
            <p:cNvPr id="10302" name="Freeform 730"/>
            <p:cNvSpPr/>
            <p:nvPr/>
          </p:nvSpPr>
          <p:spPr>
            <a:xfrm>
              <a:off x="2625385" y="691980"/>
              <a:ext cx="300964" cy="8876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Lst>
              <a:pathLst>
                <a:path w="108" h="318">
                  <a:moveTo>
                    <a:pt x="105" y="171"/>
                  </a:moveTo>
                  <a:cubicBezTo>
                    <a:pt x="102" y="186"/>
                    <a:pt x="96" y="200"/>
                    <a:pt x="89" y="214"/>
                  </a:cubicBezTo>
                  <a:cubicBezTo>
                    <a:pt x="88" y="217"/>
                    <a:pt x="86" y="220"/>
                    <a:pt x="84" y="223"/>
                  </a:cubicBezTo>
                  <a:cubicBezTo>
                    <a:pt x="74" y="240"/>
                    <a:pt x="63" y="257"/>
                    <a:pt x="50" y="272"/>
                  </a:cubicBezTo>
                  <a:cubicBezTo>
                    <a:pt x="45" y="278"/>
                    <a:pt x="39" y="284"/>
                    <a:pt x="34" y="290"/>
                  </a:cubicBezTo>
                  <a:cubicBezTo>
                    <a:pt x="25" y="298"/>
                    <a:pt x="18" y="308"/>
                    <a:pt x="11" y="318"/>
                  </a:cubicBezTo>
                  <a:cubicBezTo>
                    <a:pt x="32" y="258"/>
                    <a:pt x="1" y="230"/>
                    <a:pt x="19" y="171"/>
                  </a:cubicBezTo>
                  <a:cubicBezTo>
                    <a:pt x="37" y="112"/>
                    <a:pt x="11" y="58"/>
                    <a:pt x="11" y="58"/>
                  </a:cubicBezTo>
                  <a:cubicBezTo>
                    <a:pt x="12" y="43"/>
                    <a:pt x="12" y="28"/>
                    <a:pt x="7" y="14"/>
                  </a:cubicBezTo>
                  <a:cubicBezTo>
                    <a:pt x="6" y="9"/>
                    <a:pt x="3" y="5"/>
                    <a:pt x="0" y="0"/>
                  </a:cubicBezTo>
                  <a:cubicBezTo>
                    <a:pt x="3" y="2"/>
                    <a:pt x="108" y="56"/>
                    <a:pt x="106" y="167"/>
                  </a:cubicBezTo>
                  <a:cubicBezTo>
                    <a:pt x="106" y="167"/>
                    <a:pt x="106" y="167"/>
                    <a:pt x="106" y="167"/>
                  </a:cubicBezTo>
                  <a:cubicBezTo>
                    <a:pt x="106" y="168"/>
                    <a:pt x="105" y="170"/>
                    <a:pt x="105" y="171"/>
                  </a:cubicBezTo>
                  <a:close/>
                </a:path>
              </a:pathLst>
            </a:custGeom>
            <a:solidFill>
              <a:srgbClr val="C2C94D"/>
            </a:solidFill>
            <a:ln w="9525">
              <a:noFill/>
            </a:ln>
          </p:spPr>
          <p:txBody>
            <a:bodyPr/>
            <a:p>
              <a:endParaRPr lang="en-US"/>
            </a:p>
          </p:txBody>
        </p:sp>
        <p:sp>
          <p:nvSpPr>
            <p:cNvPr id="10303" name="Freeform 731"/>
            <p:cNvSpPr/>
            <p:nvPr/>
          </p:nvSpPr>
          <p:spPr>
            <a:xfrm>
              <a:off x="2474903" y="531972"/>
              <a:ext cx="457161" cy="626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164" h="224">
                  <a:moveTo>
                    <a:pt x="160" y="224"/>
                  </a:moveTo>
                  <a:cubicBezTo>
                    <a:pt x="160" y="224"/>
                    <a:pt x="160" y="224"/>
                    <a:pt x="160" y="224"/>
                  </a:cubicBezTo>
                  <a:cubicBezTo>
                    <a:pt x="162" y="113"/>
                    <a:pt x="57" y="59"/>
                    <a:pt x="54" y="57"/>
                  </a:cubicBezTo>
                  <a:cubicBezTo>
                    <a:pt x="54" y="57"/>
                    <a:pt x="54" y="57"/>
                    <a:pt x="54" y="57"/>
                  </a:cubicBezTo>
                  <a:cubicBezTo>
                    <a:pt x="49" y="52"/>
                    <a:pt x="45" y="47"/>
                    <a:pt x="41" y="42"/>
                  </a:cubicBezTo>
                  <a:cubicBezTo>
                    <a:pt x="34" y="32"/>
                    <a:pt x="17" y="9"/>
                    <a:pt x="0" y="0"/>
                  </a:cubicBezTo>
                  <a:cubicBezTo>
                    <a:pt x="3" y="1"/>
                    <a:pt x="71" y="6"/>
                    <a:pt x="124" y="63"/>
                  </a:cubicBezTo>
                  <a:cubicBezTo>
                    <a:pt x="136" y="80"/>
                    <a:pt x="146" y="100"/>
                    <a:pt x="153" y="120"/>
                  </a:cubicBezTo>
                  <a:cubicBezTo>
                    <a:pt x="154" y="124"/>
                    <a:pt x="155" y="128"/>
                    <a:pt x="157" y="133"/>
                  </a:cubicBezTo>
                  <a:cubicBezTo>
                    <a:pt x="161" y="150"/>
                    <a:pt x="164" y="168"/>
                    <a:pt x="164" y="186"/>
                  </a:cubicBezTo>
                  <a:cubicBezTo>
                    <a:pt x="164" y="199"/>
                    <a:pt x="163" y="211"/>
                    <a:pt x="160" y="224"/>
                  </a:cubicBezTo>
                  <a:close/>
                </a:path>
              </a:pathLst>
            </a:custGeom>
            <a:solidFill>
              <a:srgbClr val="9CC457"/>
            </a:solidFill>
            <a:ln w="9525">
              <a:noFill/>
            </a:ln>
          </p:spPr>
          <p:txBody>
            <a:bodyPr/>
            <a:p>
              <a:endParaRPr lang="en-US"/>
            </a:p>
          </p:txBody>
        </p:sp>
        <p:sp>
          <p:nvSpPr>
            <p:cNvPr id="10304" name="Freeform 732"/>
            <p:cNvSpPr/>
            <p:nvPr/>
          </p:nvSpPr>
          <p:spPr>
            <a:xfrm>
              <a:off x="2442520" y="853894"/>
              <a:ext cx="285726" cy="94100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02" h="337">
                  <a:moveTo>
                    <a:pt x="84" y="113"/>
                  </a:moveTo>
                  <a:cubicBezTo>
                    <a:pt x="66" y="172"/>
                    <a:pt x="97" y="200"/>
                    <a:pt x="76" y="260"/>
                  </a:cubicBezTo>
                  <a:cubicBezTo>
                    <a:pt x="63" y="280"/>
                    <a:pt x="54" y="303"/>
                    <a:pt x="45" y="326"/>
                  </a:cubicBezTo>
                  <a:cubicBezTo>
                    <a:pt x="43" y="331"/>
                    <a:pt x="41" y="334"/>
                    <a:pt x="39" y="337"/>
                  </a:cubicBezTo>
                  <a:cubicBezTo>
                    <a:pt x="67" y="276"/>
                    <a:pt x="15" y="173"/>
                    <a:pt x="7" y="136"/>
                  </a:cubicBezTo>
                  <a:cubicBezTo>
                    <a:pt x="0" y="102"/>
                    <a:pt x="23" y="83"/>
                    <a:pt x="28" y="80"/>
                  </a:cubicBezTo>
                  <a:cubicBezTo>
                    <a:pt x="28" y="80"/>
                    <a:pt x="29" y="80"/>
                    <a:pt x="29" y="80"/>
                  </a:cubicBezTo>
                  <a:cubicBezTo>
                    <a:pt x="48" y="67"/>
                    <a:pt x="64" y="51"/>
                    <a:pt x="71" y="26"/>
                  </a:cubicBezTo>
                  <a:cubicBezTo>
                    <a:pt x="73" y="18"/>
                    <a:pt x="75" y="9"/>
                    <a:pt x="76" y="0"/>
                  </a:cubicBezTo>
                  <a:cubicBezTo>
                    <a:pt x="76" y="0"/>
                    <a:pt x="102" y="54"/>
                    <a:pt x="84" y="113"/>
                  </a:cubicBezTo>
                  <a:close/>
                </a:path>
              </a:pathLst>
            </a:custGeom>
            <a:solidFill>
              <a:srgbClr val="9CC457"/>
            </a:solidFill>
            <a:ln w="9525">
              <a:noFill/>
            </a:ln>
          </p:spPr>
          <p:txBody>
            <a:bodyPr/>
            <a:p>
              <a:endParaRPr lang="en-US"/>
            </a:p>
          </p:txBody>
        </p:sp>
        <p:sp>
          <p:nvSpPr>
            <p:cNvPr id="10305" name="Freeform 733"/>
            <p:cNvSpPr/>
            <p:nvPr/>
          </p:nvSpPr>
          <p:spPr>
            <a:xfrm>
              <a:off x="2248227" y="1076763"/>
              <a:ext cx="382873" cy="74289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37" h="266">
                  <a:moveTo>
                    <a:pt x="77" y="56"/>
                  </a:moveTo>
                  <a:cubicBezTo>
                    <a:pt x="85" y="93"/>
                    <a:pt x="137" y="196"/>
                    <a:pt x="109" y="257"/>
                  </a:cubicBezTo>
                  <a:cubicBezTo>
                    <a:pt x="109" y="257"/>
                    <a:pt x="109" y="257"/>
                    <a:pt x="109" y="257"/>
                  </a:cubicBezTo>
                  <a:cubicBezTo>
                    <a:pt x="102" y="266"/>
                    <a:pt x="95" y="264"/>
                    <a:pt x="78" y="259"/>
                  </a:cubicBezTo>
                  <a:cubicBezTo>
                    <a:pt x="61" y="255"/>
                    <a:pt x="47" y="247"/>
                    <a:pt x="34" y="236"/>
                  </a:cubicBezTo>
                  <a:cubicBezTo>
                    <a:pt x="32" y="236"/>
                    <a:pt x="31" y="235"/>
                    <a:pt x="30" y="234"/>
                  </a:cubicBezTo>
                  <a:cubicBezTo>
                    <a:pt x="0" y="147"/>
                    <a:pt x="46" y="30"/>
                    <a:pt x="46" y="30"/>
                  </a:cubicBezTo>
                  <a:cubicBezTo>
                    <a:pt x="57" y="24"/>
                    <a:pt x="67" y="19"/>
                    <a:pt x="78" y="12"/>
                  </a:cubicBezTo>
                  <a:cubicBezTo>
                    <a:pt x="85" y="8"/>
                    <a:pt x="92" y="4"/>
                    <a:pt x="98" y="0"/>
                  </a:cubicBezTo>
                  <a:cubicBezTo>
                    <a:pt x="93" y="3"/>
                    <a:pt x="70" y="22"/>
                    <a:pt x="77" y="56"/>
                  </a:cubicBezTo>
                  <a:close/>
                </a:path>
              </a:pathLst>
            </a:custGeom>
            <a:solidFill>
              <a:srgbClr val="C2C94D"/>
            </a:solidFill>
            <a:ln w="9525">
              <a:noFill/>
            </a:ln>
          </p:spPr>
          <p:txBody>
            <a:bodyPr/>
            <a:p>
              <a:endParaRPr lang="en-US"/>
            </a:p>
          </p:txBody>
        </p:sp>
        <p:sp>
          <p:nvSpPr>
            <p:cNvPr id="10306" name="Freeform 734"/>
            <p:cNvSpPr/>
            <p:nvPr/>
          </p:nvSpPr>
          <p:spPr>
            <a:xfrm>
              <a:off x="2349183" y="432919"/>
              <a:ext cx="470495" cy="27620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69" h="99">
                  <a:moveTo>
                    <a:pt x="66" y="3"/>
                  </a:moveTo>
                  <a:cubicBezTo>
                    <a:pt x="113" y="20"/>
                    <a:pt x="141" y="58"/>
                    <a:pt x="169" y="99"/>
                  </a:cubicBezTo>
                  <a:cubicBezTo>
                    <a:pt x="116" y="42"/>
                    <a:pt x="48" y="37"/>
                    <a:pt x="45" y="36"/>
                  </a:cubicBezTo>
                  <a:cubicBezTo>
                    <a:pt x="36" y="32"/>
                    <a:pt x="28" y="32"/>
                    <a:pt x="20" y="37"/>
                  </a:cubicBezTo>
                  <a:cubicBezTo>
                    <a:pt x="17" y="40"/>
                    <a:pt x="15" y="46"/>
                    <a:pt x="14" y="51"/>
                  </a:cubicBezTo>
                  <a:cubicBezTo>
                    <a:pt x="7" y="40"/>
                    <a:pt x="0" y="17"/>
                    <a:pt x="49" y="0"/>
                  </a:cubicBezTo>
                  <a:cubicBezTo>
                    <a:pt x="55" y="1"/>
                    <a:pt x="61" y="2"/>
                    <a:pt x="66" y="3"/>
                  </a:cubicBezTo>
                  <a:close/>
                </a:path>
              </a:pathLst>
            </a:custGeom>
            <a:solidFill>
              <a:srgbClr val="C2C94D"/>
            </a:solidFill>
            <a:ln w="9525">
              <a:noFill/>
            </a:ln>
          </p:spPr>
          <p:txBody>
            <a:bodyPr/>
            <a:p>
              <a:endParaRPr lang="en-US"/>
            </a:p>
          </p:txBody>
        </p:sp>
        <p:sp>
          <p:nvSpPr>
            <p:cNvPr id="10307" name="Freeform 735"/>
            <p:cNvSpPr/>
            <p:nvPr/>
          </p:nvSpPr>
          <p:spPr>
            <a:xfrm>
              <a:off x="2175843" y="1160577"/>
              <a:ext cx="200008" cy="569554"/>
            </a:xfrm>
            <a:custGeom>
              <a:avLst/>
              <a:gdLst/>
              <a:ahLst/>
              <a:cxnLst>
                <a:cxn ang="0">
                  <a:pos x="2147483646" y="0"/>
                </a:cxn>
                <a:cxn ang="0">
                  <a:pos x="2147483646" y="2147483646"/>
                </a:cxn>
                <a:cxn ang="0">
                  <a:pos x="2147483646" y="2147483646"/>
                </a:cxn>
                <a:cxn ang="0">
                  <a:pos x="2147483646" y="0"/>
                </a:cxn>
              </a:cxnLst>
              <a:pathLst>
                <a:path w="72" h="204">
                  <a:moveTo>
                    <a:pt x="72" y="0"/>
                  </a:moveTo>
                  <a:cubicBezTo>
                    <a:pt x="72" y="0"/>
                    <a:pt x="26" y="117"/>
                    <a:pt x="56" y="204"/>
                  </a:cubicBezTo>
                  <a:cubicBezTo>
                    <a:pt x="15" y="168"/>
                    <a:pt x="0" y="108"/>
                    <a:pt x="18" y="56"/>
                  </a:cubicBezTo>
                  <a:cubicBezTo>
                    <a:pt x="28" y="29"/>
                    <a:pt x="49" y="14"/>
                    <a:pt x="72" y="0"/>
                  </a:cubicBezTo>
                  <a:close/>
                </a:path>
              </a:pathLst>
            </a:custGeom>
            <a:solidFill>
              <a:srgbClr val="9CC457"/>
            </a:solidFill>
            <a:ln w="9525">
              <a:noFill/>
            </a:ln>
          </p:spPr>
          <p:txBody>
            <a:bodyPr/>
            <a:p>
              <a:endParaRPr lang="en-US"/>
            </a:p>
          </p:txBody>
        </p:sp>
        <p:sp>
          <p:nvSpPr>
            <p:cNvPr id="10308" name="Freeform 736"/>
            <p:cNvSpPr/>
            <p:nvPr/>
          </p:nvSpPr>
          <p:spPr>
            <a:xfrm>
              <a:off x="2295848" y="427204"/>
              <a:ext cx="188579" cy="253347"/>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68" h="91">
                  <a:moveTo>
                    <a:pt x="37" y="68"/>
                  </a:moveTo>
                  <a:cubicBezTo>
                    <a:pt x="43" y="76"/>
                    <a:pt x="56" y="75"/>
                    <a:pt x="65" y="75"/>
                  </a:cubicBezTo>
                  <a:cubicBezTo>
                    <a:pt x="65" y="75"/>
                    <a:pt x="25" y="91"/>
                    <a:pt x="4" y="59"/>
                  </a:cubicBezTo>
                  <a:cubicBezTo>
                    <a:pt x="1" y="54"/>
                    <a:pt x="0" y="48"/>
                    <a:pt x="0" y="44"/>
                  </a:cubicBezTo>
                  <a:cubicBezTo>
                    <a:pt x="1" y="12"/>
                    <a:pt x="38" y="0"/>
                    <a:pt x="68" y="2"/>
                  </a:cubicBezTo>
                  <a:cubicBezTo>
                    <a:pt x="19" y="19"/>
                    <a:pt x="26" y="42"/>
                    <a:pt x="33" y="53"/>
                  </a:cubicBezTo>
                  <a:cubicBezTo>
                    <a:pt x="33" y="53"/>
                    <a:pt x="33" y="53"/>
                    <a:pt x="33" y="53"/>
                  </a:cubicBezTo>
                  <a:cubicBezTo>
                    <a:pt x="33" y="59"/>
                    <a:pt x="34" y="65"/>
                    <a:pt x="37" y="68"/>
                  </a:cubicBezTo>
                  <a:close/>
                </a:path>
              </a:pathLst>
            </a:custGeom>
            <a:solidFill>
              <a:srgbClr val="9CC457"/>
            </a:solidFill>
            <a:ln w="9525">
              <a:noFill/>
            </a:ln>
          </p:spPr>
          <p:txBody>
            <a:bodyPr/>
            <a:p>
              <a:endParaRPr lang="en-US"/>
            </a:p>
          </p:txBody>
        </p:sp>
        <p:sp>
          <p:nvSpPr>
            <p:cNvPr id="10309" name="Freeform 737"/>
            <p:cNvSpPr/>
            <p:nvPr/>
          </p:nvSpPr>
          <p:spPr>
            <a:xfrm>
              <a:off x="2307277" y="591023"/>
              <a:ext cx="169531" cy="140960"/>
            </a:xfrm>
            <a:custGeom>
              <a:avLst/>
              <a:gdLst/>
              <a:ahLst/>
              <a:cxnLst>
                <a:cxn ang="0">
                  <a:pos x="2147483646" y="2147483646"/>
                </a:cxn>
                <a:cxn ang="0">
                  <a:pos x="0" y="0"/>
                </a:cxn>
                <a:cxn ang="0">
                  <a:pos x="2147483646" y="2147483646"/>
                </a:cxn>
              </a:cxnLst>
              <a:pathLst>
                <a:path w="61" h="50">
                  <a:moveTo>
                    <a:pt x="61" y="16"/>
                  </a:moveTo>
                  <a:cubicBezTo>
                    <a:pt x="50" y="50"/>
                    <a:pt x="12" y="26"/>
                    <a:pt x="0" y="0"/>
                  </a:cubicBezTo>
                  <a:cubicBezTo>
                    <a:pt x="21" y="32"/>
                    <a:pt x="61" y="16"/>
                    <a:pt x="61" y="16"/>
                  </a:cubicBezTo>
                  <a:close/>
                </a:path>
              </a:pathLst>
            </a:custGeom>
            <a:solidFill>
              <a:srgbClr val="C2C94D"/>
            </a:solidFill>
            <a:ln w="9525">
              <a:noFill/>
            </a:ln>
          </p:spPr>
          <p:txBody>
            <a:bodyPr/>
            <a:p>
              <a:endParaRPr lang="en-US"/>
            </a:p>
          </p:txBody>
        </p:sp>
        <p:sp>
          <p:nvSpPr>
            <p:cNvPr id="10310" name="Freeform 738"/>
            <p:cNvSpPr/>
            <p:nvPr/>
          </p:nvSpPr>
          <p:spPr>
            <a:xfrm>
              <a:off x="2175843" y="1076763"/>
              <a:ext cx="377158" cy="74289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5" h="266">
                  <a:moveTo>
                    <a:pt x="135" y="257"/>
                  </a:moveTo>
                  <a:cubicBezTo>
                    <a:pt x="128" y="266"/>
                    <a:pt x="121" y="264"/>
                    <a:pt x="104" y="259"/>
                  </a:cubicBezTo>
                  <a:cubicBezTo>
                    <a:pt x="87" y="255"/>
                    <a:pt x="73" y="247"/>
                    <a:pt x="60" y="236"/>
                  </a:cubicBezTo>
                  <a:cubicBezTo>
                    <a:pt x="58" y="236"/>
                    <a:pt x="57" y="235"/>
                    <a:pt x="56" y="234"/>
                  </a:cubicBezTo>
                  <a:cubicBezTo>
                    <a:pt x="15" y="198"/>
                    <a:pt x="0" y="138"/>
                    <a:pt x="18" y="86"/>
                  </a:cubicBezTo>
                  <a:cubicBezTo>
                    <a:pt x="28" y="59"/>
                    <a:pt x="49" y="44"/>
                    <a:pt x="72" y="30"/>
                  </a:cubicBezTo>
                  <a:cubicBezTo>
                    <a:pt x="83" y="24"/>
                    <a:pt x="93" y="19"/>
                    <a:pt x="104" y="12"/>
                  </a:cubicBezTo>
                  <a:cubicBezTo>
                    <a:pt x="111" y="8"/>
                    <a:pt x="118" y="4"/>
                    <a:pt x="12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11" name="Freeform 739"/>
            <p:cNvSpPr/>
            <p:nvPr/>
          </p:nvSpPr>
          <p:spPr>
            <a:xfrm>
              <a:off x="2295848" y="427204"/>
              <a:ext cx="636216" cy="1367691"/>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 h="490">
                  <a:moveTo>
                    <a:pt x="33" y="53"/>
                  </a:moveTo>
                  <a:cubicBezTo>
                    <a:pt x="33" y="59"/>
                    <a:pt x="34" y="65"/>
                    <a:pt x="37" y="68"/>
                  </a:cubicBezTo>
                  <a:cubicBezTo>
                    <a:pt x="43" y="76"/>
                    <a:pt x="56" y="75"/>
                    <a:pt x="65" y="75"/>
                  </a:cubicBezTo>
                  <a:cubicBezTo>
                    <a:pt x="54" y="109"/>
                    <a:pt x="16" y="85"/>
                    <a:pt x="4" y="59"/>
                  </a:cubicBezTo>
                  <a:cubicBezTo>
                    <a:pt x="1" y="54"/>
                    <a:pt x="0" y="48"/>
                    <a:pt x="0" y="44"/>
                  </a:cubicBezTo>
                  <a:cubicBezTo>
                    <a:pt x="1" y="12"/>
                    <a:pt x="38" y="0"/>
                    <a:pt x="68" y="2"/>
                  </a:cubicBezTo>
                  <a:cubicBezTo>
                    <a:pt x="74" y="3"/>
                    <a:pt x="80" y="4"/>
                    <a:pt x="85" y="5"/>
                  </a:cubicBezTo>
                  <a:cubicBezTo>
                    <a:pt x="132" y="22"/>
                    <a:pt x="160" y="60"/>
                    <a:pt x="188" y="101"/>
                  </a:cubicBezTo>
                  <a:cubicBezTo>
                    <a:pt x="200" y="118"/>
                    <a:pt x="210" y="138"/>
                    <a:pt x="217" y="158"/>
                  </a:cubicBezTo>
                  <a:cubicBezTo>
                    <a:pt x="218" y="162"/>
                    <a:pt x="219" y="166"/>
                    <a:pt x="221" y="171"/>
                  </a:cubicBezTo>
                  <a:cubicBezTo>
                    <a:pt x="225" y="188"/>
                    <a:pt x="228" y="206"/>
                    <a:pt x="228" y="224"/>
                  </a:cubicBezTo>
                  <a:cubicBezTo>
                    <a:pt x="228" y="237"/>
                    <a:pt x="227" y="249"/>
                    <a:pt x="224" y="262"/>
                  </a:cubicBezTo>
                  <a:cubicBezTo>
                    <a:pt x="224" y="263"/>
                    <a:pt x="223" y="265"/>
                    <a:pt x="223" y="266"/>
                  </a:cubicBezTo>
                  <a:cubicBezTo>
                    <a:pt x="220" y="281"/>
                    <a:pt x="214" y="295"/>
                    <a:pt x="207" y="309"/>
                  </a:cubicBezTo>
                  <a:cubicBezTo>
                    <a:pt x="206" y="312"/>
                    <a:pt x="204" y="315"/>
                    <a:pt x="202" y="318"/>
                  </a:cubicBezTo>
                  <a:cubicBezTo>
                    <a:pt x="192" y="335"/>
                    <a:pt x="181" y="352"/>
                    <a:pt x="168" y="367"/>
                  </a:cubicBezTo>
                  <a:cubicBezTo>
                    <a:pt x="163" y="373"/>
                    <a:pt x="157" y="379"/>
                    <a:pt x="152" y="385"/>
                  </a:cubicBezTo>
                  <a:cubicBezTo>
                    <a:pt x="143" y="393"/>
                    <a:pt x="136" y="403"/>
                    <a:pt x="129" y="413"/>
                  </a:cubicBezTo>
                  <a:cubicBezTo>
                    <a:pt x="116" y="433"/>
                    <a:pt x="107" y="456"/>
                    <a:pt x="98" y="479"/>
                  </a:cubicBezTo>
                  <a:cubicBezTo>
                    <a:pt x="96" y="484"/>
                    <a:pt x="94" y="487"/>
                    <a:pt x="92" y="49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12" name="Freeform 740"/>
            <p:cNvSpPr/>
            <p:nvPr/>
          </p:nvSpPr>
          <p:spPr>
            <a:xfrm>
              <a:off x="2387280" y="522448"/>
              <a:ext cx="238105" cy="169533"/>
            </a:xfrm>
            <a:custGeom>
              <a:avLst/>
              <a:gdLst/>
              <a:ahLst/>
              <a:cxnLst>
                <a:cxn ang="0">
                  <a:pos x="2147483646" y="2147483646"/>
                </a:cxn>
                <a:cxn ang="0">
                  <a:pos x="2147483646" y="2147483646"/>
                </a:cxn>
                <a:cxn ang="0">
                  <a:pos x="2147483646" y="2147483646"/>
                </a:cxn>
                <a:cxn ang="0">
                  <a:pos x="2147483646" y="2147483646"/>
                </a:cxn>
                <a:cxn ang="0">
                  <a:pos x="0" y="2147483646"/>
                </a:cxn>
              </a:cxnLst>
              <a:pathLst>
                <a:path w="85" h="61">
                  <a:moveTo>
                    <a:pt x="85" y="61"/>
                  </a:moveTo>
                  <a:cubicBezTo>
                    <a:pt x="80" y="56"/>
                    <a:pt x="76" y="51"/>
                    <a:pt x="72" y="46"/>
                  </a:cubicBezTo>
                  <a:cubicBezTo>
                    <a:pt x="65" y="36"/>
                    <a:pt x="48" y="13"/>
                    <a:pt x="31" y="4"/>
                  </a:cubicBezTo>
                  <a:cubicBezTo>
                    <a:pt x="22" y="0"/>
                    <a:pt x="14" y="0"/>
                    <a:pt x="6" y="5"/>
                  </a:cubicBezTo>
                  <a:cubicBezTo>
                    <a:pt x="3" y="8"/>
                    <a:pt x="1" y="14"/>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13" name="Freeform 741"/>
            <p:cNvSpPr/>
            <p:nvPr/>
          </p:nvSpPr>
          <p:spPr>
            <a:xfrm>
              <a:off x="2524428" y="691980"/>
              <a:ext cx="133339" cy="384782"/>
            </a:xfrm>
            <a:custGeom>
              <a:avLst/>
              <a:gdLst/>
              <a:ahLst/>
              <a:cxnLst>
                <a:cxn ang="0">
                  <a:pos x="0" y="2147483646"/>
                </a:cxn>
                <a:cxn ang="0">
                  <a:pos x="2147483646" y="2147483646"/>
                </a:cxn>
                <a:cxn ang="0">
                  <a:pos x="2147483646" y="2147483646"/>
                </a:cxn>
                <a:cxn ang="0">
                  <a:pos x="2147483646" y="2147483646"/>
                </a:cxn>
                <a:cxn ang="0">
                  <a:pos x="2147483646" y="0"/>
                </a:cxn>
              </a:cxnLst>
              <a:pathLst>
                <a:path w="48" h="138">
                  <a:moveTo>
                    <a:pt x="0" y="138"/>
                  </a:moveTo>
                  <a:cubicBezTo>
                    <a:pt x="19" y="125"/>
                    <a:pt x="35" y="109"/>
                    <a:pt x="42" y="84"/>
                  </a:cubicBezTo>
                  <a:cubicBezTo>
                    <a:pt x="44" y="76"/>
                    <a:pt x="46" y="67"/>
                    <a:pt x="47" y="58"/>
                  </a:cubicBezTo>
                  <a:cubicBezTo>
                    <a:pt x="48" y="43"/>
                    <a:pt x="48" y="28"/>
                    <a:pt x="43" y="14"/>
                  </a:cubicBezTo>
                  <a:cubicBezTo>
                    <a:pt x="42" y="9"/>
                    <a:pt x="39" y="5"/>
                    <a:pt x="3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14" name="Freeform 742"/>
            <p:cNvSpPr/>
            <p:nvPr/>
          </p:nvSpPr>
          <p:spPr>
            <a:xfrm>
              <a:off x="2307277" y="591023"/>
              <a:ext cx="169531" cy="89529"/>
            </a:xfrm>
            <a:custGeom>
              <a:avLst/>
              <a:gdLst/>
              <a:ahLst/>
              <a:cxnLst>
                <a:cxn ang="0">
                  <a:pos x="2147483646" y="2147483646"/>
                </a:cxn>
                <a:cxn ang="0">
                  <a:pos x="0" y="0"/>
                </a:cxn>
              </a:cxnLst>
              <a:pathLst>
                <a:path w="61" h="32">
                  <a:moveTo>
                    <a:pt x="61" y="16"/>
                  </a:moveTo>
                  <a:cubicBezTo>
                    <a:pt x="61" y="16"/>
                    <a:pt x="21" y="32"/>
                    <a:pt x="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15" name="Freeform 743"/>
            <p:cNvSpPr/>
            <p:nvPr/>
          </p:nvSpPr>
          <p:spPr>
            <a:xfrm>
              <a:off x="2349183" y="432919"/>
              <a:ext cx="135244" cy="161913"/>
            </a:xfrm>
            <a:custGeom>
              <a:avLst/>
              <a:gdLst/>
              <a:ahLst/>
              <a:cxnLst>
                <a:cxn ang="0">
                  <a:pos x="2147483646" y="2147483646"/>
                </a:cxn>
                <a:cxn ang="0">
                  <a:pos x="2147483646" y="2147483646"/>
                </a:cxn>
                <a:cxn ang="0">
                  <a:pos x="2147483646" y="2147483646"/>
                </a:cxn>
                <a:cxn ang="0">
                  <a:pos x="2147483646" y="0"/>
                </a:cxn>
              </a:cxnLst>
              <a:pathLst>
                <a:path w="49" h="58">
                  <a:moveTo>
                    <a:pt x="20" y="58"/>
                  </a:moveTo>
                  <a:cubicBezTo>
                    <a:pt x="20" y="58"/>
                    <a:pt x="17" y="55"/>
                    <a:pt x="14" y="51"/>
                  </a:cubicBezTo>
                  <a:cubicBezTo>
                    <a:pt x="14" y="51"/>
                    <a:pt x="14" y="51"/>
                    <a:pt x="14" y="51"/>
                  </a:cubicBezTo>
                  <a:cubicBezTo>
                    <a:pt x="7" y="40"/>
                    <a:pt x="0" y="17"/>
                    <a:pt x="4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16" name="Freeform 744"/>
            <p:cNvSpPr/>
            <p:nvPr/>
          </p:nvSpPr>
          <p:spPr>
            <a:xfrm>
              <a:off x="2471093" y="531972"/>
              <a:ext cx="348585" cy="177152"/>
            </a:xfrm>
            <a:custGeom>
              <a:avLst/>
              <a:gdLst/>
              <a:ahLst/>
              <a:cxnLst>
                <a:cxn ang="0">
                  <a:pos x="0" y="0"/>
                </a:cxn>
                <a:cxn ang="0">
                  <a:pos x="2147483646" y="0"/>
                </a:cxn>
                <a:cxn ang="0">
                  <a:pos x="2147483646" y="2147483646"/>
                </a:cxn>
              </a:cxnLst>
              <a:pathLst>
                <a:path w="125" h="63">
                  <a:moveTo>
                    <a:pt x="0" y="0"/>
                  </a:moveTo>
                  <a:cubicBezTo>
                    <a:pt x="0" y="0"/>
                    <a:pt x="1" y="0"/>
                    <a:pt x="1" y="0"/>
                  </a:cubicBezTo>
                  <a:cubicBezTo>
                    <a:pt x="4" y="1"/>
                    <a:pt x="72" y="6"/>
                    <a:pt x="125" y="6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17" name="Freeform 745"/>
            <p:cNvSpPr/>
            <p:nvPr/>
          </p:nvSpPr>
          <p:spPr>
            <a:xfrm>
              <a:off x="2625385" y="691980"/>
              <a:ext cx="300964" cy="466691"/>
            </a:xfrm>
            <a:custGeom>
              <a:avLst/>
              <a:gdLst/>
              <a:ahLst/>
              <a:cxnLst>
                <a:cxn ang="0">
                  <a:pos x="0" y="0"/>
                </a:cxn>
                <a:cxn ang="0">
                  <a:pos x="0" y="0"/>
                </a:cxn>
                <a:cxn ang="0">
                  <a:pos x="2147483646" y="2147483646"/>
                </a:cxn>
              </a:cxnLst>
              <a:pathLst>
                <a:path w="108" h="167">
                  <a:moveTo>
                    <a:pt x="0" y="0"/>
                  </a:moveTo>
                  <a:cubicBezTo>
                    <a:pt x="0" y="0"/>
                    <a:pt x="0" y="0"/>
                    <a:pt x="0" y="0"/>
                  </a:cubicBezTo>
                  <a:cubicBezTo>
                    <a:pt x="3" y="2"/>
                    <a:pt x="108" y="56"/>
                    <a:pt x="106" y="16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18" name="Freeform 746"/>
            <p:cNvSpPr/>
            <p:nvPr/>
          </p:nvSpPr>
          <p:spPr>
            <a:xfrm>
              <a:off x="2627290" y="853894"/>
              <a:ext cx="100956" cy="725753"/>
            </a:xfrm>
            <a:custGeom>
              <a:avLst/>
              <a:gdLst/>
              <a:ahLst/>
              <a:cxnLst>
                <a:cxn ang="0">
                  <a:pos x="2147483646" y="0"/>
                </a:cxn>
                <a:cxn ang="0">
                  <a:pos x="2147483646" y="2147483646"/>
                </a:cxn>
                <a:cxn ang="0">
                  <a:pos x="2147483646" y="2147483646"/>
                </a:cxn>
                <a:cxn ang="0">
                  <a:pos x="2147483646" y="2147483646"/>
                </a:cxn>
              </a:cxnLst>
              <a:pathLst>
                <a:path w="36" h="260">
                  <a:moveTo>
                    <a:pt x="10" y="0"/>
                  </a:moveTo>
                  <a:cubicBezTo>
                    <a:pt x="10" y="0"/>
                    <a:pt x="36" y="54"/>
                    <a:pt x="18" y="113"/>
                  </a:cubicBezTo>
                  <a:cubicBezTo>
                    <a:pt x="0" y="172"/>
                    <a:pt x="31" y="200"/>
                    <a:pt x="10" y="260"/>
                  </a:cubicBezTo>
                  <a:cubicBezTo>
                    <a:pt x="10" y="260"/>
                    <a:pt x="10" y="260"/>
                    <a:pt x="10" y="2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19" name="Freeform 747"/>
            <p:cNvSpPr/>
            <p:nvPr/>
          </p:nvSpPr>
          <p:spPr>
            <a:xfrm>
              <a:off x="2442520" y="1076763"/>
              <a:ext cx="188579" cy="718133"/>
            </a:xfrm>
            <a:custGeom>
              <a:avLst/>
              <a:gdLst/>
              <a:ahLst/>
              <a:cxnLst>
                <a:cxn ang="0">
                  <a:pos x="2147483646" y="0"/>
                </a:cxn>
                <a:cxn ang="0">
                  <a:pos x="2147483646" y="0"/>
                </a:cxn>
                <a:cxn ang="0">
                  <a:pos x="2147483646" y="2147483646"/>
                </a:cxn>
                <a:cxn ang="0">
                  <a:pos x="2147483646" y="2147483646"/>
                </a:cxn>
                <a:cxn ang="0">
                  <a:pos x="2147483646" y="2147483646"/>
                </a:cxn>
              </a:cxnLst>
              <a:pathLst>
                <a:path w="67" h="257">
                  <a:moveTo>
                    <a:pt x="29" y="0"/>
                  </a:moveTo>
                  <a:cubicBezTo>
                    <a:pt x="29" y="0"/>
                    <a:pt x="28" y="0"/>
                    <a:pt x="28" y="0"/>
                  </a:cubicBezTo>
                  <a:cubicBezTo>
                    <a:pt x="23" y="3"/>
                    <a:pt x="0" y="22"/>
                    <a:pt x="7" y="56"/>
                  </a:cubicBezTo>
                  <a:cubicBezTo>
                    <a:pt x="15" y="93"/>
                    <a:pt x="67" y="196"/>
                    <a:pt x="39" y="257"/>
                  </a:cubicBezTo>
                  <a:cubicBezTo>
                    <a:pt x="39" y="257"/>
                    <a:pt x="39" y="257"/>
                    <a:pt x="39" y="25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20" name="Freeform 748"/>
            <p:cNvSpPr/>
            <p:nvPr/>
          </p:nvSpPr>
          <p:spPr>
            <a:xfrm>
              <a:off x="2248227" y="1160577"/>
              <a:ext cx="127624" cy="569554"/>
            </a:xfrm>
            <a:custGeom>
              <a:avLst/>
              <a:gdLst/>
              <a:ahLst/>
              <a:cxnLst>
                <a:cxn ang="0">
                  <a:pos x="2147483646" y="0"/>
                </a:cxn>
                <a:cxn ang="0">
                  <a:pos x="2147483646" y="2147483646"/>
                </a:cxn>
              </a:cxnLst>
              <a:pathLst>
                <a:path w="46" h="204">
                  <a:moveTo>
                    <a:pt x="46" y="0"/>
                  </a:moveTo>
                  <a:cubicBezTo>
                    <a:pt x="46" y="0"/>
                    <a:pt x="0" y="117"/>
                    <a:pt x="30" y="20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21" name="Freeform 749"/>
            <p:cNvSpPr/>
            <p:nvPr/>
          </p:nvSpPr>
          <p:spPr>
            <a:xfrm>
              <a:off x="2873014" y="1213913"/>
              <a:ext cx="106671" cy="76195"/>
            </a:xfrm>
            <a:custGeom>
              <a:avLst/>
              <a:gdLst/>
              <a:ahLst/>
              <a:cxnLst>
                <a:cxn ang="0">
                  <a:pos x="2147483646" y="0"/>
                </a:cxn>
                <a:cxn ang="0">
                  <a:pos x="0" y="2147483646"/>
                </a:cxn>
                <a:cxn ang="0">
                  <a:pos x="0" y="2147483646"/>
                </a:cxn>
              </a:cxnLst>
              <a:pathLst>
                <a:path w="38" h="27">
                  <a:moveTo>
                    <a:pt x="38" y="0"/>
                  </a:moveTo>
                  <a:cubicBezTo>
                    <a:pt x="28" y="9"/>
                    <a:pt x="15" y="18"/>
                    <a:pt x="0" y="27"/>
                  </a:cubicBezTo>
                  <a:cubicBezTo>
                    <a:pt x="0" y="27"/>
                    <a:pt x="0" y="27"/>
                    <a:pt x="0"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22" name="Freeform 750"/>
            <p:cNvSpPr/>
            <p:nvPr/>
          </p:nvSpPr>
          <p:spPr>
            <a:xfrm>
              <a:off x="2979685" y="1057714"/>
              <a:ext cx="108576" cy="156199"/>
            </a:xfrm>
            <a:custGeom>
              <a:avLst/>
              <a:gdLst/>
              <a:ahLst/>
              <a:cxnLst>
                <a:cxn ang="0">
                  <a:pos x="2147483646" y="0"/>
                </a:cxn>
                <a:cxn ang="0">
                  <a:pos x="2147483646" y="2147483646"/>
                </a:cxn>
                <a:cxn ang="0">
                  <a:pos x="0" y="2147483646"/>
                </a:cxn>
              </a:cxnLst>
              <a:pathLst>
                <a:path w="39" h="56">
                  <a:moveTo>
                    <a:pt x="39" y="0"/>
                  </a:moveTo>
                  <a:cubicBezTo>
                    <a:pt x="36" y="9"/>
                    <a:pt x="31" y="17"/>
                    <a:pt x="26" y="26"/>
                  </a:cubicBezTo>
                  <a:cubicBezTo>
                    <a:pt x="19" y="36"/>
                    <a:pt x="11" y="46"/>
                    <a:pt x="0" y="5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23" name="Freeform 751"/>
            <p:cNvSpPr/>
            <p:nvPr/>
          </p:nvSpPr>
          <p:spPr>
            <a:xfrm>
              <a:off x="3071117" y="530067"/>
              <a:ext cx="59050" cy="527647"/>
            </a:xfrm>
            <a:custGeom>
              <a:avLst/>
              <a:gdLst/>
              <a:ahLst/>
              <a:cxnLst>
                <a:cxn ang="0">
                  <a:pos x="2147483646" y="0"/>
                </a:cxn>
                <a:cxn ang="0">
                  <a:pos x="2147483646" y="2147483646"/>
                </a:cxn>
                <a:cxn ang="0">
                  <a:pos x="2147483646" y="2147483646"/>
                </a:cxn>
                <a:cxn ang="0">
                  <a:pos x="2147483646" y="2147483646"/>
                </a:cxn>
                <a:cxn ang="0">
                  <a:pos x="2147483646" y="2147483646"/>
                </a:cxn>
              </a:cxnLst>
              <a:pathLst>
                <a:path w="21" h="189">
                  <a:moveTo>
                    <a:pt x="12" y="0"/>
                  </a:moveTo>
                  <a:cubicBezTo>
                    <a:pt x="11" y="1"/>
                    <a:pt x="10" y="3"/>
                    <a:pt x="8" y="4"/>
                  </a:cubicBezTo>
                  <a:cubicBezTo>
                    <a:pt x="0" y="14"/>
                    <a:pt x="6" y="38"/>
                    <a:pt x="11" y="69"/>
                  </a:cubicBezTo>
                  <a:cubicBezTo>
                    <a:pt x="16" y="98"/>
                    <a:pt x="21" y="133"/>
                    <a:pt x="13" y="167"/>
                  </a:cubicBezTo>
                  <a:cubicBezTo>
                    <a:pt x="11" y="175"/>
                    <a:pt x="9" y="182"/>
                    <a:pt x="6" y="18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24" name="Freeform 752"/>
            <p:cNvSpPr/>
            <p:nvPr/>
          </p:nvSpPr>
          <p:spPr>
            <a:xfrm>
              <a:off x="2890157" y="333866"/>
              <a:ext cx="485734" cy="5333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191">
                  <a:moveTo>
                    <a:pt x="4" y="191"/>
                  </a:moveTo>
                  <a:cubicBezTo>
                    <a:pt x="4" y="191"/>
                    <a:pt x="0" y="121"/>
                    <a:pt x="7" y="88"/>
                  </a:cubicBezTo>
                  <a:cubicBezTo>
                    <a:pt x="9" y="81"/>
                    <a:pt x="14" y="71"/>
                    <a:pt x="21" y="61"/>
                  </a:cubicBezTo>
                  <a:cubicBezTo>
                    <a:pt x="43" y="31"/>
                    <a:pt x="87" y="0"/>
                    <a:pt x="124" y="32"/>
                  </a:cubicBezTo>
                  <a:cubicBezTo>
                    <a:pt x="174" y="73"/>
                    <a:pt x="134" y="97"/>
                    <a:pt x="111" y="98"/>
                  </a:cubicBezTo>
                  <a:cubicBezTo>
                    <a:pt x="89" y="100"/>
                    <a:pt x="123" y="87"/>
                    <a:pt x="116" y="76"/>
                  </a:cubicBezTo>
                  <a:cubicBezTo>
                    <a:pt x="113" y="71"/>
                    <a:pt x="109" y="65"/>
                    <a:pt x="104" y="62"/>
                  </a:cubicBezTo>
                  <a:cubicBezTo>
                    <a:pt x="98" y="57"/>
                    <a:pt x="89" y="57"/>
                    <a:pt x="77"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25" name="Freeform 753"/>
            <p:cNvSpPr/>
            <p:nvPr/>
          </p:nvSpPr>
          <p:spPr>
            <a:xfrm>
              <a:off x="3198741" y="423395"/>
              <a:ext cx="131434" cy="184772"/>
            </a:xfrm>
            <a:custGeom>
              <a:avLst/>
              <a:gdLst/>
              <a:ahLst/>
              <a:cxnLst>
                <a:cxn ang="0">
                  <a:pos x="0" y="2147483646"/>
                </a:cxn>
                <a:cxn ang="0">
                  <a:pos x="2147483646" y="0"/>
                </a:cxn>
              </a:cxnLst>
              <a:pathLst>
                <a:path w="47" h="66">
                  <a:moveTo>
                    <a:pt x="0" y="66"/>
                  </a:moveTo>
                  <a:cubicBezTo>
                    <a:pt x="0" y="66"/>
                    <a:pt x="47" y="31"/>
                    <a:pt x="1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26" name="Freeform 754"/>
            <p:cNvSpPr/>
            <p:nvPr/>
          </p:nvSpPr>
          <p:spPr>
            <a:xfrm>
              <a:off x="2949207" y="379583"/>
              <a:ext cx="230485" cy="127626"/>
            </a:xfrm>
            <a:custGeom>
              <a:avLst/>
              <a:gdLst/>
              <a:ahLst/>
              <a:cxnLst>
                <a:cxn ang="0">
                  <a:pos x="2147483646" y="2147483646"/>
                </a:cxn>
                <a:cxn ang="0">
                  <a:pos x="0" y="2147483646"/>
                </a:cxn>
              </a:cxnLst>
              <a:pathLst>
                <a:path w="83" h="46">
                  <a:moveTo>
                    <a:pt x="83" y="46"/>
                  </a:moveTo>
                  <a:cubicBezTo>
                    <a:pt x="83" y="46"/>
                    <a:pt x="50" y="0"/>
                    <a:pt x="0" y="4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27" name="Freeform 755"/>
            <p:cNvSpPr/>
            <p:nvPr/>
          </p:nvSpPr>
          <p:spPr>
            <a:xfrm>
              <a:off x="2911111" y="530067"/>
              <a:ext cx="194294" cy="373353"/>
            </a:xfrm>
            <a:custGeom>
              <a:avLst/>
              <a:gdLst/>
              <a:ahLst/>
              <a:cxnLst>
                <a:cxn ang="0">
                  <a:pos x="2147483646" y="0"/>
                </a:cxn>
                <a:cxn ang="0">
                  <a:pos x="2147483646" y="0"/>
                </a:cxn>
                <a:cxn ang="0">
                  <a:pos x="2147483646" y="2147483646"/>
                </a:cxn>
                <a:cxn ang="0">
                  <a:pos x="0" y="2147483646"/>
                </a:cxn>
              </a:cxnLst>
              <a:pathLst>
                <a:path w="69" h="134">
                  <a:moveTo>
                    <a:pt x="69" y="0"/>
                  </a:moveTo>
                  <a:cubicBezTo>
                    <a:pt x="69" y="0"/>
                    <a:pt x="69" y="0"/>
                    <a:pt x="69" y="0"/>
                  </a:cubicBezTo>
                  <a:cubicBezTo>
                    <a:pt x="67" y="1"/>
                    <a:pt x="41" y="13"/>
                    <a:pt x="36" y="38"/>
                  </a:cubicBezTo>
                  <a:cubicBezTo>
                    <a:pt x="30" y="64"/>
                    <a:pt x="13" y="117"/>
                    <a:pt x="0" y="13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28" name="Freeform 756"/>
            <p:cNvSpPr/>
            <p:nvPr/>
          </p:nvSpPr>
          <p:spPr>
            <a:xfrm>
              <a:off x="2932064" y="722458"/>
              <a:ext cx="169531" cy="329541"/>
            </a:xfrm>
            <a:custGeom>
              <a:avLst/>
              <a:gdLst/>
              <a:ahLst/>
              <a:cxnLst>
                <a:cxn ang="0">
                  <a:pos x="2147483646" y="0"/>
                </a:cxn>
                <a:cxn ang="0">
                  <a:pos x="0" y="2147483646"/>
                </a:cxn>
              </a:cxnLst>
              <a:pathLst>
                <a:path w="61" h="118">
                  <a:moveTo>
                    <a:pt x="61" y="0"/>
                  </a:moveTo>
                  <a:cubicBezTo>
                    <a:pt x="61" y="0"/>
                    <a:pt x="42" y="105"/>
                    <a:pt x="0" y="11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29" name="Freeform 757"/>
            <p:cNvSpPr/>
            <p:nvPr/>
          </p:nvSpPr>
          <p:spPr>
            <a:xfrm>
              <a:off x="2916825" y="1057714"/>
              <a:ext cx="171435" cy="116197"/>
            </a:xfrm>
            <a:custGeom>
              <a:avLst/>
              <a:gdLst/>
              <a:ahLst/>
              <a:cxnLst>
                <a:cxn ang="0">
                  <a:pos x="2147483646" y="0"/>
                </a:cxn>
                <a:cxn ang="0">
                  <a:pos x="2147483646" y="0"/>
                </a:cxn>
                <a:cxn ang="0">
                  <a:pos x="0" y="2147483646"/>
                </a:cxn>
                <a:cxn ang="0">
                  <a:pos x="0" y="2147483646"/>
                </a:cxn>
              </a:cxnLst>
              <a:pathLst>
                <a:path w="61" h="42">
                  <a:moveTo>
                    <a:pt x="61" y="0"/>
                  </a:moveTo>
                  <a:cubicBezTo>
                    <a:pt x="61" y="0"/>
                    <a:pt x="61" y="0"/>
                    <a:pt x="61" y="0"/>
                  </a:cubicBezTo>
                  <a:cubicBezTo>
                    <a:pt x="60" y="3"/>
                    <a:pt x="36" y="42"/>
                    <a:pt x="0" y="40"/>
                  </a:cubicBezTo>
                  <a:cubicBezTo>
                    <a:pt x="0" y="40"/>
                    <a:pt x="0" y="40"/>
                    <a:pt x="0" y="4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330" name="Freeform 770"/>
            <p:cNvSpPr/>
            <p:nvPr/>
          </p:nvSpPr>
          <p:spPr>
            <a:xfrm>
              <a:off x="-125202" y="3254021"/>
              <a:ext cx="1137189" cy="81718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8" h="293">
                  <a:moveTo>
                    <a:pt x="11" y="156"/>
                  </a:moveTo>
                  <a:cubicBezTo>
                    <a:pt x="2" y="175"/>
                    <a:pt x="0" y="196"/>
                    <a:pt x="19" y="209"/>
                  </a:cubicBezTo>
                  <a:cubicBezTo>
                    <a:pt x="44" y="227"/>
                    <a:pt x="73" y="204"/>
                    <a:pt x="96" y="195"/>
                  </a:cubicBezTo>
                  <a:cubicBezTo>
                    <a:pt x="75" y="206"/>
                    <a:pt x="51" y="224"/>
                    <a:pt x="69" y="250"/>
                  </a:cubicBezTo>
                  <a:cubicBezTo>
                    <a:pt x="97" y="293"/>
                    <a:pt x="158" y="220"/>
                    <a:pt x="159" y="190"/>
                  </a:cubicBezTo>
                  <a:cubicBezTo>
                    <a:pt x="157" y="273"/>
                    <a:pt x="255" y="282"/>
                    <a:pt x="237" y="197"/>
                  </a:cubicBezTo>
                  <a:cubicBezTo>
                    <a:pt x="247" y="227"/>
                    <a:pt x="266" y="279"/>
                    <a:pt x="314" y="251"/>
                  </a:cubicBezTo>
                  <a:cubicBezTo>
                    <a:pt x="343" y="234"/>
                    <a:pt x="361" y="176"/>
                    <a:pt x="319" y="164"/>
                  </a:cubicBezTo>
                  <a:cubicBezTo>
                    <a:pt x="343" y="177"/>
                    <a:pt x="398" y="160"/>
                    <a:pt x="401" y="127"/>
                  </a:cubicBezTo>
                  <a:cubicBezTo>
                    <a:pt x="408" y="69"/>
                    <a:pt x="322" y="109"/>
                    <a:pt x="303" y="123"/>
                  </a:cubicBezTo>
                  <a:cubicBezTo>
                    <a:pt x="296" y="99"/>
                    <a:pt x="297" y="49"/>
                    <a:pt x="262" y="46"/>
                  </a:cubicBezTo>
                  <a:cubicBezTo>
                    <a:pt x="235" y="44"/>
                    <a:pt x="214" y="91"/>
                    <a:pt x="208" y="105"/>
                  </a:cubicBezTo>
                  <a:cubicBezTo>
                    <a:pt x="227" y="65"/>
                    <a:pt x="154" y="0"/>
                    <a:pt x="120" y="57"/>
                  </a:cubicBezTo>
                  <a:cubicBezTo>
                    <a:pt x="110" y="75"/>
                    <a:pt x="108" y="111"/>
                    <a:pt x="112" y="130"/>
                  </a:cubicBezTo>
                  <a:cubicBezTo>
                    <a:pt x="99" y="79"/>
                    <a:pt x="30" y="123"/>
                    <a:pt x="16" y="148"/>
                  </a:cubicBezTo>
                  <a:cubicBezTo>
                    <a:pt x="14" y="151"/>
                    <a:pt x="12" y="153"/>
                    <a:pt x="11" y="156"/>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0331" name="Freeform 771"/>
            <p:cNvSpPr/>
            <p:nvPr/>
          </p:nvSpPr>
          <p:spPr>
            <a:xfrm>
              <a:off x="886267" y="3614040"/>
              <a:ext cx="9524" cy="40002"/>
            </a:xfrm>
            <a:custGeom>
              <a:avLst/>
              <a:gdLst/>
              <a:ahLst/>
              <a:cxnLst>
                <a:cxn ang="0">
                  <a:pos x="2147483646" y="2147483646"/>
                </a:cxn>
                <a:cxn ang="0">
                  <a:pos x="0" y="0"/>
                </a:cxn>
              </a:cxnLst>
              <a:pathLst>
                <a:path w="3" h="14">
                  <a:moveTo>
                    <a:pt x="1" y="14"/>
                  </a:moveTo>
                  <a:cubicBezTo>
                    <a:pt x="2" y="10"/>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32" name="Freeform 772"/>
            <p:cNvSpPr/>
            <p:nvPr/>
          </p:nvSpPr>
          <p:spPr>
            <a:xfrm>
              <a:off x="789121" y="3619754"/>
              <a:ext cx="9524" cy="66670"/>
            </a:xfrm>
            <a:custGeom>
              <a:avLst/>
              <a:gdLst/>
              <a:ahLst/>
              <a:cxnLst>
                <a:cxn ang="0">
                  <a:pos x="2147483646" y="2147483646"/>
                </a:cxn>
                <a:cxn ang="0">
                  <a:pos x="0" y="0"/>
                </a:cxn>
              </a:cxnLst>
              <a:pathLst>
                <a:path w="3" h="24">
                  <a:moveTo>
                    <a:pt x="1" y="24"/>
                  </a:moveTo>
                  <a:cubicBezTo>
                    <a:pt x="1" y="16"/>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33" name="Freeform 773"/>
            <p:cNvSpPr/>
            <p:nvPr/>
          </p:nvSpPr>
          <p:spPr>
            <a:xfrm>
              <a:off x="674830" y="3654042"/>
              <a:ext cx="13334" cy="57146"/>
            </a:xfrm>
            <a:custGeom>
              <a:avLst/>
              <a:gdLst/>
              <a:ahLst/>
              <a:cxnLst>
                <a:cxn ang="0">
                  <a:pos x="2147483646" y="2147483646"/>
                </a:cxn>
                <a:cxn ang="0">
                  <a:pos x="0" y="0"/>
                </a:cxn>
              </a:cxnLst>
              <a:pathLst>
                <a:path w="5" h="21">
                  <a:moveTo>
                    <a:pt x="5" y="21"/>
                  </a:moveTo>
                  <a:cubicBezTo>
                    <a:pt x="5" y="15"/>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34" name="Freeform 774"/>
            <p:cNvSpPr/>
            <p:nvPr/>
          </p:nvSpPr>
          <p:spPr>
            <a:xfrm>
              <a:off x="560540" y="3642613"/>
              <a:ext cx="17144" cy="89529"/>
            </a:xfrm>
            <a:custGeom>
              <a:avLst/>
              <a:gdLst/>
              <a:ahLst/>
              <a:cxnLst>
                <a:cxn ang="0">
                  <a:pos x="2147483646" y="2147483646"/>
                </a:cxn>
                <a:cxn ang="0">
                  <a:pos x="0" y="0"/>
                </a:cxn>
              </a:cxnLst>
              <a:pathLst>
                <a:path w="6" h="32">
                  <a:moveTo>
                    <a:pt x="6" y="32"/>
                  </a:moveTo>
                  <a:cubicBezTo>
                    <a:pt x="3" y="23"/>
                    <a:pt x="1" y="1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35" name="Freeform 775"/>
            <p:cNvSpPr/>
            <p:nvPr/>
          </p:nvSpPr>
          <p:spPr>
            <a:xfrm>
              <a:off x="444345" y="3638803"/>
              <a:ext cx="9524" cy="95243"/>
            </a:xfrm>
            <a:custGeom>
              <a:avLst/>
              <a:gdLst/>
              <a:ahLst/>
              <a:cxnLst>
                <a:cxn ang="0">
                  <a:pos x="2147483646" y="2147483646"/>
                </a:cxn>
                <a:cxn ang="0">
                  <a:pos x="0" y="0"/>
                </a:cxn>
              </a:cxnLst>
              <a:pathLst>
                <a:path w="4" h="34">
                  <a:moveTo>
                    <a:pt x="3" y="34"/>
                  </a:moveTo>
                  <a:cubicBezTo>
                    <a:pt x="3" y="25"/>
                    <a:pt x="4"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36" name="Freeform 776"/>
            <p:cNvSpPr/>
            <p:nvPr/>
          </p:nvSpPr>
          <p:spPr>
            <a:xfrm>
              <a:off x="330054" y="3667376"/>
              <a:ext cx="9524" cy="53336"/>
            </a:xfrm>
            <a:custGeom>
              <a:avLst/>
              <a:gdLst/>
              <a:ahLst/>
              <a:cxnLst>
                <a:cxn ang="0">
                  <a:pos x="2147483646" y="2147483646"/>
                </a:cxn>
                <a:cxn ang="0">
                  <a:pos x="0" y="0"/>
                </a:cxn>
              </a:cxnLst>
              <a:pathLst>
                <a:path w="4" h="19">
                  <a:moveTo>
                    <a:pt x="4" y="19"/>
                  </a:moveTo>
                  <a:cubicBezTo>
                    <a:pt x="3" y="12"/>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37" name="Freeform 777"/>
            <p:cNvSpPr/>
            <p:nvPr/>
          </p:nvSpPr>
          <p:spPr>
            <a:xfrm>
              <a:off x="204335" y="3665471"/>
              <a:ext cx="13334" cy="62860"/>
            </a:xfrm>
            <a:custGeom>
              <a:avLst/>
              <a:gdLst/>
              <a:ahLst/>
              <a:cxnLst>
                <a:cxn ang="0">
                  <a:pos x="2147483646" y="2147483646"/>
                </a:cxn>
                <a:cxn ang="0">
                  <a:pos x="0" y="0"/>
                </a:cxn>
              </a:cxnLst>
              <a:pathLst>
                <a:path w="5" h="23">
                  <a:moveTo>
                    <a:pt x="5" y="23"/>
                  </a:moveTo>
                  <a:cubicBezTo>
                    <a:pt x="4"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38" name="Freeform 778"/>
            <p:cNvSpPr/>
            <p:nvPr/>
          </p:nvSpPr>
          <p:spPr>
            <a:xfrm>
              <a:off x="86235" y="3686425"/>
              <a:ext cx="17144" cy="47622"/>
            </a:xfrm>
            <a:custGeom>
              <a:avLst/>
              <a:gdLst/>
              <a:ahLst/>
              <a:cxnLst>
                <a:cxn ang="0">
                  <a:pos x="2147483646" y="2147483646"/>
                </a:cxn>
                <a:cxn ang="0">
                  <a:pos x="0" y="0"/>
                </a:cxn>
              </a:cxnLst>
              <a:pathLst>
                <a:path w="6" h="17">
                  <a:moveTo>
                    <a:pt x="6" y="17"/>
                  </a:moveTo>
                  <a:cubicBezTo>
                    <a:pt x="6" y="12"/>
                    <a:pt x="6"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39" name="Freeform 779"/>
            <p:cNvSpPr/>
            <p:nvPr/>
          </p:nvSpPr>
          <p:spPr>
            <a:xfrm>
              <a:off x="-16626" y="3705473"/>
              <a:ext cx="30477" cy="53336"/>
            </a:xfrm>
            <a:custGeom>
              <a:avLst/>
              <a:gdLst/>
              <a:ahLst/>
              <a:cxnLst>
                <a:cxn ang="0">
                  <a:pos x="2147483646" y="2147483646"/>
                </a:cxn>
                <a:cxn ang="0">
                  <a:pos x="2147483646" y="0"/>
                </a:cxn>
              </a:cxnLst>
              <a:pathLst>
                <a:path w="11" h="19">
                  <a:moveTo>
                    <a:pt x="11" y="19"/>
                  </a:moveTo>
                  <a:cubicBezTo>
                    <a:pt x="9" y="13"/>
                    <a:pt x="0" y="7"/>
                    <a:pt x="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0" name="Freeform 780"/>
            <p:cNvSpPr/>
            <p:nvPr/>
          </p:nvSpPr>
          <p:spPr>
            <a:xfrm>
              <a:off x="714832" y="3806431"/>
              <a:ext cx="13334" cy="64765"/>
            </a:xfrm>
            <a:custGeom>
              <a:avLst/>
              <a:gdLst/>
              <a:ahLst/>
              <a:cxnLst>
                <a:cxn ang="0">
                  <a:pos x="2147483646" y="2147483646"/>
                </a:cxn>
                <a:cxn ang="0">
                  <a:pos x="0" y="0"/>
                </a:cxn>
              </a:cxnLst>
              <a:pathLst>
                <a:path w="5" h="23">
                  <a:moveTo>
                    <a:pt x="2" y="23"/>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1" name="Freeform 781"/>
            <p:cNvSpPr/>
            <p:nvPr/>
          </p:nvSpPr>
          <p:spPr>
            <a:xfrm>
              <a:off x="625304" y="3793097"/>
              <a:ext cx="19048" cy="78099"/>
            </a:xfrm>
            <a:custGeom>
              <a:avLst/>
              <a:gdLst/>
              <a:ahLst/>
              <a:cxnLst>
                <a:cxn ang="0">
                  <a:pos x="2147483646" y="2147483646"/>
                </a:cxn>
                <a:cxn ang="0">
                  <a:pos x="0" y="0"/>
                </a:cxn>
              </a:cxnLst>
              <a:pathLst>
                <a:path w="7" h="28">
                  <a:moveTo>
                    <a:pt x="3" y="28"/>
                  </a:moveTo>
                  <a:cubicBezTo>
                    <a:pt x="2" y="20"/>
                    <a:pt x="7"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2" name="Freeform 782"/>
            <p:cNvSpPr/>
            <p:nvPr/>
          </p:nvSpPr>
          <p:spPr>
            <a:xfrm>
              <a:off x="421487" y="3795002"/>
              <a:ext cx="22858" cy="78099"/>
            </a:xfrm>
            <a:custGeom>
              <a:avLst/>
              <a:gdLst/>
              <a:ahLst/>
              <a:cxnLst>
                <a:cxn ang="0">
                  <a:pos x="2147483646" y="2147483646"/>
                </a:cxn>
                <a:cxn ang="0">
                  <a:pos x="0" y="0"/>
                </a:cxn>
              </a:cxnLst>
              <a:pathLst>
                <a:path w="8" h="28">
                  <a:moveTo>
                    <a:pt x="5" y="28"/>
                  </a:moveTo>
                  <a:cubicBezTo>
                    <a:pt x="8" y="22"/>
                    <a:pt x="6"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3" name="Freeform 783"/>
            <p:cNvSpPr/>
            <p:nvPr/>
          </p:nvSpPr>
          <p:spPr>
            <a:xfrm>
              <a:off x="175762" y="3831194"/>
              <a:ext cx="11429" cy="36192"/>
            </a:xfrm>
            <a:custGeom>
              <a:avLst/>
              <a:gdLst/>
              <a:ahLst/>
              <a:cxnLst>
                <a:cxn ang="0">
                  <a:pos x="2147483646" y="2147483646"/>
                </a:cxn>
                <a:cxn ang="0">
                  <a:pos x="0" y="0"/>
                </a:cxn>
              </a:cxnLst>
              <a:pathLst>
                <a:path w="4" h="13">
                  <a:moveTo>
                    <a:pt x="3" y="13"/>
                  </a:moveTo>
                  <a:cubicBezTo>
                    <a:pt x="4" y="10"/>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4" name="Freeform 784"/>
            <p:cNvSpPr/>
            <p:nvPr/>
          </p:nvSpPr>
          <p:spPr>
            <a:xfrm>
              <a:off x="105283" y="3863577"/>
              <a:ext cx="20953" cy="45717"/>
            </a:xfrm>
            <a:custGeom>
              <a:avLst/>
              <a:gdLst/>
              <a:ahLst/>
              <a:cxnLst>
                <a:cxn ang="0">
                  <a:pos x="2147483646" y="2147483646"/>
                </a:cxn>
                <a:cxn ang="0">
                  <a:pos x="0" y="0"/>
                </a:cxn>
              </a:cxnLst>
              <a:pathLst>
                <a:path w="7" h="17">
                  <a:moveTo>
                    <a:pt x="7" y="17"/>
                  </a:moveTo>
                  <a:cubicBezTo>
                    <a:pt x="7" y="11"/>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5" name="Freeform 785"/>
            <p:cNvSpPr/>
            <p:nvPr/>
          </p:nvSpPr>
          <p:spPr>
            <a:xfrm>
              <a:off x="594827" y="3465461"/>
              <a:ext cx="13334" cy="68575"/>
            </a:xfrm>
            <a:custGeom>
              <a:avLst/>
              <a:gdLst/>
              <a:ahLst/>
              <a:cxnLst>
                <a:cxn ang="0">
                  <a:pos x="2147483646" y="2147483646"/>
                </a:cxn>
                <a:cxn ang="0">
                  <a:pos x="0" y="2147483646"/>
                </a:cxn>
              </a:cxnLst>
              <a:pathLst>
                <a:path w="5" h="24">
                  <a:moveTo>
                    <a:pt x="4" y="24"/>
                  </a:moveTo>
                  <a:cubicBezTo>
                    <a:pt x="4" y="19"/>
                    <a:pt x="5"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6" name="Freeform 786"/>
            <p:cNvSpPr/>
            <p:nvPr/>
          </p:nvSpPr>
          <p:spPr>
            <a:xfrm>
              <a:off x="516729" y="3494034"/>
              <a:ext cx="7619" cy="59051"/>
            </a:xfrm>
            <a:custGeom>
              <a:avLst/>
              <a:gdLst/>
              <a:ahLst/>
              <a:cxnLst>
                <a:cxn ang="0">
                  <a:pos x="2147483646" y="2147483646"/>
                </a:cxn>
                <a:cxn ang="0">
                  <a:pos x="0" y="0"/>
                </a:cxn>
              </a:cxnLst>
              <a:pathLst>
                <a:path w="3" h="21">
                  <a:moveTo>
                    <a:pt x="1" y="21"/>
                  </a:moveTo>
                  <a:cubicBezTo>
                    <a:pt x="3" y="15"/>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7" name="Freeform 787"/>
            <p:cNvSpPr/>
            <p:nvPr/>
          </p:nvSpPr>
          <p:spPr>
            <a:xfrm>
              <a:off x="309101" y="3471175"/>
              <a:ext cx="51431" cy="81909"/>
            </a:xfrm>
            <a:custGeom>
              <a:avLst/>
              <a:gdLst/>
              <a:ahLst/>
              <a:cxnLst>
                <a:cxn ang="0">
                  <a:pos x="2147483646" y="2147483646"/>
                </a:cxn>
                <a:cxn ang="0">
                  <a:pos x="0" y="0"/>
                </a:cxn>
              </a:cxnLst>
              <a:pathLst>
                <a:path w="18" h="29">
                  <a:moveTo>
                    <a:pt x="14" y="29"/>
                  </a:moveTo>
                  <a:cubicBezTo>
                    <a:pt x="18" y="24"/>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8" name="Freeform 788"/>
            <p:cNvSpPr/>
            <p:nvPr/>
          </p:nvSpPr>
          <p:spPr>
            <a:xfrm>
              <a:off x="223383" y="3513082"/>
              <a:ext cx="24763" cy="57146"/>
            </a:xfrm>
            <a:custGeom>
              <a:avLst/>
              <a:gdLst/>
              <a:ahLst/>
              <a:cxnLst>
                <a:cxn ang="0">
                  <a:pos x="2147483646" y="2147483646"/>
                </a:cxn>
                <a:cxn ang="0">
                  <a:pos x="0" y="0"/>
                </a:cxn>
              </a:cxnLst>
              <a:pathLst>
                <a:path w="9" h="20">
                  <a:moveTo>
                    <a:pt x="9" y="20"/>
                  </a:moveTo>
                  <a:cubicBezTo>
                    <a:pt x="8" y="13"/>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49" name="Freeform 789"/>
            <p:cNvSpPr/>
            <p:nvPr/>
          </p:nvSpPr>
          <p:spPr>
            <a:xfrm>
              <a:off x="554825" y="1278678"/>
              <a:ext cx="2432479" cy="129149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72" h="463">
                  <a:moveTo>
                    <a:pt x="463" y="370"/>
                  </a:moveTo>
                  <a:cubicBezTo>
                    <a:pt x="446" y="417"/>
                    <a:pt x="499" y="463"/>
                    <a:pt x="543" y="440"/>
                  </a:cubicBezTo>
                  <a:cubicBezTo>
                    <a:pt x="590" y="415"/>
                    <a:pt x="576" y="378"/>
                    <a:pt x="567" y="341"/>
                  </a:cubicBezTo>
                  <a:cubicBezTo>
                    <a:pt x="577" y="380"/>
                    <a:pt x="591" y="425"/>
                    <a:pt x="640" y="414"/>
                  </a:cubicBezTo>
                  <a:cubicBezTo>
                    <a:pt x="684" y="405"/>
                    <a:pt x="686" y="355"/>
                    <a:pt x="660" y="325"/>
                  </a:cubicBezTo>
                  <a:cubicBezTo>
                    <a:pt x="692" y="377"/>
                    <a:pt x="760" y="403"/>
                    <a:pt x="806" y="351"/>
                  </a:cubicBezTo>
                  <a:cubicBezTo>
                    <a:pt x="872" y="275"/>
                    <a:pt x="703" y="155"/>
                    <a:pt x="664" y="210"/>
                  </a:cubicBezTo>
                  <a:cubicBezTo>
                    <a:pt x="709" y="209"/>
                    <a:pt x="713" y="137"/>
                    <a:pt x="687" y="112"/>
                  </a:cubicBezTo>
                  <a:cubicBezTo>
                    <a:pt x="649" y="76"/>
                    <a:pt x="601" y="107"/>
                    <a:pt x="576" y="142"/>
                  </a:cubicBezTo>
                  <a:cubicBezTo>
                    <a:pt x="533" y="70"/>
                    <a:pt x="476" y="48"/>
                    <a:pt x="426" y="136"/>
                  </a:cubicBezTo>
                  <a:cubicBezTo>
                    <a:pt x="388" y="45"/>
                    <a:pt x="218" y="0"/>
                    <a:pt x="241" y="138"/>
                  </a:cubicBezTo>
                  <a:cubicBezTo>
                    <a:pt x="209" y="128"/>
                    <a:pt x="159" y="97"/>
                    <a:pt x="126" y="123"/>
                  </a:cubicBezTo>
                  <a:cubicBezTo>
                    <a:pt x="104" y="140"/>
                    <a:pt x="90" y="208"/>
                    <a:pt x="120" y="224"/>
                  </a:cubicBezTo>
                  <a:cubicBezTo>
                    <a:pt x="74" y="210"/>
                    <a:pt x="0" y="245"/>
                    <a:pt x="14" y="301"/>
                  </a:cubicBezTo>
                  <a:cubicBezTo>
                    <a:pt x="31" y="368"/>
                    <a:pt x="118" y="364"/>
                    <a:pt x="166" y="342"/>
                  </a:cubicBezTo>
                  <a:cubicBezTo>
                    <a:pt x="168" y="341"/>
                    <a:pt x="168" y="341"/>
                    <a:pt x="166" y="342"/>
                  </a:cubicBezTo>
                  <a:cubicBezTo>
                    <a:pt x="109" y="427"/>
                    <a:pt x="253" y="449"/>
                    <a:pt x="301" y="388"/>
                  </a:cubicBezTo>
                  <a:cubicBezTo>
                    <a:pt x="285" y="429"/>
                    <a:pt x="338" y="452"/>
                    <a:pt x="370" y="449"/>
                  </a:cubicBezTo>
                  <a:cubicBezTo>
                    <a:pt x="409" y="445"/>
                    <a:pt x="451" y="406"/>
                    <a:pt x="463" y="37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0350" name="Freeform 790"/>
            <p:cNvSpPr/>
            <p:nvPr/>
          </p:nvSpPr>
          <p:spPr>
            <a:xfrm>
              <a:off x="1317126" y="1977085"/>
              <a:ext cx="36192" cy="97148"/>
            </a:xfrm>
            <a:custGeom>
              <a:avLst/>
              <a:gdLst/>
              <a:ahLst/>
              <a:cxnLst>
                <a:cxn ang="0">
                  <a:pos x="2147483646" y="2147483646"/>
                </a:cxn>
                <a:cxn ang="0">
                  <a:pos x="2147483646" y="2147483646"/>
                </a:cxn>
                <a:cxn ang="0">
                  <a:pos x="2147483646" y="0"/>
                </a:cxn>
              </a:cxnLst>
              <a:pathLst>
                <a:path w="13" h="35">
                  <a:moveTo>
                    <a:pt x="1" y="31"/>
                  </a:moveTo>
                  <a:cubicBezTo>
                    <a:pt x="0" y="35"/>
                    <a:pt x="6" y="19"/>
                    <a:pt x="7" y="16"/>
                  </a:cubicBezTo>
                  <a:cubicBezTo>
                    <a:pt x="9" y="11"/>
                    <a:pt x="13" y="3"/>
                    <a:pt x="1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1" name="Freeform 791"/>
            <p:cNvSpPr/>
            <p:nvPr/>
          </p:nvSpPr>
          <p:spPr>
            <a:xfrm>
              <a:off x="1229503" y="1967560"/>
              <a:ext cx="11429" cy="72385"/>
            </a:xfrm>
            <a:custGeom>
              <a:avLst/>
              <a:gdLst/>
              <a:ahLst/>
              <a:cxnLst>
                <a:cxn ang="0">
                  <a:pos x="0" y="2147483646"/>
                </a:cxn>
                <a:cxn ang="0">
                  <a:pos x="2147483646" y="0"/>
                </a:cxn>
              </a:cxnLst>
              <a:pathLst>
                <a:path w="4" h="26">
                  <a:moveTo>
                    <a:pt x="0" y="26"/>
                  </a:moveTo>
                  <a:cubicBezTo>
                    <a:pt x="4" y="21"/>
                    <a:pt x="3" y="8"/>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2" name="Freeform 792"/>
            <p:cNvSpPr/>
            <p:nvPr/>
          </p:nvSpPr>
          <p:spPr>
            <a:xfrm>
              <a:off x="1132356" y="1923749"/>
              <a:ext cx="5715" cy="78099"/>
            </a:xfrm>
            <a:custGeom>
              <a:avLst/>
              <a:gdLst/>
              <a:ahLst/>
              <a:cxnLst>
                <a:cxn ang="0">
                  <a:pos x="0" y="2147483646"/>
                </a:cxn>
                <a:cxn ang="0">
                  <a:pos x="2147483646" y="0"/>
                </a:cxn>
              </a:cxnLst>
              <a:pathLst>
                <a:path w="2" h="28">
                  <a:moveTo>
                    <a:pt x="0" y="28"/>
                  </a:moveTo>
                  <a:cubicBezTo>
                    <a:pt x="1" y="18"/>
                    <a:pt x="2" y="9"/>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3" name="Freeform 793"/>
            <p:cNvSpPr/>
            <p:nvPr/>
          </p:nvSpPr>
          <p:spPr>
            <a:xfrm>
              <a:off x="1029495" y="1919939"/>
              <a:ext cx="5715" cy="51431"/>
            </a:xfrm>
            <a:custGeom>
              <a:avLst/>
              <a:gdLst/>
              <a:ahLst/>
              <a:cxnLst>
                <a:cxn ang="0">
                  <a:pos x="2147483646" y="2147483646"/>
                </a:cxn>
                <a:cxn ang="0">
                  <a:pos x="2147483646" y="0"/>
                </a:cxn>
              </a:cxnLst>
              <a:pathLst>
                <a:path w="2" h="18">
                  <a:moveTo>
                    <a:pt x="1" y="18"/>
                  </a:moveTo>
                  <a:cubicBezTo>
                    <a:pt x="0" y="12"/>
                    <a:pt x="1" y="6"/>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4" name="Freeform 794"/>
            <p:cNvSpPr/>
            <p:nvPr/>
          </p:nvSpPr>
          <p:spPr>
            <a:xfrm>
              <a:off x="2223464" y="2078721"/>
              <a:ext cx="7619" cy="89529"/>
            </a:xfrm>
            <a:custGeom>
              <a:avLst/>
              <a:gdLst/>
              <a:ahLst/>
              <a:cxnLst>
                <a:cxn ang="0">
                  <a:pos x="2147483646" y="2147483646"/>
                </a:cxn>
                <a:cxn ang="0">
                  <a:pos x="0" y="0"/>
                </a:cxn>
              </a:cxnLst>
              <a:pathLst>
                <a:path w="3" h="32">
                  <a:moveTo>
                    <a:pt x="1" y="32"/>
                  </a:moveTo>
                  <a:cubicBezTo>
                    <a:pt x="3" y="22"/>
                    <a:pt x="1" y="1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5" name="Freeform 795"/>
            <p:cNvSpPr/>
            <p:nvPr/>
          </p:nvSpPr>
          <p:spPr>
            <a:xfrm>
              <a:off x="2061553" y="2057767"/>
              <a:ext cx="13334" cy="78099"/>
            </a:xfrm>
            <a:custGeom>
              <a:avLst/>
              <a:gdLst/>
              <a:ahLst/>
              <a:cxnLst>
                <a:cxn ang="0">
                  <a:pos x="2147483646" y="2147483646"/>
                </a:cxn>
                <a:cxn ang="0">
                  <a:pos x="2147483646" y="0"/>
                </a:cxn>
              </a:cxnLst>
              <a:pathLst>
                <a:path w="5" h="28">
                  <a:moveTo>
                    <a:pt x="5" y="28"/>
                  </a:moveTo>
                  <a:cubicBezTo>
                    <a:pt x="0" y="21"/>
                    <a:pt x="2" y="9"/>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6" name="Freeform 796"/>
            <p:cNvSpPr/>
            <p:nvPr/>
          </p:nvSpPr>
          <p:spPr>
            <a:xfrm>
              <a:off x="1941548" y="2090150"/>
              <a:ext cx="19048" cy="64765"/>
            </a:xfrm>
            <a:custGeom>
              <a:avLst/>
              <a:gdLst/>
              <a:ahLst/>
              <a:cxnLst>
                <a:cxn ang="0">
                  <a:pos x="2147483646" y="2147483646"/>
                </a:cxn>
                <a:cxn ang="0">
                  <a:pos x="0" y="0"/>
                </a:cxn>
              </a:cxnLst>
              <a:pathLst>
                <a:path w="7" h="23">
                  <a:moveTo>
                    <a:pt x="7" y="23"/>
                  </a:moveTo>
                  <a:cubicBezTo>
                    <a:pt x="3" y="16"/>
                    <a:pt x="4"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7" name="Freeform 797"/>
            <p:cNvSpPr/>
            <p:nvPr/>
          </p:nvSpPr>
          <p:spPr>
            <a:xfrm>
              <a:off x="1796780" y="2097769"/>
              <a:ext cx="19048" cy="62860"/>
            </a:xfrm>
            <a:custGeom>
              <a:avLst/>
              <a:gdLst/>
              <a:ahLst/>
              <a:cxnLst>
                <a:cxn ang="0">
                  <a:pos x="2147483646" y="2147483646"/>
                </a:cxn>
                <a:cxn ang="0">
                  <a:pos x="0" y="0"/>
                </a:cxn>
              </a:cxnLst>
              <a:pathLst>
                <a:path w="7" h="22">
                  <a:moveTo>
                    <a:pt x="6" y="22"/>
                  </a:moveTo>
                  <a:cubicBezTo>
                    <a:pt x="7" y="15"/>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8" name="Freeform 798"/>
            <p:cNvSpPr/>
            <p:nvPr/>
          </p:nvSpPr>
          <p:spPr>
            <a:xfrm>
              <a:off x="1634869" y="2118723"/>
              <a:ext cx="19048" cy="60956"/>
            </a:xfrm>
            <a:custGeom>
              <a:avLst/>
              <a:gdLst/>
              <a:ahLst/>
              <a:cxnLst>
                <a:cxn ang="0">
                  <a:pos x="2147483646" y="2147483646"/>
                </a:cxn>
                <a:cxn ang="0">
                  <a:pos x="2147483646" y="0"/>
                </a:cxn>
              </a:cxnLst>
              <a:pathLst>
                <a:path w="7" h="22">
                  <a:moveTo>
                    <a:pt x="7" y="22"/>
                  </a:moveTo>
                  <a:cubicBezTo>
                    <a:pt x="0" y="16"/>
                    <a:pt x="3" y="8"/>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59" name="Freeform 799"/>
            <p:cNvSpPr/>
            <p:nvPr/>
          </p:nvSpPr>
          <p:spPr>
            <a:xfrm>
              <a:off x="1514864" y="2145391"/>
              <a:ext cx="7619" cy="53336"/>
            </a:xfrm>
            <a:custGeom>
              <a:avLst/>
              <a:gdLst/>
              <a:ahLst/>
              <a:cxnLst>
                <a:cxn ang="0">
                  <a:pos x="2147483646" y="2147483646"/>
                </a:cxn>
                <a:cxn ang="0">
                  <a:pos x="0" y="0"/>
                </a:cxn>
              </a:cxnLst>
              <a:pathLst>
                <a:path w="3" h="19">
                  <a:moveTo>
                    <a:pt x="3" y="19"/>
                  </a:moveTo>
                  <a:cubicBezTo>
                    <a:pt x="2" y="13"/>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0" name="Freeform 800"/>
            <p:cNvSpPr/>
            <p:nvPr/>
          </p:nvSpPr>
          <p:spPr>
            <a:xfrm>
              <a:off x="1349143" y="2109198"/>
              <a:ext cx="20953" cy="87624"/>
            </a:xfrm>
            <a:custGeom>
              <a:avLst/>
              <a:gdLst/>
              <a:ahLst/>
              <a:cxnLst>
                <a:cxn ang="0">
                  <a:pos x="2147483646" y="2147483646"/>
                </a:cxn>
                <a:cxn ang="0">
                  <a:pos x="0" y="0"/>
                </a:cxn>
              </a:cxnLst>
              <a:pathLst>
                <a:path w="7" h="31">
                  <a:moveTo>
                    <a:pt x="5" y="31"/>
                  </a:moveTo>
                  <a:cubicBezTo>
                    <a:pt x="7" y="21"/>
                    <a:pt x="3" y="9"/>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1" name="Freeform 801"/>
            <p:cNvSpPr/>
            <p:nvPr/>
          </p:nvSpPr>
          <p:spPr>
            <a:xfrm>
              <a:off x="1215804" y="2114913"/>
              <a:ext cx="24763" cy="62860"/>
            </a:xfrm>
            <a:custGeom>
              <a:avLst/>
              <a:gdLst/>
              <a:ahLst/>
              <a:cxnLst>
                <a:cxn ang="0">
                  <a:pos x="2147483646" y="2147483646"/>
                </a:cxn>
                <a:cxn ang="0">
                  <a:pos x="0" y="0"/>
                </a:cxn>
              </a:cxnLst>
              <a:pathLst>
                <a:path w="9" h="22">
                  <a:moveTo>
                    <a:pt x="9" y="22"/>
                  </a:moveTo>
                  <a:cubicBezTo>
                    <a:pt x="9" y="15"/>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2" name="Freeform 802"/>
            <p:cNvSpPr/>
            <p:nvPr/>
          </p:nvSpPr>
          <p:spPr>
            <a:xfrm>
              <a:off x="1053893" y="2114913"/>
              <a:ext cx="17144" cy="51431"/>
            </a:xfrm>
            <a:custGeom>
              <a:avLst/>
              <a:gdLst/>
              <a:ahLst/>
              <a:cxnLst>
                <a:cxn ang="0">
                  <a:pos x="2147483646" y="2147483646"/>
                </a:cxn>
                <a:cxn ang="0">
                  <a:pos x="0" y="0"/>
                </a:cxn>
              </a:cxnLst>
              <a:pathLst>
                <a:path w="6" h="18">
                  <a:moveTo>
                    <a:pt x="5" y="18"/>
                  </a:moveTo>
                  <a:cubicBezTo>
                    <a:pt x="6" y="1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3" name="Freeform 803"/>
            <p:cNvSpPr/>
            <p:nvPr/>
          </p:nvSpPr>
          <p:spPr>
            <a:xfrm>
              <a:off x="928174" y="2113008"/>
              <a:ext cx="15239" cy="60956"/>
            </a:xfrm>
            <a:custGeom>
              <a:avLst/>
              <a:gdLst/>
              <a:ahLst/>
              <a:cxnLst>
                <a:cxn ang="0">
                  <a:pos x="2147483646" y="2147483646"/>
                </a:cxn>
                <a:cxn ang="0">
                  <a:pos x="0" y="0"/>
                </a:cxn>
              </a:cxnLst>
              <a:pathLst>
                <a:path w="5" h="22">
                  <a:moveTo>
                    <a:pt x="3" y="22"/>
                  </a:moveTo>
                  <a:cubicBezTo>
                    <a:pt x="2" y="15"/>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4" name="Freeform 804"/>
            <p:cNvSpPr/>
            <p:nvPr/>
          </p:nvSpPr>
          <p:spPr>
            <a:xfrm>
              <a:off x="770072" y="2118723"/>
              <a:ext cx="7619" cy="47622"/>
            </a:xfrm>
            <a:custGeom>
              <a:avLst/>
              <a:gdLst/>
              <a:ahLst/>
              <a:cxnLst>
                <a:cxn ang="0">
                  <a:pos x="2147483646" y="2147483646"/>
                </a:cxn>
                <a:cxn ang="0">
                  <a:pos x="0" y="0"/>
                </a:cxn>
              </a:cxnLst>
              <a:pathLst>
                <a:path w="3" h="17">
                  <a:moveTo>
                    <a:pt x="3" y="17"/>
                  </a:moveTo>
                  <a:cubicBezTo>
                    <a:pt x="1" y="12"/>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5" name="Freeform 805"/>
            <p:cNvSpPr/>
            <p:nvPr/>
          </p:nvSpPr>
          <p:spPr>
            <a:xfrm>
              <a:off x="2332040" y="2282541"/>
              <a:ext cx="7619" cy="47622"/>
            </a:xfrm>
            <a:custGeom>
              <a:avLst/>
              <a:gdLst/>
              <a:ahLst/>
              <a:cxnLst>
                <a:cxn ang="0">
                  <a:pos x="0" y="2147483646"/>
                </a:cxn>
                <a:cxn ang="0">
                  <a:pos x="2147483646" y="0"/>
                </a:cxn>
              </a:cxnLst>
              <a:pathLst>
                <a:path w="3" h="17">
                  <a:moveTo>
                    <a:pt x="0" y="17"/>
                  </a:moveTo>
                  <a:cubicBezTo>
                    <a:pt x="1" y="15"/>
                    <a:pt x="3" y="5"/>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6" name="Freeform 806"/>
            <p:cNvSpPr/>
            <p:nvPr/>
          </p:nvSpPr>
          <p:spPr>
            <a:xfrm>
              <a:off x="2231083" y="2269207"/>
              <a:ext cx="11429" cy="55241"/>
            </a:xfrm>
            <a:custGeom>
              <a:avLst/>
              <a:gdLst/>
              <a:ahLst/>
              <a:cxnLst>
                <a:cxn ang="0">
                  <a:pos x="0" y="2147483646"/>
                </a:cxn>
                <a:cxn ang="0">
                  <a:pos x="2147483646" y="0"/>
                </a:cxn>
              </a:cxnLst>
              <a:pathLst>
                <a:path w="4" h="20">
                  <a:moveTo>
                    <a:pt x="0" y="20"/>
                  </a:moveTo>
                  <a:cubicBezTo>
                    <a:pt x="1" y="13"/>
                    <a:pt x="4" y="6"/>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7" name="Freeform 807"/>
            <p:cNvSpPr/>
            <p:nvPr/>
          </p:nvSpPr>
          <p:spPr>
            <a:xfrm>
              <a:off x="2032980" y="2313019"/>
              <a:ext cx="22858" cy="64765"/>
            </a:xfrm>
            <a:custGeom>
              <a:avLst/>
              <a:gdLst/>
              <a:ahLst/>
              <a:cxnLst>
                <a:cxn ang="0">
                  <a:pos x="2147483646" y="2147483646"/>
                </a:cxn>
                <a:cxn ang="0">
                  <a:pos x="0" y="0"/>
                </a:cxn>
              </a:cxnLst>
              <a:pathLst>
                <a:path w="8" h="23">
                  <a:moveTo>
                    <a:pt x="8" y="23"/>
                  </a:moveTo>
                  <a:cubicBezTo>
                    <a:pt x="2" y="18"/>
                    <a:pt x="2"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8" name="Freeform 809"/>
            <p:cNvSpPr/>
            <p:nvPr/>
          </p:nvSpPr>
          <p:spPr>
            <a:xfrm>
              <a:off x="2063027" y="2297094"/>
              <a:ext cx="7619" cy="47621"/>
            </a:xfrm>
            <a:custGeom>
              <a:avLst/>
              <a:gdLst/>
              <a:ahLst/>
              <a:cxnLst>
                <a:cxn ang="0">
                  <a:pos x="2147483646" y="2147483646"/>
                </a:cxn>
                <a:cxn ang="0">
                  <a:pos x="0" y="0"/>
                </a:cxn>
              </a:cxnLst>
              <a:pathLst>
                <a:path w="3" h="17">
                  <a:moveTo>
                    <a:pt x="3" y="17"/>
                  </a:moveTo>
                  <a:cubicBezTo>
                    <a:pt x="2" y="11"/>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69" name="Freeform 810"/>
            <p:cNvSpPr/>
            <p:nvPr/>
          </p:nvSpPr>
          <p:spPr>
            <a:xfrm>
              <a:off x="1817301" y="2266616"/>
              <a:ext cx="30478" cy="53336"/>
            </a:xfrm>
            <a:custGeom>
              <a:avLst/>
              <a:gdLst/>
              <a:ahLst/>
              <a:cxnLst>
                <a:cxn ang="0">
                  <a:pos x="2147483646" y="2147483646"/>
                </a:cxn>
                <a:cxn ang="0">
                  <a:pos x="0" y="0"/>
                </a:cxn>
              </a:cxnLst>
              <a:pathLst>
                <a:path w="11" h="19">
                  <a:moveTo>
                    <a:pt x="11" y="19"/>
                  </a:moveTo>
                  <a:cubicBezTo>
                    <a:pt x="9" y="11"/>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0" name="Freeform 811"/>
            <p:cNvSpPr/>
            <p:nvPr/>
          </p:nvSpPr>
          <p:spPr>
            <a:xfrm>
              <a:off x="1697295" y="2297094"/>
              <a:ext cx="13334" cy="66670"/>
            </a:xfrm>
            <a:custGeom>
              <a:avLst/>
              <a:gdLst/>
              <a:ahLst/>
              <a:cxnLst>
                <a:cxn ang="0">
                  <a:pos x="2147483646" y="2147483646"/>
                </a:cxn>
                <a:cxn ang="0">
                  <a:pos x="0" y="0"/>
                </a:cxn>
              </a:cxnLst>
              <a:pathLst>
                <a:path w="5" h="24">
                  <a:moveTo>
                    <a:pt x="5" y="24"/>
                  </a:moveTo>
                  <a:cubicBezTo>
                    <a:pt x="4" y="16"/>
                    <a:pt x="3"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1" name="Freeform 812"/>
            <p:cNvSpPr/>
            <p:nvPr/>
          </p:nvSpPr>
          <p:spPr>
            <a:xfrm>
              <a:off x="1600147" y="2297094"/>
              <a:ext cx="13334" cy="47621"/>
            </a:xfrm>
            <a:custGeom>
              <a:avLst/>
              <a:gdLst/>
              <a:ahLst/>
              <a:cxnLst>
                <a:cxn ang="0">
                  <a:pos x="2147483646" y="2147483646"/>
                </a:cxn>
                <a:cxn ang="0">
                  <a:pos x="0" y="0"/>
                </a:cxn>
              </a:cxnLst>
              <a:pathLst>
                <a:path w="5" h="17">
                  <a:moveTo>
                    <a:pt x="5" y="17"/>
                  </a:moveTo>
                  <a:cubicBezTo>
                    <a:pt x="2" y="11"/>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2" name="Freeform 813"/>
            <p:cNvSpPr/>
            <p:nvPr/>
          </p:nvSpPr>
          <p:spPr>
            <a:xfrm>
              <a:off x="1402042" y="2274235"/>
              <a:ext cx="38097" cy="51431"/>
            </a:xfrm>
            <a:custGeom>
              <a:avLst/>
              <a:gdLst/>
              <a:ahLst/>
              <a:cxnLst>
                <a:cxn ang="0">
                  <a:pos x="2147483646" y="2147483646"/>
                </a:cxn>
                <a:cxn ang="0">
                  <a:pos x="0" y="0"/>
                </a:cxn>
              </a:cxnLst>
              <a:pathLst>
                <a:path w="14" h="18">
                  <a:moveTo>
                    <a:pt x="14" y="18"/>
                  </a:moveTo>
                  <a:cubicBezTo>
                    <a:pt x="9" y="11"/>
                    <a:pt x="6"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3" name="Freeform 814"/>
            <p:cNvSpPr/>
            <p:nvPr/>
          </p:nvSpPr>
          <p:spPr>
            <a:xfrm>
              <a:off x="1293465" y="2295189"/>
              <a:ext cx="38097" cy="43812"/>
            </a:xfrm>
            <a:custGeom>
              <a:avLst/>
              <a:gdLst/>
              <a:ahLst/>
              <a:cxnLst>
                <a:cxn ang="0">
                  <a:pos x="2147483646" y="2147483646"/>
                </a:cxn>
                <a:cxn ang="0">
                  <a:pos x="0" y="0"/>
                </a:cxn>
              </a:cxnLst>
              <a:pathLst>
                <a:path w="14" h="16">
                  <a:moveTo>
                    <a:pt x="14" y="16"/>
                  </a:moveTo>
                  <a:cubicBezTo>
                    <a:pt x="9" y="11"/>
                    <a:pt x="4"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4" name="Freeform 815"/>
            <p:cNvSpPr/>
            <p:nvPr/>
          </p:nvSpPr>
          <p:spPr>
            <a:xfrm>
              <a:off x="2731632" y="1893264"/>
              <a:ext cx="9524" cy="74289"/>
            </a:xfrm>
            <a:custGeom>
              <a:avLst/>
              <a:gdLst/>
              <a:ahLst/>
              <a:cxnLst>
                <a:cxn ang="0">
                  <a:pos x="2147483646" y="2147483646"/>
                </a:cxn>
                <a:cxn ang="0">
                  <a:pos x="2147483646" y="2147483646"/>
                </a:cxn>
                <a:cxn ang="0">
                  <a:pos x="0" y="2147483646"/>
                </a:cxn>
              </a:cxnLst>
              <a:pathLst>
                <a:path w="3" h="27">
                  <a:moveTo>
                    <a:pt x="2" y="27"/>
                  </a:moveTo>
                  <a:cubicBezTo>
                    <a:pt x="1" y="19"/>
                    <a:pt x="3" y="11"/>
                    <a:pt x="3" y="3"/>
                  </a:cubicBezTo>
                  <a:cubicBezTo>
                    <a:pt x="2" y="0"/>
                    <a:pt x="2"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5" name="Freeform 816"/>
            <p:cNvSpPr/>
            <p:nvPr/>
          </p:nvSpPr>
          <p:spPr>
            <a:xfrm>
              <a:off x="2556385" y="1883740"/>
              <a:ext cx="7619" cy="62860"/>
            </a:xfrm>
            <a:custGeom>
              <a:avLst/>
              <a:gdLst/>
              <a:ahLst/>
              <a:cxnLst>
                <a:cxn ang="0">
                  <a:pos x="0" y="2147483646"/>
                </a:cxn>
                <a:cxn ang="0">
                  <a:pos x="0" y="0"/>
                </a:cxn>
              </a:cxnLst>
              <a:pathLst>
                <a:path w="3" h="22">
                  <a:moveTo>
                    <a:pt x="0" y="22"/>
                  </a:moveTo>
                  <a:cubicBezTo>
                    <a:pt x="2" y="15"/>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6" name="Freeform 817"/>
            <p:cNvSpPr/>
            <p:nvPr/>
          </p:nvSpPr>
          <p:spPr>
            <a:xfrm>
              <a:off x="2358280" y="1876120"/>
              <a:ext cx="7619" cy="83814"/>
            </a:xfrm>
            <a:custGeom>
              <a:avLst/>
              <a:gdLst/>
              <a:ahLst/>
              <a:cxnLst>
                <a:cxn ang="0">
                  <a:pos x="2147483646" y="2147483646"/>
                </a:cxn>
                <a:cxn ang="0">
                  <a:pos x="0" y="0"/>
                </a:cxn>
              </a:cxnLst>
              <a:pathLst>
                <a:path w="3" h="30">
                  <a:moveTo>
                    <a:pt x="1" y="30"/>
                  </a:moveTo>
                  <a:cubicBezTo>
                    <a:pt x="1" y="21"/>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7" name="Freeform 818"/>
            <p:cNvSpPr/>
            <p:nvPr/>
          </p:nvSpPr>
          <p:spPr>
            <a:xfrm>
              <a:off x="2230655" y="1857072"/>
              <a:ext cx="13334" cy="62860"/>
            </a:xfrm>
            <a:custGeom>
              <a:avLst/>
              <a:gdLst/>
              <a:ahLst/>
              <a:cxnLst>
                <a:cxn ang="0">
                  <a:pos x="2147483646" y="2147483646"/>
                </a:cxn>
                <a:cxn ang="0">
                  <a:pos x="0" y="0"/>
                </a:cxn>
              </a:cxnLst>
              <a:pathLst>
                <a:path w="5" h="23">
                  <a:moveTo>
                    <a:pt x="5" y="23"/>
                  </a:moveTo>
                  <a:cubicBezTo>
                    <a:pt x="3" y="16"/>
                    <a:pt x="5"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8" name="Freeform 819"/>
            <p:cNvSpPr/>
            <p:nvPr/>
          </p:nvSpPr>
          <p:spPr>
            <a:xfrm>
              <a:off x="2087790" y="1876120"/>
              <a:ext cx="13334" cy="53336"/>
            </a:xfrm>
            <a:custGeom>
              <a:avLst/>
              <a:gdLst/>
              <a:ahLst/>
              <a:cxnLst>
                <a:cxn ang="0">
                  <a:pos x="2147483646" y="2147483646"/>
                </a:cxn>
                <a:cxn ang="0">
                  <a:pos x="0" y="0"/>
                </a:cxn>
              </a:cxnLst>
              <a:pathLst>
                <a:path w="5" h="19">
                  <a:moveTo>
                    <a:pt x="5" y="19"/>
                  </a:moveTo>
                  <a:cubicBezTo>
                    <a:pt x="4" y="1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79" name="Freeform 820"/>
            <p:cNvSpPr/>
            <p:nvPr/>
          </p:nvSpPr>
          <p:spPr>
            <a:xfrm>
              <a:off x="1939212" y="1883740"/>
              <a:ext cx="20953" cy="72385"/>
            </a:xfrm>
            <a:custGeom>
              <a:avLst/>
              <a:gdLst/>
              <a:ahLst/>
              <a:cxnLst>
                <a:cxn ang="0">
                  <a:pos x="2147483646" y="2147483646"/>
                </a:cxn>
                <a:cxn ang="0">
                  <a:pos x="0" y="0"/>
                </a:cxn>
              </a:cxnLst>
              <a:pathLst>
                <a:path w="7" h="26">
                  <a:moveTo>
                    <a:pt x="7" y="26"/>
                  </a:moveTo>
                  <a:cubicBezTo>
                    <a:pt x="3" y="18"/>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0" name="Freeform 821"/>
            <p:cNvSpPr/>
            <p:nvPr/>
          </p:nvSpPr>
          <p:spPr>
            <a:xfrm>
              <a:off x="1767774" y="1889454"/>
              <a:ext cx="13334" cy="70480"/>
            </a:xfrm>
            <a:custGeom>
              <a:avLst/>
              <a:gdLst/>
              <a:ahLst/>
              <a:cxnLst>
                <a:cxn ang="0">
                  <a:pos x="2147483646" y="2147483646"/>
                </a:cxn>
                <a:cxn ang="0">
                  <a:pos x="0" y="0"/>
                </a:cxn>
              </a:cxnLst>
              <a:pathLst>
                <a:path w="5" h="25">
                  <a:moveTo>
                    <a:pt x="5" y="25"/>
                  </a:moveTo>
                  <a:cubicBezTo>
                    <a:pt x="4" y="18"/>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1" name="Freeform 822"/>
            <p:cNvSpPr/>
            <p:nvPr/>
          </p:nvSpPr>
          <p:spPr>
            <a:xfrm>
              <a:off x="1600147" y="1898979"/>
              <a:ext cx="30478" cy="74289"/>
            </a:xfrm>
            <a:custGeom>
              <a:avLst/>
              <a:gdLst/>
              <a:ahLst/>
              <a:cxnLst>
                <a:cxn ang="0">
                  <a:pos x="2147483646" y="2147483646"/>
                </a:cxn>
                <a:cxn ang="0">
                  <a:pos x="0" y="0"/>
                </a:cxn>
              </a:cxnLst>
              <a:pathLst>
                <a:path w="11" h="27">
                  <a:moveTo>
                    <a:pt x="11" y="27"/>
                  </a:moveTo>
                  <a:cubicBezTo>
                    <a:pt x="7" y="19"/>
                    <a:pt x="6"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2" name="Freeform 823"/>
            <p:cNvSpPr/>
            <p:nvPr/>
          </p:nvSpPr>
          <p:spPr>
            <a:xfrm>
              <a:off x="1449663" y="1900883"/>
              <a:ext cx="19049" cy="55241"/>
            </a:xfrm>
            <a:custGeom>
              <a:avLst/>
              <a:gdLst/>
              <a:ahLst/>
              <a:cxnLst>
                <a:cxn ang="0">
                  <a:pos x="2147483646" y="2147483646"/>
                </a:cxn>
                <a:cxn ang="0">
                  <a:pos x="0" y="0"/>
                </a:cxn>
              </a:cxnLst>
              <a:pathLst>
                <a:path w="7" h="20">
                  <a:moveTo>
                    <a:pt x="7" y="20"/>
                  </a:moveTo>
                  <a:cubicBezTo>
                    <a:pt x="5" y="14"/>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3" name="Freeform 824"/>
            <p:cNvSpPr/>
            <p:nvPr/>
          </p:nvSpPr>
          <p:spPr>
            <a:xfrm>
              <a:off x="1295370" y="1906598"/>
              <a:ext cx="28573" cy="47621"/>
            </a:xfrm>
            <a:custGeom>
              <a:avLst/>
              <a:gdLst/>
              <a:ahLst/>
              <a:cxnLst>
                <a:cxn ang="0">
                  <a:pos x="2147483646" y="2147483646"/>
                </a:cxn>
                <a:cxn ang="0">
                  <a:pos x="0" y="0"/>
                </a:cxn>
              </a:cxnLst>
              <a:pathLst>
                <a:path w="10" h="17">
                  <a:moveTo>
                    <a:pt x="10" y="17"/>
                  </a:moveTo>
                  <a:cubicBezTo>
                    <a:pt x="8" y="1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4" name="Freeform 825"/>
            <p:cNvSpPr/>
            <p:nvPr/>
          </p:nvSpPr>
          <p:spPr>
            <a:xfrm>
              <a:off x="1142981" y="1923742"/>
              <a:ext cx="26668" cy="43812"/>
            </a:xfrm>
            <a:custGeom>
              <a:avLst/>
              <a:gdLst/>
              <a:ahLst/>
              <a:cxnLst>
                <a:cxn ang="0">
                  <a:pos x="2147483646" y="2147483646"/>
                </a:cxn>
                <a:cxn ang="0">
                  <a:pos x="0" y="0"/>
                </a:cxn>
              </a:cxnLst>
              <a:pathLst>
                <a:path w="10" h="16">
                  <a:moveTo>
                    <a:pt x="10" y="16"/>
                  </a:moveTo>
                  <a:cubicBezTo>
                    <a:pt x="8" y="10"/>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5" name="Freeform 826"/>
            <p:cNvSpPr/>
            <p:nvPr/>
          </p:nvSpPr>
          <p:spPr>
            <a:xfrm>
              <a:off x="1036309" y="1948505"/>
              <a:ext cx="7619" cy="34287"/>
            </a:xfrm>
            <a:custGeom>
              <a:avLst/>
              <a:gdLst/>
              <a:ahLst/>
              <a:cxnLst>
                <a:cxn ang="0">
                  <a:pos x="2147483646" y="2147483646"/>
                </a:cxn>
                <a:cxn ang="0">
                  <a:pos x="0" y="0"/>
                </a:cxn>
              </a:cxnLst>
              <a:pathLst>
                <a:path w="3" h="12">
                  <a:moveTo>
                    <a:pt x="3" y="12"/>
                  </a:moveTo>
                  <a:cubicBezTo>
                    <a:pt x="2" y="8"/>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6" name="Freeform 827"/>
            <p:cNvSpPr/>
            <p:nvPr/>
          </p:nvSpPr>
          <p:spPr>
            <a:xfrm>
              <a:off x="2201704" y="2113001"/>
              <a:ext cx="13334" cy="49526"/>
            </a:xfrm>
            <a:custGeom>
              <a:avLst/>
              <a:gdLst/>
              <a:ahLst/>
              <a:cxnLst>
                <a:cxn ang="0">
                  <a:pos x="2147483646" y="2147483646"/>
                </a:cxn>
                <a:cxn ang="0">
                  <a:pos x="0" y="0"/>
                </a:cxn>
              </a:cxnLst>
              <a:pathLst>
                <a:path w="5" h="18">
                  <a:moveTo>
                    <a:pt x="4" y="18"/>
                  </a:moveTo>
                  <a:cubicBezTo>
                    <a:pt x="5" y="11"/>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7" name="Freeform 828"/>
            <p:cNvSpPr/>
            <p:nvPr/>
          </p:nvSpPr>
          <p:spPr>
            <a:xfrm>
              <a:off x="2461142" y="1685635"/>
              <a:ext cx="17144" cy="64765"/>
            </a:xfrm>
            <a:custGeom>
              <a:avLst/>
              <a:gdLst/>
              <a:ahLst/>
              <a:cxnLst>
                <a:cxn ang="0">
                  <a:pos x="0" y="2147483646"/>
                </a:cxn>
                <a:cxn ang="0">
                  <a:pos x="2147483646" y="0"/>
                </a:cxn>
              </a:cxnLst>
              <a:pathLst>
                <a:path w="6" h="23">
                  <a:moveTo>
                    <a:pt x="0" y="23"/>
                  </a:moveTo>
                  <a:cubicBezTo>
                    <a:pt x="1" y="17"/>
                    <a:pt x="6" y="4"/>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8" name="Freeform 829"/>
            <p:cNvSpPr/>
            <p:nvPr/>
          </p:nvSpPr>
          <p:spPr>
            <a:xfrm>
              <a:off x="2310659" y="1678015"/>
              <a:ext cx="13334" cy="66670"/>
            </a:xfrm>
            <a:custGeom>
              <a:avLst/>
              <a:gdLst/>
              <a:ahLst/>
              <a:cxnLst>
                <a:cxn ang="0">
                  <a:pos x="2147483646" y="2147483646"/>
                </a:cxn>
                <a:cxn ang="0">
                  <a:pos x="0" y="0"/>
                </a:cxn>
              </a:cxnLst>
              <a:pathLst>
                <a:path w="5" h="24">
                  <a:moveTo>
                    <a:pt x="3" y="24"/>
                  </a:moveTo>
                  <a:cubicBezTo>
                    <a:pt x="4"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89" name="Freeform 830"/>
            <p:cNvSpPr/>
            <p:nvPr/>
          </p:nvSpPr>
          <p:spPr>
            <a:xfrm>
              <a:off x="2184938" y="1674206"/>
              <a:ext cx="11429" cy="59051"/>
            </a:xfrm>
            <a:custGeom>
              <a:avLst/>
              <a:gdLst/>
              <a:ahLst/>
              <a:cxnLst>
                <a:cxn ang="0">
                  <a:pos x="2147483646" y="2147483646"/>
                </a:cxn>
                <a:cxn ang="0">
                  <a:pos x="0" y="0"/>
                </a:cxn>
              </a:cxnLst>
              <a:pathLst>
                <a:path w="4" h="21">
                  <a:moveTo>
                    <a:pt x="4" y="21"/>
                  </a:moveTo>
                  <a:cubicBezTo>
                    <a:pt x="1" y="15"/>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0" name="Freeform 831"/>
            <p:cNvSpPr/>
            <p:nvPr/>
          </p:nvSpPr>
          <p:spPr>
            <a:xfrm>
              <a:off x="2051598" y="1685635"/>
              <a:ext cx="17144" cy="53336"/>
            </a:xfrm>
            <a:custGeom>
              <a:avLst/>
              <a:gdLst/>
              <a:ahLst/>
              <a:cxnLst>
                <a:cxn ang="0">
                  <a:pos x="2147483646" y="2147483646"/>
                </a:cxn>
                <a:cxn ang="0">
                  <a:pos x="0" y="0"/>
                </a:cxn>
              </a:cxnLst>
              <a:pathLst>
                <a:path w="6" h="19">
                  <a:moveTo>
                    <a:pt x="6" y="19"/>
                  </a:moveTo>
                  <a:cubicBezTo>
                    <a:pt x="2" y="14"/>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1" name="Freeform 832"/>
            <p:cNvSpPr/>
            <p:nvPr/>
          </p:nvSpPr>
          <p:spPr>
            <a:xfrm>
              <a:off x="1859208" y="1710398"/>
              <a:ext cx="19049" cy="53336"/>
            </a:xfrm>
            <a:custGeom>
              <a:avLst/>
              <a:gdLst/>
              <a:ahLst/>
              <a:cxnLst>
                <a:cxn ang="0">
                  <a:pos x="2147483646" y="2147483646"/>
                </a:cxn>
                <a:cxn ang="0">
                  <a:pos x="0" y="0"/>
                </a:cxn>
              </a:cxnLst>
              <a:pathLst>
                <a:path w="7" h="19">
                  <a:moveTo>
                    <a:pt x="7" y="19"/>
                  </a:moveTo>
                  <a:cubicBezTo>
                    <a:pt x="4" y="13"/>
                    <a:pt x="6"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2" name="Freeform 833"/>
            <p:cNvSpPr/>
            <p:nvPr/>
          </p:nvSpPr>
          <p:spPr>
            <a:xfrm>
              <a:off x="1714438" y="1725637"/>
              <a:ext cx="22858" cy="60955"/>
            </a:xfrm>
            <a:custGeom>
              <a:avLst/>
              <a:gdLst/>
              <a:ahLst/>
              <a:cxnLst>
                <a:cxn ang="0">
                  <a:pos x="2147483646" y="2147483646"/>
                </a:cxn>
                <a:cxn ang="0">
                  <a:pos x="0" y="0"/>
                </a:cxn>
              </a:cxnLst>
              <a:pathLst>
                <a:path w="8" h="22">
                  <a:moveTo>
                    <a:pt x="8" y="22"/>
                  </a:moveTo>
                  <a:cubicBezTo>
                    <a:pt x="5" y="15"/>
                    <a:pt x="6"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3" name="Freeform 834"/>
            <p:cNvSpPr/>
            <p:nvPr/>
          </p:nvSpPr>
          <p:spPr>
            <a:xfrm>
              <a:off x="1584908" y="1719922"/>
              <a:ext cx="17144" cy="55241"/>
            </a:xfrm>
            <a:custGeom>
              <a:avLst/>
              <a:gdLst/>
              <a:ahLst/>
              <a:cxnLst>
                <a:cxn ang="0">
                  <a:pos x="2147483646" y="2147483646"/>
                </a:cxn>
                <a:cxn ang="0">
                  <a:pos x="0" y="0"/>
                </a:cxn>
              </a:cxnLst>
              <a:pathLst>
                <a:path w="6" h="20">
                  <a:moveTo>
                    <a:pt x="6" y="20"/>
                  </a:moveTo>
                  <a:cubicBezTo>
                    <a:pt x="3" y="13"/>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4" name="Freeform 835"/>
            <p:cNvSpPr/>
            <p:nvPr/>
          </p:nvSpPr>
          <p:spPr>
            <a:xfrm>
              <a:off x="1443949" y="1738971"/>
              <a:ext cx="13334" cy="66670"/>
            </a:xfrm>
            <a:custGeom>
              <a:avLst/>
              <a:gdLst/>
              <a:ahLst/>
              <a:cxnLst>
                <a:cxn ang="0">
                  <a:pos x="2147483646" y="2147483646"/>
                </a:cxn>
                <a:cxn ang="0">
                  <a:pos x="0" y="0"/>
                </a:cxn>
              </a:cxnLst>
              <a:pathLst>
                <a:path w="5" h="24">
                  <a:moveTo>
                    <a:pt x="5" y="24"/>
                  </a:moveTo>
                  <a:cubicBezTo>
                    <a:pt x="3" y="16"/>
                    <a:pt x="4"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5" name="Freeform 836"/>
            <p:cNvSpPr/>
            <p:nvPr/>
          </p:nvSpPr>
          <p:spPr>
            <a:xfrm>
              <a:off x="1295370" y="1744685"/>
              <a:ext cx="19049" cy="49526"/>
            </a:xfrm>
            <a:custGeom>
              <a:avLst/>
              <a:gdLst/>
              <a:ahLst/>
              <a:cxnLst>
                <a:cxn ang="0">
                  <a:pos x="2147483646" y="2147483646"/>
                </a:cxn>
                <a:cxn ang="0">
                  <a:pos x="0" y="0"/>
                </a:cxn>
              </a:cxnLst>
              <a:pathLst>
                <a:path w="7" h="18">
                  <a:moveTo>
                    <a:pt x="7" y="18"/>
                  </a:moveTo>
                  <a:cubicBezTo>
                    <a:pt x="3" y="13"/>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6" name="Freeform 837"/>
            <p:cNvSpPr/>
            <p:nvPr/>
          </p:nvSpPr>
          <p:spPr>
            <a:xfrm>
              <a:off x="1167745" y="1769448"/>
              <a:ext cx="22858" cy="41907"/>
            </a:xfrm>
            <a:custGeom>
              <a:avLst/>
              <a:gdLst/>
              <a:ahLst/>
              <a:cxnLst>
                <a:cxn ang="0">
                  <a:pos x="2147483646" y="2147483646"/>
                </a:cxn>
                <a:cxn ang="0">
                  <a:pos x="0" y="0"/>
                </a:cxn>
              </a:cxnLst>
              <a:pathLst>
                <a:path w="8" h="15">
                  <a:moveTo>
                    <a:pt x="8" y="15"/>
                  </a:moveTo>
                  <a:cubicBezTo>
                    <a:pt x="5" y="10"/>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7" name="Freeform 838"/>
            <p:cNvSpPr/>
            <p:nvPr/>
          </p:nvSpPr>
          <p:spPr>
            <a:xfrm>
              <a:off x="1066787" y="1761829"/>
              <a:ext cx="19049" cy="41907"/>
            </a:xfrm>
            <a:custGeom>
              <a:avLst/>
              <a:gdLst/>
              <a:ahLst/>
              <a:cxnLst>
                <a:cxn ang="0">
                  <a:pos x="2147483646" y="2147483646"/>
                </a:cxn>
                <a:cxn ang="0">
                  <a:pos x="0" y="0"/>
                </a:cxn>
              </a:cxnLst>
              <a:pathLst>
                <a:path w="7" h="15">
                  <a:moveTo>
                    <a:pt x="7" y="15"/>
                  </a:moveTo>
                  <a:cubicBezTo>
                    <a:pt x="5" y="10"/>
                    <a:pt x="0"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8" name="Freeform 839"/>
            <p:cNvSpPr/>
            <p:nvPr/>
          </p:nvSpPr>
          <p:spPr>
            <a:xfrm>
              <a:off x="1661102" y="1527532"/>
              <a:ext cx="30478" cy="80004"/>
            </a:xfrm>
            <a:custGeom>
              <a:avLst/>
              <a:gdLst/>
              <a:ahLst/>
              <a:cxnLst>
                <a:cxn ang="0">
                  <a:pos x="2147483646" y="2147483646"/>
                </a:cxn>
                <a:cxn ang="0">
                  <a:pos x="0" y="0"/>
                </a:cxn>
              </a:cxnLst>
              <a:pathLst>
                <a:path w="11" h="29">
                  <a:moveTo>
                    <a:pt x="11" y="29"/>
                  </a:moveTo>
                  <a:cubicBezTo>
                    <a:pt x="7" y="20"/>
                    <a:pt x="3" y="9"/>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399" name="Freeform 840"/>
            <p:cNvSpPr/>
            <p:nvPr/>
          </p:nvSpPr>
          <p:spPr>
            <a:xfrm>
              <a:off x="1533477" y="1521817"/>
              <a:ext cx="24763" cy="47621"/>
            </a:xfrm>
            <a:custGeom>
              <a:avLst/>
              <a:gdLst/>
              <a:ahLst/>
              <a:cxnLst>
                <a:cxn ang="0">
                  <a:pos x="2147483646" y="2147483646"/>
                </a:cxn>
                <a:cxn ang="0">
                  <a:pos x="0" y="0"/>
                </a:cxn>
              </a:cxnLst>
              <a:pathLst>
                <a:path w="9" h="17">
                  <a:moveTo>
                    <a:pt x="9" y="17"/>
                  </a:moveTo>
                  <a:cubicBezTo>
                    <a:pt x="5" y="11"/>
                    <a:pt x="6"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0" name="Freeform 841"/>
            <p:cNvSpPr/>
            <p:nvPr/>
          </p:nvSpPr>
          <p:spPr>
            <a:xfrm>
              <a:off x="1419186" y="1554200"/>
              <a:ext cx="19049" cy="34287"/>
            </a:xfrm>
            <a:custGeom>
              <a:avLst/>
              <a:gdLst/>
              <a:ahLst/>
              <a:cxnLst>
                <a:cxn ang="0">
                  <a:pos x="2147483646" y="2147483646"/>
                </a:cxn>
                <a:cxn ang="0">
                  <a:pos x="0" y="0"/>
                </a:cxn>
              </a:cxnLst>
              <a:pathLst>
                <a:path w="7" h="12">
                  <a:moveTo>
                    <a:pt x="7" y="12"/>
                  </a:moveTo>
                  <a:cubicBezTo>
                    <a:pt x="4" y="8"/>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1" name="Freeform 842"/>
            <p:cNvSpPr/>
            <p:nvPr/>
          </p:nvSpPr>
          <p:spPr>
            <a:xfrm>
              <a:off x="1179174" y="1638013"/>
              <a:ext cx="30478" cy="34287"/>
            </a:xfrm>
            <a:custGeom>
              <a:avLst/>
              <a:gdLst/>
              <a:ahLst/>
              <a:cxnLst>
                <a:cxn ang="0">
                  <a:pos x="2147483646" y="2147483646"/>
                </a:cxn>
                <a:cxn ang="0">
                  <a:pos x="0" y="0"/>
                </a:cxn>
              </a:cxnLst>
              <a:pathLst>
                <a:path w="11" h="12">
                  <a:moveTo>
                    <a:pt x="11" y="12"/>
                  </a:moveTo>
                  <a:cubicBezTo>
                    <a:pt x="9" y="6"/>
                    <a:pt x="5"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2" name="Freeform 843"/>
            <p:cNvSpPr/>
            <p:nvPr/>
          </p:nvSpPr>
          <p:spPr>
            <a:xfrm>
              <a:off x="1101075" y="1636108"/>
              <a:ext cx="13334" cy="36192"/>
            </a:xfrm>
            <a:custGeom>
              <a:avLst/>
              <a:gdLst/>
              <a:ahLst/>
              <a:cxnLst>
                <a:cxn ang="0">
                  <a:pos x="2147483646" y="2147483646"/>
                </a:cxn>
                <a:cxn ang="0">
                  <a:pos x="0" y="0"/>
                </a:cxn>
              </a:cxnLst>
              <a:pathLst>
                <a:path w="5" h="13">
                  <a:moveTo>
                    <a:pt x="5" y="13"/>
                  </a:moveTo>
                  <a:cubicBezTo>
                    <a:pt x="3" y="9"/>
                    <a:pt x="0"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3" name="Freeform 844"/>
            <p:cNvSpPr/>
            <p:nvPr/>
          </p:nvSpPr>
          <p:spPr>
            <a:xfrm>
              <a:off x="2080171" y="1546580"/>
              <a:ext cx="13334" cy="22858"/>
            </a:xfrm>
            <a:custGeom>
              <a:avLst/>
              <a:gdLst/>
              <a:ahLst/>
              <a:cxnLst>
                <a:cxn ang="0">
                  <a:pos x="2147483646" y="2147483646"/>
                </a:cxn>
                <a:cxn ang="0">
                  <a:pos x="0" y="0"/>
                </a:cxn>
              </a:cxnLst>
              <a:pathLst>
                <a:path w="5" h="8">
                  <a:moveTo>
                    <a:pt x="5" y="8"/>
                  </a:moveTo>
                  <a:cubicBezTo>
                    <a:pt x="5" y="5"/>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4" name="Freeform 845"/>
            <p:cNvSpPr/>
            <p:nvPr/>
          </p:nvSpPr>
          <p:spPr>
            <a:xfrm>
              <a:off x="2002072" y="1538961"/>
              <a:ext cx="13334" cy="49526"/>
            </a:xfrm>
            <a:custGeom>
              <a:avLst/>
              <a:gdLst/>
              <a:ahLst/>
              <a:cxnLst>
                <a:cxn ang="0">
                  <a:pos x="2147483646" y="2147483646"/>
                </a:cxn>
                <a:cxn ang="0">
                  <a:pos x="0" y="0"/>
                </a:cxn>
              </a:cxnLst>
              <a:pathLst>
                <a:path w="5" h="18">
                  <a:moveTo>
                    <a:pt x="5" y="18"/>
                  </a:moveTo>
                  <a:cubicBezTo>
                    <a:pt x="1" y="12"/>
                    <a:pt x="1"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5" name="Freeform 846"/>
            <p:cNvSpPr/>
            <p:nvPr/>
          </p:nvSpPr>
          <p:spPr>
            <a:xfrm>
              <a:off x="2480191" y="1596106"/>
              <a:ext cx="15239" cy="40002"/>
            </a:xfrm>
            <a:custGeom>
              <a:avLst/>
              <a:gdLst/>
              <a:ahLst/>
              <a:cxnLst>
                <a:cxn ang="0">
                  <a:pos x="2147483646" y="2147483646"/>
                </a:cxn>
                <a:cxn ang="0">
                  <a:pos x="0" y="0"/>
                </a:cxn>
              </a:cxnLst>
              <a:pathLst>
                <a:path w="5" h="14">
                  <a:moveTo>
                    <a:pt x="5" y="14"/>
                  </a:moveTo>
                  <a:cubicBezTo>
                    <a:pt x="3" y="10"/>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6" name="Freeform 1055"/>
            <p:cNvSpPr/>
            <p:nvPr/>
          </p:nvSpPr>
          <p:spPr>
            <a:xfrm>
              <a:off x="77141" y="4963373"/>
              <a:ext cx="4838336" cy="17048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34" h="611">
                  <a:moveTo>
                    <a:pt x="127" y="542"/>
                  </a:moveTo>
                  <a:cubicBezTo>
                    <a:pt x="92" y="518"/>
                    <a:pt x="49" y="407"/>
                    <a:pt x="115" y="391"/>
                  </a:cubicBezTo>
                  <a:cubicBezTo>
                    <a:pt x="77" y="414"/>
                    <a:pt x="38" y="379"/>
                    <a:pt x="23" y="346"/>
                  </a:cubicBezTo>
                  <a:cubicBezTo>
                    <a:pt x="0" y="293"/>
                    <a:pt x="52" y="268"/>
                    <a:pt x="101" y="278"/>
                  </a:cubicBezTo>
                  <a:cubicBezTo>
                    <a:pt x="82" y="268"/>
                    <a:pt x="52" y="237"/>
                    <a:pt x="57" y="208"/>
                  </a:cubicBezTo>
                  <a:cubicBezTo>
                    <a:pt x="65" y="162"/>
                    <a:pt x="140" y="150"/>
                    <a:pt x="174" y="160"/>
                  </a:cubicBezTo>
                  <a:cubicBezTo>
                    <a:pt x="173" y="102"/>
                    <a:pt x="243" y="67"/>
                    <a:pt x="283" y="115"/>
                  </a:cubicBezTo>
                  <a:cubicBezTo>
                    <a:pt x="271" y="0"/>
                    <a:pt x="477" y="30"/>
                    <a:pt x="464" y="115"/>
                  </a:cubicBezTo>
                  <a:cubicBezTo>
                    <a:pt x="468" y="84"/>
                    <a:pt x="518" y="77"/>
                    <a:pt x="542" y="81"/>
                  </a:cubicBezTo>
                  <a:cubicBezTo>
                    <a:pt x="580" y="87"/>
                    <a:pt x="612" y="125"/>
                    <a:pt x="622" y="160"/>
                  </a:cubicBezTo>
                  <a:cubicBezTo>
                    <a:pt x="642" y="128"/>
                    <a:pt x="712" y="123"/>
                    <a:pt x="744" y="136"/>
                  </a:cubicBezTo>
                  <a:cubicBezTo>
                    <a:pt x="778" y="150"/>
                    <a:pt x="799" y="179"/>
                    <a:pt x="817" y="210"/>
                  </a:cubicBezTo>
                  <a:cubicBezTo>
                    <a:pt x="845" y="190"/>
                    <a:pt x="879" y="172"/>
                    <a:pt x="915" y="178"/>
                  </a:cubicBezTo>
                  <a:cubicBezTo>
                    <a:pt x="948" y="184"/>
                    <a:pt x="1006" y="209"/>
                    <a:pt x="1009" y="246"/>
                  </a:cubicBezTo>
                  <a:cubicBezTo>
                    <a:pt x="1058" y="189"/>
                    <a:pt x="1152" y="198"/>
                    <a:pt x="1194" y="259"/>
                  </a:cubicBezTo>
                  <a:cubicBezTo>
                    <a:pt x="1235" y="215"/>
                    <a:pt x="1332" y="193"/>
                    <a:pt x="1361" y="266"/>
                  </a:cubicBezTo>
                  <a:cubicBezTo>
                    <a:pt x="1392" y="234"/>
                    <a:pt x="1438" y="214"/>
                    <a:pt x="1479" y="243"/>
                  </a:cubicBezTo>
                  <a:cubicBezTo>
                    <a:pt x="1511" y="265"/>
                    <a:pt x="1519" y="306"/>
                    <a:pt x="1510" y="341"/>
                  </a:cubicBezTo>
                  <a:cubicBezTo>
                    <a:pt x="1532" y="312"/>
                    <a:pt x="1575" y="307"/>
                    <a:pt x="1607" y="320"/>
                  </a:cubicBezTo>
                  <a:cubicBezTo>
                    <a:pt x="1632" y="330"/>
                    <a:pt x="1661" y="370"/>
                    <a:pt x="1629" y="393"/>
                  </a:cubicBezTo>
                  <a:cubicBezTo>
                    <a:pt x="1672" y="362"/>
                    <a:pt x="1734" y="399"/>
                    <a:pt x="1720" y="457"/>
                  </a:cubicBezTo>
                  <a:cubicBezTo>
                    <a:pt x="1698" y="548"/>
                    <a:pt x="1591" y="508"/>
                    <a:pt x="1539" y="480"/>
                  </a:cubicBezTo>
                  <a:cubicBezTo>
                    <a:pt x="1563" y="502"/>
                    <a:pt x="1545" y="538"/>
                    <a:pt x="1518" y="548"/>
                  </a:cubicBezTo>
                  <a:cubicBezTo>
                    <a:pt x="1481" y="562"/>
                    <a:pt x="1437" y="526"/>
                    <a:pt x="1415" y="498"/>
                  </a:cubicBezTo>
                  <a:cubicBezTo>
                    <a:pt x="1417" y="530"/>
                    <a:pt x="1381" y="570"/>
                    <a:pt x="1352" y="577"/>
                  </a:cubicBezTo>
                  <a:cubicBezTo>
                    <a:pt x="1308" y="587"/>
                    <a:pt x="1251" y="548"/>
                    <a:pt x="1225" y="514"/>
                  </a:cubicBezTo>
                  <a:cubicBezTo>
                    <a:pt x="1230" y="552"/>
                    <a:pt x="1199" y="592"/>
                    <a:pt x="1161" y="597"/>
                  </a:cubicBezTo>
                  <a:cubicBezTo>
                    <a:pt x="1132" y="600"/>
                    <a:pt x="1069" y="566"/>
                    <a:pt x="1072" y="532"/>
                  </a:cubicBezTo>
                  <a:cubicBezTo>
                    <a:pt x="1072" y="556"/>
                    <a:pt x="1034" y="568"/>
                    <a:pt x="1015" y="567"/>
                  </a:cubicBezTo>
                  <a:cubicBezTo>
                    <a:pt x="983" y="566"/>
                    <a:pt x="931" y="528"/>
                    <a:pt x="929" y="493"/>
                  </a:cubicBezTo>
                  <a:cubicBezTo>
                    <a:pt x="925" y="577"/>
                    <a:pt x="817" y="597"/>
                    <a:pt x="755" y="575"/>
                  </a:cubicBezTo>
                  <a:cubicBezTo>
                    <a:pt x="724" y="563"/>
                    <a:pt x="715" y="549"/>
                    <a:pt x="699" y="522"/>
                  </a:cubicBezTo>
                  <a:cubicBezTo>
                    <a:pt x="685" y="551"/>
                    <a:pt x="673" y="590"/>
                    <a:pt x="638" y="601"/>
                  </a:cubicBezTo>
                  <a:cubicBezTo>
                    <a:pt x="604" y="611"/>
                    <a:pt x="566" y="574"/>
                    <a:pt x="554" y="546"/>
                  </a:cubicBezTo>
                  <a:cubicBezTo>
                    <a:pt x="558" y="577"/>
                    <a:pt x="531" y="598"/>
                    <a:pt x="502" y="599"/>
                  </a:cubicBezTo>
                  <a:cubicBezTo>
                    <a:pt x="469" y="601"/>
                    <a:pt x="430" y="567"/>
                    <a:pt x="415" y="540"/>
                  </a:cubicBezTo>
                  <a:cubicBezTo>
                    <a:pt x="383" y="609"/>
                    <a:pt x="298" y="605"/>
                    <a:pt x="272" y="534"/>
                  </a:cubicBezTo>
                  <a:cubicBezTo>
                    <a:pt x="256" y="578"/>
                    <a:pt x="157" y="563"/>
                    <a:pt x="127" y="542"/>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0407" name="Freeform 1056"/>
            <p:cNvSpPr/>
            <p:nvPr/>
          </p:nvSpPr>
          <p:spPr>
            <a:xfrm>
              <a:off x="3830367" y="5855442"/>
              <a:ext cx="5715" cy="38097"/>
            </a:xfrm>
            <a:custGeom>
              <a:avLst/>
              <a:gdLst/>
              <a:ahLst/>
              <a:cxnLst>
                <a:cxn ang="0">
                  <a:pos x="2147483646" y="0"/>
                </a:cxn>
                <a:cxn ang="0">
                  <a:pos x="0" y="2147483646"/>
                </a:cxn>
              </a:cxnLst>
              <a:pathLst>
                <a:path w="2" h="14">
                  <a:moveTo>
                    <a:pt x="2" y="0"/>
                  </a:moveTo>
                  <a:cubicBezTo>
                    <a:pt x="2" y="5"/>
                    <a:pt x="2"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8" name="Freeform 1057"/>
            <p:cNvSpPr/>
            <p:nvPr/>
          </p:nvSpPr>
          <p:spPr>
            <a:xfrm>
              <a:off x="3725599" y="5864966"/>
              <a:ext cx="5715" cy="45717"/>
            </a:xfrm>
            <a:custGeom>
              <a:avLst/>
              <a:gdLst/>
              <a:ahLst/>
              <a:cxnLst>
                <a:cxn ang="0">
                  <a:pos x="2147483646" y="0"/>
                </a:cxn>
                <a:cxn ang="0">
                  <a:pos x="0" y="2147483646"/>
                </a:cxn>
              </a:cxnLst>
              <a:pathLst>
                <a:path w="2" h="16">
                  <a:moveTo>
                    <a:pt x="2" y="0"/>
                  </a:moveTo>
                  <a:cubicBezTo>
                    <a:pt x="2" y="5"/>
                    <a:pt x="2"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09" name="Freeform 1058"/>
            <p:cNvSpPr/>
            <p:nvPr/>
          </p:nvSpPr>
          <p:spPr>
            <a:xfrm>
              <a:off x="3613213" y="5851632"/>
              <a:ext cx="11429" cy="34287"/>
            </a:xfrm>
            <a:custGeom>
              <a:avLst/>
              <a:gdLst/>
              <a:ahLst/>
              <a:cxnLst>
                <a:cxn ang="0">
                  <a:pos x="2147483646" y="0"/>
                </a:cxn>
                <a:cxn ang="0">
                  <a:pos x="0" y="2147483646"/>
                </a:cxn>
              </a:cxnLst>
              <a:pathLst>
                <a:path w="4" h="12">
                  <a:moveTo>
                    <a:pt x="4" y="0"/>
                  </a:moveTo>
                  <a:cubicBezTo>
                    <a:pt x="4" y="4"/>
                    <a:pt x="3"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0" name="Freeform 1059"/>
            <p:cNvSpPr/>
            <p:nvPr/>
          </p:nvSpPr>
          <p:spPr>
            <a:xfrm>
              <a:off x="3474158" y="5832584"/>
              <a:ext cx="5715" cy="36192"/>
            </a:xfrm>
            <a:custGeom>
              <a:avLst/>
              <a:gdLst/>
              <a:ahLst/>
              <a:cxnLst>
                <a:cxn ang="0">
                  <a:pos x="2147483646" y="0"/>
                </a:cxn>
                <a:cxn ang="0">
                  <a:pos x="0" y="2147483646"/>
                </a:cxn>
              </a:cxnLst>
              <a:pathLst>
                <a:path w="2" h="13">
                  <a:moveTo>
                    <a:pt x="1" y="0"/>
                  </a:moveTo>
                  <a:cubicBezTo>
                    <a:pt x="2" y="5"/>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1" name="Freeform 1060"/>
            <p:cNvSpPr/>
            <p:nvPr/>
          </p:nvSpPr>
          <p:spPr>
            <a:xfrm>
              <a:off x="3342723" y="5840203"/>
              <a:ext cx="0" cy="36192"/>
            </a:xfrm>
            <a:custGeom>
              <a:avLst/>
              <a:gdLst/>
              <a:ahLst/>
              <a:cxnLst>
                <a:cxn ang="0">
                  <a:pos x="0" y="0"/>
                </a:cxn>
                <a:cxn ang="0">
                  <a:pos x="0" y="2147483646"/>
                </a:cxn>
              </a:cxnLst>
              <a:pathLst>
                <a:path w="1" h="13">
                  <a:moveTo>
                    <a:pt x="0"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2" name="Freeform 1061"/>
            <p:cNvSpPr/>
            <p:nvPr/>
          </p:nvSpPr>
          <p:spPr>
            <a:xfrm>
              <a:off x="3215098" y="5880205"/>
              <a:ext cx="11429" cy="32383"/>
            </a:xfrm>
            <a:custGeom>
              <a:avLst/>
              <a:gdLst/>
              <a:ahLst/>
              <a:cxnLst>
                <a:cxn ang="0">
                  <a:pos x="2147483646" y="0"/>
                </a:cxn>
                <a:cxn ang="0">
                  <a:pos x="0" y="2147483646"/>
                </a:cxn>
              </a:cxnLst>
              <a:pathLst>
                <a:path w="4" h="12">
                  <a:moveTo>
                    <a:pt x="4" y="0"/>
                  </a:moveTo>
                  <a:cubicBezTo>
                    <a:pt x="4"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3" name="Freeform 1062"/>
            <p:cNvSpPr/>
            <p:nvPr/>
          </p:nvSpPr>
          <p:spPr>
            <a:xfrm>
              <a:off x="3286415" y="5833183"/>
              <a:ext cx="13334" cy="36192"/>
            </a:xfrm>
            <a:custGeom>
              <a:avLst/>
              <a:gdLst/>
              <a:ahLst/>
              <a:cxnLst>
                <a:cxn ang="0">
                  <a:pos x="2147483646" y="0"/>
                </a:cxn>
                <a:cxn ang="0">
                  <a:pos x="0" y="2147483646"/>
                </a:cxn>
              </a:cxnLst>
              <a:pathLst>
                <a:path w="5" h="13">
                  <a:moveTo>
                    <a:pt x="5" y="0"/>
                  </a:moveTo>
                  <a:cubicBezTo>
                    <a:pt x="4" y="5"/>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4" name="Freeform 1063"/>
            <p:cNvSpPr/>
            <p:nvPr/>
          </p:nvSpPr>
          <p:spPr>
            <a:xfrm>
              <a:off x="3160694" y="5816039"/>
              <a:ext cx="11429" cy="28573"/>
            </a:xfrm>
            <a:custGeom>
              <a:avLst/>
              <a:gdLst/>
              <a:ahLst/>
              <a:cxnLst>
                <a:cxn ang="0">
                  <a:pos x="2147483646" y="0"/>
                </a:cxn>
                <a:cxn ang="0">
                  <a:pos x="0" y="2147483646"/>
                </a:cxn>
              </a:cxnLst>
              <a:pathLst>
                <a:path w="4" h="10">
                  <a:moveTo>
                    <a:pt x="4" y="0"/>
                  </a:moveTo>
                  <a:cubicBezTo>
                    <a:pt x="3" y="3"/>
                    <a:pt x="1"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5" name="Freeform 1064"/>
            <p:cNvSpPr/>
            <p:nvPr/>
          </p:nvSpPr>
          <p:spPr>
            <a:xfrm>
              <a:off x="3015925" y="5791276"/>
              <a:ext cx="13334" cy="30478"/>
            </a:xfrm>
            <a:custGeom>
              <a:avLst/>
              <a:gdLst/>
              <a:ahLst/>
              <a:cxnLst>
                <a:cxn ang="0">
                  <a:pos x="2147483646" y="0"/>
                </a:cxn>
                <a:cxn ang="0">
                  <a:pos x="0" y="2147483646"/>
                </a:cxn>
              </a:cxnLst>
              <a:pathLst>
                <a:path w="5" h="11">
                  <a:moveTo>
                    <a:pt x="5" y="0"/>
                  </a:moveTo>
                  <a:cubicBezTo>
                    <a:pt x="4" y="4"/>
                    <a:pt x="2"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6" name="Freeform 1065"/>
            <p:cNvSpPr/>
            <p:nvPr/>
          </p:nvSpPr>
          <p:spPr>
            <a:xfrm>
              <a:off x="2886395" y="5791276"/>
              <a:ext cx="24763" cy="49526"/>
            </a:xfrm>
            <a:custGeom>
              <a:avLst/>
              <a:gdLst/>
              <a:ahLst/>
              <a:cxnLst>
                <a:cxn ang="0">
                  <a:pos x="2147483646" y="0"/>
                </a:cxn>
                <a:cxn ang="0">
                  <a:pos x="0" y="2147483646"/>
                </a:cxn>
              </a:cxnLst>
              <a:pathLst>
                <a:path w="9" h="18">
                  <a:moveTo>
                    <a:pt x="9" y="0"/>
                  </a:moveTo>
                  <a:cubicBezTo>
                    <a:pt x="6" y="6"/>
                    <a:pt x="3"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7" name="Freeform 1066"/>
            <p:cNvSpPr/>
            <p:nvPr/>
          </p:nvSpPr>
          <p:spPr>
            <a:xfrm>
              <a:off x="2705433" y="5743654"/>
              <a:ext cx="13334" cy="40002"/>
            </a:xfrm>
            <a:custGeom>
              <a:avLst/>
              <a:gdLst/>
              <a:ahLst/>
              <a:cxnLst>
                <a:cxn ang="0">
                  <a:pos x="2147483646" y="0"/>
                </a:cxn>
                <a:cxn ang="0">
                  <a:pos x="0" y="2147483646"/>
                </a:cxn>
              </a:cxnLst>
              <a:pathLst>
                <a:path w="5" h="14">
                  <a:moveTo>
                    <a:pt x="5" y="0"/>
                  </a:moveTo>
                  <a:cubicBezTo>
                    <a:pt x="3" y="5"/>
                    <a:pt x="2" y="9"/>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8" name="Freeform 1067"/>
            <p:cNvSpPr/>
            <p:nvPr/>
          </p:nvSpPr>
          <p:spPr>
            <a:xfrm>
              <a:off x="2513043" y="5715082"/>
              <a:ext cx="45717" cy="68575"/>
            </a:xfrm>
            <a:custGeom>
              <a:avLst/>
              <a:gdLst/>
              <a:ahLst/>
              <a:cxnLst>
                <a:cxn ang="0">
                  <a:pos x="2147483646" y="0"/>
                </a:cxn>
                <a:cxn ang="0">
                  <a:pos x="0" y="2147483646"/>
                </a:cxn>
              </a:cxnLst>
              <a:pathLst>
                <a:path w="16" h="24">
                  <a:moveTo>
                    <a:pt x="16" y="0"/>
                  </a:moveTo>
                  <a:cubicBezTo>
                    <a:pt x="11" y="9"/>
                    <a:pt x="6" y="17"/>
                    <a:pt x="0" y="2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19" name="Freeform 1068"/>
            <p:cNvSpPr/>
            <p:nvPr/>
          </p:nvSpPr>
          <p:spPr>
            <a:xfrm>
              <a:off x="2345415" y="5713177"/>
              <a:ext cx="24763" cy="41907"/>
            </a:xfrm>
            <a:custGeom>
              <a:avLst/>
              <a:gdLst/>
              <a:ahLst/>
              <a:cxnLst>
                <a:cxn ang="0">
                  <a:pos x="2147483646" y="0"/>
                </a:cxn>
                <a:cxn ang="0">
                  <a:pos x="0" y="2147483646"/>
                </a:cxn>
              </a:cxnLst>
              <a:pathLst>
                <a:path w="9" h="15">
                  <a:moveTo>
                    <a:pt x="9" y="0"/>
                  </a:moveTo>
                  <a:cubicBezTo>
                    <a:pt x="5" y="4"/>
                    <a:pt x="1" y="9"/>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0" name="Freeform 1069"/>
            <p:cNvSpPr/>
            <p:nvPr/>
          </p:nvSpPr>
          <p:spPr>
            <a:xfrm>
              <a:off x="2718767" y="5648412"/>
              <a:ext cx="0" cy="17144"/>
            </a:xfrm>
            <a:custGeom>
              <a:avLst/>
              <a:gdLst/>
              <a:ahLst/>
              <a:cxnLst>
                <a:cxn ang="0">
                  <a:pos x="0" y="0"/>
                </a:cxn>
                <a:cxn ang="0">
                  <a:pos x="0" y="2147483646"/>
                </a:cxn>
              </a:cxnLst>
              <a:pathLst>
                <a:path w="1" h="6">
                  <a:moveTo>
                    <a:pt x="0" y="0"/>
                  </a:moveTo>
                  <a:cubicBezTo>
                    <a:pt x="0" y="2"/>
                    <a:pt x="0"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1" name="Freeform 1070"/>
            <p:cNvSpPr/>
            <p:nvPr/>
          </p:nvSpPr>
          <p:spPr>
            <a:xfrm>
              <a:off x="2608286" y="5617934"/>
              <a:ext cx="0" cy="22858"/>
            </a:xfrm>
            <a:custGeom>
              <a:avLst/>
              <a:gdLst/>
              <a:ahLst/>
              <a:cxnLst>
                <a:cxn ang="0">
                  <a:pos x="0" y="0"/>
                </a:cxn>
                <a:cxn ang="0">
                  <a:pos x="0" y="2147483646"/>
                </a:cxn>
              </a:cxnLst>
              <a:pathLst>
                <a:path w="1" h="8">
                  <a:moveTo>
                    <a:pt x="0" y="0"/>
                  </a:moveTo>
                  <a:cubicBezTo>
                    <a:pt x="0"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2" name="Freeform 1071"/>
            <p:cNvSpPr/>
            <p:nvPr/>
          </p:nvSpPr>
          <p:spPr>
            <a:xfrm>
              <a:off x="2532091" y="5604600"/>
              <a:ext cx="3810" cy="1905"/>
            </a:xfrm>
            <a:custGeom>
              <a:avLst/>
              <a:gdLst/>
              <a:ahLst/>
              <a:cxnLst>
                <a:cxn ang="0">
                  <a:pos x="2147483646" y="0"/>
                </a:cxn>
                <a:cxn ang="0">
                  <a:pos x="0" y="2147483646"/>
                </a:cxn>
              </a:cxnLst>
              <a:pathLst>
                <a:path w="1" h="1">
                  <a:moveTo>
                    <a:pt x="1" y="0"/>
                  </a:moveTo>
                  <a:cubicBezTo>
                    <a:pt x="1" y="0"/>
                    <a:pt x="0" y="1"/>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3" name="Freeform 1072"/>
            <p:cNvSpPr/>
            <p:nvPr/>
          </p:nvSpPr>
          <p:spPr>
            <a:xfrm>
              <a:off x="3234983" y="5715082"/>
              <a:ext cx="5715" cy="17144"/>
            </a:xfrm>
            <a:custGeom>
              <a:avLst/>
              <a:gdLst/>
              <a:ahLst/>
              <a:cxnLst>
                <a:cxn ang="0">
                  <a:pos x="2147483646" y="0"/>
                </a:cxn>
                <a:cxn ang="0">
                  <a:pos x="2147483646" y="2147483646"/>
                </a:cxn>
              </a:cxnLst>
              <a:pathLst>
                <a:path w="2" h="6">
                  <a:moveTo>
                    <a:pt x="1" y="0"/>
                  </a:moveTo>
                  <a:cubicBezTo>
                    <a:pt x="0" y="2"/>
                    <a:pt x="1" y="4"/>
                    <a:pt x="2"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4" name="Freeform 1073"/>
            <p:cNvSpPr/>
            <p:nvPr/>
          </p:nvSpPr>
          <p:spPr>
            <a:xfrm>
              <a:off x="3154980" y="5696033"/>
              <a:ext cx="5715" cy="19049"/>
            </a:xfrm>
            <a:custGeom>
              <a:avLst/>
              <a:gdLst/>
              <a:ahLst/>
              <a:cxnLst>
                <a:cxn ang="0">
                  <a:pos x="2147483646" y="0"/>
                </a:cxn>
                <a:cxn ang="0">
                  <a:pos x="0" y="2147483646"/>
                </a:cxn>
              </a:cxnLst>
              <a:pathLst>
                <a:path w="2" h="7">
                  <a:moveTo>
                    <a:pt x="2" y="0"/>
                  </a:moveTo>
                  <a:cubicBezTo>
                    <a:pt x="2" y="2"/>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5" name="Freeform 1074"/>
            <p:cNvSpPr/>
            <p:nvPr/>
          </p:nvSpPr>
          <p:spPr>
            <a:xfrm>
              <a:off x="3095929" y="5690318"/>
              <a:ext cx="0" cy="9524"/>
            </a:xfrm>
            <a:custGeom>
              <a:avLst/>
              <a:gdLst/>
              <a:ahLst/>
              <a:cxnLst>
                <a:cxn ang="0">
                  <a:pos x="0" y="0"/>
                </a:cxn>
                <a:cxn ang="0">
                  <a:pos x="0" y="2147483646"/>
                </a:cxn>
              </a:cxnLst>
              <a:pathLst>
                <a:path w="1" h="3">
                  <a:moveTo>
                    <a:pt x="0" y="0"/>
                  </a:moveTo>
                  <a:cubicBezTo>
                    <a:pt x="0" y="1"/>
                    <a:pt x="0" y="2"/>
                    <a:pt x="0"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6" name="Freeform 1075"/>
            <p:cNvSpPr/>
            <p:nvPr/>
          </p:nvSpPr>
          <p:spPr>
            <a:xfrm>
              <a:off x="3392250" y="5735436"/>
              <a:ext cx="3810" cy="15239"/>
            </a:xfrm>
            <a:custGeom>
              <a:avLst/>
              <a:gdLst/>
              <a:ahLst/>
              <a:cxnLst>
                <a:cxn ang="0">
                  <a:pos x="2147483646" y="2147483646"/>
                </a:cxn>
                <a:cxn ang="0">
                  <a:pos x="0" y="0"/>
                </a:cxn>
              </a:cxnLst>
              <a:pathLst>
                <a:path w="1" h="6">
                  <a:moveTo>
                    <a:pt x="1" y="6"/>
                  </a:moveTo>
                  <a:cubicBezTo>
                    <a:pt x="1" y="4"/>
                    <a:pt x="1"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7" name="Freeform 1076"/>
            <p:cNvSpPr/>
            <p:nvPr/>
          </p:nvSpPr>
          <p:spPr>
            <a:xfrm>
              <a:off x="4278008" y="6042118"/>
              <a:ext cx="5715" cy="36192"/>
            </a:xfrm>
            <a:custGeom>
              <a:avLst/>
              <a:gdLst/>
              <a:ahLst/>
              <a:cxnLst>
                <a:cxn ang="0">
                  <a:pos x="0" y="0"/>
                </a:cxn>
                <a:cxn ang="0">
                  <a:pos x="2147483646" y="2147483646"/>
                </a:cxn>
              </a:cxnLst>
              <a:pathLst>
                <a:path w="2" h="13">
                  <a:moveTo>
                    <a:pt x="0" y="0"/>
                  </a:moveTo>
                  <a:cubicBezTo>
                    <a:pt x="1" y="4"/>
                    <a:pt x="2" y="8"/>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8" name="Freeform 1077"/>
            <p:cNvSpPr/>
            <p:nvPr/>
          </p:nvSpPr>
          <p:spPr>
            <a:xfrm>
              <a:off x="4158002" y="6047832"/>
              <a:ext cx="7619" cy="32383"/>
            </a:xfrm>
            <a:custGeom>
              <a:avLst/>
              <a:gdLst/>
              <a:ahLst/>
              <a:cxnLst>
                <a:cxn ang="0">
                  <a:pos x="2147483646" y="0"/>
                </a:cxn>
                <a:cxn ang="0">
                  <a:pos x="0" y="2147483646"/>
                </a:cxn>
              </a:cxnLst>
              <a:pathLst>
                <a:path w="3" h="12">
                  <a:moveTo>
                    <a:pt x="2" y="0"/>
                  </a:moveTo>
                  <a:cubicBezTo>
                    <a:pt x="3"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29" name="Freeform 1078"/>
            <p:cNvSpPr/>
            <p:nvPr/>
          </p:nvSpPr>
          <p:spPr>
            <a:xfrm>
              <a:off x="4037996" y="6059261"/>
              <a:ext cx="11429" cy="26668"/>
            </a:xfrm>
            <a:custGeom>
              <a:avLst/>
              <a:gdLst/>
              <a:ahLst/>
              <a:cxnLst>
                <a:cxn ang="0">
                  <a:pos x="2147483646" y="0"/>
                </a:cxn>
                <a:cxn ang="0">
                  <a:pos x="0" y="2147483646"/>
                </a:cxn>
              </a:cxnLst>
              <a:pathLst>
                <a:path w="4" h="10">
                  <a:moveTo>
                    <a:pt x="4" y="0"/>
                  </a:moveTo>
                  <a:cubicBezTo>
                    <a:pt x="4" y="4"/>
                    <a:pt x="2"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0" name="Freeform 1079"/>
            <p:cNvSpPr/>
            <p:nvPr/>
          </p:nvSpPr>
          <p:spPr>
            <a:xfrm>
              <a:off x="3895132" y="6026879"/>
              <a:ext cx="24763" cy="41907"/>
            </a:xfrm>
            <a:custGeom>
              <a:avLst/>
              <a:gdLst/>
              <a:ahLst/>
              <a:cxnLst>
                <a:cxn ang="0">
                  <a:pos x="2147483646" y="0"/>
                </a:cxn>
                <a:cxn ang="0">
                  <a:pos x="0" y="2147483646"/>
                </a:cxn>
              </a:cxnLst>
              <a:pathLst>
                <a:path w="9" h="15">
                  <a:moveTo>
                    <a:pt x="9" y="0"/>
                  </a:moveTo>
                  <a:cubicBezTo>
                    <a:pt x="7" y="6"/>
                    <a:pt x="5"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1" name="Freeform 1080"/>
            <p:cNvSpPr/>
            <p:nvPr/>
          </p:nvSpPr>
          <p:spPr>
            <a:xfrm>
              <a:off x="3731314" y="6021164"/>
              <a:ext cx="13334" cy="41907"/>
            </a:xfrm>
            <a:custGeom>
              <a:avLst/>
              <a:gdLst/>
              <a:ahLst/>
              <a:cxnLst>
                <a:cxn ang="0">
                  <a:pos x="2147483646" y="0"/>
                </a:cxn>
                <a:cxn ang="0">
                  <a:pos x="0" y="2147483646"/>
                </a:cxn>
              </a:cxnLst>
              <a:pathLst>
                <a:path w="5" h="15">
                  <a:moveTo>
                    <a:pt x="5" y="0"/>
                  </a:moveTo>
                  <a:cubicBezTo>
                    <a:pt x="5" y="6"/>
                    <a:pt x="4"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2" name="Freeform 1081"/>
            <p:cNvSpPr/>
            <p:nvPr/>
          </p:nvSpPr>
          <p:spPr>
            <a:xfrm>
              <a:off x="3542733" y="6032593"/>
              <a:ext cx="15239" cy="45717"/>
            </a:xfrm>
            <a:custGeom>
              <a:avLst/>
              <a:gdLst/>
              <a:ahLst/>
              <a:cxnLst>
                <a:cxn ang="0">
                  <a:pos x="2147483646" y="0"/>
                </a:cxn>
                <a:cxn ang="0">
                  <a:pos x="0" y="2147483646"/>
                </a:cxn>
              </a:cxnLst>
              <a:pathLst>
                <a:path w="5" h="16">
                  <a:moveTo>
                    <a:pt x="5" y="0"/>
                  </a:moveTo>
                  <a:cubicBezTo>
                    <a:pt x="4" y="6"/>
                    <a:pt x="4"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3" name="Freeform 1082"/>
            <p:cNvSpPr/>
            <p:nvPr/>
          </p:nvSpPr>
          <p:spPr>
            <a:xfrm>
              <a:off x="3378916" y="6042118"/>
              <a:ext cx="11429" cy="49526"/>
            </a:xfrm>
            <a:custGeom>
              <a:avLst/>
              <a:gdLst/>
              <a:ahLst/>
              <a:cxnLst>
                <a:cxn ang="0">
                  <a:pos x="2147483646" y="0"/>
                </a:cxn>
                <a:cxn ang="0">
                  <a:pos x="0" y="2147483646"/>
                </a:cxn>
              </a:cxnLst>
              <a:pathLst>
                <a:path w="4" h="18">
                  <a:moveTo>
                    <a:pt x="4" y="0"/>
                  </a:moveTo>
                  <a:cubicBezTo>
                    <a:pt x="4" y="7"/>
                    <a:pt x="3"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4" name="Freeform 1083"/>
            <p:cNvSpPr/>
            <p:nvPr/>
          </p:nvSpPr>
          <p:spPr>
            <a:xfrm>
              <a:off x="3236051" y="6055452"/>
              <a:ext cx="11429" cy="43812"/>
            </a:xfrm>
            <a:custGeom>
              <a:avLst/>
              <a:gdLst/>
              <a:ahLst/>
              <a:cxnLst>
                <a:cxn ang="0">
                  <a:pos x="2147483646" y="0"/>
                </a:cxn>
                <a:cxn ang="0">
                  <a:pos x="0" y="2147483646"/>
                </a:cxn>
              </a:cxnLst>
              <a:pathLst>
                <a:path w="4" h="16">
                  <a:moveTo>
                    <a:pt x="4" y="0"/>
                  </a:moveTo>
                  <a:cubicBezTo>
                    <a:pt x="4" y="6"/>
                    <a:pt x="3"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5" name="Freeform 1084"/>
            <p:cNvSpPr/>
            <p:nvPr/>
          </p:nvSpPr>
          <p:spPr>
            <a:xfrm>
              <a:off x="3322607" y="6044622"/>
              <a:ext cx="17144" cy="20953"/>
            </a:xfrm>
            <a:custGeom>
              <a:avLst/>
              <a:gdLst/>
              <a:ahLst/>
              <a:cxnLst>
                <a:cxn ang="0">
                  <a:pos x="2147483646" y="0"/>
                </a:cxn>
                <a:cxn ang="0">
                  <a:pos x="0" y="2147483646"/>
                </a:cxn>
              </a:cxnLst>
              <a:pathLst>
                <a:path w="6" h="7">
                  <a:moveTo>
                    <a:pt x="6" y="0"/>
                  </a:moveTo>
                  <a:cubicBezTo>
                    <a:pt x="5" y="3"/>
                    <a:pt x="3"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6" name="Freeform 1085"/>
            <p:cNvSpPr/>
            <p:nvPr/>
          </p:nvSpPr>
          <p:spPr>
            <a:xfrm>
              <a:off x="3156884" y="5997000"/>
              <a:ext cx="17144" cy="41907"/>
            </a:xfrm>
            <a:custGeom>
              <a:avLst/>
              <a:gdLst/>
              <a:ahLst/>
              <a:cxnLst>
                <a:cxn ang="0">
                  <a:pos x="2147483646" y="0"/>
                </a:cxn>
                <a:cxn ang="0">
                  <a:pos x="0" y="2147483646"/>
                </a:cxn>
              </a:cxnLst>
              <a:pathLst>
                <a:path w="6" h="15">
                  <a:moveTo>
                    <a:pt x="6" y="0"/>
                  </a:moveTo>
                  <a:cubicBezTo>
                    <a:pt x="5" y="5"/>
                    <a:pt x="3"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7" name="Freeform 1086"/>
            <p:cNvSpPr/>
            <p:nvPr/>
          </p:nvSpPr>
          <p:spPr>
            <a:xfrm>
              <a:off x="3052117" y="5987476"/>
              <a:ext cx="13334" cy="32383"/>
            </a:xfrm>
            <a:custGeom>
              <a:avLst/>
              <a:gdLst/>
              <a:ahLst/>
              <a:cxnLst>
                <a:cxn ang="0">
                  <a:pos x="2147483646" y="0"/>
                </a:cxn>
                <a:cxn ang="0">
                  <a:pos x="0" y="2147483646"/>
                </a:cxn>
              </a:cxnLst>
              <a:pathLst>
                <a:path w="5" h="12">
                  <a:moveTo>
                    <a:pt x="5" y="0"/>
                  </a:moveTo>
                  <a:cubicBezTo>
                    <a:pt x="4" y="5"/>
                    <a:pt x="2"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8" name="Freeform 1087"/>
            <p:cNvSpPr/>
            <p:nvPr/>
          </p:nvSpPr>
          <p:spPr>
            <a:xfrm>
              <a:off x="2861632" y="5928425"/>
              <a:ext cx="40002" cy="38097"/>
            </a:xfrm>
            <a:custGeom>
              <a:avLst/>
              <a:gdLst/>
              <a:ahLst/>
              <a:cxnLst>
                <a:cxn ang="0">
                  <a:pos x="2147483646" y="0"/>
                </a:cxn>
                <a:cxn ang="0">
                  <a:pos x="0" y="2147483646"/>
                </a:cxn>
              </a:cxnLst>
              <a:pathLst>
                <a:path w="14" h="14">
                  <a:moveTo>
                    <a:pt x="14" y="0"/>
                  </a:moveTo>
                  <a:cubicBezTo>
                    <a:pt x="11" y="6"/>
                    <a:pt x="7" y="13"/>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39" name="Freeform 1088"/>
            <p:cNvSpPr/>
            <p:nvPr/>
          </p:nvSpPr>
          <p:spPr>
            <a:xfrm>
              <a:off x="2688290" y="5892233"/>
              <a:ext cx="30478" cy="53336"/>
            </a:xfrm>
            <a:custGeom>
              <a:avLst/>
              <a:gdLst/>
              <a:ahLst/>
              <a:cxnLst>
                <a:cxn ang="0">
                  <a:pos x="2147483646" y="0"/>
                </a:cxn>
                <a:cxn ang="0">
                  <a:pos x="0" y="2147483646"/>
                </a:cxn>
              </a:cxnLst>
              <a:pathLst>
                <a:path w="11" h="19">
                  <a:moveTo>
                    <a:pt x="11" y="0"/>
                  </a:moveTo>
                  <a:cubicBezTo>
                    <a:pt x="9" y="7"/>
                    <a:pt x="4" y="13"/>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0" name="Freeform 1089"/>
            <p:cNvSpPr/>
            <p:nvPr/>
          </p:nvSpPr>
          <p:spPr>
            <a:xfrm>
              <a:off x="2579713" y="5886519"/>
              <a:ext cx="15239" cy="28573"/>
            </a:xfrm>
            <a:custGeom>
              <a:avLst/>
              <a:gdLst/>
              <a:ahLst/>
              <a:cxnLst>
                <a:cxn ang="0">
                  <a:pos x="2147483646" y="0"/>
                </a:cxn>
                <a:cxn ang="0">
                  <a:pos x="0" y="2147483646"/>
                </a:cxn>
              </a:cxnLst>
              <a:pathLst>
                <a:path w="5" h="10">
                  <a:moveTo>
                    <a:pt x="5" y="0"/>
                  </a:moveTo>
                  <a:cubicBezTo>
                    <a:pt x="3" y="3"/>
                    <a:pt x="1"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1" name="Freeform 1090"/>
            <p:cNvSpPr/>
            <p:nvPr/>
          </p:nvSpPr>
          <p:spPr>
            <a:xfrm>
              <a:off x="2452087" y="5867470"/>
              <a:ext cx="19049" cy="13334"/>
            </a:xfrm>
            <a:custGeom>
              <a:avLst/>
              <a:gdLst/>
              <a:ahLst/>
              <a:cxnLst>
                <a:cxn ang="0">
                  <a:pos x="2147483646" y="0"/>
                </a:cxn>
                <a:cxn ang="0">
                  <a:pos x="0" y="2147483646"/>
                </a:cxn>
              </a:cxnLst>
              <a:pathLst>
                <a:path w="7" h="5">
                  <a:moveTo>
                    <a:pt x="7" y="0"/>
                  </a:moveTo>
                  <a:cubicBezTo>
                    <a:pt x="4" y="2"/>
                    <a:pt x="2"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2" name="Freeform 1091"/>
            <p:cNvSpPr/>
            <p:nvPr/>
          </p:nvSpPr>
          <p:spPr>
            <a:xfrm>
              <a:off x="2204456" y="5570312"/>
              <a:ext cx="7619" cy="30478"/>
            </a:xfrm>
            <a:custGeom>
              <a:avLst/>
              <a:gdLst/>
              <a:ahLst/>
              <a:cxnLst>
                <a:cxn ang="0">
                  <a:pos x="0" y="0"/>
                </a:cxn>
                <a:cxn ang="0">
                  <a:pos x="2147483646" y="2147483646"/>
                </a:cxn>
              </a:cxnLst>
              <a:pathLst>
                <a:path w="3" h="11">
                  <a:moveTo>
                    <a:pt x="0" y="0"/>
                  </a:moveTo>
                  <a:cubicBezTo>
                    <a:pt x="1" y="3"/>
                    <a:pt x="2" y="7"/>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3" name="Freeform 1092"/>
            <p:cNvSpPr/>
            <p:nvPr/>
          </p:nvSpPr>
          <p:spPr>
            <a:xfrm>
              <a:off x="2111118" y="5526501"/>
              <a:ext cx="17144" cy="26668"/>
            </a:xfrm>
            <a:custGeom>
              <a:avLst/>
              <a:gdLst/>
              <a:ahLst/>
              <a:cxnLst>
                <a:cxn ang="0">
                  <a:pos x="2147483646" y="0"/>
                </a:cxn>
                <a:cxn ang="0">
                  <a:pos x="0" y="2147483646"/>
                </a:cxn>
              </a:cxnLst>
              <a:pathLst>
                <a:path w="6" h="10">
                  <a:moveTo>
                    <a:pt x="6" y="0"/>
                  </a:moveTo>
                  <a:cubicBezTo>
                    <a:pt x="5" y="4"/>
                    <a:pt x="3"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4" name="Freeform 1093"/>
            <p:cNvSpPr/>
            <p:nvPr/>
          </p:nvSpPr>
          <p:spPr>
            <a:xfrm>
              <a:off x="2013970" y="5501738"/>
              <a:ext cx="19049" cy="19049"/>
            </a:xfrm>
            <a:custGeom>
              <a:avLst/>
              <a:gdLst/>
              <a:ahLst/>
              <a:cxnLst>
                <a:cxn ang="0">
                  <a:pos x="2147483646" y="0"/>
                </a:cxn>
                <a:cxn ang="0">
                  <a:pos x="0" y="2147483646"/>
                </a:cxn>
              </a:cxnLst>
              <a:pathLst>
                <a:path w="7" h="7">
                  <a:moveTo>
                    <a:pt x="7" y="0"/>
                  </a:moveTo>
                  <a:cubicBezTo>
                    <a:pt x="5" y="3"/>
                    <a:pt x="3"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5" name="Freeform 1094"/>
            <p:cNvSpPr/>
            <p:nvPr/>
          </p:nvSpPr>
          <p:spPr>
            <a:xfrm>
              <a:off x="1947300" y="5497928"/>
              <a:ext cx="5715" cy="22858"/>
            </a:xfrm>
            <a:custGeom>
              <a:avLst/>
              <a:gdLst/>
              <a:ahLst/>
              <a:cxnLst>
                <a:cxn ang="0">
                  <a:pos x="2147483646" y="0"/>
                </a:cxn>
                <a:cxn ang="0">
                  <a:pos x="0" y="2147483646"/>
                </a:cxn>
              </a:cxnLst>
              <a:pathLst>
                <a:path w="2" h="8">
                  <a:moveTo>
                    <a:pt x="2" y="0"/>
                  </a:moveTo>
                  <a:cubicBezTo>
                    <a:pt x="1" y="2"/>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6" name="Freeform 1095"/>
            <p:cNvSpPr/>
            <p:nvPr/>
          </p:nvSpPr>
          <p:spPr>
            <a:xfrm>
              <a:off x="1676811" y="5389351"/>
              <a:ext cx="1905" cy="36192"/>
            </a:xfrm>
            <a:custGeom>
              <a:avLst/>
              <a:gdLst/>
              <a:ahLst/>
              <a:cxnLst>
                <a:cxn ang="0">
                  <a:pos x="2147483646" y="0"/>
                </a:cxn>
                <a:cxn ang="0">
                  <a:pos x="2147483646" y="2147483646"/>
                </a:cxn>
              </a:cxnLst>
              <a:pathLst>
                <a:path w="1" h="13">
                  <a:moveTo>
                    <a:pt x="1" y="0"/>
                  </a:moveTo>
                  <a:cubicBezTo>
                    <a:pt x="0" y="4"/>
                    <a:pt x="1" y="10"/>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7" name="Freeform 1096"/>
            <p:cNvSpPr/>
            <p:nvPr/>
          </p:nvSpPr>
          <p:spPr>
            <a:xfrm>
              <a:off x="1589187" y="5360778"/>
              <a:ext cx="11429" cy="30478"/>
            </a:xfrm>
            <a:custGeom>
              <a:avLst/>
              <a:gdLst/>
              <a:ahLst/>
              <a:cxnLst>
                <a:cxn ang="0">
                  <a:pos x="2147483646" y="0"/>
                </a:cxn>
                <a:cxn ang="0">
                  <a:pos x="0" y="2147483646"/>
                </a:cxn>
              </a:cxnLst>
              <a:pathLst>
                <a:path w="4" h="11">
                  <a:moveTo>
                    <a:pt x="4" y="0"/>
                  </a:moveTo>
                  <a:cubicBezTo>
                    <a:pt x="4" y="5"/>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8" name="Freeform 1097"/>
            <p:cNvSpPr/>
            <p:nvPr/>
          </p:nvSpPr>
          <p:spPr>
            <a:xfrm>
              <a:off x="1495849" y="5353159"/>
              <a:ext cx="5715" cy="19049"/>
            </a:xfrm>
            <a:custGeom>
              <a:avLst/>
              <a:gdLst/>
              <a:ahLst/>
              <a:cxnLst>
                <a:cxn ang="0">
                  <a:pos x="2147483646" y="0"/>
                </a:cxn>
                <a:cxn ang="0">
                  <a:pos x="0" y="2147483646"/>
                </a:cxn>
              </a:cxnLst>
              <a:pathLst>
                <a:path w="2" h="7">
                  <a:moveTo>
                    <a:pt x="1" y="0"/>
                  </a:moveTo>
                  <a:cubicBezTo>
                    <a:pt x="2" y="3"/>
                    <a:pt x="2"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49" name="Freeform 1098"/>
            <p:cNvSpPr/>
            <p:nvPr/>
          </p:nvSpPr>
          <p:spPr>
            <a:xfrm>
              <a:off x="1425370" y="5345539"/>
              <a:ext cx="5715" cy="13334"/>
            </a:xfrm>
            <a:custGeom>
              <a:avLst/>
              <a:gdLst/>
              <a:ahLst/>
              <a:cxnLst>
                <a:cxn ang="0">
                  <a:pos x="2147483646" y="0"/>
                </a:cxn>
                <a:cxn ang="0">
                  <a:pos x="0" y="2147483646"/>
                </a:cxn>
              </a:cxnLst>
              <a:pathLst>
                <a:path w="2" h="5">
                  <a:moveTo>
                    <a:pt x="2" y="0"/>
                  </a:moveTo>
                  <a:cubicBezTo>
                    <a:pt x="0" y="1"/>
                    <a:pt x="0"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0" name="Freeform 1099"/>
            <p:cNvSpPr/>
            <p:nvPr/>
          </p:nvSpPr>
          <p:spPr>
            <a:xfrm>
              <a:off x="1221550" y="5252201"/>
              <a:ext cx="5715" cy="36192"/>
            </a:xfrm>
            <a:custGeom>
              <a:avLst/>
              <a:gdLst/>
              <a:ahLst/>
              <a:cxnLst>
                <a:cxn ang="0">
                  <a:pos x="2147483646" y="0"/>
                </a:cxn>
                <a:cxn ang="0">
                  <a:pos x="0" y="2147483646"/>
                </a:cxn>
              </a:cxnLst>
              <a:pathLst>
                <a:path w="2" h="13">
                  <a:moveTo>
                    <a:pt x="1" y="0"/>
                  </a:moveTo>
                  <a:cubicBezTo>
                    <a:pt x="2" y="5"/>
                    <a:pt x="1"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1" name="Freeform 1100"/>
            <p:cNvSpPr/>
            <p:nvPr/>
          </p:nvSpPr>
          <p:spPr>
            <a:xfrm>
              <a:off x="1137736" y="5231248"/>
              <a:ext cx="11429" cy="32383"/>
            </a:xfrm>
            <a:custGeom>
              <a:avLst/>
              <a:gdLst/>
              <a:ahLst/>
              <a:cxnLst>
                <a:cxn ang="0">
                  <a:pos x="2147483646" y="0"/>
                </a:cxn>
                <a:cxn ang="0">
                  <a:pos x="0" y="2147483646"/>
                </a:cxn>
              </a:cxnLst>
              <a:pathLst>
                <a:path w="4" h="12">
                  <a:moveTo>
                    <a:pt x="4"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2" name="Freeform 1101"/>
            <p:cNvSpPr/>
            <p:nvPr/>
          </p:nvSpPr>
          <p:spPr>
            <a:xfrm>
              <a:off x="1042493" y="5227438"/>
              <a:ext cx="5715" cy="19049"/>
            </a:xfrm>
            <a:custGeom>
              <a:avLst/>
              <a:gdLst/>
              <a:ahLst/>
              <a:cxnLst>
                <a:cxn ang="0">
                  <a:pos x="2147483646" y="0"/>
                </a:cxn>
                <a:cxn ang="0">
                  <a:pos x="0" y="2147483646"/>
                </a:cxn>
              </a:cxnLst>
              <a:pathLst>
                <a:path w="2" h="7">
                  <a:moveTo>
                    <a:pt x="2" y="0"/>
                  </a:moveTo>
                  <a:cubicBezTo>
                    <a:pt x="1" y="2"/>
                    <a:pt x="0" y="4"/>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3" name="Freeform 1102"/>
            <p:cNvSpPr/>
            <p:nvPr/>
          </p:nvSpPr>
          <p:spPr>
            <a:xfrm>
              <a:off x="973919" y="5216009"/>
              <a:ext cx="5715" cy="30478"/>
            </a:xfrm>
            <a:custGeom>
              <a:avLst/>
              <a:gdLst/>
              <a:ahLst/>
              <a:cxnLst>
                <a:cxn ang="0">
                  <a:pos x="2147483646" y="0"/>
                </a:cxn>
                <a:cxn ang="0">
                  <a:pos x="0" y="2147483646"/>
                </a:cxn>
              </a:cxnLst>
              <a:pathLst>
                <a:path w="2" h="11">
                  <a:moveTo>
                    <a:pt x="2" y="0"/>
                  </a:moveTo>
                  <a:cubicBezTo>
                    <a:pt x="0" y="3"/>
                    <a:pt x="0"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4" name="Freeform 1103"/>
            <p:cNvSpPr/>
            <p:nvPr/>
          </p:nvSpPr>
          <p:spPr>
            <a:xfrm>
              <a:off x="2225409" y="5696033"/>
              <a:ext cx="3810" cy="36192"/>
            </a:xfrm>
            <a:custGeom>
              <a:avLst/>
              <a:gdLst/>
              <a:ahLst/>
              <a:cxnLst>
                <a:cxn ang="0">
                  <a:pos x="2147483646" y="0"/>
                </a:cxn>
                <a:cxn ang="0">
                  <a:pos x="0" y="2147483646"/>
                </a:cxn>
              </a:cxnLst>
              <a:pathLst>
                <a:path w="1" h="13">
                  <a:moveTo>
                    <a:pt x="1"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5" name="Freeform 1104"/>
            <p:cNvSpPr/>
            <p:nvPr/>
          </p:nvSpPr>
          <p:spPr>
            <a:xfrm>
              <a:off x="2099689" y="5676984"/>
              <a:ext cx="17144" cy="43812"/>
            </a:xfrm>
            <a:custGeom>
              <a:avLst/>
              <a:gdLst/>
              <a:ahLst/>
              <a:cxnLst>
                <a:cxn ang="0">
                  <a:pos x="2147483646" y="0"/>
                </a:cxn>
                <a:cxn ang="0">
                  <a:pos x="0" y="2147483646"/>
                </a:cxn>
              </a:cxnLst>
              <a:pathLst>
                <a:path w="6" h="16">
                  <a:moveTo>
                    <a:pt x="6" y="0"/>
                  </a:moveTo>
                  <a:cubicBezTo>
                    <a:pt x="5" y="6"/>
                    <a:pt x="4"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6" name="Freeform 1105"/>
            <p:cNvSpPr/>
            <p:nvPr/>
          </p:nvSpPr>
          <p:spPr>
            <a:xfrm>
              <a:off x="1985397" y="5665555"/>
              <a:ext cx="26668" cy="45717"/>
            </a:xfrm>
            <a:custGeom>
              <a:avLst/>
              <a:gdLst/>
              <a:ahLst/>
              <a:cxnLst>
                <a:cxn ang="0">
                  <a:pos x="2147483646" y="0"/>
                </a:cxn>
                <a:cxn ang="0">
                  <a:pos x="0" y="2147483646"/>
                </a:cxn>
              </a:cxnLst>
              <a:pathLst>
                <a:path w="9" h="16">
                  <a:moveTo>
                    <a:pt x="9" y="0"/>
                  </a:moveTo>
                  <a:cubicBezTo>
                    <a:pt x="7" y="6"/>
                    <a:pt x="6"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7" name="Freeform 1106"/>
            <p:cNvSpPr/>
            <p:nvPr/>
          </p:nvSpPr>
          <p:spPr>
            <a:xfrm>
              <a:off x="1869201" y="5636982"/>
              <a:ext cx="17144" cy="26668"/>
            </a:xfrm>
            <a:custGeom>
              <a:avLst/>
              <a:gdLst/>
              <a:ahLst/>
              <a:cxnLst>
                <a:cxn ang="0">
                  <a:pos x="2147483646" y="0"/>
                </a:cxn>
                <a:cxn ang="0">
                  <a:pos x="0" y="2147483646"/>
                </a:cxn>
              </a:cxnLst>
              <a:pathLst>
                <a:path w="6" h="9">
                  <a:moveTo>
                    <a:pt x="6" y="0"/>
                  </a:moveTo>
                  <a:cubicBezTo>
                    <a:pt x="5" y="3"/>
                    <a:pt x="3"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8" name="Freeform 1107"/>
            <p:cNvSpPr/>
            <p:nvPr/>
          </p:nvSpPr>
          <p:spPr>
            <a:xfrm>
              <a:off x="1754910" y="5591266"/>
              <a:ext cx="38097" cy="30478"/>
            </a:xfrm>
            <a:custGeom>
              <a:avLst/>
              <a:gdLst/>
              <a:ahLst/>
              <a:cxnLst>
                <a:cxn ang="0">
                  <a:pos x="2147483646" y="0"/>
                </a:cxn>
                <a:cxn ang="0">
                  <a:pos x="0" y="2147483646"/>
                </a:cxn>
              </a:cxnLst>
              <a:pathLst>
                <a:path w="14" h="11">
                  <a:moveTo>
                    <a:pt x="14" y="0"/>
                  </a:moveTo>
                  <a:cubicBezTo>
                    <a:pt x="9" y="4"/>
                    <a:pt x="7" y="10"/>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59" name="Freeform 1108"/>
            <p:cNvSpPr/>
            <p:nvPr/>
          </p:nvSpPr>
          <p:spPr>
            <a:xfrm>
              <a:off x="1657762" y="5553169"/>
              <a:ext cx="24763" cy="32383"/>
            </a:xfrm>
            <a:custGeom>
              <a:avLst/>
              <a:gdLst/>
              <a:ahLst/>
              <a:cxnLst>
                <a:cxn ang="0">
                  <a:pos x="2147483646" y="0"/>
                </a:cxn>
                <a:cxn ang="0">
                  <a:pos x="0" y="2147483646"/>
                </a:cxn>
              </a:cxnLst>
              <a:pathLst>
                <a:path w="9" h="11">
                  <a:moveTo>
                    <a:pt x="9" y="0"/>
                  </a:moveTo>
                  <a:cubicBezTo>
                    <a:pt x="5" y="2"/>
                    <a:pt x="2"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0" name="Freeform 1109"/>
            <p:cNvSpPr/>
            <p:nvPr/>
          </p:nvSpPr>
          <p:spPr>
            <a:xfrm>
              <a:off x="1520612" y="5522691"/>
              <a:ext cx="19049" cy="57146"/>
            </a:xfrm>
            <a:custGeom>
              <a:avLst/>
              <a:gdLst/>
              <a:ahLst/>
              <a:cxnLst>
                <a:cxn ang="0">
                  <a:pos x="2147483646" y="0"/>
                </a:cxn>
                <a:cxn ang="0">
                  <a:pos x="0" y="2147483646"/>
                </a:cxn>
              </a:cxnLst>
              <a:pathLst>
                <a:path w="7" h="20">
                  <a:moveTo>
                    <a:pt x="7" y="0"/>
                  </a:moveTo>
                  <a:cubicBezTo>
                    <a:pt x="6" y="7"/>
                    <a:pt x="7" y="16"/>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1" name="Freeform 1110"/>
            <p:cNvSpPr/>
            <p:nvPr/>
          </p:nvSpPr>
          <p:spPr>
            <a:xfrm>
              <a:off x="1377748" y="5496023"/>
              <a:ext cx="11429" cy="38097"/>
            </a:xfrm>
            <a:custGeom>
              <a:avLst/>
              <a:gdLst/>
              <a:ahLst/>
              <a:cxnLst>
                <a:cxn ang="0">
                  <a:pos x="2147483646" y="0"/>
                </a:cxn>
                <a:cxn ang="0">
                  <a:pos x="0" y="2147483646"/>
                </a:cxn>
              </a:cxnLst>
              <a:pathLst>
                <a:path w="4" h="14">
                  <a:moveTo>
                    <a:pt x="3" y="0"/>
                  </a:moveTo>
                  <a:cubicBezTo>
                    <a:pt x="3"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2" name="Freeform 1111"/>
            <p:cNvSpPr/>
            <p:nvPr/>
          </p:nvSpPr>
          <p:spPr>
            <a:xfrm>
              <a:off x="1267266" y="5484594"/>
              <a:ext cx="15239" cy="30478"/>
            </a:xfrm>
            <a:custGeom>
              <a:avLst/>
              <a:gdLst/>
              <a:ahLst/>
              <a:cxnLst>
                <a:cxn ang="0">
                  <a:pos x="2147483646" y="0"/>
                </a:cxn>
                <a:cxn ang="0">
                  <a:pos x="0" y="2147483646"/>
                </a:cxn>
              </a:cxnLst>
              <a:pathLst>
                <a:path w="6" h="11">
                  <a:moveTo>
                    <a:pt x="6" y="0"/>
                  </a:moveTo>
                  <a:cubicBezTo>
                    <a:pt x="5" y="4"/>
                    <a:pt x="3"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3" name="Freeform 1112"/>
            <p:cNvSpPr/>
            <p:nvPr/>
          </p:nvSpPr>
          <p:spPr>
            <a:xfrm>
              <a:off x="1126307" y="5436972"/>
              <a:ext cx="26668" cy="36192"/>
            </a:xfrm>
            <a:custGeom>
              <a:avLst/>
              <a:gdLst/>
              <a:ahLst/>
              <a:cxnLst>
                <a:cxn ang="0">
                  <a:pos x="2147483646" y="0"/>
                </a:cxn>
                <a:cxn ang="0">
                  <a:pos x="0" y="2147483646"/>
                </a:cxn>
              </a:cxnLst>
              <a:pathLst>
                <a:path w="9" h="13">
                  <a:moveTo>
                    <a:pt x="9" y="0"/>
                  </a:moveTo>
                  <a:cubicBezTo>
                    <a:pt x="9" y="6"/>
                    <a:pt x="6"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4" name="Freeform 1113"/>
            <p:cNvSpPr/>
            <p:nvPr/>
          </p:nvSpPr>
          <p:spPr>
            <a:xfrm>
              <a:off x="1036779" y="5417924"/>
              <a:ext cx="22858" cy="32383"/>
            </a:xfrm>
            <a:custGeom>
              <a:avLst/>
              <a:gdLst/>
              <a:ahLst/>
              <a:cxnLst>
                <a:cxn ang="0">
                  <a:pos x="2147483646" y="0"/>
                </a:cxn>
                <a:cxn ang="0">
                  <a:pos x="0" y="2147483646"/>
                </a:cxn>
              </a:cxnLst>
              <a:pathLst>
                <a:path w="8" h="12">
                  <a:moveTo>
                    <a:pt x="8"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5" name="Freeform 1114"/>
            <p:cNvSpPr/>
            <p:nvPr/>
          </p:nvSpPr>
          <p:spPr>
            <a:xfrm>
              <a:off x="958680" y="5389351"/>
              <a:ext cx="28573" cy="19049"/>
            </a:xfrm>
            <a:custGeom>
              <a:avLst/>
              <a:gdLst/>
              <a:ahLst/>
              <a:cxnLst>
                <a:cxn ang="0">
                  <a:pos x="2147483646" y="0"/>
                </a:cxn>
                <a:cxn ang="0">
                  <a:pos x="0" y="2147483646"/>
                </a:cxn>
              </a:cxnLst>
              <a:pathLst>
                <a:path w="10" h="7">
                  <a:moveTo>
                    <a:pt x="10" y="0"/>
                  </a:moveTo>
                  <a:cubicBezTo>
                    <a:pt x="8" y="4"/>
                    <a:pt x="4" y="7"/>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6" name="Freeform 1115"/>
            <p:cNvSpPr/>
            <p:nvPr/>
          </p:nvSpPr>
          <p:spPr>
            <a:xfrm>
              <a:off x="890105" y="5391256"/>
              <a:ext cx="13334" cy="22858"/>
            </a:xfrm>
            <a:custGeom>
              <a:avLst/>
              <a:gdLst/>
              <a:ahLst/>
              <a:cxnLst>
                <a:cxn ang="0">
                  <a:pos x="2147483646" y="0"/>
                </a:cxn>
                <a:cxn ang="0">
                  <a:pos x="0" y="2147483646"/>
                </a:cxn>
              </a:cxnLst>
              <a:pathLst>
                <a:path w="5" h="8">
                  <a:moveTo>
                    <a:pt x="5" y="0"/>
                  </a:moveTo>
                  <a:cubicBezTo>
                    <a:pt x="4" y="3"/>
                    <a:pt x="1"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7" name="Freeform 1116"/>
            <p:cNvSpPr/>
            <p:nvPr/>
          </p:nvSpPr>
          <p:spPr>
            <a:xfrm>
              <a:off x="741526" y="5355064"/>
              <a:ext cx="9524" cy="40002"/>
            </a:xfrm>
            <a:custGeom>
              <a:avLst/>
              <a:gdLst/>
              <a:ahLst/>
              <a:cxnLst>
                <a:cxn ang="0">
                  <a:pos x="0" y="0"/>
                </a:cxn>
                <a:cxn ang="0">
                  <a:pos x="2147483646" y="2147483646"/>
                </a:cxn>
              </a:cxnLst>
              <a:pathLst>
                <a:path w="3" h="14">
                  <a:moveTo>
                    <a:pt x="0" y="0"/>
                  </a:moveTo>
                  <a:cubicBezTo>
                    <a:pt x="2" y="4"/>
                    <a:pt x="3" y="9"/>
                    <a:pt x="3"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8" name="Freeform 1117"/>
            <p:cNvSpPr/>
            <p:nvPr/>
          </p:nvSpPr>
          <p:spPr>
            <a:xfrm>
              <a:off x="678666" y="5377922"/>
              <a:ext cx="9524" cy="36192"/>
            </a:xfrm>
            <a:custGeom>
              <a:avLst/>
              <a:gdLst/>
              <a:ahLst/>
              <a:cxnLst>
                <a:cxn ang="0">
                  <a:pos x="2147483646" y="0"/>
                </a:cxn>
                <a:cxn ang="0">
                  <a:pos x="2147483646" y="2147483646"/>
                </a:cxn>
              </a:cxnLst>
              <a:pathLst>
                <a:path w="4" h="13">
                  <a:moveTo>
                    <a:pt x="1" y="0"/>
                  </a:moveTo>
                  <a:cubicBezTo>
                    <a:pt x="0" y="4"/>
                    <a:pt x="1"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69" name="Freeform 1118"/>
            <p:cNvSpPr/>
            <p:nvPr/>
          </p:nvSpPr>
          <p:spPr>
            <a:xfrm>
              <a:off x="2309223" y="5934140"/>
              <a:ext cx="15239" cy="32383"/>
            </a:xfrm>
            <a:custGeom>
              <a:avLst/>
              <a:gdLst/>
              <a:ahLst/>
              <a:cxnLst>
                <a:cxn ang="0">
                  <a:pos x="2147483646" y="0"/>
                </a:cxn>
                <a:cxn ang="0">
                  <a:pos x="0" y="2147483646"/>
                </a:cxn>
              </a:cxnLst>
              <a:pathLst>
                <a:path w="5" h="12">
                  <a:moveTo>
                    <a:pt x="5" y="0"/>
                  </a:moveTo>
                  <a:cubicBezTo>
                    <a:pt x="4" y="3"/>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0" name="Freeform 1119"/>
            <p:cNvSpPr/>
            <p:nvPr/>
          </p:nvSpPr>
          <p:spPr>
            <a:xfrm>
              <a:off x="2206361" y="5903662"/>
              <a:ext cx="19049" cy="32383"/>
            </a:xfrm>
            <a:custGeom>
              <a:avLst/>
              <a:gdLst/>
              <a:ahLst/>
              <a:cxnLst>
                <a:cxn ang="0">
                  <a:pos x="2147483646" y="0"/>
                </a:cxn>
                <a:cxn ang="0">
                  <a:pos x="0" y="2147483646"/>
                </a:cxn>
              </a:cxnLst>
              <a:pathLst>
                <a:path w="7" h="12">
                  <a:moveTo>
                    <a:pt x="7" y="0"/>
                  </a:moveTo>
                  <a:cubicBezTo>
                    <a:pt x="5"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1" name="Freeform 1120"/>
            <p:cNvSpPr/>
            <p:nvPr/>
          </p:nvSpPr>
          <p:spPr>
            <a:xfrm>
              <a:off x="2111118" y="5852231"/>
              <a:ext cx="28573" cy="57146"/>
            </a:xfrm>
            <a:custGeom>
              <a:avLst/>
              <a:gdLst/>
              <a:ahLst/>
              <a:cxnLst>
                <a:cxn ang="0">
                  <a:pos x="2147483646" y="0"/>
                </a:cxn>
                <a:cxn ang="0">
                  <a:pos x="0" y="2147483646"/>
                </a:cxn>
              </a:cxnLst>
              <a:pathLst>
                <a:path w="10" h="20">
                  <a:moveTo>
                    <a:pt x="10" y="0"/>
                  </a:moveTo>
                  <a:cubicBezTo>
                    <a:pt x="6" y="6"/>
                    <a:pt x="3"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2" name="Freeform 1121"/>
            <p:cNvSpPr/>
            <p:nvPr/>
          </p:nvSpPr>
          <p:spPr>
            <a:xfrm>
              <a:off x="1966349" y="5838897"/>
              <a:ext cx="19049" cy="41907"/>
            </a:xfrm>
            <a:custGeom>
              <a:avLst/>
              <a:gdLst/>
              <a:ahLst/>
              <a:cxnLst>
                <a:cxn ang="0">
                  <a:pos x="2147483646" y="0"/>
                </a:cxn>
                <a:cxn ang="0">
                  <a:pos x="0" y="2147483646"/>
                </a:cxn>
              </a:cxnLst>
              <a:pathLst>
                <a:path w="7" h="15">
                  <a:moveTo>
                    <a:pt x="7" y="0"/>
                  </a:moveTo>
                  <a:cubicBezTo>
                    <a:pt x="4" y="5"/>
                    <a:pt x="2" y="10"/>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3" name="Freeform 1122"/>
            <p:cNvSpPr/>
            <p:nvPr/>
          </p:nvSpPr>
          <p:spPr>
            <a:xfrm>
              <a:off x="1823485" y="5831278"/>
              <a:ext cx="20953" cy="38097"/>
            </a:xfrm>
            <a:custGeom>
              <a:avLst/>
              <a:gdLst/>
              <a:ahLst/>
              <a:cxnLst>
                <a:cxn ang="0">
                  <a:pos x="2147483646" y="0"/>
                </a:cxn>
                <a:cxn ang="0">
                  <a:pos x="0" y="2147483646"/>
                </a:cxn>
              </a:cxnLst>
              <a:pathLst>
                <a:path w="7" h="14">
                  <a:moveTo>
                    <a:pt x="7" y="0"/>
                  </a:moveTo>
                  <a:cubicBezTo>
                    <a:pt x="4"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4" name="Freeform 1123"/>
            <p:cNvSpPr/>
            <p:nvPr/>
          </p:nvSpPr>
          <p:spPr>
            <a:xfrm>
              <a:off x="1726337" y="5774132"/>
              <a:ext cx="13334" cy="47621"/>
            </a:xfrm>
            <a:custGeom>
              <a:avLst/>
              <a:gdLst/>
              <a:ahLst/>
              <a:cxnLst>
                <a:cxn ang="0">
                  <a:pos x="2147483646" y="0"/>
                </a:cxn>
                <a:cxn ang="0">
                  <a:pos x="0" y="2147483646"/>
                </a:cxn>
              </a:cxnLst>
              <a:pathLst>
                <a:path w="5" h="17">
                  <a:moveTo>
                    <a:pt x="5" y="0"/>
                  </a:moveTo>
                  <a:cubicBezTo>
                    <a:pt x="5"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5" name="Freeform 1124"/>
            <p:cNvSpPr/>
            <p:nvPr/>
          </p:nvSpPr>
          <p:spPr>
            <a:xfrm>
              <a:off x="1564424" y="5737940"/>
              <a:ext cx="15239" cy="45717"/>
            </a:xfrm>
            <a:custGeom>
              <a:avLst/>
              <a:gdLst/>
              <a:ahLst/>
              <a:cxnLst>
                <a:cxn ang="0">
                  <a:pos x="2147483646" y="0"/>
                </a:cxn>
                <a:cxn ang="0">
                  <a:pos x="0" y="2147483646"/>
                </a:cxn>
              </a:cxnLst>
              <a:pathLst>
                <a:path w="5" h="16">
                  <a:moveTo>
                    <a:pt x="5" y="0"/>
                  </a:moveTo>
                  <a:cubicBezTo>
                    <a:pt x="4" y="6"/>
                    <a:pt x="5"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6" name="Freeform 1125"/>
            <p:cNvSpPr/>
            <p:nvPr/>
          </p:nvSpPr>
          <p:spPr>
            <a:xfrm>
              <a:off x="1432989" y="5701748"/>
              <a:ext cx="5715" cy="24763"/>
            </a:xfrm>
            <a:custGeom>
              <a:avLst/>
              <a:gdLst/>
              <a:ahLst/>
              <a:cxnLst>
                <a:cxn ang="0">
                  <a:pos x="2147483646" y="0"/>
                </a:cxn>
                <a:cxn ang="0">
                  <a:pos x="0" y="2147483646"/>
                </a:cxn>
              </a:cxnLst>
              <a:pathLst>
                <a:path w="2" h="9">
                  <a:moveTo>
                    <a:pt x="2" y="0"/>
                  </a:moveTo>
                  <a:cubicBezTo>
                    <a:pt x="2" y="3"/>
                    <a:pt x="1"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7" name="Freeform 1126"/>
            <p:cNvSpPr/>
            <p:nvPr/>
          </p:nvSpPr>
          <p:spPr>
            <a:xfrm>
              <a:off x="1282505" y="5676984"/>
              <a:ext cx="5715" cy="43812"/>
            </a:xfrm>
            <a:custGeom>
              <a:avLst/>
              <a:gdLst/>
              <a:ahLst/>
              <a:cxnLst>
                <a:cxn ang="0">
                  <a:pos x="0" y="0"/>
                </a:cxn>
                <a:cxn ang="0">
                  <a:pos x="0" y="2147483646"/>
                </a:cxn>
              </a:cxnLst>
              <a:pathLst>
                <a:path w="2" h="16">
                  <a:moveTo>
                    <a:pt x="0" y="0"/>
                  </a:moveTo>
                  <a:cubicBezTo>
                    <a:pt x="2" y="5"/>
                    <a:pt x="2"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8" name="Freeform 1127"/>
            <p:cNvSpPr/>
            <p:nvPr/>
          </p:nvSpPr>
          <p:spPr>
            <a:xfrm>
              <a:off x="1189167" y="5652221"/>
              <a:ext cx="13334" cy="32383"/>
            </a:xfrm>
            <a:custGeom>
              <a:avLst/>
              <a:gdLst/>
              <a:ahLst/>
              <a:cxnLst>
                <a:cxn ang="0">
                  <a:pos x="2147483646" y="0"/>
                </a:cxn>
                <a:cxn ang="0">
                  <a:pos x="0" y="2147483646"/>
                </a:cxn>
              </a:cxnLst>
              <a:pathLst>
                <a:path w="5" h="12">
                  <a:moveTo>
                    <a:pt x="5" y="0"/>
                  </a:moveTo>
                  <a:cubicBezTo>
                    <a:pt x="5" y="4"/>
                    <a:pt x="3"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79" name="Freeform 1128"/>
            <p:cNvSpPr/>
            <p:nvPr/>
          </p:nvSpPr>
          <p:spPr>
            <a:xfrm>
              <a:off x="1105354" y="5640792"/>
              <a:ext cx="9524" cy="43812"/>
            </a:xfrm>
            <a:custGeom>
              <a:avLst/>
              <a:gdLst/>
              <a:ahLst/>
              <a:cxnLst>
                <a:cxn ang="0">
                  <a:pos x="2147483646" y="0"/>
                </a:cxn>
                <a:cxn ang="0">
                  <a:pos x="0" y="2147483646"/>
                </a:cxn>
              </a:cxnLst>
              <a:pathLst>
                <a:path w="4" h="16">
                  <a:moveTo>
                    <a:pt x="4" y="0"/>
                  </a:moveTo>
                  <a:cubicBezTo>
                    <a:pt x="2" y="5"/>
                    <a:pt x="1" y="10"/>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0" name="Freeform 1129"/>
            <p:cNvSpPr/>
            <p:nvPr/>
          </p:nvSpPr>
          <p:spPr>
            <a:xfrm>
              <a:off x="951060" y="5574122"/>
              <a:ext cx="11429" cy="41907"/>
            </a:xfrm>
            <a:custGeom>
              <a:avLst/>
              <a:gdLst/>
              <a:ahLst/>
              <a:cxnLst>
                <a:cxn ang="0">
                  <a:pos x="2147483646" y="0"/>
                </a:cxn>
                <a:cxn ang="0">
                  <a:pos x="0" y="2147483646"/>
                </a:cxn>
              </a:cxnLst>
              <a:pathLst>
                <a:path w="4" h="15">
                  <a:moveTo>
                    <a:pt x="4" y="0"/>
                  </a:moveTo>
                  <a:cubicBezTo>
                    <a:pt x="3" y="6"/>
                    <a:pt x="2" y="10"/>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1" name="Freeform 1130"/>
            <p:cNvSpPr/>
            <p:nvPr/>
          </p:nvSpPr>
          <p:spPr>
            <a:xfrm>
              <a:off x="867247" y="5570312"/>
              <a:ext cx="9524" cy="47621"/>
            </a:xfrm>
            <a:custGeom>
              <a:avLst/>
              <a:gdLst/>
              <a:ahLst/>
              <a:cxnLst>
                <a:cxn ang="0">
                  <a:pos x="2147483646" y="0"/>
                </a:cxn>
                <a:cxn ang="0">
                  <a:pos x="0" y="2147483646"/>
                </a:cxn>
              </a:cxnLst>
              <a:pathLst>
                <a:path w="3" h="17">
                  <a:moveTo>
                    <a:pt x="3" y="0"/>
                  </a:moveTo>
                  <a:cubicBezTo>
                    <a:pt x="3"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2" name="Freeform 1131"/>
            <p:cNvSpPr/>
            <p:nvPr/>
          </p:nvSpPr>
          <p:spPr>
            <a:xfrm>
              <a:off x="733907" y="5570312"/>
              <a:ext cx="5715" cy="47621"/>
            </a:xfrm>
            <a:custGeom>
              <a:avLst/>
              <a:gdLst/>
              <a:ahLst/>
              <a:cxnLst>
                <a:cxn ang="0">
                  <a:pos x="2147483646" y="0"/>
                </a:cxn>
                <a:cxn ang="0">
                  <a:pos x="2147483646" y="2147483646"/>
                </a:cxn>
              </a:cxnLst>
              <a:pathLst>
                <a:path w="2" h="17">
                  <a:moveTo>
                    <a:pt x="2" y="0"/>
                  </a:moveTo>
                  <a:cubicBezTo>
                    <a:pt x="1" y="6"/>
                    <a:pt x="0"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3" name="Freeform 1132"/>
            <p:cNvSpPr/>
            <p:nvPr/>
          </p:nvSpPr>
          <p:spPr>
            <a:xfrm>
              <a:off x="600567" y="5568408"/>
              <a:ext cx="5715" cy="36192"/>
            </a:xfrm>
            <a:custGeom>
              <a:avLst/>
              <a:gdLst/>
              <a:ahLst/>
              <a:cxnLst>
                <a:cxn ang="0">
                  <a:pos x="2147483646" y="0"/>
                </a:cxn>
                <a:cxn ang="0">
                  <a:pos x="0" y="2147483646"/>
                </a:cxn>
              </a:cxnLst>
              <a:pathLst>
                <a:path w="2" h="13">
                  <a:moveTo>
                    <a:pt x="2" y="0"/>
                  </a:moveTo>
                  <a:cubicBezTo>
                    <a:pt x="2" y="4"/>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4" name="Freeform 1133"/>
            <p:cNvSpPr/>
            <p:nvPr/>
          </p:nvSpPr>
          <p:spPr>
            <a:xfrm>
              <a:off x="493895" y="5570312"/>
              <a:ext cx="11429" cy="36192"/>
            </a:xfrm>
            <a:custGeom>
              <a:avLst/>
              <a:gdLst/>
              <a:ahLst/>
              <a:cxnLst>
                <a:cxn ang="0">
                  <a:pos x="2147483646" y="0"/>
                </a:cxn>
                <a:cxn ang="0">
                  <a:pos x="0" y="2147483646"/>
                </a:cxn>
              </a:cxnLst>
              <a:pathLst>
                <a:path w="4" h="13">
                  <a:moveTo>
                    <a:pt x="4" y="0"/>
                  </a:moveTo>
                  <a:cubicBezTo>
                    <a:pt x="3" y="5"/>
                    <a:pt x="2"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5" name="Freeform 1134"/>
            <p:cNvSpPr/>
            <p:nvPr/>
          </p:nvSpPr>
          <p:spPr>
            <a:xfrm>
              <a:off x="371984" y="5558883"/>
              <a:ext cx="45717" cy="41907"/>
            </a:xfrm>
            <a:custGeom>
              <a:avLst/>
              <a:gdLst/>
              <a:ahLst/>
              <a:cxnLst>
                <a:cxn ang="0">
                  <a:pos x="2147483646" y="0"/>
                </a:cxn>
                <a:cxn ang="0">
                  <a:pos x="0" y="2147483646"/>
                </a:cxn>
              </a:cxnLst>
              <a:pathLst>
                <a:path w="17" h="15">
                  <a:moveTo>
                    <a:pt x="17" y="0"/>
                  </a:moveTo>
                  <a:cubicBezTo>
                    <a:pt x="13" y="5"/>
                    <a:pt x="6"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6" name="Freeform 1135"/>
            <p:cNvSpPr/>
            <p:nvPr/>
          </p:nvSpPr>
          <p:spPr>
            <a:xfrm>
              <a:off x="4460874" y="6219269"/>
              <a:ext cx="17144" cy="47621"/>
            </a:xfrm>
            <a:custGeom>
              <a:avLst/>
              <a:gdLst/>
              <a:ahLst/>
              <a:cxnLst>
                <a:cxn ang="0">
                  <a:pos x="0" y="0"/>
                </a:cxn>
                <a:cxn ang="0">
                  <a:pos x="0" y="2147483646"/>
                </a:cxn>
              </a:cxnLst>
              <a:pathLst>
                <a:path w="6" h="17">
                  <a:moveTo>
                    <a:pt x="0" y="0"/>
                  </a:moveTo>
                  <a:cubicBezTo>
                    <a:pt x="2" y="5"/>
                    <a:pt x="6"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7" name="Freeform 1136"/>
            <p:cNvSpPr/>
            <p:nvPr/>
          </p:nvSpPr>
          <p:spPr>
            <a:xfrm>
              <a:off x="4310391" y="6230699"/>
              <a:ext cx="17144" cy="34287"/>
            </a:xfrm>
            <a:custGeom>
              <a:avLst/>
              <a:gdLst/>
              <a:ahLst/>
              <a:cxnLst>
                <a:cxn ang="0">
                  <a:pos x="2147483646" y="0"/>
                </a:cxn>
                <a:cxn ang="0">
                  <a:pos x="0" y="2147483646"/>
                </a:cxn>
              </a:cxnLst>
              <a:pathLst>
                <a:path w="6" h="12">
                  <a:moveTo>
                    <a:pt x="6" y="0"/>
                  </a:moveTo>
                  <a:cubicBezTo>
                    <a:pt x="6" y="4"/>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8" name="Freeform 1137"/>
            <p:cNvSpPr/>
            <p:nvPr/>
          </p:nvSpPr>
          <p:spPr>
            <a:xfrm>
              <a:off x="4182765" y="6245937"/>
              <a:ext cx="26668" cy="47621"/>
            </a:xfrm>
            <a:custGeom>
              <a:avLst/>
              <a:gdLst/>
              <a:ahLst/>
              <a:cxnLst>
                <a:cxn ang="0">
                  <a:pos x="2147483646" y="0"/>
                </a:cxn>
                <a:cxn ang="0">
                  <a:pos x="0" y="2147483646"/>
                </a:cxn>
              </a:cxnLst>
              <a:pathLst>
                <a:path w="10" h="17">
                  <a:moveTo>
                    <a:pt x="10" y="0"/>
                  </a:moveTo>
                  <a:cubicBezTo>
                    <a:pt x="6" y="6"/>
                    <a:pt x="6"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89" name="Freeform 1138"/>
            <p:cNvSpPr/>
            <p:nvPr/>
          </p:nvSpPr>
          <p:spPr>
            <a:xfrm>
              <a:off x="4076093" y="6219269"/>
              <a:ext cx="24763" cy="57146"/>
            </a:xfrm>
            <a:custGeom>
              <a:avLst/>
              <a:gdLst/>
              <a:ahLst/>
              <a:cxnLst>
                <a:cxn ang="0">
                  <a:pos x="2147483646" y="0"/>
                </a:cxn>
                <a:cxn ang="0">
                  <a:pos x="0" y="2147483646"/>
                </a:cxn>
              </a:cxnLst>
              <a:pathLst>
                <a:path w="9" h="20">
                  <a:moveTo>
                    <a:pt x="9" y="0"/>
                  </a:moveTo>
                  <a:cubicBezTo>
                    <a:pt x="8" y="7"/>
                    <a:pt x="6" y="15"/>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0" name="Freeform 1139"/>
            <p:cNvSpPr/>
            <p:nvPr/>
          </p:nvSpPr>
          <p:spPr>
            <a:xfrm>
              <a:off x="3961802" y="6219269"/>
              <a:ext cx="13334" cy="34287"/>
            </a:xfrm>
            <a:custGeom>
              <a:avLst/>
              <a:gdLst/>
              <a:ahLst/>
              <a:cxnLst>
                <a:cxn ang="0">
                  <a:pos x="2147483646" y="0"/>
                </a:cxn>
                <a:cxn ang="0">
                  <a:pos x="0" y="2147483646"/>
                </a:cxn>
              </a:cxnLst>
              <a:pathLst>
                <a:path w="5" h="12">
                  <a:moveTo>
                    <a:pt x="4" y="0"/>
                  </a:moveTo>
                  <a:cubicBezTo>
                    <a:pt x="5"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1" name="Freeform 1140"/>
            <p:cNvSpPr/>
            <p:nvPr/>
          </p:nvSpPr>
          <p:spPr>
            <a:xfrm>
              <a:off x="3855130" y="6205935"/>
              <a:ext cx="20953" cy="41907"/>
            </a:xfrm>
            <a:custGeom>
              <a:avLst/>
              <a:gdLst/>
              <a:ahLst/>
              <a:cxnLst>
                <a:cxn ang="0">
                  <a:pos x="2147483646" y="0"/>
                </a:cxn>
                <a:cxn ang="0">
                  <a:pos x="0" y="2147483646"/>
                </a:cxn>
              </a:cxnLst>
              <a:pathLst>
                <a:path w="7" h="15">
                  <a:moveTo>
                    <a:pt x="6" y="0"/>
                  </a:moveTo>
                  <a:cubicBezTo>
                    <a:pt x="7" y="6"/>
                    <a:pt x="5"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2" name="Freeform 1141"/>
            <p:cNvSpPr/>
            <p:nvPr/>
          </p:nvSpPr>
          <p:spPr>
            <a:xfrm>
              <a:off x="3756077" y="6230699"/>
              <a:ext cx="7619" cy="51431"/>
            </a:xfrm>
            <a:custGeom>
              <a:avLst/>
              <a:gdLst/>
              <a:ahLst/>
              <a:cxnLst>
                <a:cxn ang="0">
                  <a:pos x="2147483646" y="0"/>
                </a:cxn>
                <a:cxn ang="0">
                  <a:pos x="0" y="2147483646"/>
                </a:cxn>
              </a:cxnLst>
              <a:pathLst>
                <a:path w="3" h="18">
                  <a:moveTo>
                    <a:pt x="2" y="0"/>
                  </a:moveTo>
                  <a:cubicBezTo>
                    <a:pt x="3" y="6"/>
                    <a:pt x="2"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3" name="Freeform 1142"/>
            <p:cNvSpPr/>
            <p:nvPr/>
          </p:nvSpPr>
          <p:spPr>
            <a:xfrm>
              <a:off x="3660834" y="6240223"/>
              <a:ext cx="0" cy="26668"/>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4" name="Freeform 1143"/>
            <p:cNvSpPr/>
            <p:nvPr/>
          </p:nvSpPr>
          <p:spPr>
            <a:xfrm>
              <a:off x="4371346" y="6350705"/>
              <a:ext cx="17144" cy="22858"/>
            </a:xfrm>
            <a:custGeom>
              <a:avLst/>
              <a:gdLst/>
              <a:ahLst/>
              <a:cxnLst>
                <a:cxn ang="0">
                  <a:pos x="2147483646" y="0"/>
                </a:cxn>
                <a:cxn ang="0">
                  <a:pos x="0" y="2147483646"/>
                </a:cxn>
              </a:cxnLst>
              <a:pathLst>
                <a:path w="6" h="8">
                  <a:moveTo>
                    <a:pt x="5" y="0"/>
                  </a:moveTo>
                  <a:cubicBezTo>
                    <a:pt x="6" y="5"/>
                    <a:pt x="4" y="7"/>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5" name="Freeform 1144"/>
            <p:cNvSpPr/>
            <p:nvPr/>
          </p:nvSpPr>
          <p:spPr>
            <a:xfrm>
              <a:off x="4291342" y="6341180"/>
              <a:ext cx="19049" cy="32383"/>
            </a:xfrm>
            <a:custGeom>
              <a:avLst/>
              <a:gdLst/>
              <a:ahLst/>
              <a:cxnLst>
                <a:cxn ang="0">
                  <a:pos x="2147483646" y="0"/>
                </a:cxn>
                <a:cxn ang="0">
                  <a:pos x="0" y="2147483646"/>
                </a:cxn>
              </a:cxnLst>
              <a:pathLst>
                <a:path w="7" h="12">
                  <a:moveTo>
                    <a:pt x="7" y="0"/>
                  </a:moveTo>
                  <a:cubicBezTo>
                    <a:pt x="7" y="5"/>
                    <a:pt x="5" y="10"/>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6" name="Freeform 1145"/>
            <p:cNvSpPr/>
            <p:nvPr/>
          </p:nvSpPr>
          <p:spPr>
            <a:xfrm>
              <a:off x="3493207" y="6242128"/>
              <a:ext cx="13334" cy="45717"/>
            </a:xfrm>
            <a:custGeom>
              <a:avLst/>
              <a:gdLst/>
              <a:ahLst/>
              <a:cxnLst>
                <a:cxn ang="0">
                  <a:pos x="2147483646" y="0"/>
                </a:cxn>
                <a:cxn ang="0">
                  <a:pos x="0" y="2147483646"/>
                </a:cxn>
              </a:cxnLst>
              <a:pathLst>
                <a:path w="5" h="16">
                  <a:moveTo>
                    <a:pt x="1" y="0"/>
                  </a:moveTo>
                  <a:cubicBezTo>
                    <a:pt x="5" y="3"/>
                    <a:pt x="5"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7" name="Freeform 1146"/>
            <p:cNvSpPr/>
            <p:nvPr/>
          </p:nvSpPr>
          <p:spPr>
            <a:xfrm>
              <a:off x="3386535" y="6240223"/>
              <a:ext cx="20953" cy="49526"/>
            </a:xfrm>
            <a:custGeom>
              <a:avLst/>
              <a:gdLst/>
              <a:ahLst/>
              <a:cxnLst>
                <a:cxn ang="0">
                  <a:pos x="2147483646" y="0"/>
                </a:cxn>
                <a:cxn ang="0">
                  <a:pos x="0" y="2147483646"/>
                </a:cxn>
              </a:cxnLst>
              <a:pathLst>
                <a:path w="7" h="18">
                  <a:moveTo>
                    <a:pt x="7" y="0"/>
                  </a:moveTo>
                  <a:cubicBezTo>
                    <a:pt x="6" y="6"/>
                    <a:pt x="5" y="13"/>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8" name="Freeform 1147"/>
            <p:cNvSpPr/>
            <p:nvPr/>
          </p:nvSpPr>
          <p:spPr>
            <a:xfrm>
              <a:off x="3281768" y="6234508"/>
              <a:ext cx="17144" cy="43812"/>
            </a:xfrm>
            <a:custGeom>
              <a:avLst/>
              <a:gdLst/>
              <a:ahLst/>
              <a:cxnLst>
                <a:cxn ang="0">
                  <a:pos x="2147483646" y="0"/>
                </a:cxn>
                <a:cxn ang="0">
                  <a:pos x="0" y="2147483646"/>
                </a:cxn>
              </a:cxnLst>
              <a:pathLst>
                <a:path w="6" h="16">
                  <a:moveTo>
                    <a:pt x="6" y="0"/>
                  </a:moveTo>
                  <a:cubicBezTo>
                    <a:pt x="6" y="6"/>
                    <a:pt x="3"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499" name="Freeform 1148"/>
            <p:cNvSpPr/>
            <p:nvPr/>
          </p:nvSpPr>
          <p:spPr>
            <a:xfrm>
              <a:off x="3366419" y="6217964"/>
              <a:ext cx="24763" cy="36192"/>
            </a:xfrm>
            <a:custGeom>
              <a:avLst/>
              <a:gdLst/>
              <a:ahLst/>
              <a:cxnLst>
                <a:cxn ang="0">
                  <a:pos x="2147483646" y="0"/>
                </a:cxn>
                <a:cxn ang="0">
                  <a:pos x="0" y="2147483646"/>
                </a:cxn>
              </a:cxnLst>
              <a:pathLst>
                <a:path w="9" h="13">
                  <a:moveTo>
                    <a:pt x="9" y="0"/>
                  </a:moveTo>
                  <a:cubicBezTo>
                    <a:pt x="6"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0" name="Freeform 1149"/>
            <p:cNvSpPr/>
            <p:nvPr/>
          </p:nvSpPr>
          <p:spPr>
            <a:xfrm>
              <a:off x="3244508" y="6206535"/>
              <a:ext cx="7619" cy="47621"/>
            </a:xfrm>
            <a:custGeom>
              <a:avLst/>
              <a:gdLst/>
              <a:ahLst/>
              <a:cxnLst>
                <a:cxn ang="0">
                  <a:pos x="2147483646" y="0"/>
                </a:cxn>
                <a:cxn ang="0">
                  <a:pos x="0" y="2147483646"/>
                </a:cxn>
              </a:cxnLst>
              <a:pathLst>
                <a:path w="3" h="17">
                  <a:moveTo>
                    <a:pt x="3" y="0"/>
                  </a:moveTo>
                  <a:cubicBezTo>
                    <a:pt x="2" y="6"/>
                    <a:pt x="1"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1" name="Freeform 1150"/>
            <p:cNvSpPr/>
            <p:nvPr/>
          </p:nvSpPr>
          <p:spPr>
            <a:xfrm>
              <a:off x="3145455" y="6195105"/>
              <a:ext cx="20953" cy="47621"/>
            </a:xfrm>
            <a:custGeom>
              <a:avLst/>
              <a:gdLst/>
              <a:ahLst/>
              <a:cxnLst>
                <a:cxn ang="0">
                  <a:pos x="2147483646" y="0"/>
                </a:cxn>
                <a:cxn ang="0">
                  <a:pos x="0" y="2147483646"/>
                </a:cxn>
              </a:cxnLst>
              <a:pathLst>
                <a:path w="7" h="17">
                  <a:moveTo>
                    <a:pt x="7" y="0"/>
                  </a:moveTo>
                  <a:cubicBezTo>
                    <a:pt x="4" y="6"/>
                    <a:pt x="3"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2" name="Freeform 1151"/>
            <p:cNvSpPr/>
            <p:nvPr/>
          </p:nvSpPr>
          <p:spPr>
            <a:xfrm>
              <a:off x="2974018" y="6176057"/>
              <a:ext cx="20953" cy="41907"/>
            </a:xfrm>
            <a:custGeom>
              <a:avLst/>
              <a:gdLst/>
              <a:ahLst/>
              <a:cxnLst>
                <a:cxn ang="0">
                  <a:pos x="2147483646" y="0"/>
                </a:cxn>
                <a:cxn ang="0">
                  <a:pos x="0" y="2147483646"/>
                </a:cxn>
              </a:cxnLst>
              <a:pathLst>
                <a:path w="8" h="15">
                  <a:moveTo>
                    <a:pt x="8" y="0"/>
                  </a:moveTo>
                  <a:cubicBezTo>
                    <a:pt x="6" y="6"/>
                    <a:pt x="4"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3" name="Freeform 1152"/>
            <p:cNvSpPr/>
            <p:nvPr/>
          </p:nvSpPr>
          <p:spPr>
            <a:xfrm>
              <a:off x="2802581" y="6151294"/>
              <a:ext cx="36192" cy="36192"/>
            </a:xfrm>
            <a:custGeom>
              <a:avLst/>
              <a:gdLst/>
              <a:ahLst/>
              <a:cxnLst>
                <a:cxn ang="0">
                  <a:pos x="2147483646" y="0"/>
                </a:cxn>
                <a:cxn ang="0">
                  <a:pos x="0" y="2147483646"/>
                </a:cxn>
              </a:cxnLst>
              <a:pathLst>
                <a:path w="13" h="13">
                  <a:moveTo>
                    <a:pt x="13" y="0"/>
                  </a:moveTo>
                  <a:cubicBezTo>
                    <a:pt x="9"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4" name="Freeform 1153"/>
            <p:cNvSpPr/>
            <p:nvPr/>
          </p:nvSpPr>
          <p:spPr>
            <a:xfrm>
              <a:off x="2714958" y="6109387"/>
              <a:ext cx="38097" cy="36192"/>
            </a:xfrm>
            <a:custGeom>
              <a:avLst/>
              <a:gdLst/>
              <a:ahLst/>
              <a:cxnLst>
                <a:cxn ang="0">
                  <a:pos x="2147483646" y="0"/>
                </a:cxn>
                <a:cxn ang="0">
                  <a:pos x="0" y="2147483646"/>
                </a:cxn>
              </a:cxnLst>
              <a:pathLst>
                <a:path w="14" h="13">
                  <a:moveTo>
                    <a:pt x="14" y="0"/>
                  </a:moveTo>
                  <a:cubicBezTo>
                    <a:pt x="10" y="5"/>
                    <a:pt x="6"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5" name="Freeform 1154"/>
            <p:cNvSpPr/>
            <p:nvPr/>
          </p:nvSpPr>
          <p:spPr>
            <a:xfrm>
              <a:off x="2572093" y="6054146"/>
              <a:ext cx="36192" cy="49526"/>
            </a:xfrm>
            <a:custGeom>
              <a:avLst/>
              <a:gdLst/>
              <a:ahLst/>
              <a:cxnLst>
                <a:cxn ang="0">
                  <a:pos x="2147483646" y="0"/>
                </a:cxn>
                <a:cxn ang="0">
                  <a:pos x="0" y="2147483646"/>
                </a:cxn>
              </a:cxnLst>
              <a:pathLst>
                <a:path w="13" h="18">
                  <a:moveTo>
                    <a:pt x="13" y="0"/>
                  </a:moveTo>
                  <a:cubicBezTo>
                    <a:pt x="10" y="7"/>
                    <a:pt x="4"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6" name="Freeform 1155"/>
            <p:cNvSpPr/>
            <p:nvPr/>
          </p:nvSpPr>
          <p:spPr>
            <a:xfrm>
              <a:off x="2471136" y="6044622"/>
              <a:ext cx="17144" cy="36192"/>
            </a:xfrm>
            <a:custGeom>
              <a:avLst/>
              <a:gdLst/>
              <a:ahLst/>
              <a:cxnLst>
                <a:cxn ang="0">
                  <a:pos x="2147483646" y="0"/>
                </a:cxn>
                <a:cxn ang="0">
                  <a:pos x="0" y="2147483646"/>
                </a:cxn>
              </a:cxnLst>
              <a:pathLst>
                <a:path w="6" h="13">
                  <a:moveTo>
                    <a:pt x="6" y="0"/>
                  </a:moveTo>
                  <a:cubicBezTo>
                    <a:pt x="3" y="4"/>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7" name="Freeform 1156"/>
            <p:cNvSpPr/>
            <p:nvPr/>
          </p:nvSpPr>
          <p:spPr>
            <a:xfrm>
              <a:off x="3647500" y="6365943"/>
              <a:ext cx="26668" cy="74289"/>
            </a:xfrm>
            <a:custGeom>
              <a:avLst/>
              <a:gdLst/>
              <a:ahLst/>
              <a:cxnLst>
                <a:cxn ang="0">
                  <a:pos x="2147483646" y="0"/>
                </a:cxn>
                <a:cxn ang="0">
                  <a:pos x="0" y="2147483646"/>
                </a:cxn>
              </a:cxnLst>
              <a:pathLst>
                <a:path w="10" h="27">
                  <a:moveTo>
                    <a:pt x="10" y="0"/>
                  </a:moveTo>
                  <a:cubicBezTo>
                    <a:pt x="8" y="9"/>
                    <a:pt x="6" y="21"/>
                    <a:pt x="0"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8" name="Freeform 1157"/>
            <p:cNvSpPr/>
            <p:nvPr/>
          </p:nvSpPr>
          <p:spPr>
            <a:xfrm>
              <a:off x="3540828" y="6402136"/>
              <a:ext cx="13334" cy="53336"/>
            </a:xfrm>
            <a:custGeom>
              <a:avLst/>
              <a:gdLst/>
              <a:ahLst/>
              <a:cxnLst>
                <a:cxn ang="0">
                  <a:pos x="2147483646" y="0"/>
                </a:cxn>
                <a:cxn ang="0">
                  <a:pos x="0" y="2147483646"/>
                </a:cxn>
              </a:cxnLst>
              <a:pathLst>
                <a:path w="5" h="19">
                  <a:moveTo>
                    <a:pt x="5" y="0"/>
                  </a:moveTo>
                  <a:cubicBezTo>
                    <a:pt x="5" y="7"/>
                    <a:pt x="4" y="14"/>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09" name="Freeform 1158"/>
            <p:cNvSpPr/>
            <p:nvPr/>
          </p:nvSpPr>
          <p:spPr>
            <a:xfrm>
              <a:off x="3401774" y="6392611"/>
              <a:ext cx="5715" cy="36192"/>
            </a:xfrm>
            <a:custGeom>
              <a:avLst/>
              <a:gdLst/>
              <a:ahLst/>
              <a:cxnLst>
                <a:cxn ang="0">
                  <a:pos x="0" y="0"/>
                </a:cxn>
                <a:cxn ang="0">
                  <a:pos x="2147483646" y="2147483646"/>
                </a:cxn>
              </a:cxnLst>
              <a:pathLst>
                <a:path w="2" h="13">
                  <a:moveTo>
                    <a:pt x="0" y="0"/>
                  </a:moveTo>
                  <a:cubicBezTo>
                    <a:pt x="1" y="4"/>
                    <a:pt x="2" y="8"/>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0" name="Freeform 1159"/>
            <p:cNvSpPr/>
            <p:nvPr/>
          </p:nvSpPr>
          <p:spPr>
            <a:xfrm>
              <a:off x="3335104" y="6419279"/>
              <a:ext cx="11429" cy="26668"/>
            </a:xfrm>
            <a:custGeom>
              <a:avLst/>
              <a:gdLst/>
              <a:ahLst/>
              <a:cxnLst>
                <a:cxn ang="0">
                  <a:pos x="0" y="0"/>
                </a:cxn>
                <a:cxn ang="0">
                  <a:pos x="2147483646" y="2147483646"/>
                </a:cxn>
              </a:cxnLst>
              <a:pathLst>
                <a:path w="4" h="10">
                  <a:moveTo>
                    <a:pt x="0" y="0"/>
                  </a:moveTo>
                  <a:cubicBezTo>
                    <a:pt x="2" y="3"/>
                    <a:pt x="4" y="7"/>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1" name="Freeform 1160"/>
            <p:cNvSpPr/>
            <p:nvPr/>
          </p:nvSpPr>
          <p:spPr>
            <a:xfrm>
              <a:off x="3607498" y="6546905"/>
              <a:ext cx="19049" cy="19049"/>
            </a:xfrm>
            <a:custGeom>
              <a:avLst/>
              <a:gdLst/>
              <a:ahLst/>
              <a:cxnLst>
                <a:cxn ang="0">
                  <a:pos x="2147483646" y="0"/>
                </a:cxn>
                <a:cxn ang="0">
                  <a:pos x="0" y="2147483646"/>
                </a:cxn>
              </a:cxnLst>
              <a:pathLst>
                <a:path w="7" h="7">
                  <a:moveTo>
                    <a:pt x="6" y="0"/>
                  </a:moveTo>
                  <a:cubicBezTo>
                    <a:pt x="7" y="3"/>
                    <a:pt x="5"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2" name="Freeform 1161"/>
            <p:cNvSpPr/>
            <p:nvPr/>
          </p:nvSpPr>
          <p:spPr>
            <a:xfrm>
              <a:off x="3517970" y="6546905"/>
              <a:ext cx="3810" cy="24763"/>
            </a:xfrm>
            <a:custGeom>
              <a:avLst/>
              <a:gdLst/>
              <a:ahLst/>
              <a:cxnLst>
                <a:cxn ang="0">
                  <a:pos x="2147483646" y="0"/>
                </a:cxn>
                <a:cxn ang="0">
                  <a:pos x="0" y="2147483646"/>
                </a:cxn>
              </a:cxnLst>
              <a:pathLst>
                <a:path w="1" h="9">
                  <a:moveTo>
                    <a:pt x="1" y="0"/>
                  </a:moveTo>
                  <a:cubicBezTo>
                    <a:pt x="1"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3" name="Freeform 1162"/>
            <p:cNvSpPr/>
            <p:nvPr/>
          </p:nvSpPr>
          <p:spPr>
            <a:xfrm>
              <a:off x="3992279" y="6386897"/>
              <a:ext cx="17144" cy="32383"/>
            </a:xfrm>
            <a:custGeom>
              <a:avLst/>
              <a:gdLst/>
              <a:ahLst/>
              <a:cxnLst>
                <a:cxn ang="0">
                  <a:pos x="2147483646" y="0"/>
                </a:cxn>
                <a:cxn ang="0">
                  <a:pos x="0" y="2147483646"/>
                </a:cxn>
              </a:cxnLst>
              <a:pathLst>
                <a:path w="6" h="11">
                  <a:moveTo>
                    <a:pt x="5" y="0"/>
                  </a:moveTo>
                  <a:cubicBezTo>
                    <a:pt x="6" y="5"/>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4" name="Freeform 1163"/>
            <p:cNvSpPr/>
            <p:nvPr/>
          </p:nvSpPr>
          <p:spPr>
            <a:xfrm>
              <a:off x="3906561" y="6371658"/>
              <a:ext cx="19049" cy="30478"/>
            </a:xfrm>
            <a:custGeom>
              <a:avLst/>
              <a:gdLst/>
              <a:ahLst/>
              <a:cxnLst>
                <a:cxn ang="0">
                  <a:pos x="2147483646" y="0"/>
                </a:cxn>
                <a:cxn ang="0">
                  <a:pos x="0" y="2147483646"/>
                </a:cxn>
              </a:cxnLst>
              <a:pathLst>
                <a:path w="7" h="11">
                  <a:moveTo>
                    <a:pt x="7" y="0"/>
                  </a:moveTo>
                  <a:cubicBezTo>
                    <a:pt x="7" y="5"/>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5" name="Freeform 1164"/>
            <p:cNvSpPr/>
            <p:nvPr/>
          </p:nvSpPr>
          <p:spPr>
            <a:xfrm>
              <a:off x="3851320" y="6373563"/>
              <a:ext cx="0" cy="28573"/>
            </a:xfrm>
            <a:custGeom>
              <a:avLst/>
              <a:gdLst/>
              <a:ahLst/>
              <a:cxnLst>
                <a:cxn ang="0">
                  <a:pos x="0" y="0"/>
                </a:cxn>
                <a:cxn ang="0">
                  <a:pos x="0" y="2147483646"/>
                </a:cxn>
              </a:cxnLst>
              <a:pathLst>
                <a:path w="1" h="10">
                  <a:moveTo>
                    <a:pt x="0" y="0"/>
                  </a:moveTo>
                  <a:cubicBezTo>
                    <a:pt x="0" y="4"/>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6" name="Freeform 1165"/>
            <p:cNvSpPr/>
            <p:nvPr/>
          </p:nvSpPr>
          <p:spPr>
            <a:xfrm>
              <a:off x="4049425" y="6480235"/>
              <a:ext cx="3810" cy="19049"/>
            </a:xfrm>
            <a:custGeom>
              <a:avLst/>
              <a:gdLst/>
              <a:ahLst/>
              <a:cxnLst>
                <a:cxn ang="0">
                  <a:pos x="2147483646" y="0"/>
                </a:cxn>
                <a:cxn ang="0">
                  <a:pos x="0" y="2147483646"/>
                </a:cxn>
              </a:cxnLst>
              <a:pathLst>
                <a:path w="2" h="7">
                  <a:moveTo>
                    <a:pt x="2" y="0"/>
                  </a:moveTo>
                  <a:cubicBezTo>
                    <a:pt x="2" y="3"/>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7" name="Freeform 1166"/>
            <p:cNvSpPr/>
            <p:nvPr/>
          </p:nvSpPr>
          <p:spPr>
            <a:xfrm>
              <a:off x="3978945" y="6480235"/>
              <a:ext cx="22858" cy="19049"/>
            </a:xfrm>
            <a:custGeom>
              <a:avLst/>
              <a:gdLst/>
              <a:ahLst/>
              <a:cxnLst>
                <a:cxn ang="0">
                  <a:pos x="2147483646" y="0"/>
                </a:cxn>
                <a:cxn ang="0">
                  <a:pos x="0" y="2147483646"/>
                </a:cxn>
              </a:cxnLst>
              <a:pathLst>
                <a:path w="8" h="7">
                  <a:moveTo>
                    <a:pt x="8" y="0"/>
                  </a:moveTo>
                  <a:cubicBezTo>
                    <a:pt x="5" y="3"/>
                    <a:pt x="3"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8" name="Freeform 1167"/>
            <p:cNvSpPr/>
            <p:nvPr/>
          </p:nvSpPr>
          <p:spPr>
            <a:xfrm>
              <a:off x="3391182" y="6398925"/>
              <a:ext cx="5715" cy="34287"/>
            </a:xfrm>
            <a:custGeom>
              <a:avLst/>
              <a:gdLst/>
              <a:ahLst/>
              <a:cxnLst>
                <a:cxn ang="0">
                  <a:pos x="0" y="0"/>
                </a:cxn>
                <a:cxn ang="0">
                  <a:pos x="2147483646" y="2147483646"/>
                </a:cxn>
              </a:cxnLst>
              <a:pathLst>
                <a:path w="2" h="12">
                  <a:moveTo>
                    <a:pt x="0" y="0"/>
                  </a:moveTo>
                  <a:cubicBezTo>
                    <a:pt x="1" y="4"/>
                    <a:pt x="2"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19" name="Freeform 1168"/>
            <p:cNvSpPr/>
            <p:nvPr/>
          </p:nvSpPr>
          <p:spPr>
            <a:xfrm>
              <a:off x="3297844" y="6395115"/>
              <a:ext cx="15239" cy="38097"/>
            </a:xfrm>
            <a:custGeom>
              <a:avLst/>
              <a:gdLst/>
              <a:ahLst/>
              <a:cxnLst>
                <a:cxn ang="0">
                  <a:pos x="2147483646" y="0"/>
                </a:cxn>
                <a:cxn ang="0">
                  <a:pos x="0" y="2147483646"/>
                </a:cxn>
              </a:cxnLst>
              <a:pathLst>
                <a:path w="6" h="14">
                  <a:moveTo>
                    <a:pt x="6" y="0"/>
                  </a:moveTo>
                  <a:cubicBezTo>
                    <a:pt x="5"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0" name="Freeform 1169"/>
            <p:cNvSpPr/>
            <p:nvPr/>
          </p:nvSpPr>
          <p:spPr>
            <a:xfrm>
              <a:off x="3221649" y="6377972"/>
              <a:ext cx="11429" cy="32383"/>
            </a:xfrm>
            <a:custGeom>
              <a:avLst/>
              <a:gdLst/>
              <a:ahLst/>
              <a:cxnLst>
                <a:cxn ang="0">
                  <a:pos x="2147483646" y="0"/>
                </a:cxn>
                <a:cxn ang="0">
                  <a:pos x="0" y="2147483646"/>
                </a:cxn>
              </a:cxnLst>
              <a:pathLst>
                <a:path w="4" h="12">
                  <a:moveTo>
                    <a:pt x="4"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1" name="Freeform 1170"/>
            <p:cNvSpPr/>
            <p:nvPr/>
          </p:nvSpPr>
          <p:spPr>
            <a:xfrm>
              <a:off x="3143550" y="6377972"/>
              <a:ext cx="5715" cy="49526"/>
            </a:xfrm>
            <a:custGeom>
              <a:avLst/>
              <a:gdLst/>
              <a:ahLst/>
              <a:cxnLst>
                <a:cxn ang="0">
                  <a:pos x="2147483646" y="0"/>
                </a:cxn>
                <a:cxn ang="0">
                  <a:pos x="0" y="2147483646"/>
                </a:cxn>
              </a:cxnLst>
              <a:pathLst>
                <a:path w="2" h="18">
                  <a:moveTo>
                    <a:pt x="1" y="0"/>
                  </a:moveTo>
                  <a:cubicBezTo>
                    <a:pt x="1" y="6"/>
                    <a:pt x="2"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2" name="Freeform 1171"/>
            <p:cNvSpPr/>
            <p:nvPr/>
          </p:nvSpPr>
          <p:spPr>
            <a:xfrm>
              <a:off x="3339751" y="6530360"/>
              <a:ext cx="30478" cy="30478"/>
            </a:xfrm>
            <a:custGeom>
              <a:avLst/>
              <a:gdLst/>
              <a:ahLst/>
              <a:cxnLst>
                <a:cxn ang="0">
                  <a:pos x="2147483646" y="0"/>
                </a:cxn>
                <a:cxn ang="0">
                  <a:pos x="0" y="2147483646"/>
                </a:cxn>
              </a:cxnLst>
              <a:pathLst>
                <a:path w="11" h="11">
                  <a:moveTo>
                    <a:pt x="11" y="0"/>
                  </a:moveTo>
                  <a:cubicBezTo>
                    <a:pt x="7" y="3"/>
                    <a:pt x="4"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3" name="Freeform 1172"/>
            <p:cNvSpPr/>
            <p:nvPr/>
          </p:nvSpPr>
          <p:spPr>
            <a:xfrm>
              <a:off x="3255937" y="6530360"/>
              <a:ext cx="7619" cy="20953"/>
            </a:xfrm>
            <a:custGeom>
              <a:avLst/>
              <a:gdLst/>
              <a:ahLst/>
              <a:cxnLst>
                <a:cxn ang="0">
                  <a:pos x="2147483646" y="0"/>
                </a:cxn>
                <a:cxn ang="0">
                  <a:pos x="0" y="2147483646"/>
                </a:cxn>
              </a:cxnLst>
              <a:pathLst>
                <a:path w="3" h="7">
                  <a:moveTo>
                    <a:pt x="3" y="0"/>
                  </a:moveTo>
                  <a:cubicBezTo>
                    <a:pt x="3" y="3"/>
                    <a:pt x="2"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4" name="Freeform 1173"/>
            <p:cNvSpPr/>
            <p:nvPr/>
          </p:nvSpPr>
          <p:spPr>
            <a:xfrm>
              <a:off x="3193077" y="6528455"/>
              <a:ext cx="0" cy="19049"/>
            </a:xfrm>
            <a:custGeom>
              <a:avLst/>
              <a:gdLst/>
              <a:ahLst/>
              <a:cxnLst>
                <a:cxn ang="0">
                  <a:pos x="0" y="0"/>
                </a:cxn>
                <a:cxn ang="0">
                  <a:pos x="0" y="2147483646"/>
                </a:cxn>
              </a:cxnLst>
              <a:pathLst>
                <a:path w="1" h="7">
                  <a:moveTo>
                    <a:pt x="0"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5" name="Freeform 1174"/>
            <p:cNvSpPr/>
            <p:nvPr/>
          </p:nvSpPr>
          <p:spPr>
            <a:xfrm>
              <a:off x="3004496" y="6362733"/>
              <a:ext cx="17144" cy="32383"/>
            </a:xfrm>
            <a:custGeom>
              <a:avLst/>
              <a:gdLst/>
              <a:ahLst/>
              <a:cxnLst>
                <a:cxn ang="0">
                  <a:pos x="2147483646" y="0"/>
                </a:cxn>
                <a:cxn ang="0">
                  <a:pos x="0" y="2147483646"/>
                </a:cxn>
              </a:cxnLst>
              <a:pathLst>
                <a:path w="6" h="11">
                  <a:moveTo>
                    <a:pt x="6" y="0"/>
                  </a:moveTo>
                  <a:cubicBezTo>
                    <a:pt x="5"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6" name="Freeform 1175"/>
            <p:cNvSpPr/>
            <p:nvPr/>
          </p:nvSpPr>
          <p:spPr>
            <a:xfrm>
              <a:off x="2920682" y="6341779"/>
              <a:ext cx="13334" cy="20953"/>
            </a:xfrm>
            <a:custGeom>
              <a:avLst/>
              <a:gdLst/>
              <a:ahLst/>
              <a:cxnLst>
                <a:cxn ang="0">
                  <a:pos x="2147483646" y="0"/>
                </a:cxn>
                <a:cxn ang="0">
                  <a:pos x="0" y="2147483646"/>
                </a:cxn>
              </a:cxnLst>
              <a:pathLst>
                <a:path w="5" h="8">
                  <a:moveTo>
                    <a:pt x="5" y="0"/>
                  </a:moveTo>
                  <a:cubicBezTo>
                    <a:pt x="4" y="4"/>
                    <a:pt x="2"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7" name="Freeform 1176"/>
            <p:cNvSpPr/>
            <p:nvPr/>
          </p:nvSpPr>
          <p:spPr>
            <a:xfrm>
              <a:off x="2777818" y="6290348"/>
              <a:ext cx="24763" cy="26668"/>
            </a:xfrm>
            <a:custGeom>
              <a:avLst/>
              <a:gdLst/>
              <a:ahLst/>
              <a:cxnLst>
                <a:cxn ang="0">
                  <a:pos x="2147483646" y="0"/>
                </a:cxn>
                <a:cxn ang="0">
                  <a:pos x="0" y="2147483646"/>
                </a:cxn>
              </a:cxnLst>
              <a:pathLst>
                <a:path w="9" h="9">
                  <a:moveTo>
                    <a:pt x="9" y="0"/>
                  </a:moveTo>
                  <a:cubicBezTo>
                    <a:pt x="6" y="3"/>
                    <a:pt x="2"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8" name="Freeform 1177"/>
            <p:cNvSpPr/>
            <p:nvPr/>
          </p:nvSpPr>
          <p:spPr>
            <a:xfrm>
              <a:off x="2909253" y="6503692"/>
              <a:ext cx="24763" cy="19049"/>
            </a:xfrm>
            <a:custGeom>
              <a:avLst/>
              <a:gdLst/>
              <a:ahLst/>
              <a:cxnLst>
                <a:cxn ang="0">
                  <a:pos x="2147483646" y="0"/>
                </a:cxn>
                <a:cxn ang="0">
                  <a:pos x="0" y="2147483646"/>
                </a:cxn>
              </a:cxnLst>
              <a:pathLst>
                <a:path w="9" h="7">
                  <a:moveTo>
                    <a:pt x="9" y="0"/>
                  </a:moveTo>
                  <a:cubicBezTo>
                    <a:pt x="7" y="3"/>
                    <a:pt x="3"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29" name="Freeform 1178"/>
            <p:cNvSpPr/>
            <p:nvPr/>
          </p:nvSpPr>
          <p:spPr>
            <a:xfrm>
              <a:off x="2814010" y="6452261"/>
              <a:ext cx="11429" cy="24763"/>
            </a:xfrm>
            <a:custGeom>
              <a:avLst/>
              <a:gdLst/>
              <a:ahLst/>
              <a:cxnLst>
                <a:cxn ang="0">
                  <a:pos x="2147483646" y="0"/>
                </a:cxn>
                <a:cxn ang="0">
                  <a:pos x="0" y="2147483646"/>
                </a:cxn>
              </a:cxnLst>
              <a:pathLst>
                <a:path w="4" h="9">
                  <a:moveTo>
                    <a:pt x="4" y="0"/>
                  </a:moveTo>
                  <a:cubicBezTo>
                    <a:pt x="4" y="3"/>
                    <a:pt x="2"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0" name="Freeform 1179"/>
            <p:cNvSpPr/>
            <p:nvPr/>
          </p:nvSpPr>
          <p:spPr>
            <a:xfrm>
              <a:off x="2598761" y="6246537"/>
              <a:ext cx="20953" cy="59051"/>
            </a:xfrm>
            <a:custGeom>
              <a:avLst/>
              <a:gdLst/>
              <a:ahLst/>
              <a:cxnLst>
                <a:cxn ang="0">
                  <a:pos x="2147483646" y="0"/>
                </a:cxn>
                <a:cxn ang="0">
                  <a:pos x="0" y="2147483646"/>
                </a:cxn>
              </a:cxnLst>
              <a:pathLst>
                <a:path w="7" h="21">
                  <a:moveTo>
                    <a:pt x="7" y="0"/>
                  </a:moveTo>
                  <a:cubicBezTo>
                    <a:pt x="5" y="8"/>
                    <a:pt x="7" y="17"/>
                    <a:pt x="0"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1" name="Freeform 1180"/>
            <p:cNvSpPr/>
            <p:nvPr/>
          </p:nvSpPr>
          <p:spPr>
            <a:xfrm>
              <a:off x="2453992" y="6206535"/>
              <a:ext cx="22858" cy="36192"/>
            </a:xfrm>
            <a:custGeom>
              <a:avLst/>
              <a:gdLst/>
              <a:ahLst/>
              <a:cxnLst>
                <a:cxn ang="0">
                  <a:pos x="2147483646" y="0"/>
                </a:cxn>
                <a:cxn ang="0">
                  <a:pos x="0" y="2147483646"/>
                </a:cxn>
              </a:cxnLst>
              <a:pathLst>
                <a:path w="8" h="13">
                  <a:moveTo>
                    <a:pt x="8" y="0"/>
                  </a:moveTo>
                  <a:cubicBezTo>
                    <a:pt x="6" y="4"/>
                    <a:pt x="4"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2" name="Freeform 1181"/>
            <p:cNvSpPr/>
            <p:nvPr/>
          </p:nvSpPr>
          <p:spPr>
            <a:xfrm>
              <a:off x="2333986" y="6176057"/>
              <a:ext cx="20953" cy="30478"/>
            </a:xfrm>
            <a:custGeom>
              <a:avLst/>
              <a:gdLst/>
              <a:ahLst/>
              <a:cxnLst>
                <a:cxn ang="0">
                  <a:pos x="2147483646" y="0"/>
                </a:cxn>
                <a:cxn ang="0">
                  <a:pos x="0" y="2147483646"/>
                </a:cxn>
              </a:cxnLst>
              <a:pathLst>
                <a:path w="7" h="11">
                  <a:moveTo>
                    <a:pt x="7" y="0"/>
                  </a:moveTo>
                  <a:cubicBezTo>
                    <a:pt x="5"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3" name="Freeform 1182"/>
            <p:cNvSpPr/>
            <p:nvPr/>
          </p:nvSpPr>
          <p:spPr>
            <a:xfrm>
              <a:off x="2217790" y="6126531"/>
              <a:ext cx="11429" cy="22858"/>
            </a:xfrm>
            <a:custGeom>
              <a:avLst/>
              <a:gdLst/>
              <a:ahLst/>
              <a:cxnLst>
                <a:cxn ang="0">
                  <a:pos x="2147483646" y="0"/>
                </a:cxn>
                <a:cxn ang="0">
                  <a:pos x="0" y="2147483646"/>
                </a:cxn>
              </a:cxnLst>
              <a:pathLst>
                <a:path w="4" h="8">
                  <a:moveTo>
                    <a:pt x="4" y="0"/>
                  </a:moveTo>
                  <a:cubicBezTo>
                    <a:pt x="4" y="3"/>
                    <a:pt x="3"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4" name="Freeform 1183"/>
            <p:cNvSpPr/>
            <p:nvPr/>
          </p:nvSpPr>
          <p:spPr>
            <a:xfrm>
              <a:off x="2080640" y="6092243"/>
              <a:ext cx="19049" cy="36192"/>
            </a:xfrm>
            <a:custGeom>
              <a:avLst/>
              <a:gdLst/>
              <a:ahLst/>
              <a:cxnLst>
                <a:cxn ang="0">
                  <a:pos x="2147483646" y="0"/>
                </a:cxn>
                <a:cxn ang="0">
                  <a:pos x="0" y="2147483646"/>
                </a:cxn>
              </a:cxnLst>
              <a:pathLst>
                <a:path w="7" h="13">
                  <a:moveTo>
                    <a:pt x="7" y="0"/>
                  </a:moveTo>
                  <a:cubicBezTo>
                    <a:pt x="6" y="5"/>
                    <a:pt x="3"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5" name="Freeform 1184"/>
            <p:cNvSpPr/>
            <p:nvPr/>
          </p:nvSpPr>
          <p:spPr>
            <a:xfrm>
              <a:off x="1918727" y="6145579"/>
              <a:ext cx="28573" cy="17144"/>
            </a:xfrm>
            <a:custGeom>
              <a:avLst/>
              <a:gdLst/>
              <a:ahLst/>
              <a:cxnLst>
                <a:cxn ang="0">
                  <a:pos x="2147483646" y="0"/>
                </a:cxn>
                <a:cxn ang="0">
                  <a:pos x="0" y="2147483646"/>
                </a:cxn>
              </a:cxnLst>
              <a:pathLst>
                <a:path w="10" h="6">
                  <a:moveTo>
                    <a:pt x="10" y="0"/>
                  </a:moveTo>
                  <a:cubicBezTo>
                    <a:pt x="7" y="2"/>
                    <a:pt x="4"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6" name="Freeform 1185"/>
            <p:cNvSpPr/>
            <p:nvPr/>
          </p:nvSpPr>
          <p:spPr>
            <a:xfrm>
              <a:off x="1834914" y="6056051"/>
              <a:ext cx="24763" cy="30478"/>
            </a:xfrm>
            <a:custGeom>
              <a:avLst/>
              <a:gdLst/>
              <a:ahLst/>
              <a:cxnLst>
                <a:cxn ang="0">
                  <a:pos x="2147483646" y="0"/>
                </a:cxn>
                <a:cxn ang="0">
                  <a:pos x="0" y="2147483646"/>
                </a:cxn>
              </a:cxnLst>
              <a:pathLst>
                <a:path w="9" h="11">
                  <a:moveTo>
                    <a:pt x="9" y="0"/>
                  </a:moveTo>
                  <a:cubicBezTo>
                    <a:pt x="6" y="4"/>
                    <a:pt x="3"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7" name="Freeform 1186"/>
            <p:cNvSpPr/>
            <p:nvPr/>
          </p:nvSpPr>
          <p:spPr>
            <a:xfrm>
              <a:off x="1709193" y="6023668"/>
              <a:ext cx="22858" cy="30478"/>
            </a:xfrm>
            <a:custGeom>
              <a:avLst/>
              <a:gdLst/>
              <a:ahLst/>
              <a:cxnLst>
                <a:cxn ang="0">
                  <a:pos x="2147483646" y="0"/>
                </a:cxn>
                <a:cxn ang="0">
                  <a:pos x="0" y="2147483646"/>
                </a:cxn>
              </a:cxnLst>
              <a:pathLst>
                <a:path w="8" h="11">
                  <a:moveTo>
                    <a:pt x="8" y="0"/>
                  </a:moveTo>
                  <a:cubicBezTo>
                    <a:pt x="6"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8" name="Freeform 1187"/>
            <p:cNvSpPr/>
            <p:nvPr/>
          </p:nvSpPr>
          <p:spPr>
            <a:xfrm>
              <a:off x="1610141" y="5995095"/>
              <a:ext cx="20953" cy="43812"/>
            </a:xfrm>
            <a:custGeom>
              <a:avLst/>
              <a:gdLst/>
              <a:ahLst/>
              <a:cxnLst>
                <a:cxn ang="0">
                  <a:pos x="2147483646" y="0"/>
                </a:cxn>
                <a:cxn ang="0">
                  <a:pos x="0" y="2147483646"/>
                </a:cxn>
              </a:cxnLst>
              <a:pathLst>
                <a:path w="8" h="16">
                  <a:moveTo>
                    <a:pt x="8" y="0"/>
                  </a:moveTo>
                  <a:cubicBezTo>
                    <a:pt x="6" y="6"/>
                    <a:pt x="2" y="10"/>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39" name="Freeform 1188"/>
            <p:cNvSpPr/>
            <p:nvPr/>
          </p:nvSpPr>
          <p:spPr>
            <a:xfrm>
              <a:off x="1492040" y="5966523"/>
              <a:ext cx="22858" cy="30478"/>
            </a:xfrm>
            <a:custGeom>
              <a:avLst/>
              <a:gdLst/>
              <a:ahLst/>
              <a:cxnLst>
                <a:cxn ang="0">
                  <a:pos x="2147483646" y="0"/>
                </a:cxn>
                <a:cxn ang="0">
                  <a:pos x="0" y="2147483646"/>
                </a:cxn>
              </a:cxnLst>
              <a:pathLst>
                <a:path w="8" h="11">
                  <a:moveTo>
                    <a:pt x="8" y="0"/>
                  </a:moveTo>
                  <a:cubicBezTo>
                    <a:pt x="6" y="4"/>
                    <a:pt x="4"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0" name="Freeform 1189"/>
            <p:cNvSpPr/>
            <p:nvPr/>
          </p:nvSpPr>
          <p:spPr>
            <a:xfrm>
              <a:off x="1360604" y="5928425"/>
              <a:ext cx="26668" cy="38097"/>
            </a:xfrm>
            <a:custGeom>
              <a:avLst/>
              <a:gdLst/>
              <a:ahLst/>
              <a:cxnLst>
                <a:cxn ang="0">
                  <a:pos x="2147483646" y="0"/>
                </a:cxn>
                <a:cxn ang="0">
                  <a:pos x="0" y="2147483646"/>
                </a:cxn>
              </a:cxnLst>
              <a:pathLst>
                <a:path w="9" h="14">
                  <a:moveTo>
                    <a:pt x="9" y="0"/>
                  </a:moveTo>
                  <a:cubicBezTo>
                    <a:pt x="7" y="6"/>
                    <a:pt x="5" y="12"/>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1" name="Freeform 1190"/>
            <p:cNvSpPr/>
            <p:nvPr/>
          </p:nvSpPr>
          <p:spPr>
            <a:xfrm>
              <a:off x="1185358" y="5831278"/>
              <a:ext cx="34287" cy="57146"/>
            </a:xfrm>
            <a:custGeom>
              <a:avLst/>
              <a:gdLst/>
              <a:ahLst/>
              <a:cxnLst>
                <a:cxn ang="0">
                  <a:pos x="2147483646" y="0"/>
                </a:cxn>
                <a:cxn ang="0">
                  <a:pos x="0" y="2147483646"/>
                </a:cxn>
              </a:cxnLst>
              <a:pathLst>
                <a:path w="12" h="21">
                  <a:moveTo>
                    <a:pt x="12" y="0"/>
                  </a:moveTo>
                  <a:cubicBezTo>
                    <a:pt x="12" y="9"/>
                    <a:pt x="12" y="21"/>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2" name="Freeform 1191"/>
            <p:cNvSpPr/>
            <p:nvPr/>
          </p:nvSpPr>
          <p:spPr>
            <a:xfrm>
              <a:off x="1065352" y="5819849"/>
              <a:ext cx="36192" cy="36192"/>
            </a:xfrm>
            <a:custGeom>
              <a:avLst/>
              <a:gdLst/>
              <a:ahLst/>
              <a:cxnLst>
                <a:cxn ang="0">
                  <a:pos x="2147483646" y="0"/>
                </a:cxn>
                <a:cxn ang="0">
                  <a:pos x="0" y="2147483646"/>
                </a:cxn>
              </a:cxnLst>
              <a:pathLst>
                <a:path w="13" h="13">
                  <a:moveTo>
                    <a:pt x="13" y="0"/>
                  </a:moveTo>
                  <a:cubicBezTo>
                    <a:pt x="11" y="6"/>
                    <a:pt x="4"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3" name="Freeform 1192"/>
            <p:cNvSpPr/>
            <p:nvPr/>
          </p:nvSpPr>
          <p:spPr>
            <a:xfrm>
              <a:off x="1006301" y="5833183"/>
              <a:ext cx="15239" cy="43812"/>
            </a:xfrm>
            <a:custGeom>
              <a:avLst/>
              <a:gdLst/>
              <a:ahLst/>
              <a:cxnLst>
                <a:cxn ang="0">
                  <a:pos x="2147483646" y="0"/>
                </a:cxn>
                <a:cxn ang="0">
                  <a:pos x="0" y="2147483646"/>
                </a:cxn>
              </a:cxnLst>
              <a:pathLst>
                <a:path w="5" h="16">
                  <a:moveTo>
                    <a:pt x="5" y="0"/>
                  </a:moveTo>
                  <a:cubicBezTo>
                    <a:pt x="3" y="5"/>
                    <a:pt x="1"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4" name="Freeform 1193"/>
            <p:cNvSpPr/>
            <p:nvPr/>
          </p:nvSpPr>
          <p:spPr>
            <a:xfrm>
              <a:off x="907249" y="5816039"/>
              <a:ext cx="20953" cy="40002"/>
            </a:xfrm>
            <a:custGeom>
              <a:avLst/>
              <a:gdLst/>
              <a:ahLst/>
              <a:cxnLst>
                <a:cxn ang="0">
                  <a:pos x="2147483646" y="0"/>
                </a:cxn>
                <a:cxn ang="0">
                  <a:pos x="0" y="2147483646"/>
                </a:cxn>
              </a:cxnLst>
              <a:pathLst>
                <a:path w="8" h="14">
                  <a:moveTo>
                    <a:pt x="8" y="0"/>
                  </a:moveTo>
                  <a:cubicBezTo>
                    <a:pt x="8" y="6"/>
                    <a:pt x="8" y="14"/>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5" name="Freeform 1194"/>
            <p:cNvSpPr/>
            <p:nvPr/>
          </p:nvSpPr>
          <p:spPr>
            <a:xfrm>
              <a:off x="794862" y="5793181"/>
              <a:ext cx="0" cy="57146"/>
            </a:xfrm>
            <a:custGeom>
              <a:avLst/>
              <a:gdLst/>
              <a:ahLst/>
              <a:cxnLst>
                <a:cxn ang="0">
                  <a:pos x="0" y="0"/>
                </a:cxn>
                <a:cxn ang="0">
                  <a:pos x="0" y="2147483646"/>
                </a:cxn>
              </a:cxnLst>
              <a:pathLst>
                <a:path w="1" h="20">
                  <a:moveTo>
                    <a:pt x="0" y="0"/>
                  </a:moveTo>
                  <a:cubicBezTo>
                    <a:pt x="0" y="7"/>
                    <a:pt x="0"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6" name="Freeform 1195"/>
            <p:cNvSpPr/>
            <p:nvPr/>
          </p:nvSpPr>
          <p:spPr>
            <a:xfrm>
              <a:off x="632949" y="5793181"/>
              <a:ext cx="13334" cy="38097"/>
            </a:xfrm>
            <a:custGeom>
              <a:avLst/>
              <a:gdLst/>
              <a:ahLst/>
              <a:cxnLst>
                <a:cxn ang="0">
                  <a:pos x="2147483646" y="0"/>
                </a:cxn>
                <a:cxn ang="0">
                  <a:pos x="0" y="2147483646"/>
                </a:cxn>
              </a:cxnLst>
              <a:pathLst>
                <a:path w="5" h="13">
                  <a:moveTo>
                    <a:pt x="3" y="0"/>
                  </a:moveTo>
                  <a:cubicBezTo>
                    <a:pt x="5" y="5"/>
                    <a:pt x="5"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7" name="Freeform 1196"/>
            <p:cNvSpPr/>
            <p:nvPr/>
          </p:nvSpPr>
          <p:spPr>
            <a:xfrm>
              <a:off x="530087" y="5785561"/>
              <a:ext cx="11429" cy="36192"/>
            </a:xfrm>
            <a:custGeom>
              <a:avLst/>
              <a:gdLst/>
              <a:ahLst/>
              <a:cxnLst>
                <a:cxn ang="0">
                  <a:pos x="2147483646" y="0"/>
                </a:cxn>
                <a:cxn ang="0">
                  <a:pos x="0" y="2147483646"/>
                </a:cxn>
              </a:cxnLst>
              <a:pathLst>
                <a:path w="4" h="13">
                  <a:moveTo>
                    <a:pt x="4" y="0"/>
                  </a:moveTo>
                  <a:cubicBezTo>
                    <a:pt x="2"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8" name="Freeform 1197"/>
            <p:cNvSpPr/>
            <p:nvPr/>
          </p:nvSpPr>
          <p:spPr>
            <a:xfrm>
              <a:off x="429129" y="5760798"/>
              <a:ext cx="17144" cy="32383"/>
            </a:xfrm>
            <a:custGeom>
              <a:avLst/>
              <a:gdLst/>
              <a:ahLst/>
              <a:cxnLst>
                <a:cxn ang="0">
                  <a:pos x="2147483646" y="0"/>
                </a:cxn>
                <a:cxn ang="0">
                  <a:pos x="0" y="2147483646"/>
                </a:cxn>
              </a:cxnLst>
              <a:pathLst>
                <a:path w="6" h="12">
                  <a:moveTo>
                    <a:pt x="6"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49" name="Freeform 1198"/>
            <p:cNvSpPr/>
            <p:nvPr/>
          </p:nvSpPr>
          <p:spPr>
            <a:xfrm>
              <a:off x="2471136" y="6337970"/>
              <a:ext cx="9524" cy="40002"/>
            </a:xfrm>
            <a:custGeom>
              <a:avLst/>
              <a:gdLst/>
              <a:ahLst/>
              <a:cxnLst>
                <a:cxn ang="0">
                  <a:pos x="0" y="0"/>
                </a:cxn>
                <a:cxn ang="0">
                  <a:pos x="2147483646" y="2147483646"/>
                </a:cxn>
              </a:cxnLst>
              <a:pathLst>
                <a:path w="3" h="14">
                  <a:moveTo>
                    <a:pt x="0" y="0"/>
                  </a:moveTo>
                  <a:cubicBezTo>
                    <a:pt x="2" y="4"/>
                    <a:pt x="3" y="9"/>
                    <a:pt x="2"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0" name="Freeform 1199"/>
            <p:cNvSpPr/>
            <p:nvPr/>
          </p:nvSpPr>
          <p:spPr>
            <a:xfrm>
              <a:off x="2375893" y="6330350"/>
              <a:ext cx="0" cy="32383"/>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1" name="Freeform 1200"/>
            <p:cNvSpPr/>
            <p:nvPr/>
          </p:nvSpPr>
          <p:spPr>
            <a:xfrm>
              <a:off x="2273031" y="6336065"/>
              <a:ext cx="0" cy="26668"/>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2" name="Freeform 1201"/>
            <p:cNvSpPr/>
            <p:nvPr/>
          </p:nvSpPr>
          <p:spPr>
            <a:xfrm>
              <a:off x="2147310" y="6326541"/>
              <a:ext cx="5715" cy="36192"/>
            </a:xfrm>
            <a:custGeom>
              <a:avLst/>
              <a:gdLst/>
              <a:ahLst/>
              <a:cxnLst>
                <a:cxn ang="0">
                  <a:pos x="0" y="0"/>
                </a:cxn>
                <a:cxn ang="0">
                  <a:pos x="2147483646" y="2147483646"/>
                </a:cxn>
              </a:cxnLst>
              <a:pathLst>
                <a:path w="2" h="13">
                  <a:moveTo>
                    <a:pt x="0" y="0"/>
                  </a:moveTo>
                  <a:cubicBezTo>
                    <a:pt x="0" y="5"/>
                    <a:pt x="0"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3" name="Freeform 1202"/>
            <p:cNvSpPr/>
            <p:nvPr/>
          </p:nvSpPr>
          <p:spPr>
            <a:xfrm>
              <a:off x="2063497" y="6330350"/>
              <a:ext cx="28573" cy="55241"/>
            </a:xfrm>
            <a:custGeom>
              <a:avLst/>
              <a:gdLst/>
              <a:ahLst/>
              <a:cxnLst>
                <a:cxn ang="0">
                  <a:pos x="0" y="0"/>
                </a:cxn>
                <a:cxn ang="0">
                  <a:pos x="2147483646" y="2147483646"/>
                </a:cxn>
              </a:cxnLst>
              <a:pathLst>
                <a:path w="10" h="20">
                  <a:moveTo>
                    <a:pt x="0" y="0"/>
                  </a:moveTo>
                  <a:cubicBezTo>
                    <a:pt x="0" y="8"/>
                    <a:pt x="5" y="15"/>
                    <a:pt x="1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4" name="Freeform 1203"/>
            <p:cNvSpPr/>
            <p:nvPr/>
          </p:nvSpPr>
          <p:spPr>
            <a:xfrm>
              <a:off x="2499709" y="6482739"/>
              <a:ext cx="36192" cy="34287"/>
            </a:xfrm>
            <a:custGeom>
              <a:avLst/>
              <a:gdLst/>
              <a:ahLst/>
              <a:cxnLst>
                <a:cxn ang="0">
                  <a:pos x="2147483646" y="0"/>
                </a:cxn>
                <a:cxn ang="0">
                  <a:pos x="0" y="2147483646"/>
                </a:cxn>
              </a:cxnLst>
              <a:pathLst>
                <a:path w="13" h="12">
                  <a:moveTo>
                    <a:pt x="13" y="0"/>
                  </a:moveTo>
                  <a:cubicBezTo>
                    <a:pt x="7" y="2"/>
                    <a:pt x="6"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5" name="Freeform 1204"/>
            <p:cNvSpPr/>
            <p:nvPr/>
          </p:nvSpPr>
          <p:spPr>
            <a:xfrm>
              <a:off x="2406371" y="6467500"/>
              <a:ext cx="17144" cy="38097"/>
            </a:xfrm>
            <a:custGeom>
              <a:avLst/>
              <a:gdLst/>
              <a:ahLst/>
              <a:cxnLst>
                <a:cxn ang="0">
                  <a:pos x="2147483646" y="0"/>
                </a:cxn>
                <a:cxn ang="0">
                  <a:pos x="0" y="2147483646"/>
                </a:cxn>
              </a:cxnLst>
              <a:pathLst>
                <a:path w="6" h="14">
                  <a:moveTo>
                    <a:pt x="6" y="0"/>
                  </a:moveTo>
                  <a:cubicBezTo>
                    <a:pt x="4" y="5"/>
                    <a:pt x="3"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6" name="Freeform 1205"/>
            <p:cNvSpPr/>
            <p:nvPr/>
          </p:nvSpPr>
          <p:spPr>
            <a:xfrm>
              <a:off x="2307318" y="6475119"/>
              <a:ext cx="1905" cy="47621"/>
            </a:xfrm>
            <a:custGeom>
              <a:avLst/>
              <a:gdLst/>
              <a:ahLst/>
              <a:cxnLst>
                <a:cxn ang="0">
                  <a:pos x="2147483646" y="0"/>
                </a:cxn>
                <a:cxn ang="0">
                  <a:pos x="0" y="2147483646"/>
                </a:cxn>
              </a:cxnLst>
              <a:pathLst>
                <a:path w="1" h="17">
                  <a:moveTo>
                    <a:pt x="1" y="0"/>
                  </a:moveTo>
                  <a:cubicBezTo>
                    <a:pt x="1" y="5"/>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7" name="Freeform 1206"/>
            <p:cNvSpPr/>
            <p:nvPr/>
          </p:nvSpPr>
          <p:spPr>
            <a:xfrm>
              <a:off x="2204456" y="6463690"/>
              <a:ext cx="7619" cy="47621"/>
            </a:xfrm>
            <a:custGeom>
              <a:avLst/>
              <a:gdLst/>
              <a:ahLst/>
              <a:cxnLst>
                <a:cxn ang="0">
                  <a:pos x="0" y="0"/>
                </a:cxn>
                <a:cxn ang="0">
                  <a:pos x="2147483646" y="2147483646"/>
                </a:cxn>
              </a:cxnLst>
              <a:pathLst>
                <a:path w="3" h="17">
                  <a:moveTo>
                    <a:pt x="0" y="0"/>
                  </a:moveTo>
                  <a:cubicBezTo>
                    <a:pt x="0" y="6"/>
                    <a:pt x="3" y="11"/>
                    <a:pt x="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8" name="Freeform 1207"/>
            <p:cNvSpPr/>
            <p:nvPr/>
          </p:nvSpPr>
          <p:spPr>
            <a:xfrm>
              <a:off x="2133976" y="6469405"/>
              <a:ext cx="19049" cy="36192"/>
            </a:xfrm>
            <a:custGeom>
              <a:avLst/>
              <a:gdLst/>
              <a:ahLst/>
              <a:cxnLst>
                <a:cxn ang="0">
                  <a:pos x="0" y="0"/>
                </a:cxn>
                <a:cxn ang="0">
                  <a:pos x="2147483646" y="2147483646"/>
                </a:cxn>
              </a:cxnLst>
              <a:pathLst>
                <a:path w="7" h="13">
                  <a:moveTo>
                    <a:pt x="0" y="0"/>
                  </a:moveTo>
                  <a:cubicBezTo>
                    <a:pt x="1" y="5"/>
                    <a:pt x="3" y="10"/>
                    <a:pt x="7"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59" name="Freeform 1208"/>
            <p:cNvSpPr/>
            <p:nvPr/>
          </p:nvSpPr>
          <p:spPr>
            <a:xfrm>
              <a:off x="2343511" y="6600840"/>
              <a:ext cx="7619" cy="17144"/>
            </a:xfrm>
            <a:custGeom>
              <a:avLst/>
              <a:gdLst/>
              <a:ahLst/>
              <a:cxnLst>
                <a:cxn ang="0">
                  <a:pos x="2147483646" y="0"/>
                </a:cxn>
                <a:cxn ang="0">
                  <a:pos x="0" y="2147483646"/>
                </a:cxn>
              </a:cxnLst>
              <a:pathLst>
                <a:path w="3" h="6">
                  <a:moveTo>
                    <a:pt x="3" y="0"/>
                  </a:moveTo>
                  <a:cubicBezTo>
                    <a:pt x="3" y="3"/>
                    <a:pt x="3"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0" name="Freeform 1209"/>
            <p:cNvSpPr/>
            <p:nvPr/>
          </p:nvSpPr>
          <p:spPr>
            <a:xfrm>
              <a:off x="1930157" y="6278919"/>
              <a:ext cx="34287" cy="45717"/>
            </a:xfrm>
            <a:custGeom>
              <a:avLst/>
              <a:gdLst/>
              <a:ahLst/>
              <a:cxnLst>
                <a:cxn ang="0">
                  <a:pos x="2147483646" y="0"/>
                </a:cxn>
                <a:cxn ang="0">
                  <a:pos x="0" y="2147483646"/>
                </a:cxn>
              </a:cxnLst>
              <a:pathLst>
                <a:path w="12" h="16">
                  <a:moveTo>
                    <a:pt x="12" y="0"/>
                  </a:moveTo>
                  <a:cubicBezTo>
                    <a:pt x="9" y="6"/>
                    <a:pt x="6" y="14"/>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1" name="Freeform 1211"/>
            <p:cNvSpPr/>
            <p:nvPr/>
          </p:nvSpPr>
          <p:spPr>
            <a:xfrm>
              <a:off x="1863486" y="6275109"/>
              <a:ext cx="22858" cy="15239"/>
            </a:xfrm>
            <a:custGeom>
              <a:avLst/>
              <a:gdLst/>
              <a:ahLst/>
              <a:cxnLst>
                <a:cxn ang="0">
                  <a:pos x="2147483646" y="0"/>
                </a:cxn>
                <a:cxn ang="0">
                  <a:pos x="0" y="2147483646"/>
                </a:cxn>
              </a:cxnLst>
              <a:pathLst>
                <a:path w="8" h="6">
                  <a:moveTo>
                    <a:pt x="8" y="0"/>
                  </a:moveTo>
                  <a:cubicBezTo>
                    <a:pt x="6" y="3"/>
                    <a:pt x="4"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2" name="Freeform 1212"/>
            <p:cNvSpPr/>
            <p:nvPr/>
          </p:nvSpPr>
          <p:spPr>
            <a:xfrm>
              <a:off x="1762529" y="6221773"/>
              <a:ext cx="15239" cy="53336"/>
            </a:xfrm>
            <a:custGeom>
              <a:avLst/>
              <a:gdLst/>
              <a:ahLst/>
              <a:cxnLst>
                <a:cxn ang="0">
                  <a:pos x="2147483646" y="0"/>
                </a:cxn>
                <a:cxn ang="0">
                  <a:pos x="0" y="2147483646"/>
                </a:cxn>
              </a:cxnLst>
              <a:pathLst>
                <a:path w="5" h="19">
                  <a:moveTo>
                    <a:pt x="5" y="0"/>
                  </a:moveTo>
                  <a:cubicBezTo>
                    <a:pt x="2" y="6"/>
                    <a:pt x="1" y="12"/>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3" name="Freeform 1213"/>
            <p:cNvSpPr/>
            <p:nvPr/>
          </p:nvSpPr>
          <p:spPr>
            <a:xfrm>
              <a:off x="1659667" y="6221773"/>
              <a:ext cx="0" cy="47621"/>
            </a:xfrm>
            <a:custGeom>
              <a:avLst/>
              <a:gdLst/>
              <a:ahLst/>
              <a:cxnLst>
                <a:cxn ang="0">
                  <a:pos x="0" y="0"/>
                </a:cxn>
                <a:cxn ang="0">
                  <a:pos x="0" y="2147483646"/>
                </a:cxn>
              </a:cxnLst>
              <a:pathLst>
                <a:path w="1" h="17">
                  <a:moveTo>
                    <a:pt x="0" y="0"/>
                  </a:moveTo>
                  <a:cubicBezTo>
                    <a:pt x="0" y="6"/>
                    <a:pt x="0"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4" name="Freeform 1214"/>
            <p:cNvSpPr/>
            <p:nvPr/>
          </p:nvSpPr>
          <p:spPr>
            <a:xfrm>
              <a:off x="1606331" y="6277014"/>
              <a:ext cx="5715" cy="24763"/>
            </a:xfrm>
            <a:custGeom>
              <a:avLst/>
              <a:gdLst/>
              <a:ahLst/>
              <a:cxnLst>
                <a:cxn ang="0">
                  <a:pos x="2147483646" y="0"/>
                </a:cxn>
                <a:cxn ang="0">
                  <a:pos x="2147483646" y="2147483646"/>
                </a:cxn>
              </a:cxnLst>
              <a:pathLst>
                <a:path w="2" h="9">
                  <a:moveTo>
                    <a:pt x="1" y="0"/>
                  </a:moveTo>
                  <a:cubicBezTo>
                    <a:pt x="0" y="3"/>
                    <a:pt x="1" y="6"/>
                    <a:pt x="2"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5" name="Freeform 1215"/>
            <p:cNvSpPr/>
            <p:nvPr/>
          </p:nvSpPr>
          <p:spPr>
            <a:xfrm>
              <a:off x="1895869" y="6433212"/>
              <a:ext cx="26668" cy="47621"/>
            </a:xfrm>
            <a:custGeom>
              <a:avLst/>
              <a:gdLst/>
              <a:ahLst/>
              <a:cxnLst>
                <a:cxn ang="0">
                  <a:pos x="2147483646" y="0"/>
                </a:cxn>
                <a:cxn ang="0">
                  <a:pos x="0" y="2147483646"/>
                </a:cxn>
              </a:cxnLst>
              <a:pathLst>
                <a:path w="9" h="17">
                  <a:moveTo>
                    <a:pt x="7" y="0"/>
                  </a:moveTo>
                  <a:cubicBezTo>
                    <a:pt x="9" y="6"/>
                    <a:pt x="5"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6" name="Freeform 1216"/>
            <p:cNvSpPr/>
            <p:nvPr/>
          </p:nvSpPr>
          <p:spPr>
            <a:xfrm>
              <a:off x="1793007" y="6427498"/>
              <a:ext cx="11429" cy="36192"/>
            </a:xfrm>
            <a:custGeom>
              <a:avLst/>
              <a:gdLst/>
              <a:ahLst/>
              <a:cxnLst>
                <a:cxn ang="0">
                  <a:pos x="2147483646" y="0"/>
                </a:cxn>
                <a:cxn ang="0">
                  <a:pos x="0" y="2147483646"/>
                </a:cxn>
              </a:cxnLst>
              <a:pathLst>
                <a:path w="4" h="13">
                  <a:moveTo>
                    <a:pt x="4" y="0"/>
                  </a:moveTo>
                  <a:cubicBezTo>
                    <a:pt x="3" y="3"/>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7" name="Freeform 1217"/>
            <p:cNvSpPr/>
            <p:nvPr/>
          </p:nvSpPr>
          <p:spPr>
            <a:xfrm>
              <a:off x="1693954" y="6398925"/>
              <a:ext cx="7619" cy="38097"/>
            </a:xfrm>
            <a:custGeom>
              <a:avLst/>
              <a:gdLst/>
              <a:ahLst/>
              <a:cxnLst>
                <a:cxn ang="0">
                  <a:pos x="2147483646" y="0"/>
                </a:cxn>
                <a:cxn ang="0">
                  <a:pos x="0" y="2147483646"/>
                </a:cxn>
              </a:cxnLst>
              <a:pathLst>
                <a:path w="3" h="13">
                  <a:moveTo>
                    <a:pt x="2" y="0"/>
                  </a:moveTo>
                  <a:cubicBezTo>
                    <a:pt x="3" y="5"/>
                    <a:pt x="2"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8" name="Freeform 1218"/>
            <p:cNvSpPr/>
            <p:nvPr/>
          </p:nvSpPr>
          <p:spPr>
            <a:xfrm>
              <a:off x="1648237" y="6421783"/>
              <a:ext cx="0" cy="24763"/>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69" name="Freeform 1219"/>
            <p:cNvSpPr/>
            <p:nvPr/>
          </p:nvSpPr>
          <p:spPr>
            <a:xfrm>
              <a:off x="1838723" y="6589411"/>
              <a:ext cx="17144" cy="34287"/>
            </a:xfrm>
            <a:custGeom>
              <a:avLst/>
              <a:gdLst/>
              <a:ahLst/>
              <a:cxnLst>
                <a:cxn ang="0">
                  <a:pos x="2147483646" y="0"/>
                </a:cxn>
                <a:cxn ang="0">
                  <a:pos x="0" y="2147483646"/>
                </a:cxn>
              </a:cxnLst>
              <a:pathLst>
                <a:path w="6" h="12">
                  <a:moveTo>
                    <a:pt x="5"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0" name="Freeform 1220"/>
            <p:cNvSpPr/>
            <p:nvPr/>
          </p:nvSpPr>
          <p:spPr>
            <a:xfrm>
              <a:off x="1773958" y="6583696"/>
              <a:ext cx="3810" cy="13334"/>
            </a:xfrm>
            <a:custGeom>
              <a:avLst/>
              <a:gdLst/>
              <a:ahLst/>
              <a:cxnLst>
                <a:cxn ang="0">
                  <a:pos x="2147483646" y="0"/>
                </a:cxn>
                <a:cxn ang="0">
                  <a:pos x="0" y="2147483646"/>
                </a:cxn>
              </a:cxnLst>
              <a:pathLst>
                <a:path w="1" h="5">
                  <a:moveTo>
                    <a:pt x="1" y="0"/>
                  </a:moveTo>
                  <a:cubicBezTo>
                    <a:pt x="1" y="2"/>
                    <a:pt x="0"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1" name="Freeform 1221"/>
            <p:cNvSpPr/>
            <p:nvPr/>
          </p:nvSpPr>
          <p:spPr>
            <a:xfrm>
              <a:off x="1516802" y="6206534"/>
              <a:ext cx="11429" cy="47621"/>
            </a:xfrm>
            <a:custGeom>
              <a:avLst/>
              <a:gdLst/>
              <a:ahLst/>
              <a:cxnLst>
                <a:cxn ang="0">
                  <a:pos x="2147483646" y="0"/>
                </a:cxn>
                <a:cxn ang="0">
                  <a:pos x="0" y="2147483646"/>
                </a:cxn>
              </a:cxnLst>
              <a:pathLst>
                <a:path w="4" h="17">
                  <a:moveTo>
                    <a:pt x="4" y="0"/>
                  </a:moveTo>
                  <a:cubicBezTo>
                    <a:pt x="2" y="6"/>
                    <a:pt x="4"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2" name="Freeform 1222"/>
            <p:cNvSpPr/>
            <p:nvPr/>
          </p:nvSpPr>
          <p:spPr>
            <a:xfrm>
              <a:off x="1431084" y="6158913"/>
              <a:ext cx="24763" cy="36192"/>
            </a:xfrm>
            <a:custGeom>
              <a:avLst/>
              <a:gdLst/>
              <a:ahLst/>
              <a:cxnLst>
                <a:cxn ang="0">
                  <a:pos x="2147483646" y="0"/>
                </a:cxn>
                <a:cxn ang="0">
                  <a:pos x="0" y="2147483646"/>
                </a:cxn>
              </a:cxnLst>
              <a:pathLst>
                <a:path w="9" h="13">
                  <a:moveTo>
                    <a:pt x="9" y="0"/>
                  </a:moveTo>
                  <a:cubicBezTo>
                    <a:pt x="6" y="4"/>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3" name="Freeform 1223"/>
            <p:cNvSpPr/>
            <p:nvPr/>
          </p:nvSpPr>
          <p:spPr>
            <a:xfrm>
              <a:off x="1316792" y="6137960"/>
              <a:ext cx="22858" cy="43812"/>
            </a:xfrm>
            <a:custGeom>
              <a:avLst/>
              <a:gdLst/>
              <a:ahLst/>
              <a:cxnLst>
                <a:cxn ang="0">
                  <a:pos x="2147483646" y="0"/>
                </a:cxn>
                <a:cxn ang="0">
                  <a:pos x="0" y="2147483646"/>
                </a:cxn>
              </a:cxnLst>
              <a:pathLst>
                <a:path w="8" h="16">
                  <a:moveTo>
                    <a:pt x="8" y="0"/>
                  </a:moveTo>
                  <a:cubicBezTo>
                    <a:pt x="6" y="6"/>
                    <a:pt x="3"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4" name="Freeform 1224"/>
            <p:cNvSpPr/>
            <p:nvPr/>
          </p:nvSpPr>
          <p:spPr>
            <a:xfrm>
              <a:off x="1173928" y="6137960"/>
              <a:ext cx="34287" cy="32383"/>
            </a:xfrm>
            <a:custGeom>
              <a:avLst/>
              <a:gdLst/>
              <a:ahLst/>
              <a:cxnLst>
                <a:cxn ang="0">
                  <a:pos x="2147483646" y="0"/>
                </a:cxn>
                <a:cxn ang="0">
                  <a:pos x="0" y="2147483646"/>
                </a:cxn>
              </a:cxnLst>
              <a:pathLst>
                <a:path w="12" h="12">
                  <a:moveTo>
                    <a:pt x="12" y="0"/>
                  </a:moveTo>
                  <a:cubicBezTo>
                    <a:pt x="9" y="5"/>
                    <a:pt x="5" y="10"/>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5" name="Freeform 1225"/>
            <p:cNvSpPr/>
            <p:nvPr/>
          </p:nvSpPr>
          <p:spPr>
            <a:xfrm>
              <a:off x="1069161" y="6065575"/>
              <a:ext cx="15239" cy="43812"/>
            </a:xfrm>
            <a:custGeom>
              <a:avLst/>
              <a:gdLst/>
              <a:ahLst/>
              <a:cxnLst>
                <a:cxn ang="0">
                  <a:pos x="2147483646" y="0"/>
                </a:cxn>
                <a:cxn ang="0">
                  <a:pos x="0" y="2147483646"/>
                </a:cxn>
              </a:cxnLst>
              <a:pathLst>
                <a:path w="6" h="16">
                  <a:moveTo>
                    <a:pt x="6" y="0"/>
                  </a:moveTo>
                  <a:cubicBezTo>
                    <a:pt x="6" y="6"/>
                    <a:pt x="4"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6" name="Freeform 1226"/>
            <p:cNvSpPr/>
            <p:nvPr/>
          </p:nvSpPr>
          <p:spPr>
            <a:xfrm>
              <a:off x="975823" y="6054146"/>
              <a:ext cx="15239" cy="36192"/>
            </a:xfrm>
            <a:custGeom>
              <a:avLst/>
              <a:gdLst/>
              <a:ahLst/>
              <a:cxnLst>
                <a:cxn ang="0">
                  <a:pos x="2147483646" y="0"/>
                </a:cxn>
                <a:cxn ang="0">
                  <a:pos x="0" y="2147483646"/>
                </a:cxn>
              </a:cxnLst>
              <a:pathLst>
                <a:path w="5" h="13">
                  <a:moveTo>
                    <a:pt x="4" y="0"/>
                  </a:moveTo>
                  <a:cubicBezTo>
                    <a:pt x="5" y="5"/>
                    <a:pt x="3"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7" name="Freeform 1227"/>
            <p:cNvSpPr/>
            <p:nvPr/>
          </p:nvSpPr>
          <p:spPr>
            <a:xfrm>
              <a:off x="808196" y="5997000"/>
              <a:ext cx="36192" cy="47621"/>
            </a:xfrm>
            <a:custGeom>
              <a:avLst/>
              <a:gdLst/>
              <a:ahLst/>
              <a:cxnLst>
                <a:cxn ang="0">
                  <a:pos x="2147483646" y="0"/>
                </a:cxn>
                <a:cxn ang="0">
                  <a:pos x="0" y="2147483646"/>
                </a:cxn>
              </a:cxnLst>
              <a:pathLst>
                <a:path w="13" h="17">
                  <a:moveTo>
                    <a:pt x="12" y="0"/>
                  </a:moveTo>
                  <a:cubicBezTo>
                    <a:pt x="13" y="8"/>
                    <a:pt x="7" y="14"/>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8" name="Freeform 1228"/>
            <p:cNvSpPr/>
            <p:nvPr/>
          </p:nvSpPr>
          <p:spPr>
            <a:xfrm>
              <a:off x="705333" y="5997000"/>
              <a:ext cx="36192" cy="22858"/>
            </a:xfrm>
            <a:custGeom>
              <a:avLst/>
              <a:gdLst/>
              <a:ahLst/>
              <a:cxnLst>
                <a:cxn ang="0">
                  <a:pos x="2147483646" y="0"/>
                </a:cxn>
                <a:cxn ang="0">
                  <a:pos x="0" y="2147483646"/>
                </a:cxn>
              </a:cxnLst>
              <a:pathLst>
                <a:path w="13" h="8">
                  <a:moveTo>
                    <a:pt x="13" y="0"/>
                  </a:moveTo>
                  <a:cubicBezTo>
                    <a:pt x="11" y="6"/>
                    <a:pt x="6" y="8"/>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79" name="Freeform 1229"/>
            <p:cNvSpPr/>
            <p:nvPr/>
          </p:nvSpPr>
          <p:spPr>
            <a:xfrm>
              <a:off x="608186" y="5960808"/>
              <a:ext cx="60955" cy="36192"/>
            </a:xfrm>
            <a:custGeom>
              <a:avLst/>
              <a:gdLst/>
              <a:ahLst/>
              <a:cxnLst>
                <a:cxn ang="0">
                  <a:pos x="2147483646" y="0"/>
                </a:cxn>
                <a:cxn ang="0">
                  <a:pos x="0" y="2147483646"/>
                </a:cxn>
              </a:cxnLst>
              <a:pathLst>
                <a:path w="22" h="13">
                  <a:moveTo>
                    <a:pt x="22" y="0"/>
                  </a:moveTo>
                  <a:cubicBezTo>
                    <a:pt x="18" y="6"/>
                    <a:pt x="8" y="12"/>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0" name="Freeform 1230"/>
            <p:cNvSpPr/>
            <p:nvPr/>
          </p:nvSpPr>
          <p:spPr>
            <a:xfrm>
              <a:off x="501514" y="5936045"/>
              <a:ext cx="34287" cy="57146"/>
            </a:xfrm>
            <a:custGeom>
              <a:avLst/>
              <a:gdLst/>
              <a:ahLst/>
              <a:cxnLst>
                <a:cxn ang="0">
                  <a:pos x="2147483646" y="0"/>
                </a:cxn>
                <a:cxn ang="0">
                  <a:pos x="0" y="2147483646"/>
                </a:cxn>
              </a:cxnLst>
              <a:pathLst>
                <a:path w="12" h="20">
                  <a:moveTo>
                    <a:pt x="12" y="0"/>
                  </a:moveTo>
                  <a:cubicBezTo>
                    <a:pt x="10" y="8"/>
                    <a:pt x="6" y="14"/>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1" name="Freeform 1231"/>
            <p:cNvSpPr/>
            <p:nvPr/>
          </p:nvSpPr>
          <p:spPr>
            <a:xfrm>
              <a:off x="398651" y="5945569"/>
              <a:ext cx="24763" cy="38097"/>
            </a:xfrm>
            <a:custGeom>
              <a:avLst/>
              <a:gdLst/>
              <a:ahLst/>
              <a:cxnLst>
                <a:cxn ang="0">
                  <a:pos x="2147483646" y="0"/>
                </a:cxn>
                <a:cxn ang="0">
                  <a:pos x="0" y="2147483646"/>
                </a:cxn>
              </a:cxnLst>
              <a:pathLst>
                <a:path w="9" h="14">
                  <a:moveTo>
                    <a:pt x="9" y="0"/>
                  </a:moveTo>
                  <a:cubicBezTo>
                    <a:pt x="7" y="5"/>
                    <a:pt x="4"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2" name="Freeform 1232"/>
            <p:cNvSpPr/>
            <p:nvPr/>
          </p:nvSpPr>
          <p:spPr>
            <a:xfrm>
              <a:off x="324362" y="5924616"/>
              <a:ext cx="1905" cy="22858"/>
            </a:xfrm>
            <a:custGeom>
              <a:avLst/>
              <a:gdLst/>
              <a:ahLst/>
              <a:cxnLst>
                <a:cxn ang="0">
                  <a:pos x="2147483646" y="0"/>
                </a:cxn>
                <a:cxn ang="0">
                  <a:pos x="0" y="2147483646"/>
                </a:cxn>
              </a:cxnLst>
              <a:pathLst>
                <a:path w="1" h="8">
                  <a:moveTo>
                    <a:pt x="1" y="0"/>
                  </a:moveTo>
                  <a:cubicBezTo>
                    <a:pt x="1"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3" name="Freeform 1233"/>
            <p:cNvSpPr/>
            <p:nvPr/>
          </p:nvSpPr>
          <p:spPr>
            <a:xfrm>
              <a:off x="204356" y="5897948"/>
              <a:ext cx="30478" cy="49526"/>
            </a:xfrm>
            <a:custGeom>
              <a:avLst/>
              <a:gdLst/>
              <a:ahLst/>
              <a:cxnLst>
                <a:cxn ang="0">
                  <a:pos x="2147483646" y="0"/>
                </a:cxn>
                <a:cxn ang="0">
                  <a:pos x="2147483646" y="2147483646"/>
                </a:cxn>
              </a:cxnLst>
              <a:pathLst>
                <a:path w="11" h="18">
                  <a:moveTo>
                    <a:pt x="11" y="0"/>
                  </a:moveTo>
                  <a:cubicBezTo>
                    <a:pt x="6" y="4"/>
                    <a:pt x="0" y="12"/>
                    <a:pt x="6"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4" name="Freeform 1234"/>
            <p:cNvSpPr/>
            <p:nvPr/>
          </p:nvSpPr>
          <p:spPr>
            <a:xfrm>
              <a:off x="1503468" y="6362733"/>
              <a:ext cx="1905" cy="45717"/>
            </a:xfrm>
            <a:custGeom>
              <a:avLst/>
              <a:gdLst/>
              <a:ahLst/>
              <a:cxnLst>
                <a:cxn ang="0">
                  <a:pos x="0" y="0"/>
                </a:cxn>
                <a:cxn ang="0">
                  <a:pos x="2147483646" y="2147483646"/>
                </a:cxn>
              </a:cxnLst>
              <a:pathLst>
                <a:path w="1" h="16">
                  <a:moveTo>
                    <a:pt x="0" y="0"/>
                  </a:moveTo>
                  <a:cubicBezTo>
                    <a:pt x="1" y="5"/>
                    <a:pt x="1" y="11"/>
                    <a:pt x="1"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5" name="Freeform 1235"/>
            <p:cNvSpPr/>
            <p:nvPr/>
          </p:nvSpPr>
          <p:spPr>
            <a:xfrm>
              <a:off x="1412035" y="6362733"/>
              <a:ext cx="5715" cy="53336"/>
            </a:xfrm>
            <a:custGeom>
              <a:avLst/>
              <a:gdLst/>
              <a:ahLst/>
              <a:cxnLst>
                <a:cxn ang="0">
                  <a:pos x="2147483646" y="0"/>
                </a:cxn>
                <a:cxn ang="0">
                  <a:pos x="0" y="2147483646"/>
                </a:cxn>
              </a:cxnLst>
              <a:pathLst>
                <a:path w="2" h="19">
                  <a:moveTo>
                    <a:pt x="1" y="0"/>
                  </a:moveTo>
                  <a:cubicBezTo>
                    <a:pt x="1" y="6"/>
                    <a:pt x="2" y="13"/>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6" name="Freeform 1236"/>
            <p:cNvSpPr/>
            <p:nvPr/>
          </p:nvSpPr>
          <p:spPr>
            <a:xfrm>
              <a:off x="1305363" y="6357018"/>
              <a:ext cx="11429" cy="47621"/>
            </a:xfrm>
            <a:custGeom>
              <a:avLst/>
              <a:gdLst/>
              <a:ahLst/>
              <a:cxnLst>
                <a:cxn ang="0">
                  <a:pos x="2147483646" y="0"/>
                </a:cxn>
                <a:cxn ang="0">
                  <a:pos x="0" y="2147483646"/>
                </a:cxn>
              </a:cxnLst>
              <a:pathLst>
                <a:path w="4" h="17">
                  <a:moveTo>
                    <a:pt x="4" y="0"/>
                  </a:moveTo>
                  <a:cubicBezTo>
                    <a:pt x="3" y="5"/>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7" name="Freeform 1237"/>
            <p:cNvSpPr/>
            <p:nvPr/>
          </p:nvSpPr>
          <p:spPr>
            <a:xfrm>
              <a:off x="1160594" y="6301777"/>
              <a:ext cx="28573" cy="36192"/>
            </a:xfrm>
            <a:custGeom>
              <a:avLst/>
              <a:gdLst/>
              <a:ahLst/>
              <a:cxnLst>
                <a:cxn ang="0">
                  <a:pos x="2147483646" y="0"/>
                </a:cxn>
                <a:cxn ang="0">
                  <a:pos x="0" y="2147483646"/>
                </a:cxn>
              </a:cxnLst>
              <a:pathLst>
                <a:path w="10" h="13">
                  <a:moveTo>
                    <a:pt x="10" y="0"/>
                  </a:moveTo>
                  <a:cubicBezTo>
                    <a:pt x="9" y="6"/>
                    <a:pt x="5"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8" name="Freeform 1238"/>
            <p:cNvSpPr/>
            <p:nvPr/>
          </p:nvSpPr>
          <p:spPr>
            <a:xfrm>
              <a:off x="1012015" y="6257966"/>
              <a:ext cx="47621" cy="41907"/>
            </a:xfrm>
            <a:custGeom>
              <a:avLst/>
              <a:gdLst/>
              <a:ahLst/>
              <a:cxnLst>
                <a:cxn ang="0">
                  <a:pos x="2147483646" y="0"/>
                </a:cxn>
                <a:cxn ang="0">
                  <a:pos x="0" y="2147483646"/>
                </a:cxn>
              </a:cxnLst>
              <a:pathLst>
                <a:path w="17" h="15">
                  <a:moveTo>
                    <a:pt x="17" y="0"/>
                  </a:moveTo>
                  <a:cubicBezTo>
                    <a:pt x="14" y="7"/>
                    <a:pt x="7"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89" name="Freeform 1239"/>
            <p:cNvSpPr/>
            <p:nvPr/>
          </p:nvSpPr>
          <p:spPr>
            <a:xfrm>
              <a:off x="871056" y="6217964"/>
              <a:ext cx="66670" cy="40002"/>
            </a:xfrm>
            <a:custGeom>
              <a:avLst/>
              <a:gdLst/>
              <a:ahLst/>
              <a:cxnLst>
                <a:cxn ang="0">
                  <a:pos x="2147483646" y="0"/>
                </a:cxn>
                <a:cxn ang="0">
                  <a:pos x="0" y="2147483646"/>
                </a:cxn>
              </a:cxnLst>
              <a:pathLst>
                <a:path w="24" h="14">
                  <a:moveTo>
                    <a:pt x="24" y="0"/>
                  </a:moveTo>
                  <a:cubicBezTo>
                    <a:pt x="20" y="8"/>
                    <a:pt x="9" y="14"/>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0" name="Freeform 1240"/>
            <p:cNvSpPr/>
            <p:nvPr/>
          </p:nvSpPr>
          <p:spPr>
            <a:xfrm>
              <a:off x="789147" y="6187486"/>
              <a:ext cx="45717" cy="24763"/>
            </a:xfrm>
            <a:custGeom>
              <a:avLst/>
              <a:gdLst/>
              <a:ahLst/>
              <a:cxnLst>
                <a:cxn ang="0">
                  <a:pos x="2147483646" y="0"/>
                </a:cxn>
                <a:cxn ang="0">
                  <a:pos x="0" y="2147483646"/>
                </a:cxn>
              </a:cxnLst>
              <a:pathLst>
                <a:path w="16" h="9">
                  <a:moveTo>
                    <a:pt x="16" y="0"/>
                  </a:moveTo>
                  <a:cubicBezTo>
                    <a:pt x="12" y="5"/>
                    <a:pt x="7" y="9"/>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1" name="Freeform 1241"/>
            <p:cNvSpPr/>
            <p:nvPr/>
          </p:nvSpPr>
          <p:spPr>
            <a:xfrm>
              <a:off x="716762" y="6168437"/>
              <a:ext cx="47621" cy="17144"/>
            </a:xfrm>
            <a:custGeom>
              <a:avLst/>
              <a:gdLst/>
              <a:ahLst/>
              <a:cxnLst>
                <a:cxn ang="0">
                  <a:pos x="2147483646" y="0"/>
                </a:cxn>
                <a:cxn ang="0">
                  <a:pos x="0" y="2147483646"/>
                </a:cxn>
              </a:cxnLst>
              <a:pathLst>
                <a:path w="17" h="6">
                  <a:moveTo>
                    <a:pt x="17" y="0"/>
                  </a:moveTo>
                  <a:cubicBezTo>
                    <a:pt x="12" y="3"/>
                    <a:pt x="7"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2" name="Freeform 1242"/>
            <p:cNvSpPr/>
            <p:nvPr/>
          </p:nvSpPr>
          <p:spPr>
            <a:xfrm>
              <a:off x="655807" y="6145579"/>
              <a:ext cx="28573" cy="30478"/>
            </a:xfrm>
            <a:custGeom>
              <a:avLst/>
              <a:gdLst/>
              <a:ahLst/>
              <a:cxnLst>
                <a:cxn ang="0">
                  <a:pos x="2147483646" y="0"/>
                </a:cxn>
                <a:cxn ang="0">
                  <a:pos x="0" y="2147483646"/>
                </a:cxn>
              </a:cxnLst>
              <a:pathLst>
                <a:path w="10" h="11">
                  <a:moveTo>
                    <a:pt x="10" y="0"/>
                  </a:moveTo>
                  <a:cubicBezTo>
                    <a:pt x="8" y="4"/>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3" name="Freeform 1243"/>
            <p:cNvSpPr/>
            <p:nvPr/>
          </p:nvSpPr>
          <p:spPr>
            <a:xfrm>
              <a:off x="547230" y="6109387"/>
              <a:ext cx="38097" cy="28573"/>
            </a:xfrm>
            <a:custGeom>
              <a:avLst/>
              <a:gdLst/>
              <a:ahLst/>
              <a:cxnLst>
                <a:cxn ang="0">
                  <a:pos x="2147483646" y="0"/>
                </a:cxn>
                <a:cxn ang="0">
                  <a:pos x="0" y="2147483646"/>
                </a:cxn>
              </a:cxnLst>
              <a:pathLst>
                <a:path w="14" h="10">
                  <a:moveTo>
                    <a:pt x="14" y="0"/>
                  </a:moveTo>
                  <a:cubicBezTo>
                    <a:pt x="11" y="5"/>
                    <a:pt x="6"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4" name="Freeform 1244"/>
            <p:cNvSpPr/>
            <p:nvPr/>
          </p:nvSpPr>
          <p:spPr>
            <a:xfrm>
              <a:off x="451987" y="6086528"/>
              <a:ext cx="19049" cy="26668"/>
            </a:xfrm>
            <a:custGeom>
              <a:avLst/>
              <a:gdLst/>
              <a:ahLst/>
              <a:cxnLst>
                <a:cxn ang="0">
                  <a:pos x="2147483646" y="0"/>
                </a:cxn>
                <a:cxn ang="0">
                  <a:pos x="0" y="2147483646"/>
                </a:cxn>
              </a:cxnLst>
              <a:pathLst>
                <a:path w="7" h="9">
                  <a:moveTo>
                    <a:pt x="7" y="0"/>
                  </a:moveTo>
                  <a:cubicBezTo>
                    <a:pt x="4" y="2"/>
                    <a:pt x="1" y="5"/>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5" name="Freeform 1245"/>
            <p:cNvSpPr/>
            <p:nvPr/>
          </p:nvSpPr>
          <p:spPr>
            <a:xfrm>
              <a:off x="775813" y="6353208"/>
              <a:ext cx="36192" cy="45717"/>
            </a:xfrm>
            <a:custGeom>
              <a:avLst/>
              <a:gdLst/>
              <a:ahLst/>
              <a:cxnLst>
                <a:cxn ang="0">
                  <a:pos x="2147483646" y="0"/>
                </a:cxn>
                <a:cxn ang="0">
                  <a:pos x="0" y="2147483646"/>
                </a:cxn>
              </a:cxnLst>
              <a:pathLst>
                <a:path w="13" h="17">
                  <a:moveTo>
                    <a:pt x="13" y="0"/>
                  </a:moveTo>
                  <a:cubicBezTo>
                    <a:pt x="11" y="7"/>
                    <a:pt x="6" y="15"/>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6" name="Freeform 1246"/>
            <p:cNvSpPr/>
            <p:nvPr/>
          </p:nvSpPr>
          <p:spPr>
            <a:xfrm>
              <a:off x="669141" y="6320826"/>
              <a:ext cx="30478" cy="20953"/>
            </a:xfrm>
            <a:custGeom>
              <a:avLst/>
              <a:gdLst/>
              <a:ahLst/>
              <a:cxnLst>
                <a:cxn ang="0">
                  <a:pos x="2147483646" y="0"/>
                </a:cxn>
                <a:cxn ang="0">
                  <a:pos x="0" y="2147483646"/>
                </a:cxn>
              </a:cxnLst>
              <a:pathLst>
                <a:path w="11" h="7">
                  <a:moveTo>
                    <a:pt x="11" y="0"/>
                  </a:moveTo>
                  <a:cubicBezTo>
                    <a:pt x="8" y="3"/>
                    <a:pt x="4"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7" name="Freeform 1247"/>
            <p:cNvSpPr/>
            <p:nvPr/>
          </p:nvSpPr>
          <p:spPr>
            <a:xfrm>
              <a:off x="583422" y="6288443"/>
              <a:ext cx="36192" cy="17144"/>
            </a:xfrm>
            <a:custGeom>
              <a:avLst/>
              <a:gdLst/>
              <a:ahLst/>
              <a:cxnLst>
                <a:cxn ang="0">
                  <a:pos x="2147483646" y="0"/>
                </a:cxn>
                <a:cxn ang="0">
                  <a:pos x="0" y="2147483646"/>
                </a:cxn>
              </a:cxnLst>
              <a:pathLst>
                <a:path w="13" h="6">
                  <a:moveTo>
                    <a:pt x="13" y="0"/>
                  </a:moveTo>
                  <a:cubicBezTo>
                    <a:pt x="10" y="4"/>
                    <a:pt x="5" y="6"/>
                    <a:pt x="0"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8" name="Freeform 1248"/>
            <p:cNvSpPr/>
            <p:nvPr/>
          </p:nvSpPr>
          <p:spPr>
            <a:xfrm>
              <a:off x="463417" y="6235107"/>
              <a:ext cx="66670" cy="19049"/>
            </a:xfrm>
            <a:custGeom>
              <a:avLst/>
              <a:gdLst/>
              <a:ahLst/>
              <a:cxnLst>
                <a:cxn ang="0">
                  <a:pos x="2147483646" y="0"/>
                </a:cxn>
                <a:cxn ang="0">
                  <a:pos x="0" y="2147483646"/>
                </a:cxn>
              </a:cxnLst>
              <a:pathLst>
                <a:path w="24" h="7">
                  <a:moveTo>
                    <a:pt x="24" y="0"/>
                  </a:moveTo>
                  <a:cubicBezTo>
                    <a:pt x="19" y="5"/>
                    <a:pt x="6" y="7"/>
                    <a:pt x="0"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599" name="Freeform 1249"/>
            <p:cNvSpPr/>
            <p:nvPr/>
          </p:nvSpPr>
          <p:spPr>
            <a:xfrm>
              <a:off x="421510" y="6198915"/>
              <a:ext cx="19049" cy="47621"/>
            </a:xfrm>
            <a:custGeom>
              <a:avLst/>
              <a:gdLst/>
              <a:ahLst/>
              <a:cxnLst>
                <a:cxn ang="0">
                  <a:pos x="2147483646" y="0"/>
                </a:cxn>
                <a:cxn ang="0">
                  <a:pos x="0" y="2147483646"/>
                </a:cxn>
              </a:cxnLst>
              <a:pathLst>
                <a:path w="7" h="17">
                  <a:moveTo>
                    <a:pt x="7" y="0"/>
                  </a:moveTo>
                  <a:cubicBezTo>
                    <a:pt x="5" y="7"/>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0" name="Freeform 1250"/>
            <p:cNvSpPr/>
            <p:nvPr/>
          </p:nvSpPr>
          <p:spPr>
            <a:xfrm>
              <a:off x="631044" y="6457975"/>
              <a:ext cx="62860" cy="45717"/>
            </a:xfrm>
            <a:custGeom>
              <a:avLst/>
              <a:gdLst/>
              <a:ahLst/>
              <a:cxnLst>
                <a:cxn ang="0">
                  <a:pos x="2147483646" y="0"/>
                </a:cxn>
                <a:cxn ang="0">
                  <a:pos x="0" y="2147483646"/>
                </a:cxn>
              </a:cxnLst>
              <a:pathLst>
                <a:path w="23" h="16">
                  <a:moveTo>
                    <a:pt x="23" y="0"/>
                  </a:moveTo>
                  <a:cubicBezTo>
                    <a:pt x="21" y="7"/>
                    <a:pt x="7"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1" name="Freeform 1251"/>
            <p:cNvSpPr/>
            <p:nvPr/>
          </p:nvSpPr>
          <p:spPr>
            <a:xfrm>
              <a:off x="558659" y="6440832"/>
              <a:ext cx="26668" cy="5715"/>
            </a:xfrm>
            <a:custGeom>
              <a:avLst/>
              <a:gdLst/>
              <a:ahLst/>
              <a:cxnLst>
                <a:cxn ang="0">
                  <a:pos x="2147483646" y="0"/>
                </a:cxn>
                <a:cxn ang="0">
                  <a:pos x="0" y="2147483646"/>
                </a:cxn>
              </a:cxnLst>
              <a:pathLst>
                <a:path w="10" h="2">
                  <a:moveTo>
                    <a:pt x="10" y="0"/>
                  </a:moveTo>
                  <a:cubicBezTo>
                    <a:pt x="8" y="1"/>
                    <a:pt x="3"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2" name="Freeform 1252"/>
            <p:cNvSpPr/>
            <p:nvPr/>
          </p:nvSpPr>
          <p:spPr>
            <a:xfrm>
              <a:off x="499609" y="6404639"/>
              <a:ext cx="24763" cy="17144"/>
            </a:xfrm>
            <a:custGeom>
              <a:avLst/>
              <a:gdLst/>
              <a:ahLst/>
              <a:cxnLst>
                <a:cxn ang="0">
                  <a:pos x="2147483646" y="0"/>
                </a:cxn>
                <a:cxn ang="0">
                  <a:pos x="0" y="2147483646"/>
                </a:cxn>
              </a:cxnLst>
              <a:pathLst>
                <a:path w="9" h="6">
                  <a:moveTo>
                    <a:pt x="9" y="0"/>
                  </a:moveTo>
                  <a:cubicBezTo>
                    <a:pt x="7" y="3"/>
                    <a:pt x="4"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3" name="Freeform 1253"/>
            <p:cNvSpPr/>
            <p:nvPr/>
          </p:nvSpPr>
          <p:spPr>
            <a:xfrm>
              <a:off x="415795" y="6347494"/>
              <a:ext cx="28573" cy="41907"/>
            </a:xfrm>
            <a:custGeom>
              <a:avLst/>
              <a:gdLst/>
              <a:ahLst/>
              <a:cxnLst>
                <a:cxn ang="0">
                  <a:pos x="2147483646" y="0"/>
                </a:cxn>
                <a:cxn ang="0">
                  <a:pos x="2147483646" y="2147483646"/>
                </a:cxn>
              </a:cxnLst>
              <a:pathLst>
                <a:path w="10" h="15">
                  <a:moveTo>
                    <a:pt x="10" y="0"/>
                  </a:moveTo>
                  <a:cubicBezTo>
                    <a:pt x="6" y="5"/>
                    <a:pt x="0" y="8"/>
                    <a:pt x="1"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4" name="Freeform 1254"/>
            <p:cNvSpPr/>
            <p:nvPr/>
          </p:nvSpPr>
          <p:spPr>
            <a:xfrm>
              <a:off x="1114878" y="6469405"/>
              <a:ext cx="15239" cy="24763"/>
            </a:xfrm>
            <a:custGeom>
              <a:avLst/>
              <a:gdLst/>
              <a:ahLst/>
              <a:cxnLst>
                <a:cxn ang="0">
                  <a:pos x="2147483646" y="0"/>
                </a:cxn>
                <a:cxn ang="0">
                  <a:pos x="0" y="2147483646"/>
                </a:cxn>
              </a:cxnLst>
              <a:pathLst>
                <a:path w="5" h="9">
                  <a:moveTo>
                    <a:pt x="5" y="0"/>
                  </a:moveTo>
                  <a:cubicBezTo>
                    <a:pt x="5" y="4"/>
                    <a:pt x="3"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5" name="Freeform 1255"/>
            <p:cNvSpPr/>
            <p:nvPr/>
          </p:nvSpPr>
          <p:spPr>
            <a:xfrm>
              <a:off x="998681" y="6437022"/>
              <a:ext cx="13334" cy="26668"/>
            </a:xfrm>
            <a:custGeom>
              <a:avLst/>
              <a:gdLst/>
              <a:ahLst/>
              <a:cxnLst>
                <a:cxn ang="0">
                  <a:pos x="2147483646" y="0"/>
                </a:cxn>
                <a:cxn ang="0">
                  <a:pos x="0" y="2147483646"/>
                </a:cxn>
              </a:cxnLst>
              <a:pathLst>
                <a:path w="5" h="10">
                  <a:moveTo>
                    <a:pt x="5" y="0"/>
                  </a:moveTo>
                  <a:cubicBezTo>
                    <a:pt x="4" y="4"/>
                    <a:pt x="2"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6" name="Freeform 1256"/>
            <p:cNvSpPr/>
            <p:nvPr/>
          </p:nvSpPr>
          <p:spPr>
            <a:xfrm>
              <a:off x="932011" y="6410354"/>
              <a:ext cx="5715" cy="47621"/>
            </a:xfrm>
            <a:custGeom>
              <a:avLst/>
              <a:gdLst/>
              <a:ahLst/>
              <a:cxnLst>
                <a:cxn ang="0">
                  <a:pos x="0" y="0"/>
                </a:cxn>
                <a:cxn ang="0">
                  <a:pos x="2147483646" y="2147483646"/>
                </a:cxn>
              </a:cxnLst>
              <a:pathLst>
                <a:path w="2" h="17">
                  <a:moveTo>
                    <a:pt x="0" y="0"/>
                  </a:moveTo>
                  <a:cubicBezTo>
                    <a:pt x="0" y="6"/>
                    <a:pt x="0" y="12"/>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7" name="Freeform 1257"/>
            <p:cNvSpPr/>
            <p:nvPr/>
          </p:nvSpPr>
          <p:spPr>
            <a:xfrm>
              <a:off x="1076780" y="6581791"/>
              <a:ext cx="24763" cy="26668"/>
            </a:xfrm>
            <a:custGeom>
              <a:avLst/>
              <a:gdLst/>
              <a:ahLst/>
              <a:cxnLst>
                <a:cxn ang="0">
                  <a:pos x="2147483646" y="0"/>
                </a:cxn>
                <a:cxn ang="0">
                  <a:pos x="0" y="2147483646"/>
                </a:cxn>
              </a:cxnLst>
              <a:pathLst>
                <a:path w="9" h="10">
                  <a:moveTo>
                    <a:pt x="9" y="0"/>
                  </a:moveTo>
                  <a:cubicBezTo>
                    <a:pt x="7" y="4"/>
                    <a:pt x="4"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8" name="Freeform 1258"/>
            <p:cNvSpPr/>
            <p:nvPr/>
          </p:nvSpPr>
          <p:spPr>
            <a:xfrm>
              <a:off x="975823" y="6572267"/>
              <a:ext cx="15239" cy="15239"/>
            </a:xfrm>
            <a:custGeom>
              <a:avLst/>
              <a:gdLst/>
              <a:ahLst/>
              <a:cxnLst>
                <a:cxn ang="0">
                  <a:pos x="2147483646" y="0"/>
                </a:cxn>
                <a:cxn ang="0">
                  <a:pos x="0" y="2147483646"/>
                </a:cxn>
              </a:cxnLst>
              <a:pathLst>
                <a:path w="5" h="5">
                  <a:moveTo>
                    <a:pt x="5" y="0"/>
                  </a:moveTo>
                  <a:cubicBezTo>
                    <a:pt x="4" y="2"/>
                    <a:pt x="2" y="4"/>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09" name="Freeform 1259"/>
            <p:cNvSpPr/>
            <p:nvPr/>
          </p:nvSpPr>
          <p:spPr>
            <a:xfrm>
              <a:off x="1484420" y="6511311"/>
              <a:ext cx="7619" cy="24763"/>
            </a:xfrm>
            <a:custGeom>
              <a:avLst/>
              <a:gdLst/>
              <a:ahLst/>
              <a:cxnLst>
                <a:cxn ang="0">
                  <a:pos x="2147483646" y="0"/>
                </a:cxn>
                <a:cxn ang="0">
                  <a:pos x="0" y="2147483646"/>
                </a:cxn>
              </a:cxnLst>
              <a:pathLst>
                <a:path w="3" h="9">
                  <a:moveTo>
                    <a:pt x="3" y="0"/>
                  </a:moveTo>
                  <a:cubicBezTo>
                    <a:pt x="3" y="3"/>
                    <a:pt x="2"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10" name="Freeform 1260"/>
            <p:cNvSpPr/>
            <p:nvPr/>
          </p:nvSpPr>
          <p:spPr>
            <a:xfrm>
              <a:off x="1408225" y="6494168"/>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11" name="Freeform 1261"/>
            <p:cNvSpPr/>
            <p:nvPr/>
          </p:nvSpPr>
          <p:spPr>
            <a:xfrm>
              <a:off x="1505373" y="6595125"/>
              <a:ext cx="5715" cy="17144"/>
            </a:xfrm>
            <a:custGeom>
              <a:avLst/>
              <a:gdLst/>
              <a:ahLst/>
              <a:cxnLst>
                <a:cxn ang="0">
                  <a:pos x="2147483646" y="0"/>
                </a:cxn>
                <a:cxn ang="0">
                  <a:pos x="0" y="2147483646"/>
                </a:cxn>
              </a:cxnLst>
              <a:pathLst>
                <a:path w="2" h="6">
                  <a:moveTo>
                    <a:pt x="1" y="0"/>
                  </a:moveTo>
                  <a:cubicBezTo>
                    <a:pt x="2" y="2"/>
                    <a:pt x="2"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12" name="Freeform 1262"/>
            <p:cNvSpPr/>
            <p:nvPr/>
          </p:nvSpPr>
          <p:spPr>
            <a:xfrm>
              <a:off x="1396796" y="6583696"/>
              <a:ext cx="3810" cy="34287"/>
            </a:xfrm>
            <a:custGeom>
              <a:avLst/>
              <a:gdLst/>
              <a:ahLst/>
              <a:cxnLst>
                <a:cxn ang="0">
                  <a:pos x="0" y="0"/>
                </a:cxn>
                <a:cxn ang="0">
                  <a:pos x="2147483646" y="2147483646"/>
                </a:cxn>
              </a:cxnLst>
              <a:pathLst>
                <a:path w="1" h="12">
                  <a:moveTo>
                    <a:pt x="0" y="0"/>
                  </a:moveTo>
                  <a:cubicBezTo>
                    <a:pt x="0" y="4"/>
                    <a:pt x="1"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13" name="Freeform 1263"/>
            <p:cNvSpPr/>
            <p:nvPr/>
          </p:nvSpPr>
          <p:spPr>
            <a:xfrm>
              <a:off x="499609" y="2318722"/>
              <a:ext cx="95243" cy="70480"/>
            </a:xfrm>
            <a:custGeom>
              <a:avLst/>
              <a:gdLst/>
              <a:ahLst/>
              <a:cxnLst>
                <a:cxn ang="0">
                  <a:pos x="2147483646" y="2147483646"/>
                </a:cxn>
                <a:cxn ang="0">
                  <a:pos x="0" y="2147483646"/>
                </a:cxn>
                <a:cxn ang="0">
                  <a:pos x="2147483646" y="2147483646"/>
                </a:cxn>
                <a:cxn ang="0">
                  <a:pos x="2147483646" y="2147483646"/>
                </a:cxn>
              </a:cxnLst>
              <a:pathLst>
                <a:path w="34" h="25">
                  <a:moveTo>
                    <a:pt x="34" y="22"/>
                  </a:moveTo>
                  <a:cubicBezTo>
                    <a:pt x="29" y="22"/>
                    <a:pt x="0" y="25"/>
                    <a:pt x="0" y="25"/>
                  </a:cubicBezTo>
                  <a:cubicBezTo>
                    <a:pt x="4" y="13"/>
                    <a:pt x="10" y="0"/>
                    <a:pt x="23" y="5"/>
                  </a:cubicBezTo>
                  <a:cubicBezTo>
                    <a:pt x="29" y="7"/>
                    <a:pt x="32" y="14"/>
                    <a:pt x="34" y="22"/>
                  </a:cubicBezTo>
                  <a:close/>
                </a:path>
              </a:pathLst>
            </a:custGeom>
            <a:solidFill>
              <a:srgbClr val="FFFFFF"/>
            </a:solidFill>
            <a:ln w="9525">
              <a:noFill/>
            </a:ln>
          </p:spPr>
          <p:txBody>
            <a:bodyPr/>
            <a:p>
              <a:endParaRPr lang="en-US"/>
            </a:p>
          </p:txBody>
        </p:sp>
        <p:sp>
          <p:nvSpPr>
            <p:cNvPr id="10614" name="Freeform 1264"/>
            <p:cNvSpPr/>
            <p:nvPr/>
          </p:nvSpPr>
          <p:spPr>
            <a:xfrm>
              <a:off x="872961" y="2492064"/>
              <a:ext cx="91433" cy="91433"/>
            </a:xfrm>
            <a:custGeom>
              <a:avLst/>
              <a:gdLst/>
              <a:ahLst/>
              <a:cxnLst>
                <a:cxn ang="0">
                  <a:pos x="2147483646" y="2147483646"/>
                </a:cxn>
                <a:cxn ang="0">
                  <a:pos x="2147483646" y="2147483646"/>
                </a:cxn>
                <a:cxn ang="0">
                  <a:pos x="0" y="2147483646"/>
                </a:cxn>
                <a:cxn ang="0">
                  <a:pos x="0" y="2147483646"/>
                </a:cxn>
                <a:cxn ang="0">
                  <a:pos x="2147483646" y="2147483646"/>
                </a:cxn>
              </a:cxnLst>
              <a:pathLst>
                <a:path w="33" h="33">
                  <a:moveTo>
                    <a:pt x="27" y="5"/>
                  </a:moveTo>
                  <a:cubicBezTo>
                    <a:pt x="33" y="13"/>
                    <a:pt x="24" y="23"/>
                    <a:pt x="11" y="33"/>
                  </a:cubicBezTo>
                  <a:cubicBezTo>
                    <a:pt x="6" y="28"/>
                    <a:pt x="0" y="8"/>
                    <a:pt x="0" y="8"/>
                  </a:cubicBezTo>
                  <a:cubicBezTo>
                    <a:pt x="0" y="8"/>
                    <a:pt x="0" y="8"/>
                    <a:pt x="0" y="8"/>
                  </a:cubicBezTo>
                  <a:cubicBezTo>
                    <a:pt x="12" y="3"/>
                    <a:pt x="23" y="0"/>
                    <a:pt x="27" y="5"/>
                  </a:cubicBezTo>
                  <a:close/>
                </a:path>
              </a:pathLst>
            </a:custGeom>
            <a:solidFill>
              <a:srgbClr val="FFFFFF"/>
            </a:solidFill>
            <a:ln w="9525">
              <a:noFill/>
            </a:ln>
          </p:spPr>
          <p:txBody>
            <a:bodyPr/>
            <a:p>
              <a:endParaRPr lang="en-US"/>
            </a:p>
          </p:txBody>
        </p:sp>
        <p:sp>
          <p:nvSpPr>
            <p:cNvPr id="10615" name="Freeform 1265"/>
            <p:cNvSpPr/>
            <p:nvPr/>
          </p:nvSpPr>
          <p:spPr>
            <a:xfrm>
              <a:off x="613900" y="2293959"/>
              <a:ext cx="83814" cy="72385"/>
            </a:xfrm>
            <a:custGeom>
              <a:avLst/>
              <a:gdLst/>
              <a:ahLst/>
              <a:cxnLst>
                <a:cxn ang="0">
                  <a:pos x="2147483646" y="2147483646"/>
                </a:cxn>
                <a:cxn ang="0">
                  <a:pos x="2147483646" y="2147483646"/>
                </a:cxn>
                <a:cxn ang="0">
                  <a:pos x="0" y="2147483646"/>
                </a:cxn>
                <a:cxn ang="0">
                  <a:pos x="2147483646" y="2147483646"/>
                </a:cxn>
              </a:cxnLst>
              <a:pathLst>
                <a:path w="30" h="26">
                  <a:moveTo>
                    <a:pt x="13" y="1"/>
                  </a:moveTo>
                  <a:cubicBezTo>
                    <a:pt x="21" y="0"/>
                    <a:pt x="27" y="12"/>
                    <a:pt x="30" y="25"/>
                  </a:cubicBezTo>
                  <a:cubicBezTo>
                    <a:pt x="28" y="23"/>
                    <a:pt x="0" y="26"/>
                    <a:pt x="0" y="26"/>
                  </a:cubicBezTo>
                  <a:cubicBezTo>
                    <a:pt x="2" y="14"/>
                    <a:pt x="6" y="2"/>
                    <a:pt x="13" y="1"/>
                  </a:cubicBezTo>
                  <a:close/>
                </a:path>
              </a:pathLst>
            </a:custGeom>
            <a:solidFill>
              <a:srgbClr val="FFFFFF"/>
            </a:solidFill>
            <a:ln w="9525">
              <a:noFill/>
            </a:ln>
          </p:spPr>
          <p:txBody>
            <a:bodyPr/>
            <a:p>
              <a:endParaRPr lang="en-US"/>
            </a:p>
          </p:txBody>
        </p:sp>
        <p:sp>
          <p:nvSpPr>
            <p:cNvPr id="10616" name="Freeform 1266"/>
            <p:cNvSpPr/>
            <p:nvPr/>
          </p:nvSpPr>
          <p:spPr>
            <a:xfrm>
              <a:off x="724382" y="2276815"/>
              <a:ext cx="95243" cy="108577"/>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34" h="39">
                  <a:moveTo>
                    <a:pt x="33" y="29"/>
                  </a:moveTo>
                  <a:cubicBezTo>
                    <a:pt x="34" y="32"/>
                    <a:pt x="34" y="36"/>
                    <a:pt x="34" y="39"/>
                  </a:cubicBezTo>
                  <a:cubicBezTo>
                    <a:pt x="34" y="39"/>
                    <a:pt x="34" y="39"/>
                    <a:pt x="34" y="39"/>
                  </a:cubicBezTo>
                  <a:cubicBezTo>
                    <a:pt x="27" y="39"/>
                    <a:pt x="0" y="31"/>
                    <a:pt x="0" y="31"/>
                  </a:cubicBezTo>
                  <a:cubicBezTo>
                    <a:pt x="1" y="25"/>
                    <a:pt x="4" y="19"/>
                    <a:pt x="8" y="15"/>
                  </a:cubicBezTo>
                  <a:cubicBezTo>
                    <a:pt x="24" y="0"/>
                    <a:pt x="31" y="14"/>
                    <a:pt x="33" y="29"/>
                  </a:cubicBezTo>
                  <a:close/>
                </a:path>
              </a:pathLst>
            </a:custGeom>
            <a:solidFill>
              <a:srgbClr val="FFFFFF"/>
            </a:solidFill>
            <a:ln w="9525">
              <a:noFill/>
            </a:ln>
          </p:spPr>
          <p:txBody>
            <a:bodyPr/>
            <a:p>
              <a:endParaRPr lang="en-US"/>
            </a:p>
          </p:txBody>
        </p:sp>
        <p:sp>
          <p:nvSpPr>
            <p:cNvPr id="10617" name="Freeform 1267"/>
            <p:cNvSpPr/>
            <p:nvPr/>
          </p:nvSpPr>
          <p:spPr>
            <a:xfrm>
              <a:off x="303409" y="3162574"/>
              <a:ext cx="262870" cy="2419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94" h="87">
                  <a:moveTo>
                    <a:pt x="94" y="72"/>
                  </a:moveTo>
                  <a:cubicBezTo>
                    <a:pt x="94" y="72"/>
                    <a:pt x="94" y="72"/>
                    <a:pt x="94" y="72"/>
                  </a:cubicBezTo>
                  <a:cubicBezTo>
                    <a:pt x="79" y="72"/>
                    <a:pt x="12" y="87"/>
                    <a:pt x="12" y="87"/>
                  </a:cubicBezTo>
                  <a:cubicBezTo>
                    <a:pt x="11" y="85"/>
                    <a:pt x="11" y="83"/>
                    <a:pt x="10" y="81"/>
                  </a:cubicBezTo>
                  <a:cubicBezTo>
                    <a:pt x="3" y="55"/>
                    <a:pt x="0" y="29"/>
                    <a:pt x="1" y="1"/>
                  </a:cubicBezTo>
                  <a:cubicBezTo>
                    <a:pt x="1" y="1"/>
                    <a:pt x="64" y="5"/>
                    <a:pt x="93" y="0"/>
                  </a:cubicBezTo>
                  <a:cubicBezTo>
                    <a:pt x="92" y="23"/>
                    <a:pt x="92" y="47"/>
                    <a:pt x="94" y="72"/>
                  </a:cubicBezTo>
                  <a:close/>
                </a:path>
              </a:pathLst>
            </a:custGeom>
            <a:solidFill>
              <a:srgbClr val="DEEBB8"/>
            </a:solidFill>
            <a:ln w="9525">
              <a:noFill/>
            </a:ln>
          </p:spPr>
          <p:txBody>
            <a:bodyPr/>
            <a:p>
              <a:endParaRPr lang="en-US"/>
            </a:p>
          </p:txBody>
        </p:sp>
        <p:sp>
          <p:nvSpPr>
            <p:cNvPr id="10618" name="Freeform 1268"/>
            <p:cNvSpPr/>
            <p:nvPr/>
          </p:nvSpPr>
          <p:spPr>
            <a:xfrm>
              <a:off x="307218" y="2933991"/>
              <a:ext cx="276204" cy="241917"/>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99" h="87">
                  <a:moveTo>
                    <a:pt x="99" y="18"/>
                  </a:moveTo>
                  <a:cubicBezTo>
                    <a:pt x="97" y="34"/>
                    <a:pt x="95" y="50"/>
                    <a:pt x="94" y="66"/>
                  </a:cubicBezTo>
                  <a:cubicBezTo>
                    <a:pt x="93" y="71"/>
                    <a:pt x="93" y="76"/>
                    <a:pt x="92" y="82"/>
                  </a:cubicBezTo>
                  <a:cubicBezTo>
                    <a:pt x="63" y="87"/>
                    <a:pt x="0" y="83"/>
                    <a:pt x="0" y="83"/>
                  </a:cubicBezTo>
                  <a:cubicBezTo>
                    <a:pt x="0" y="56"/>
                    <a:pt x="4" y="27"/>
                    <a:pt x="10" y="0"/>
                  </a:cubicBezTo>
                  <a:cubicBezTo>
                    <a:pt x="10" y="0"/>
                    <a:pt x="10" y="0"/>
                    <a:pt x="10" y="0"/>
                  </a:cubicBezTo>
                  <a:cubicBezTo>
                    <a:pt x="10" y="0"/>
                    <a:pt x="76" y="18"/>
                    <a:pt x="99" y="18"/>
                  </a:cubicBezTo>
                  <a:close/>
                </a:path>
              </a:pathLst>
            </a:custGeom>
            <a:solidFill>
              <a:srgbClr val="9ED447"/>
            </a:solidFill>
            <a:ln w="9525">
              <a:noFill/>
            </a:ln>
          </p:spPr>
          <p:txBody>
            <a:bodyPr/>
            <a:p>
              <a:endParaRPr lang="en-US"/>
            </a:p>
          </p:txBody>
        </p:sp>
        <p:sp>
          <p:nvSpPr>
            <p:cNvPr id="10619" name="Freeform 1269"/>
            <p:cNvSpPr/>
            <p:nvPr/>
          </p:nvSpPr>
          <p:spPr>
            <a:xfrm>
              <a:off x="337696" y="3362584"/>
              <a:ext cx="270490" cy="249536"/>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97" h="89">
                  <a:moveTo>
                    <a:pt x="97" y="65"/>
                  </a:moveTo>
                  <a:cubicBezTo>
                    <a:pt x="97" y="65"/>
                    <a:pt x="97" y="65"/>
                    <a:pt x="97" y="65"/>
                  </a:cubicBezTo>
                  <a:cubicBezTo>
                    <a:pt x="86" y="76"/>
                    <a:pt x="28" y="89"/>
                    <a:pt x="28" y="89"/>
                  </a:cubicBezTo>
                  <a:cubicBezTo>
                    <a:pt x="17" y="65"/>
                    <a:pt x="8" y="40"/>
                    <a:pt x="0" y="15"/>
                  </a:cubicBezTo>
                  <a:cubicBezTo>
                    <a:pt x="0" y="15"/>
                    <a:pt x="67" y="0"/>
                    <a:pt x="82" y="0"/>
                  </a:cubicBezTo>
                  <a:cubicBezTo>
                    <a:pt x="82" y="0"/>
                    <a:pt x="82" y="0"/>
                    <a:pt x="82" y="0"/>
                  </a:cubicBezTo>
                  <a:cubicBezTo>
                    <a:pt x="84" y="23"/>
                    <a:pt x="89" y="45"/>
                    <a:pt x="97" y="65"/>
                  </a:cubicBezTo>
                  <a:close/>
                </a:path>
              </a:pathLst>
            </a:custGeom>
            <a:solidFill>
              <a:srgbClr val="9ED447"/>
            </a:solidFill>
            <a:ln w="9525">
              <a:noFill/>
            </a:ln>
          </p:spPr>
          <p:txBody>
            <a:bodyPr/>
            <a:p>
              <a:endParaRPr lang="en-US"/>
            </a:p>
          </p:txBody>
        </p:sp>
        <p:sp>
          <p:nvSpPr>
            <p:cNvPr id="10620" name="Freeform 1270"/>
            <p:cNvSpPr/>
            <p:nvPr/>
          </p:nvSpPr>
          <p:spPr>
            <a:xfrm>
              <a:off x="333886" y="2726361"/>
              <a:ext cx="293348" cy="257156"/>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2147483646"/>
                </a:cxn>
              </a:cxnLst>
              <a:pathLst>
                <a:path w="105" h="92">
                  <a:moveTo>
                    <a:pt x="105" y="34"/>
                  </a:moveTo>
                  <a:cubicBezTo>
                    <a:pt x="105" y="34"/>
                    <a:pt x="105" y="34"/>
                    <a:pt x="105" y="34"/>
                  </a:cubicBezTo>
                  <a:cubicBezTo>
                    <a:pt x="97" y="52"/>
                    <a:pt x="92" y="72"/>
                    <a:pt x="89" y="92"/>
                  </a:cubicBezTo>
                  <a:cubicBezTo>
                    <a:pt x="66" y="92"/>
                    <a:pt x="0" y="74"/>
                    <a:pt x="0" y="74"/>
                  </a:cubicBezTo>
                  <a:cubicBezTo>
                    <a:pt x="0" y="74"/>
                    <a:pt x="0" y="74"/>
                    <a:pt x="0" y="74"/>
                  </a:cubicBezTo>
                  <a:cubicBezTo>
                    <a:pt x="6" y="49"/>
                    <a:pt x="14" y="24"/>
                    <a:pt x="23" y="0"/>
                  </a:cubicBezTo>
                  <a:cubicBezTo>
                    <a:pt x="23" y="0"/>
                    <a:pt x="83" y="31"/>
                    <a:pt x="105" y="34"/>
                  </a:cubicBezTo>
                  <a:close/>
                </a:path>
              </a:pathLst>
            </a:custGeom>
            <a:solidFill>
              <a:srgbClr val="DEEBB8"/>
            </a:solidFill>
            <a:ln w="9525">
              <a:noFill/>
            </a:ln>
          </p:spPr>
          <p:txBody>
            <a:bodyPr/>
            <a:p>
              <a:endParaRPr lang="en-US"/>
            </a:p>
          </p:txBody>
        </p:sp>
        <p:sp>
          <p:nvSpPr>
            <p:cNvPr id="10621" name="Freeform 1271"/>
            <p:cNvSpPr/>
            <p:nvPr/>
          </p:nvSpPr>
          <p:spPr>
            <a:xfrm>
              <a:off x="415795" y="3543545"/>
              <a:ext cx="300967" cy="310492"/>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108" h="111">
                  <a:moveTo>
                    <a:pt x="86" y="30"/>
                  </a:moveTo>
                  <a:cubicBezTo>
                    <a:pt x="92" y="37"/>
                    <a:pt x="100" y="44"/>
                    <a:pt x="108" y="51"/>
                  </a:cubicBezTo>
                  <a:cubicBezTo>
                    <a:pt x="108" y="51"/>
                    <a:pt x="61" y="105"/>
                    <a:pt x="55" y="111"/>
                  </a:cubicBezTo>
                  <a:cubicBezTo>
                    <a:pt x="43" y="102"/>
                    <a:pt x="32" y="91"/>
                    <a:pt x="24" y="74"/>
                  </a:cubicBezTo>
                  <a:cubicBezTo>
                    <a:pt x="15" y="57"/>
                    <a:pt x="7" y="40"/>
                    <a:pt x="0" y="24"/>
                  </a:cubicBezTo>
                  <a:cubicBezTo>
                    <a:pt x="0" y="24"/>
                    <a:pt x="58" y="11"/>
                    <a:pt x="69" y="0"/>
                  </a:cubicBezTo>
                  <a:cubicBezTo>
                    <a:pt x="69" y="0"/>
                    <a:pt x="69" y="0"/>
                    <a:pt x="69" y="0"/>
                  </a:cubicBezTo>
                  <a:cubicBezTo>
                    <a:pt x="74" y="11"/>
                    <a:pt x="79" y="21"/>
                    <a:pt x="86" y="30"/>
                  </a:cubicBezTo>
                  <a:close/>
                </a:path>
              </a:pathLst>
            </a:custGeom>
            <a:solidFill>
              <a:srgbClr val="DEEBB8"/>
            </a:solidFill>
            <a:ln w="9525">
              <a:noFill/>
            </a:ln>
          </p:spPr>
          <p:txBody>
            <a:bodyPr/>
            <a:p>
              <a:endParaRPr lang="en-US"/>
            </a:p>
          </p:txBody>
        </p:sp>
        <p:sp>
          <p:nvSpPr>
            <p:cNvPr id="10622" name="Freeform 1272"/>
            <p:cNvSpPr/>
            <p:nvPr/>
          </p:nvSpPr>
          <p:spPr>
            <a:xfrm>
              <a:off x="398651" y="2673025"/>
              <a:ext cx="262870" cy="14857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94" h="53">
                  <a:moveTo>
                    <a:pt x="94" y="33"/>
                  </a:moveTo>
                  <a:cubicBezTo>
                    <a:pt x="94" y="33"/>
                    <a:pt x="94" y="33"/>
                    <a:pt x="94" y="33"/>
                  </a:cubicBezTo>
                  <a:cubicBezTo>
                    <a:pt x="89" y="39"/>
                    <a:pt x="86" y="46"/>
                    <a:pt x="82" y="53"/>
                  </a:cubicBezTo>
                  <a:cubicBezTo>
                    <a:pt x="82" y="53"/>
                    <a:pt x="82" y="53"/>
                    <a:pt x="82" y="53"/>
                  </a:cubicBezTo>
                  <a:cubicBezTo>
                    <a:pt x="60" y="50"/>
                    <a:pt x="0" y="19"/>
                    <a:pt x="0" y="19"/>
                  </a:cubicBezTo>
                  <a:cubicBezTo>
                    <a:pt x="1" y="16"/>
                    <a:pt x="3" y="12"/>
                    <a:pt x="4" y="8"/>
                  </a:cubicBezTo>
                  <a:cubicBezTo>
                    <a:pt x="5" y="5"/>
                    <a:pt x="6" y="3"/>
                    <a:pt x="7" y="0"/>
                  </a:cubicBezTo>
                  <a:cubicBezTo>
                    <a:pt x="7" y="0"/>
                    <a:pt x="54" y="25"/>
                    <a:pt x="94" y="33"/>
                  </a:cubicBezTo>
                  <a:close/>
                </a:path>
              </a:pathLst>
            </a:custGeom>
            <a:solidFill>
              <a:srgbClr val="9ED447"/>
            </a:solidFill>
            <a:ln w="9525">
              <a:noFill/>
            </a:ln>
          </p:spPr>
          <p:txBody>
            <a:bodyPr/>
            <a:p>
              <a:endParaRPr lang="en-US"/>
            </a:p>
          </p:txBody>
        </p:sp>
        <p:sp>
          <p:nvSpPr>
            <p:cNvPr id="10623" name="Freeform 1273"/>
            <p:cNvSpPr/>
            <p:nvPr/>
          </p:nvSpPr>
          <p:spPr>
            <a:xfrm>
              <a:off x="417700" y="2358724"/>
              <a:ext cx="485738" cy="40763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146">
                  <a:moveTo>
                    <a:pt x="163" y="56"/>
                  </a:moveTo>
                  <a:cubicBezTo>
                    <a:pt x="163" y="56"/>
                    <a:pt x="169" y="76"/>
                    <a:pt x="174" y="81"/>
                  </a:cubicBezTo>
                  <a:cubicBezTo>
                    <a:pt x="157" y="94"/>
                    <a:pt x="133" y="105"/>
                    <a:pt x="127" y="109"/>
                  </a:cubicBezTo>
                  <a:cubicBezTo>
                    <a:pt x="110" y="119"/>
                    <a:pt x="97" y="132"/>
                    <a:pt x="87" y="146"/>
                  </a:cubicBezTo>
                  <a:cubicBezTo>
                    <a:pt x="87" y="146"/>
                    <a:pt x="87" y="146"/>
                    <a:pt x="87" y="146"/>
                  </a:cubicBezTo>
                  <a:cubicBezTo>
                    <a:pt x="47" y="138"/>
                    <a:pt x="0" y="113"/>
                    <a:pt x="0" y="113"/>
                  </a:cubicBezTo>
                  <a:cubicBezTo>
                    <a:pt x="12" y="83"/>
                    <a:pt x="19" y="53"/>
                    <a:pt x="26" y="22"/>
                  </a:cubicBezTo>
                  <a:cubicBezTo>
                    <a:pt x="27" y="19"/>
                    <a:pt x="28" y="15"/>
                    <a:pt x="29" y="11"/>
                  </a:cubicBezTo>
                  <a:cubicBezTo>
                    <a:pt x="29" y="11"/>
                    <a:pt x="58" y="8"/>
                    <a:pt x="63" y="8"/>
                  </a:cubicBezTo>
                  <a:cubicBezTo>
                    <a:pt x="63" y="8"/>
                    <a:pt x="63" y="8"/>
                    <a:pt x="63" y="8"/>
                  </a:cubicBezTo>
                  <a:cubicBezTo>
                    <a:pt x="65" y="15"/>
                    <a:pt x="65" y="24"/>
                    <a:pt x="65" y="29"/>
                  </a:cubicBezTo>
                  <a:cubicBezTo>
                    <a:pt x="66" y="25"/>
                    <a:pt x="67" y="14"/>
                    <a:pt x="70" y="3"/>
                  </a:cubicBezTo>
                  <a:cubicBezTo>
                    <a:pt x="70" y="3"/>
                    <a:pt x="98" y="0"/>
                    <a:pt x="100" y="2"/>
                  </a:cubicBezTo>
                  <a:cubicBezTo>
                    <a:pt x="103" y="13"/>
                    <a:pt x="104" y="24"/>
                    <a:pt x="104" y="29"/>
                  </a:cubicBezTo>
                  <a:cubicBezTo>
                    <a:pt x="106" y="22"/>
                    <a:pt x="107" y="12"/>
                    <a:pt x="110" y="2"/>
                  </a:cubicBezTo>
                  <a:cubicBezTo>
                    <a:pt x="110" y="2"/>
                    <a:pt x="137" y="10"/>
                    <a:pt x="144" y="10"/>
                  </a:cubicBezTo>
                  <a:cubicBezTo>
                    <a:pt x="144" y="10"/>
                    <a:pt x="144" y="10"/>
                    <a:pt x="144" y="10"/>
                  </a:cubicBezTo>
                  <a:cubicBezTo>
                    <a:pt x="143" y="33"/>
                    <a:pt x="133" y="62"/>
                    <a:pt x="121" y="78"/>
                  </a:cubicBezTo>
                  <a:cubicBezTo>
                    <a:pt x="127" y="76"/>
                    <a:pt x="146" y="64"/>
                    <a:pt x="163" y="56"/>
                  </a:cubicBezTo>
                  <a:close/>
                </a:path>
              </a:pathLst>
            </a:custGeom>
            <a:solidFill>
              <a:srgbClr val="FFFFFF"/>
            </a:solidFill>
            <a:ln w="9525">
              <a:noFill/>
            </a:ln>
          </p:spPr>
          <p:txBody>
            <a:bodyPr/>
            <a:p>
              <a:endParaRPr lang="en-US"/>
            </a:p>
          </p:txBody>
        </p:sp>
        <p:sp>
          <p:nvSpPr>
            <p:cNvPr id="10624" name="Freeform 1274"/>
            <p:cNvSpPr/>
            <p:nvPr/>
          </p:nvSpPr>
          <p:spPr>
            <a:xfrm>
              <a:off x="568184" y="3686409"/>
              <a:ext cx="297158" cy="262870"/>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6" h="94">
                  <a:moveTo>
                    <a:pt x="106" y="30"/>
                  </a:moveTo>
                  <a:cubicBezTo>
                    <a:pt x="75" y="94"/>
                    <a:pt x="75" y="94"/>
                    <a:pt x="75" y="94"/>
                  </a:cubicBezTo>
                  <a:cubicBezTo>
                    <a:pt x="69" y="92"/>
                    <a:pt x="63" y="90"/>
                    <a:pt x="57" y="87"/>
                  </a:cubicBezTo>
                  <a:cubicBezTo>
                    <a:pt x="35" y="78"/>
                    <a:pt x="16" y="71"/>
                    <a:pt x="0" y="60"/>
                  </a:cubicBezTo>
                  <a:cubicBezTo>
                    <a:pt x="6" y="54"/>
                    <a:pt x="53" y="0"/>
                    <a:pt x="53" y="0"/>
                  </a:cubicBezTo>
                  <a:cubicBezTo>
                    <a:pt x="70" y="13"/>
                    <a:pt x="90" y="24"/>
                    <a:pt x="106" y="30"/>
                  </a:cubicBezTo>
                  <a:close/>
                </a:path>
              </a:pathLst>
            </a:custGeom>
            <a:solidFill>
              <a:srgbClr val="9ED447"/>
            </a:solidFill>
            <a:ln w="9525">
              <a:noFill/>
            </a:ln>
          </p:spPr>
          <p:txBody>
            <a:bodyPr/>
            <a:p>
              <a:endParaRPr lang="en-US"/>
            </a:p>
          </p:txBody>
        </p:sp>
        <p:sp>
          <p:nvSpPr>
            <p:cNvPr id="10625" name="Freeform 1275"/>
            <p:cNvSpPr/>
            <p:nvPr/>
          </p:nvSpPr>
          <p:spPr>
            <a:xfrm>
              <a:off x="777718" y="3770223"/>
              <a:ext cx="281919" cy="209534"/>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1" h="75">
                  <a:moveTo>
                    <a:pt x="97" y="8"/>
                  </a:moveTo>
                  <a:cubicBezTo>
                    <a:pt x="97" y="8"/>
                    <a:pt x="101" y="52"/>
                    <a:pt x="101" y="75"/>
                  </a:cubicBezTo>
                  <a:cubicBezTo>
                    <a:pt x="94" y="75"/>
                    <a:pt x="88" y="75"/>
                    <a:pt x="81" y="75"/>
                  </a:cubicBezTo>
                  <a:cubicBezTo>
                    <a:pt x="50" y="75"/>
                    <a:pt x="27" y="73"/>
                    <a:pt x="0" y="64"/>
                  </a:cubicBezTo>
                  <a:cubicBezTo>
                    <a:pt x="31" y="0"/>
                    <a:pt x="31" y="0"/>
                    <a:pt x="31" y="0"/>
                  </a:cubicBezTo>
                  <a:cubicBezTo>
                    <a:pt x="53" y="8"/>
                    <a:pt x="75" y="10"/>
                    <a:pt x="97" y="8"/>
                  </a:cubicBezTo>
                  <a:close/>
                </a:path>
              </a:pathLst>
            </a:custGeom>
            <a:solidFill>
              <a:srgbClr val="DEEBB8"/>
            </a:solidFill>
            <a:ln w="9525">
              <a:noFill/>
            </a:ln>
          </p:spPr>
          <p:txBody>
            <a:bodyPr/>
            <a:p>
              <a:endParaRPr lang="en-US"/>
            </a:p>
          </p:txBody>
        </p:sp>
        <p:sp>
          <p:nvSpPr>
            <p:cNvPr id="10626" name="Freeform 1276"/>
            <p:cNvSpPr/>
            <p:nvPr/>
          </p:nvSpPr>
          <p:spPr>
            <a:xfrm>
              <a:off x="1048208" y="3737840"/>
              <a:ext cx="297158" cy="241917"/>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6" h="87">
                  <a:moveTo>
                    <a:pt x="106" y="68"/>
                  </a:moveTo>
                  <a:cubicBezTo>
                    <a:pt x="95" y="74"/>
                    <a:pt x="85" y="78"/>
                    <a:pt x="73" y="80"/>
                  </a:cubicBezTo>
                  <a:cubicBezTo>
                    <a:pt x="50" y="84"/>
                    <a:pt x="27" y="86"/>
                    <a:pt x="4" y="87"/>
                  </a:cubicBezTo>
                  <a:cubicBezTo>
                    <a:pt x="4" y="64"/>
                    <a:pt x="0" y="20"/>
                    <a:pt x="0" y="20"/>
                  </a:cubicBezTo>
                  <a:cubicBezTo>
                    <a:pt x="22" y="17"/>
                    <a:pt x="44" y="10"/>
                    <a:pt x="64" y="0"/>
                  </a:cubicBezTo>
                  <a:cubicBezTo>
                    <a:pt x="64" y="0"/>
                    <a:pt x="106" y="55"/>
                    <a:pt x="106" y="68"/>
                  </a:cubicBezTo>
                  <a:close/>
                </a:path>
              </a:pathLst>
            </a:custGeom>
            <a:solidFill>
              <a:srgbClr val="9ED447"/>
            </a:solidFill>
            <a:ln w="9525">
              <a:noFill/>
            </a:ln>
          </p:spPr>
          <p:txBody>
            <a:bodyPr/>
            <a:p>
              <a:endParaRPr lang="en-US"/>
            </a:p>
          </p:txBody>
        </p:sp>
        <p:sp>
          <p:nvSpPr>
            <p:cNvPr id="10627" name="Freeform 1277"/>
            <p:cNvSpPr/>
            <p:nvPr/>
          </p:nvSpPr>
          <p:spPr>
            <a:xfrm>
              <a:off x="1227264" y="3612120"/>
              <a:ext cx="342874" cy="3143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123" h="113">
                  <a:moveTo>
                    <a:pt x="123" y="64"/>
                  </a:moveTo>
                  <a:cubicBezTo>
                    <a:pt x="123" y="65"/>
                    <a:pt x="123" y="65"/>
                    <a:pt x="123" y="65"/>
                  </a:cubicBezTo>
                  <a:cubicBezTo>
                    <a:pt x="121" y="67"/>
                    <a:pt x="120" y="68"/>
                    <a:pt x="118" y="70"/>
                  </a:cubicBezTo>
                  <a:cubicBezTo>
                    <a:pt x="106" y="82"/>
                    <a:pt x="86" y="87"/>
                    <a:pt x="71" y="96"/>
                  </a:cubicBezTo>
                  <a:cubicBezTo>
                    <a:pt x="61" y="102"/>
                    <a:pt x="52" y="108"/>
                    <a:pt x="42" y="113"/>
                  </a:cubicBezTo>
                  <a:cubicBezTo>
                    <a:pt x="42" y="100"/>
                    <a:pt x="0" y="45"/>
                    <a:pt x="0" y="45"/>
                  </a:cubicBezTo>
                  <a:cubicBezTo>
                    <a:pt x="22" y="33"/>
                    <a:pt x="42" y="18"/>
                    <a:pt x="59" y="0"/>
                  </a:cubicBezTo>
                  <a:cubicBezTo>
                    <a:pt x="59" y="0"/>
                    <a:pt x="123" y="50"/>
                    <a:pt x="123" y="64"/>
                  </a:cubicBezTo>
                  <a:close/>
                </a:path>
              </a:pathLst>
            </a:custGeom>
            <a:solidFill>
              <a:srgbClr val="DEEBB8"/>
            </a:solidFill>
            <a:ln w="9525">
              <a:noFill/>
            </a:ln>
          </p:spPr>
          <p:txBody>
            <a:bodyPr/>
            <a:p>
              <a:endParaRPr lang="en-US"/>
            </a:p>
          </p:txBody>
        </p:sp>
        <p:sp>
          <p:nvSpPr>
            <p:cNvPr id="10628" name="Freeform 1278"/>
            <p:cNvSpPr/>
            <p:nvPr/>
          </p:nvSpPr>
          <p:spPr>
            <a:xfrm>
              <a:off x="1391082" y="3461636"/>
              <a:ext cx="255251" cy="33144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91" h="119">
                  <a:moveTo>
                    <a:pt x="68" y="18"/>
                  </a:moveTo>
                  <a:cubicBezTo>
                    <a:pt x="91" y="42"/>
                    <a:pt x="85" y="92"/>
                    <a:pt x="64" y="119"/>
                  </a:cubicBezTo>
                  <a:cubicBezTo>
                    <a:pt x="64" y="118"/>
                    <a:pt x="64" y="118"/>
                    <a:pt x="64" y="118"/>
                  </a:cubicBezTo>
                  <a:cubicBezTo>
                    <a:pt x="64" y="104"/>
                    <a:pt x="0" y="54"/>
                    <a:pt x="0" y="54"/>
                  </a:cubicBezTo>
                  <a:cubicBezTo>
                    <a:pt x="7" y="48"/>
                    <a:pt x="12" y="41"/>
                    <a:pt x="17" y="34"/>
                  </a:cubicBezTo>
                  <a:cubicBezTo>
                    <a:pt x="29" y="18"/>
                    <a:pt x="49" y="0"/>
                    <a:pt x="68" y="18"/>
                  </a:cubicBezTo>
                  <a:close/>
                </a:path>
              </a:pathLst>
            </a:custGeom>
            <a:solidFill>
              <a:srgbClr val="9ED447"/>
            </a:solidFill>
            <a:ln w="9525">
              <a:noFill/>
            </a:ln>
          </p:spPr>
          <p:txBody>
            <a:bodyPr/>
            <a:p>
              <a:endParaRPr lang="en-US"/>
            </a:p>
          </p:txBody>
        </p:sp>
        <p:sp>
          <p:nvSpPr>
            <p:cNvPr id="10629" name="Freeform 1279"/>
            <p:cNvSpPr/>
            <p:nvPr/>
          </p:nvSpPr>
          <p:spPr>
            <a:xfrm>
              <a:off x="303409" y="2276815"/>
              <a:ext cx="1342924" cy="170294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1" h="610">
                  <a:moveTo>
                    <a:pt x="1" y="318"/>
                  </a:moveTo>
                  <a:cubicBezTo>
                    <a:pt x="0" y="346"/>
                    <a:pt x="3" y="372"/>
                    <a:pt x="10" y="398"/>
                  </a:cubicBezTo>
                  <a:cubicBezTo>
                    <a:pt x="11" y="400"/>
                    <a:pt x="11" y="402"/>
                    <a:pt x="12" y="404"/>
                  </a:cubicBezTo>
                  <a:cubicBezTo>
                    <a:pt x="20" y="429"/>
                    <a:pt x="29" y="454"/>
                    <a:pt x="40" y="478"/>
                  </a:cubicBezTo>
                  <a:cubicBezTo>
                    <a:pt x="47" y="494"/>
                    <a:pt x="55" y="511"/>
                    <a:pt x="64" y="528"/>
                  </a:cubicBezTo>
                  <a:cubicBezTo>
                    <a:pt x="72" y="545"/>
                    <a:pt x="83" y="556"/>
                    <a:pt x="95" y="565"/>
                  </a:cubicBezTo>
                  <a:cubicBezTo>
                    <a:pt x="111" y="576"/>
                    <a:pt x="130" y="583"/>
                    <a:pt x="152" y="592"/>
                  </a:cubicBezTo>
                  <a:cubicBezTo>
                    <a:pt x="158" y="595"/>
                    <a:pt x="164" y="597"/>
                    <a:pt x="170" y="599"/>
                  </a:cubicBezTo>
                  <a:cubicBezTo>
                    <a:pt x="197" y="608"/>
                    <a:pt x="220" y="610"/>
                    <a:pt x="251" y="610"/>
                  </a:cubicBezTo>
                  <a:cubicBezTo>
                    <a:pt x="258" y="610"/>
                    <a:pt x="264" y="610"/>
                    <a:pt x="271" y="610"/>
                  </a:cubicBezTo>
                  <a:cubicBezTo>
                    <a:pt x="294" y="609"/>
                    <a:pt x="317" y="607"/>
                    <a:pt x="340" y="603"/>
                  </a:cubicBezTo>
                  <a:cubicBezTo>
                    <a:pt x="352" y="601"/>
                    <a:pt x="362" y="597"/>
                    <a:pt x="373" y="591"/>
                  </a:cubicBezTo>
                  <a:cubicBezTo>
                    <a:pt x="383" y="586"/>
                    <a:pt x="392" y="580"/>
                    <a:pt x="402" y="574"/>
                  </a:cubicBezTo>
                  <a:cubicBezTo>
                    <a:pt x="417" y="565"/>
                    <a:pt x="437" y="560"/>
                    <a:pt x="449" y="548"/>
                  </a:cubicBezTo>
                  <a:cubicBezTo>
                    <a:pt x="451" y="546"/>
                    <a:pt x="452" y="545"/>
                    <a:pt x="454" y="543"/>
                  </a:cubicBezTo>
                  <a:cubicBezTo>
                    <a:pt x="475" y="516"/>
                    <a:pt x="481" y="466"/>
                    <a:pt x="458" y="442"/>
                  </a:cubicBezTo>
                  <a:cubicBezTo>
                    <a:pt x="439" y="424"/>
                    <a:pt x="419" y="442"/>
                    <a:pt x="407" y="458"/>
                  </a:cubicBezTo>
                  <a:cubicBezTo>
                    <a:pt x="402" y="465"/>
                    <a:pt x="397" y="472"/>
                    <a:pt x="390" y="478"/>
                  </a:cubicBezTo>
                  <a:cubicBezTo>
                    <a:pt x="373" y="496"/>
                    <a:pt x="353" y="511"/>
                    <a:pt x="331" y="523"/>
                  </a:cubicBezTo>
                  <a:cubicBezTo>
                    <a:pt x="311" y="533"/>
                    <a:pt x="289" y="540"/>
                    <a:pt x="267" y="543"/>
                  </a:cubicBezTo>
                  <a:cubicBezTo>
                    <a:pt x="245" y="545"/>
                    <a:pt x="223" y="543"/>
                    <a:pt x="201" y="535"/>
                  </a:cubicBezTo>
                  <a:cubicBezTo>
                    <a:pt x="185" y="529"/>
                    <a:pt x="165" y="518"/>
                    <a:pt x="148" y="505"/>
                  </a:cubicBezTo>
                  <a:cubicBezTo>
                    <a:pt x="140" y="498"/>
                    <a:pt x="132" y="491"/>
                    <a:pt x="126" y="484"/>
                  </a:cubicBezTo>
                  <a:cubicBezTo>
                    <a:pt x="119" y="475"/>
                    <a:pt x="114" y="465"/>
                    <a:pt x="109" y="454"/>
                  </a:cubicBezTo>
                  <a:cubicBezTo>
                    <a:pt x="101" y="434"/>
                    <a:pt x="96" y="412"/>
                    <a:pt x="94" y="389"/>
                  </a:cubicBezTo>
                  <a:cubicBezTo>
                    <a:pt x="92" y="364"/>
                    <a:pt x="92" y="340"/>
                    <a:pt x="93" y="317"/>
                  </a:cubicBezTo>
                  <a:cubicBezTo>
                    <a:pt x="94" y="311"/>
                    <a:pt x="94" y="306"/>
                    <a:pt x="95" y="301"/>
                  </a:cubicBezTo>
                  <a:cubicBezTo>
                    <a:pt x="96" y="285"/>
                    <a:pt x="98" y="269"/>
                    <a:pt x="100" y="253"/>
                  </a:cubicBezTo>
                  <a:cubicBezTo>
                    <a:pt x="103" y="233"/>
                    <a:pt x="108" y="213"/>
                    <a:pt x="116" y="195"/>
                  </a:cubicBezTo>
                  <a:cubicBezTo>
                    <a:pt x="120" y="188"/>
                    <a:pt x="123" y="181"/>
                    <a:pt x="128" y="175"/>
                  </a:cubicBezTo>
                  <a:cubicBezTo>
                    <a:pt x="138" y="161"/>
                    <a:pt x="151" y="148"/>
                    <a:pt x="168" y="138"/>
                  </a:cubicBezTo>
                  <a:cubicBezTo>
                    <a:pt x="174" y="134"/>
                    <a:pt x="198" y="123"/>
                    <a:pt x="215" y="110"/>
                  </a:cubicBezTo>
                  <a:cubicBezTo>
                    <a:pt x="228" y="100"/>
                    <a:pt x="237" y="90"/>
                    <a:pt x="231" y="82"/>
                  </a:cubicBezTo>
                  <a:cubicBezTo>
                    <a:pt x="227" y="77"/>
                    <a:pt x="216" y="80"/>
                    <a:pt x="204" y="85"/>
                  </a:cubicBezTo>
                  <a:cubicBezTo>
                    <a:pt x="187" y="93"/>
                    <a:pt x="168" y="105"/>
                    <a:pt x="162" y="107"/>
                  </a:cubicBezTo>
                  <a:cubicBezTo>
                    <a:pt x="174" y="91"/>
                    <a:pt x="184" y="62"/>
                    <a:pt x="185" y="39"/>
                  </a:cubicBezTo>
                  <a:cubicBezTo>
                    <a:pt x="185" y="36"/>
                    <a:pt x="185" y="32"/>
                    <a:pt x="184" y="29"/>
                  </a:cubicBezTo>
                  <a:cubicBezTo>
                    <a:pt x="182" y="14"/>
                    <a:pt x="175" y="0"/>
                    <a:pt x="159" y="15"/>
                  </a:cubicBezTo>
                  <a:cubicBezTo>
                    <a:pt x="155" y="19"/>
                    <a:pt x="152" y="25"/>
                    <a:pt x="151" y="31"/>
                  </a:cubicBezTo>
                  <a:cubicBezTo>
                    <a:pt x="148" y="41"/>
                    <a:pt x="147" y="51"/>
                    <a:pt x="145" y="58"/>
                  </a:cubicBezTo>
                  <a:cubicBezTo>
                    <a:pt x="145" y="53"/>
                    <a:pt x="144" y="42"/>
                    <a:pt x="141" y="31"/>
                  </a:cubicBezTo>
                  <a:cubicBezTo>
                    <a:pt x="138" y="18"/>
                    <a:pt x="132" y="6"/>
                    <a:pt x="124" y="7"/>
                  </a:cubicBezTo>
                  <a:cubicBezTo>
                    <a:pt x="117" y="8"/>
                    <a:pt x="113" y="20"/>
                    <a:pt x="111" y="32"/>
                  </a:cubicBezTo>
                  <a:cubicBezTo>
                    <a:pt x="108" y="43"/>
                    <a:pt x="107" y="54"/>
                    <a:pt x="106" y="58"/>
                  </a:cubicBezTo>
                  <a:cubicBezTo>
                    <a:pt x="106" y="53"/>
                    <a:pt x="106" y="44"/>
                    <a:pt x="104" y="37"/>
                  </a:cubicBezTo>
                  <a:cubicBezTo>
                    <a:pt x="102" y="29"/>
                    <a:pt x="99" y="22"/>
                    <a:pt x="93" y="20"/>
                  </a:cubicBezTo>
                  <a:cubicBezTo>
                    <a:pt x="80" y="15"/>
                    <a:pt x="74" y="28"/>
                    <a:pt x="70" y="40"/>
                  </a:cubicBezTo>
                  <a:cubicBezTo>
                    <a:pt x="69" y="44"/>
                    <a:pt x="68" y="48"/>
                    <a:pt x="67" y="51"/>
                  </a:cubicBezTo>
                  <a:cubicBezTo>
                    <a:pt x="60" y="82"/>
                    <a:pt x="53" y="112"/>
                    <a:pt x="41" y="142"/>
                  </a:cubicBezTo>
                  <a:cubicBezTo>
                    <a:pt x="40" y="145"/>
                    <a:pt x="39" y="147"/>
                    <a:pt x="38" y="150"/>
                  </a:cubicBezTo>
                  <a:cubicBezTo>
                    <a:pt x="37" y="154"/>
                    <a:pt x="35" y="158"/>
                    <a:pt x="34" y="161"/>
                  </a:cubicBezTo>
                  <a:cubicBezTo>
                    <a:pt x="25" y="185"/>
                    <a:pt x="17" y="210"/>
                    <a:pt x="11" y="235"/>
                  </a:cubicBezTo>
                  <a:cubicBezTo>
                    <a:pt x="5" y="262"/>
                    <a:pt x="1" y="291"/>
                    <a:pt x="1" y="318"/>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0630" name="Freeform 1280"/>
            <p:cNvSpPr/>
            <p:nvPr/>
          </p:nvSpPr>
          <p:spPr>
            <a:xfrm>
              <a:off x="417700" y="2673025"/>
              <a:ext cx="243822" cy="93338"/>
            </a:xfrm>
            <a:custGeom>
              <a:avLst/>
              <a:gdLst/>
              <a:ahLst/>
              <a:cxnLst>
                <a:cxn ang="0">
                  <a:pos x="0" y="0"/>
                </a:cxn>
                <a:cxn ang="0">
                  <a:pos x="2147483646" y="2147483646"/>
                </a:cxn>
              </a:cxnLst>
              <a:pathLst>
                <a:path w="87" h="33">
                  <a:moveTo>
                    <a:pt x="0" y="0"/>
                  </a:moveTo>
                  <a:cubicBezTo>
                    <a:pt x="0" y="0"/>
                    <a:pt x="47" y="25"/>
                    <a:pt x="87" y="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31" name="Freeform 1281"/>
            <p:cNvSpPr/>
            <p:nvPr/>
          </p:nvSpPr>
          <p:spPr>
            <a:xfrm>
              <a:off x="499609" y="2379678"/>
              <a:ext cx="95243" cy="9524"/>
            </a:xfrm>
            <a:custGeom>
              <a:avLst/>
              <a:gdLst/>
              <a:ahLst/>
              <a:cxnLst>
                <a:cxn ang="0">
                  <a:pos x="0" y="2147483646"/>
                </a:cxn>
                <a:cxn ang="0">
                  <a:pos x="2147483646" y="0"/>
                </a:cxn>
              </a:cxnLst>
              <a:pathLst>
                <a:path w="34" h="3">
                  <a:moveTo>
                    <a:pt x="0" y="3"/>
                  </a:moveTo>
                  <a:cubicBezTo>
                    <a:pt x="0" y="3"/>
                    <a:pt x="29" y="0"/>
                    <a:pt x="34"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32" name="Freeform 1282"/>
            <p:cNvSpPr/>
            <p:nvPr/>
          </p:nvSpPr>
          <p:spPr>
            <a:xfrm>
              <a:off x="613900" y="2358724"/>
              <a:ext cx="83814" cy="7619"/>
            </a:xfrm>
            <a:custGeom>
              <a:avLst/>
              <a:gdLst/>
              <a:ahLst/>
              <a:cxnLst>
                <a:cxn ang="0">
                  <a:pos x="0" y="2147483646"/>
                </a:cxn>
                <a:cxn ang="0">
                  <a:pos x="2147483646" y="2147483646"/>
                </a:cxn>
              </a:cxnLst>
              <a:pathLst>
                <a:path w="30" h="3">
                  <a:moveTo>
                    <a:pt x="0" y="3"/>
                  </a:moveTo>
                  <a:cubicBezTo>
                    <a:pt x="0" y="3"/>
                    <a:pt x="28" y="0"/>
                    <a:pt x="30" y="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33" name="Freeform 1283"/>
            <p:cNvSpPr/>
            <p:nvPr/>
          </p:nvSpPr>
          <p:spPr>
            <a:xfrm>
              <a:off x="724382" y="2364439"/>
              <a:ext cx="95243" cy="20953"/>
            </a:xfrm>
            <a:custGeom>
              <a:avLst/>
              <a:gdLst/>
              <a:ahLst/>
              <a:cxnLst>
                <a:cxn ang="0">
                  <a:pos x="0" y="0"/>
                </a:cxn>
                <a:cxn ang="0">
                  <a:pos x="2147483646" y="2147483646"/>
                </a:cxn>
              </a:cxnLst>
              <a:pathLst>
                <a:path w="34" h="8">
                  <a:moveTo>
                    <a:pt x="0" y="0"/>
                  </a:moveTo>
                  <a:cubicBezTo>
                    <a:pt x="0" y="0"/>
                    <a:pt x="27" y="8"/>
                    <a:pt x="34" y="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34" name="Freeform 1284"/>
            <p:cNvSpPr/>
            <p:nvPr/>
          </p:nvSpPr>
          <p:spPr>
            <a:xfrm>
              <a:off x="872961" y="2514922"/>
              <a:ext cx="30478" cy="68575"/>
            </a:xfrm>
            <a:custGeom>
              <a:avLst/>
              <a:gdLst/>
              <a:ahLst/>
              <a:cxnLst>
                <a:cxn ang="0">
                  <a:pos x="0" y="0"/>
                </a:cxn>
                <a:cxn ang="0">
                  <a:pos x="2147483646" y="2147483646"/>
                </a:cxn>
              </a:cxnLst>
              <a:pathLst>
                <a:path w="11" h="25">
                  <a:moveTo>
                    <a:pt x="0" y="0"/>
                  </a:moveTo>
                  <a:cubicBezTo>
                    <a:pt x="0" y="0"/>
                    <a:pt x="6" y="20"/>
                    <a:pt x="11" y="2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35" name="Freeform 1285"/>
            <p:cNvSpPr/>
            <p:nvPr/>
          </p:nvSpPr>
          <p:spPr>
            <a:xfrm>
              <a:off x="398651" y="2726361"/>
              <a:ext cx="228583" cy="95243"/>
            </a:xfrm>
            <a:custGeom>
              <a:avLst/>
              <a:gdLst/>
              <a:ahLst/>
              <a:cxnLst>
                <a:cxn ang="0">
                  <a:pos x="0" y="0"/>
                </a:cxn>
                <a:cxn ang="0">
                  <a:pos x="2147483646" y="2147483646"/>
                </a:cxn>
              </a:cxnLst>
              <a:pathLst>
                <a:path w="82" h="34">
                  <a:moveTo>
                    <a:pt x="0" y="0"/>
                  </a:moveTo>
                  <a:cubicBezTo>
                    <a:pt x="0" y="0"/>
                    <a:pt x="60" y="31"/>
                    <a:pt x="82" y="3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36" name="Freeform 1286"/>
            <p:cNvSpPr/>
            <p:nvPr/>
          </p:nvSpPr>
          <p:spPr>
            <a:xfrm>
              <a:off x="333886" y="2933991"/>
              <a:ext cx="249536" cy="49526"/>
            </a:xfrm>
            <a:custGeom>
              <a:avLst/>
              <a:gdLst/>
              <a:ahLst/>
              <a:cxnLst>
                <a:cxn ang="0">
                  <a:pos x="0" y="0"/>
                </a:cxn>
                <a:cxn ang="0">
                  <a:pos x="2147483646" y="2147483646"/>
                </a:cxn>
              </a:cxnLst>
              <a:pathLst>
                <a:path w="89" h="18">
                  <a:moveTo>
                    <a:pt x="0" y="0"/>
                  </a:moveTo>
                  <a:cubicBezTo>
                    <a:pt x="0" y="0"/>
                    <a:pt x="66" y="18"/>
                    <a:pt x="89" y="1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37" name="Freeform 1287"/>
            <p:cNvSpPr/>
            <p:nvPr/>
          </p:nvSpPr>
          <p:spPr>
            <a:xfrm>
              <a:off x="307218" y="3162574"/>
              <a:ext cx="257156" cy="13334"/>
            </a:xfrm>
            <a:custGeom>
              <a:avLst/>
              <a:gdLst/>
              <a:ahLst/>
              <a:cxnLst>
                <a:cxn ang="0">
                  <a:pos x="0" y="2147483646"/>
                </a:cxn>
                <a:cxn ang="0">
                  <a:pos x="2147483646" y="0"/>
                </a:cxn>
              </a:cxnLst>
              <a:pathLst>
                <a:path w="92" h="5">
                  <a:moveTo>
                    <a:pt x="0" y="1"/>
                  </a:moveTo>
                  <a:cubicBezTo>
                    <a:pt x="0" y="1"/>
                    <a:pt x="63" y="5"/>
                    <a:pt x="9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38" name="Freeform 1288"/>
            <p:cNvSpPr/>
            <p:nvPr/>
          </p:nvSpPr>
          <p:spPr>
            <a:xfrm>
              <a:off x="337696" y="3362584"/>
              <a:ext cx="228583" cy="41907"/>
            </a:xfrm>
            <a:custGeom>
              <a:avLst/>
              <a:gdLst/>
              <a:ahLst/>
              <a:cxnLst>
                <a:cxn ang="0">
                  <a:pos x="0" y="2147483646"/>
                </a:cxn>
                <a:cxn ang="0">
                  <a:pos x="2147483646" y="0"/>
                </a:cxn>
              </a:cxnLst>
              <a:pathLst>
                <a:path w="82" h="15">
                  <a:moveTo>
                    <a:pt x="0" y="15"/>
                  </a:moveTo>
                  <a:cubicBezTo>
                    <a:pt x="0" y="15"/>
                    <a:pt x="67" y="0"/>
                    <a:pt x="8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39" name="Freeform 1289"/>
            <p:cNvSpPr/>
            <p:nvPr/>
          </p:nvSpPr>
          <p:spPr>
            <a:xfrm>
              <a:off x="415795" y="3543545"/>
              <a:ext cx="192391" cy="68575"/>
            </a:xfrm>
            <a:custGeom>
              <a:avLst/>
              <a:gdLst/>
              <a:ahLst/>
              <a:cxnLst>
                <a:cxn ang="0">
                  <a:pos x="0" y="2147483646"/>
                </a:cxn>
                <a:cxn ang="0">
                  <a:pos x="2147483646" y="0"/>
                </a:cxn>
              </a:cxnLst>
              <a:pathLst>
                <a:path w="69" h="24">
                  <a:moveTo>
                    <a:pt x="0" y="24"/>
                  </a:moveTo>
                  <a:cubicBezTo>
                    <a:pt x="0" y="24"/>
                    <a:pt x="58" y="11"/>
                    <a:pt x="6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40" name="Freeform 1290"/>
            <p:cNvSpPr/>
            <p:nvPr/>
          </p:nvSpPr>
          <p:spPr>
            <a:xfrm>
              <a:off x="568184" y="3686409"/>
              <a:ext cx="148579" cy="167627"/>
            </a:xfrm>
            <a:custGeom>
              <a:avLst/>
              <a:gdLst/>
              <a:ahLst/>
              <a:cxnLst>
                <a:cxn ang="0">
                  <a:pos x="2147483646" y="0"/>
                </a:cxn>
                <a:cxn ang="0">
                  <a:pos x="0" y="2147483646"/>
                </a:cxn>
              </a:cxnLst>
              <a:pathLst>
                <a:path w="53" h="60">
                  <a:moveTo>
                    <a:pt x="53" y="0"/>
                  </a:moveTo>
                  <a:cubicBezTo>
                    <a:pt x="53" y="0"/>
                    <a:pt x="6" y="54"/>
                    <a:pt x="0" y="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41" name="Line 1291"/>
            <p:cNvSpPr/>
            <p:nvPr/>
          </p:nvSpPr>
          <p:spPr>
            <a:xfrm flipH="1">
              <a:off x="777718" y="3770223"/>
              <a:ext cx="87623" cy="179057"/>
            </a:xfrm>
            <a:prstGeom prst="line">
              <a:avLst/>
            </a:prstGeom>
            <a:ln w="9525" cap="rnd" cmpd="sng">
              <a:solidFill>
                <a:srgbClr val="000000"/>
              </a:solidFill>
              <a:prstDash val="solid"/>
              <a:round/>
              <a:headEnd type="none" w="med" len="med"/>
              <a:tailEnd type="none" w="med" len="med"/>
            </a:ln>
          </p:spPr>
        </p:sp>
        <p:sp>
          <p:nvSpPr>
            <p:cNvPr id="10642" name="Freeform 1292"/>
            <p:cNvSpPr/>
            <p:nvPr/>
          </p:nvSpPr>
          <p:spPr>
            <a:xfrm>
              <a:off x="1048208" y="3793081"/>
              <a:ext cx="11429" cy="186676"/>
            </a:xfrm>
            <a:custGeom>
              <a:avLst/>
              <a:gdLst/>
              <a:ahLst/>
              <a:cxnLst>
                <a:cxn ang="0">
                  <a:pos x="0" y="0"/>
                </a:cxn>
                <a:cxn ang="0">
                  <a:pos x="2147483646" y="2147483646"/>
                </a:cxn>
              </a:cxnLst>
              <a:pathLst>
                <a:path w="4" h="67">
                  <a:moveTo>
                    <a:pt x="0" y="0"/>
                  </a:moveTo>
                  <a:cubicBezTo>
                    <a:pt x="0" y="0"/>
                    <a:pt x="4" y="44"/>
                    <a:pt x="4" y="6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43" name="Freeform 1293"/>
            <p:cNvSpPr/>
            <p:nvPr/>
          </p:nvSpPr>
          <p:spPr>
            <a:xfrm>
              <a:off x="1227264" y="3737840"/>
              <a:ext cx="118101" cy="188581"/>
            </a:xfrm>
            <a:custGeom>
              <a:avLst/>
              <a:gdLst/>
              <a:ahLst/>
              <a:cxnLst>
                <a:cxn ang="0">
                  <a:pos x="0" y="0"/>
                </a:cxn>
                <a:cxn ang="0">
                  <a:pos x="2147483646" y="2147483646"/>
                </a:cxn>
              </a:cxnLst>
              <a:pathLst>
                <a:path w="42" h="68">
                  <a:moveTo>
                    <a:pt x="0" y="0"/>
                  </a:moveTo>
                  <a:cubicBezTo>
                    <a:pt x="0" y="0"/>
                    <a:pt x="42" y="55"/>
                    <a:pt x="42" y="6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44" name="Freeform 1294"/>
            <p:cNvSpPr/>
            <p:nvPr/>
          </p:nvSpPr>
          <p:spPr>
            <a:xfrm>
              <a:off x="1391082" y="3612120"/>
              <a:ext cx="179057" cy="177152"/>
            </a:xfrm>
            <a:custGeom>
              <a:avLst/>
              <a:gdLst/>
              <a:ahLst/>
              <a:cxnLst>
                <a:cxn ang="0">
                  <a:pos x="0" y="0"/>
                </a:cxn>
                <a:cxn ang="0">
                  <a:pos x="2147483646" y="2147483646"/>
                </a:cxn>
              </a:cxnLst>
              <a:pathLst>
                <a:path w="64" h="64">
                  <a:moveTo>
                    <a:pt x="0" y="0"/>
                  </a:moveTo>
                  <a:cubicBezTo>
                    <a:pt x="0" y="0"/>
                    <a:pt x="64" y="50"/>
                    <a:pt x="64" y="6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45" name="Freeform 1295"/>
            <p:cNvSpPr/>
            <p:nvPr/>
          </p:nvSpPr>
          <p:spPr>
            <a:xfrm>
              <a:off x="1406321" y="3017805"/>
              <a:ext cx="1261015" cy="72765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452" h="261">
                  <a:moveTo>
                    <a:pt x="436" y="16"/>
                  </a:moveTo>
                  <a:cubicBezTo>
                    <a:pt x="441" y="29"/>
                    <a:pt x="447" y="42"/>
                    <a:pt x="452" y="55"/>
                  </a:cubicBezTo>
                  <a:cubicBezTo>
                    <a:pt x="452" y="55"/>
                    <a:pt x="332" y="135"/>
                    <a:pt x="228" y="198"/>
                  </a:cubicBezTo>
                  <a:cubicBezTo>
                    <a:pt x="124" y="261"/>
                    <a:pt x="19" y="230"/>
                    <a:pt x="19" y="230"/>
                  </a:cubicBezTo>
                  <a:cubicBezTo>
                    <a:pt x="13" y="211"/>
                    <a:pt x="7" y="192"/>
                    <a:pt x="0" y="173"/>
                  </a:cubicBezTo>
                  <a:cubicBezTo>
                    <a:pt x="0" y="173"/>
                    <a:pt x="194" y="207"/>
                    <a:pt x="428" y="0"/>
                  </a:cubicBezTo>
                  <a:cubicBezTo>
                    <a:pt x="428" y="0"/>
                    <a:pt x="428" y="0"/>
                    <a:pt x="428" y="0"/>
                  </a:cubicBezTo>
                  <a:cubicBezTo>
                    <a:pt x="431" y="5"/>
                    <a:pt x="433" y="11"/>
                    <a:pt x="436" y="16"/>
                  </a:cubicBezTo>
                  <a:close/>
                </a:path>
              </a:pathLst>
            </a:custGeom>
            <a:solidFill>
              <a:srgbClr val="9ED447"/>
            </a:solidFill>
            <a:ln w="9525">
              <a:noFill/>
            </a:ln>
          </p:spPr>
          <p:txBody>
            <a:bodyPr/>
            <a:p>
              <a:endParaRPr lang="en-US"/>
            </a:p>
          </p:txBody>
        </p:sp>
        <p:sp>
          <p:nvSpPr>
            <p:cNvPr id="10646" name="Freeform 1296"/>
            <p:cNvSpPr/>
            <p:nvPr/>
          </p:nvSpPr>
          <p:spPr>
            <a:xfrm>
              <a:off x="1459657" y="3170193"/>
              <a:ext cx="1299112" cy="771467"/>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466" h="276">
                  <a:moveTo>
                    <a:pt x="433" y="0"/>
                  </a:moveTo>
                  <a:cubicBezTo>
                    <a:pt x="444" y="25"/>
                    <a:pt x="455" y="51"/>
                    <a:pt x="466" y="76"/>
                  </a:cubicBezTo>
                  <a:cubicBezTo>
                    <a:pt x="466" y="76"/>
                    <a:pt x="377" y="147"/>
                    <a:pt x="275" y="212"/>
                  </a:cubicBezTo>
                  <a:cubicBezTo>
                    <a:pt x="173" y="276"/>
                    <a:pt x="31" y="265"/>
                    <a:pt x="31" y="265"/>
                  </a:cubicBezTo>
                  <a:cubicBezTo>
                    <a:pt x="22" y="241"/>
                    <a:pt x="14" y="217"/>
                    <a:pt x="6" y="192"/>
                  </a:cubicBezTo>
                  <a:cubicBezTo>
                    <a:pt x="4" y="187"/>
                    <a:pt x="2" y="181"/>
                    <a:pt x="0" y="175"/>
                  </a:cubicBezTo>
                  <a:cubicBezTo>
                    <a:pt x="0" y="175"/>
                    <a:pt x="105" y="206"/>
                    <a:pt x="209" y="143"/>
                  </a:cubicBezTo>
                  <a:cubicBezTo>
                    <a:pt x="313" y="80"/>
                    <a:pt x="433" y="0"/>
                    <a:pt x="433" y="0"/>
                  </a:cubicBezTo>
                  <a:close/>
                </a:path>
              </a:pathLst>
            </a:custGeom>
            <a:solidFill>
              <a:srgbClr val="CCDE82"/>
            </a:solidFill>
            <a:ln w="9525">
              <a:noFill/>
            </a:ln>
          </p:spPr>
          <p:txBody>
            <a:bodyPr/>
            <a:p>
              <a:endParaRPr lang="en-US"/>
            </a:p>
          </p:txBody>
        </p:sp>
        <p:sp>
          <p:nvSpPr>
            <p:cNvPr id="10647" name="Freeform 1297"/>
            <p:cNvSpPr/>
            <p:nvPr/>
          </p:nvSpPr>
          <p:spPr>
            <a:xfrm>
              <a:off x="1545375" y="3383537"/>
              <a:ext cx="1335305" cy="811469"/>
            </a:xfrm>
            <a:custGeom>
              <a:avLst/>
              <a:gdLst/>
              <a:ahLst/>
              <a:cxnLst>
                <a:cxn ang="0">
                  <a:pos x="2147483646" y="0"/>
                </a:cxn>
                <a:cxn ang="0">
                  <a:pos x="2147483646" y="2147483646"/>
                </a:cxn>
                <a:cxn ang="0">
                  <a:pos x="2147483646" y="2147483646"/>
                </a:cxn>
                <a:cxn ang="0">
                  <a:pos x="0" y="2147483646"/>
                </a:cxn>
                <a:cxn ang="0">
                  <a:pos x="2147483646" y="2147483646"/>
                </a:cxn>
                <a:cxn ang="0">
                  <a:pos x="2147483646" y="0"/>
                </a:cxn>
              </a:cxnLst>
              <a:pathLst>
                <a:path w="479" h="291">
                  <a:moveTo>
                    <a:pt x="435" y="0"/>
                  </a:moveTo>
                  <a:cubicBezTo>
                    <a:pt x="450" y="32"/>
                    <a:pt x="465" y="64"/>
                    <a:pt x="479" y="97"/>
                  </a:cubicBezTo>
                  <a:cubicBezTo>
                    <a:pt x="385" y="272"/>
                    <a:pt x="37" y="291"/>
                    <a:pt x="37" y="291"/>
                  </a:cubicBezTo>
                  <a:cubicBezTo>
                    <a:pt x="24" y="257"/>
                    <a:pt x="12" y="223"/>
                    <a:pt x="0" y="189"/>
                  </a:cubicBezTo>
                  <a:cubicBezTo>
                    <a:pt x="0" y="189"/>
                    <a:pt x="142" y="200"/>
                    <a:pt x="244" y="136"/>
                  </a:cubicBezTo>
                  <a:cubicBezTo>
                    <a:pt x="346" y="71"/>
                    <a:pt x="435" y="0"/>
                    <a:pt x="435" y="0"/>
                  </a:cubicBezTo>
                  <a:close/>
                </a:path>
              </a:pathLst>
            </a:custGeom>
            <a:solidFill>
              <a:srgbClr val="9ED447"/>
            </a:solidFill>
            <a:ln w="9525">
              <a:noFill/>
            </a:ln>
          </p:spPr>
          <p:txBody>
            <a:bodyPr/>
            <a:p>
              <a:endParaRPr lang="en-US"/>
            </a:p>
          </p:txBody>
        </p:sp>
        <p:sp>
          <p:nvSpPr>
            <p:cNvPr id="10648" name="Freeform 1298"/>
            <p:cNvSpPr/>
            <p:nvPr/>
          </p:nvSpPr>
          <p:spPr>
            <a:xfrm>
              <a:off x="1648237" y="3654027"/>
              <a:ext cx="1386736" cy="939094"/>
            </a:xfrm>
            <a:custGeom>
              <a:avLst/>
              <a:gdLst/>
              <a:ahLst/>
              <a:cxnLst>
                <a:cxn ang="0">
                  <a:pos x="2147483646" y="0"/>
                </a:cxn>
                <a:cxn ang="0">
                  <a:pos x="2147483646" y="2147483646"/>
                </a:cxn>
                <a:cxn ang="0">
                  <a:pos x="2147483646" y="2147483646"/>
                </a:cxn>
                <a:cxn ang="0">
                  <a:pos x="2147483646" y="2147483646"/>
                </a:cxn>
                <a:cxn ang="0">
                  <a:pos x="0" y="2147483646"/>
                </a:cxn>
                <a:cxn ang="0">
                  <a:pos x="2147483646" y="0"/>
                </a:cxn>
              </a:cxnLst>
              <a:pathLst>
                <a:path w="497" h="337">
                  <a:moveTo>
                    <a:pt x="442" y="0"/>
                  </a:moveTo>
                  <a:cubicBezTo>
                    <a:pt x="461" y="42"/>
                    <a:pt x="480" y="85"/>
                    <a:pt x="497" y="128"/>
                  </a:cubicBezTo>
                  <a:cubicBezTo>
                    <a:pt x="497" y="128"/>
                    <a:pt x="377" y="220"/>
                    <a:pt x="252" y="279"/>
                  </a:cubicBezTo>
                  <a:cubicBezTo>
                    <a:pt x="128" y="337"/>
                    <a:pt x="37" y="289"/>
                    <a:pt x="37" y="289"/>
                  </a:cubicBezTo>
                  <a:cubicBezTo>
                    <a:pt x="24" y="257"/>
                    <a:pt x="12" y="226"/>
                    <a:pt x="0" y="194"/>
                  </a:cubicBezTo>
                  <a:cubicBezTo>
                    <a:pt x="0" y="194"/>
                    <a:pt x="348" y="175"/>
                    <a:pt x="442" y="0"/>
                  </a:cubicBezTo>
                  <a:close/>
                </a:path>
              </a:pathLst>
            </a:custGeom>
            <a:solidFill>
              <a:srgbClr val="CCDE82"/>
            </a:solidFill>
            <a:ln w="9525">
              <a:noFill/>
            </a:ln>
          </p:spPr>
          <p:txBody>
            <a:bodyPr/>
            <a:p>
              <a:endParaRPr lang="en-US"/>
            </a:p>
          </p:txBody>
        </p:sp>
        <p:sp>
          <p:nvSpPr>
            <p:cNvPr id="10649" name="Freeform 1299"/>
            <p:cNvSpPr/>
            <p:nvPr/>
          </p:nvSpPr>
          <p:spPr>
            <a:xfrm>
              <a:off x="1751100" y="4010235"/>
              <a:ext cx="1394355" cy="78099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500" h="280">
                  <a:moveTo>
                    <a:pt x="500" y="111"/>
                  </a:moveTo>
                  <a:cubicBezTo>
                    <a:pt x="500" y="111"/>
                    <a:pt x="500" y="111"/>
                    <a:pt x="500" y="111"/>
                  </a:cubicBezTo>
                  <a:cubicBezTo>
                    <a:pt x="299" y="279"/>
                    <a:pt x="48" y="280"/>
                    <a:pt x="48" y="280"/>
                  </a:cubicBezTo>
                  <a:cubicBezTo>
                    <a:pt x="31" y="241"/>
                    <a:pt x="16" y="201"/>
                    <a:pt x="0" y="161"/>
                  </a:cubicBezTo>
                  <a:cubicBezTo>
                    <a:pt x="0" y="161"/>
                    <a:pt x="91" y="209"/>
                    <a:pt x="215" y="151"/>
                  </a:cubicBezTo>
                  <a:cubicBezTo>
                    <a:pt x="340" y="92"/>
                    <a:pt x="460" y="0"/>
                    <a:pt x="460" y="0"/>
                  </a:cubicBezTo>
                  <a:cubicBezTo>
                    <a:pt x="469" y="23"/>
                    <a:pt x="478" y="46"/>
                    <a:pt x="486" y="69"/>
                  </a:cubicBezTo>
                  <a:cubicBezTo>
                    <a:pt x="491" y="83"/>
                    <a:pt x="496" y="97"/>
                    <a:pt x="500" y="111"/>
                  </a:cubicBezTo>
                  <a:close/>
                </a:path>
              </a:pathLst>
            </a:custGeom>
            <a:solidFill>
              <a:srgbClr val="9ED447"/>
            </a:solidFill>
            <a:ln w="9525">
              <a:noFill/>
            </a:ln>
          </p:spPr>
          <p:txBody>
            <a:bodyPr/>
            <a:p>
              <a:endParaRPr lang="en-US"/>
            </a:p>
          </p:txBody>
        </p:sp>
        <p:sp>
          <p:nvSpPr>
            <p:cNvPr id="10650" name="Freeform 1300"/>
            <p:cNvSpPr/>
            <p:nvPr/>
          </p:nvSpPr>
          <p:spPr>
            <a:xfrm>
              <a:off x="1886344" y="4320726"/>
              <a:ext cx="1333400" cy="862900"/>
            </a:xfrm>
            <a:custGeom>
              <a:avLst/>
              <a:gdLst/>
              <a:ahLst/>
              <a:cxnLst>
                <a:cxn ang="0">
                  <a:pos x="2147483646" y="0"/>
                </a:cxn>
                <a:cxn ang="0">
                  <a:pos x="2147483646" y="2147483646"/>
                </a:cxn>
                <a:cxn ang="0">
                  <a:pos x="2147483646" y="2147483646"/>
                </a:cxn>
                <a:cxn ang="0">
                  <a:pos x="0" y="2147483646"/>
                </a:cxn>
                <a:cxn ang="0">
                  <a:pos x="2147483646" y="0"/>
                </a:cxn>
              </a:cxnLst>
              <a:pathLst>
                <a:path w="478" h="309">
                  <a:moveTo>
                    <a:pt x="452" y="0"/>
                  </a:moveTo>
                  <a:cubicBezTo>
                    <a:pt x="462" y="30"/>
                    <a:pt x="470" y="60"/>
                    <a:pt x="478" y="91"/>
                  </a:cubicBezTo>
                  <a:cubicBezTo>
                    <a:pt x="234" y="309"/>
                    <a:pt x="32" y="249"/>
                    <a:pt x="32" y="249"/>
                  </a:cubicBezTo>
                  <a:cubicBezTo>
                    <a:pt x="21" y="223"/>
                    <a:pt x="11" y="196"/>
                    <a:pt x="0" y="169"/>
                  </a:cubicBezTo>
                  <a:cubicBezTo>
                    <a:pt x="0" y="169"/>
                    <a:pt x="251" y="168"/>
                    <a:pt x="452" y="0"/>
                  </a:cubicBezTo>
                  <a:close/>
                </a:path>
              </a:pathLst>
            </a:custGeom>
            <a:solidFill>
              <a:srgbClr val="CCDE82"/>
            </a:solidFill>
            <a:ln w="9525">
              <a:noFill/>
            </a:ln>
          </p:spPr>
          <p:txBody>
            <a:bodyPr/>
            <a:p>
              <a:endParaRPr lang="en-US"/>
            </a:p>
          </p:txBody>
        </p:sp>
        <p:sp>
          <p:nvSpPr>
            <p:cNvPr id="10651" name="Freeform 1301"/>
            <p:cNvSpPr/>
            <p:nvPr/>
          </p:nvSpPr>
          <p:spPr>
            <a:xfrm>
              <a:off x="1973968" y="4574072"/>
              <a:ext cx="1323875" cy="862900"/>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474" h="309">
                  <a:moveTo>
                    <a:pt x="470" y="102"/>
                  </a:moveTo>
                  <a:cubicBezTo>
                    <a:pt x="471" y="108"/>
                    <a:pt x="473" y="113"/>
                    <a:pt x="474" y="118"/>
                  </a:cubicBezTo>
                  <a:cubicBezTo>
                    <a:pt x="229" y="309"/>
                    <a:pt x="41" y="250"/>
                    <a:pt x="39" y="249"/>
                  </a:cubicBezTo>
                  <a:cubicBezTo>
                    <a:pt x="39" y="249"/>
                    <a:pt x="39" y="249"/>
                    <a:pt x="39" y="249"/>
                  </a:cubicBezTo>
                  <a:cubicBezTo>
                    <a:pt x="26" y="219"/>
                    <a:pt x="13" y="188"/>
                    <a:pt x="0" y="158"/>
                  </a:cubicBezTo>
                  <a:cubicBezTo>
                    <a:pt x="0" y="158"/>
                    <a:pt x="202" y="218"/>
                    <a:pt x="446" y="0"/>
                  </a:cubicBezTo>
                  <a:cubicBezTo>
                    <a:pt x="455" y="34"/>
                    <a:pt x="463" y="69"/>
                    <a:pt x="470" y="102"/>
                  </a:cubicBezTo>
                  <a:close/>
                </a:path>
              </a:pathLst>
            </a:custGeom>
            <a:solidFill>
              <a:srgbClr val="9ED447"/>
            </a:solidFill>
            <a:ln w="9525">
              <a:noFill/>
            </a:ln>
          </p:spPr>
          <p:txBody>
            <a:bodyPr/>
            <a:p>
              <a:endParaRPr lang="en-US"/>
            </a:p>
          </p:txBody>
        </p:sp>
        <p:sp>
          <p:nvSpPr>
            <p:cNvPr id="10652" name="Freeform 1302"/>
            <p:cNvSpPr/>
            <p:nvPr/>
          </p:nvSpPr>
          <p:spPr>
            <a:xfrm>
              <a:off x="2084450" y="4903613"/>
              <a:ext cx="1274349" cy="748609"/>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457" h="268">
                  <a:moveTo>
                    <a:pt x="435" y="0"/>
                  </a:moveTo>
                  <a:cubicBezTo>
                    <a:pt x="442" y="25"/>
                    <a:pt x="451" y="49"/>
                    <a:pt x="457" y="75"/>
                  </a:cubicBezTo>
                  <a:cubicBezTo>
                    <a:pt x="288" y="268"/>
                    <a:pt x="40" y="221"/>
                    <a:pt x="37" y="220"/>
                  </a:cubicBezTo>
                  <a:cubicBezTo>
                    <a:pt x="37" y="220"/>
                    <a:pt x="37" y="220"/>
                    <a:pt x="37" y="220"/>
                  </a:cubicBezTo>
                  <a:cubicBezTo>
                    <a:pt x="36" y="218"/>
                    <a:pt x="35" y="216"/>
                    <a:pt x="35" y="214"/>
                  </a:cubicBezTo>
                  <a:cubicBezTo>
                    <a:pt x="23" y="186"/>
                    <a:pt x="11" y="159"/>
                    <a:pt x="0" y="131"/>
                  </a:cubicBezTo>
                  <a:cubicBezTo>
                    <a:pt x="2" y="132"/>
                    <a:pt x="190" y="191"/>
                    <a:pt x="435" y="0"/>
                  </a:cubicBezTo>
                  <a:close/>
                </a:path>
              </a:pathLst>
            </a:custGeom>
            <a:solidFill>
              <a:srgbClr val="CCDE82"/>
            </a:solidFill>
            <a:ln w="9525">
              <a:noFill/>
            </a:ln>
          </p:spPr>
          <p:txBody>
            <a:bodyPr/>
            <a:p>
              <a:endParaRPr lang="en-US"/>
            </a:p>
          </p:txBody>
        </p:sp>
        <p:sp>
          <p:nvSpPr>
            <p:cNvPr id="10653" name="Freeform 1303"/>
            <p:cNvSpPr/>
            <p:nvPr/>
          </p:nvSpPr>
          <p:spPr>
            <a:xfrm>
              <a:off x="2187312" y="5113147"/>
              <a:ext cx="1226728" cy="640032"/>
            </a:xfrm>
            <a:custGeom>
              <a:avLst/>
              <a:gdLst/>
              <a:ahLst/>
              <a:cxnLst>
                <a:cxn ang="0">
                  <a:pos x="2147483646" y="0"/>
                </a:cxn>
                <a:cxn ang="0">
                  <a:pos x="2147483646" y="2147483646"/>
                </a:cxn>
                <a:cxn ang="0">
                  <a:pos x="2147483646" y="2147483646"/>
                </a:cxn>
                <a:cxn ang="0">
                  <a:pos x="2147483646" y="2147483646"/>
                </a:cxn>
                <a:cxn ang="0">
                  <a:pos x="0" y="2147483646"/>
                </a:cxn>
                <a:cxn ang="0">
                  <a:pos x="2147483646" y="0"/>
                </a:cxn>
              </a:cxnLst>
              <a:pathLst>
                <a:path w="440" h="229">
                  <a:moveTo>
                    <a:pt x="420" y="0"/>
                  </a:moveTo>
                  <a:cubicBezTo>
                    <a:pt x="435" y="63"/>
                    <a:pt x="440" y="95"/>
                    <a:pt x="384" y="132"/>
                  </a:cubicBezTo>
                  <a:cubicBezTo>
                    <a:pt x="325" y="171"/>
                    <a:pt x="260" y="214"/>
                    <a:pt x="188" y="221"/>
                  </a:cubicBezTo>
                  <a:cubicBezTo>
                    <a:pt x="149" y="225"/>
                    <a:pt x="94" y="229"/>
                    <a:pt x="57" y="227"/>
                  </a:cubicBezTo>
                  <a:cubicBezTo>
                    <a:pt x="25" y="225"/>
                    <a:pt x="12" y="176"/>
                    <a:pt x="0" y="145"/>
                  </a:cubicBezTo>
                  <a:cubicBezTo>
                    <a:pt x="3" y="146"/>
                    <a:pt x="251" y="193"/>
                    <a:pt x="420" y="0"/>
                  </a:cubicBezTo>
                  <a:close/>
                </a:path>
              </a:pathLst>
            </a:custGeom>
            <a:solidFill>
              <a:srgbClr val="9ED447"/>
            </a:solidFill>
            <a:ln w="9525">
              <a:noFill/>
            </a:ln>
          </p:spPr>
          <p:txBody>
            <a:bodyPr/>
            <a:p>
              <a:endParaRPr lang="en-US"/>
            </a:p>
          </p:txBody>
        </p:sp>
        <p:sp>
          <p:nvSpPr>
            <p:cNvPr id="10654" name="Freeform 1304"/>
            <p:cNvSpPr/>
            <p:nvPr/>
          </p:nvSpPr>
          <p:spPr>
            <a:xfrm>
              <a:off x="1252027" y="2107283"/>
              <a:ext cx="287633" cy="22096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3" h="79">
                  <a:moveTo>
                    <a:pt x="50" y="7"/>
                  </a:moveTo>
                  <a:cubicBezTo>
                    <a:pt x="68" y="10"/>
                    <a:pt x="86" y="15"/>
                    <a:pt x="103" y="20"/>
                  </a:cubicBezTo>
                  <a:cubicBezTo>
                    <a:pt x="86" y="79"/>
                    <a:pt x="8" y="77"/>
                    <a:pt x="8" y="77"/>
                  </a:cubicBezTo>
                  <a:cubicBezTo>
                    <a:pt x="8" y="65"/>
                    <a:pt x="6" y="54"/>
                    <a:pt x="5" y="41"/>
                  </a:cubicBezTo>
                  <a:cubicBezTo>
                    <a:pt x="0" y="6"/>
                    <a:pt x="16" y="0"/>
                    <a:pt x="50" y="7"/>
                  </a:cubicBezTo>
                  <a:close/>
                </a:path>
              </a:pathLst>
            </a:custGeom>
            <a:solidFill>
              <a:srgbClr val="000000"/>
            </a:solidFill>
            <a:ln w="9525">
              <a:noFill/>
            </a:ln>
          </p:spPr>
          <p:txBody>
            <a:bodyPr/>
            <a:p>
              <a:endParaRPr lang="en-US"/>
            </a:p>
          </p:txBody>
        </p:sp>
        <p:sp>
          <p:nvSpPr>
            <p:cNvPr id="10655" name="Freeform 1305"/>
            <p:cNvSpPr/>
            <p:nvPr/>
          </p:nvSpPr>
          <p:spPr>
            <a:xfrm>
              <a:off x="1166309" y="2162524"/>
              <a:ext cx="1021003" cy="7905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66" h="283">
                  <a:moveTo>
                    <a:pt x="243" y="121"/>
                  </a:moveTo>
                  <a:cubicBezTo>
                    <a:pt x="244" y="121"/>
                    <a:pt x="245" y="124"/>
                    <a:pt x="247" y="127"/>
                  </a:cubicBezTo>
                  <a:cubicBezTo>
                    <a:pt x="250" y="136"/>
                    <a:pt x="251" y="153"/>
                    <a:pt x="228" y="176"/>
                  </a:cubicBezTo>
                  <a:cubicBezTo>
                    <a:pt x="192" y="211"/>
                    <a:pt x="175" y="150"/>
                    <a:pt x="175" y="150"/>
                  </a:cubicBezTo>
                  <a:cubicBezTo>
                    <a:pt x="175" y="150"/>
                    <a:pt x="175" y="189"/>
                    <a:pt x="154" y="210"/>
                  </a:cubicBezTo>
                  <a:cubicBezTo>
                    <a:pt x="133" y="231"/>
                    <a:pt x="109" y="184"/>
                    <a:pt x="109" y="184"/>
                  </a:cubicBezTo>
                  <a:cubicBezTo>
                    <a:pt x="109" y="184"/>
                    <a:pt x="97" y="238"/>
                    <a:pt x="75" y="261"/>
                  </a:cubicBezTo>
                  <a:cubicBezTo>
                    <a:pt x="52" y="283"/>
                    <a:pt x="0" y="243"/>
                    <a:pt x="0" y="243"/>
                  </a:cubicBezTo>
                  <a:cubicBezTo>
                    <a:pt x="3" y="202"/>
                    <a:pt x="20" y="154"/>
                    <a:pt x="32" y="114"/>
                  </a:cubicBezTo>
                  <a:cubicBezTo>
                    <a:pt x="39" y="92"/>
                    <a:pt x="40" y="74"/>
                    <a:pt x="39" y="57"/>
                  </a:cubicBezTo>
                  <a:cubicBezTo>
                    <a:pt x="39" y="57"/>
                    <a:pt x="117" y="59"/>
                    <a:pt x="134" y="0"/>
                  </a:cubicBezTo>
                  <a:cubicBezTo>
                    <a:pt x="152" y="5"/>
                    <a:pt x="170" y="10"/>
                    <a:pt x="188" y="14"/>
                  </a:cubicBezTo>
                  <a:cubicBezTo>
                    <a:pt x="248" y="25"/>
                    <a:pt x="307" y="29"/>
                    <a:pt x="366" y="40"/>
                  </a:cubicBezTo>
                  <a:cubicBezTo>
                    <a:pt x="366" y="40"/>
                    <a:pt x="338" y="108"/>
                    <a:pt x="304" y="142"/>
                  </a:cubicBezTo>
                  <a:cubicBezTo>
                    <a:pt x="278" y="168"/>
                    <a:pt x="256" y="141"/>
                    <a:pt x="247" y="127"/>
                  </a:cubicBezTo>
                  <a:cubicBezTo>
                    <a:pt x="246" y="123"/>
                    <a:pt x="244" y="121"/>
                    <a:pt x="243" y="121"/>
                  </a:cubicBezTo>
                  <a:close/>
                </a:path>
              </a:pathLst>
            </a:custGeom>
            <a:solidFill>
              <a:srgbClr val="FFDE82"/>
            </a:solidFill>
            <a:ln w="9525">
              <a:noFill/>
            </a:ln>
          </p:spPr>
          <p:txBody>
            <a:bodyPr/>
            <a:p>
              <a:endParaRPr lang="en-US"/>
            </a:p>
          </p:txBody>
        </p:sp>
        <p:sp>
          <p:nvSpPr>
            <p:cNvPr id="10656" name="Freeform 1306"/>
            <p:cNvSpPr>
              <a:spLocks noEditPoints="1"/>
            </p:cNvSpPr>
            <p:nvPr/>
          </p:nvSpPr>
          <p:spPr>
            <a:xfrm>
              <a:off x="1160594" y="2274910"/>
              <a:ext cx="1438167" cy="13200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6" h="473">
                  <a:moveTo>
                    <a:pt x="197" y="345"/>
                  </a:moveTo>
                  <a:cubicBezTo>
                    <a:pt x="197" y="345"/>
                    <a:pt x="197" y="373"/>
                    <a:pt x="211" y="373"/>
                  </a:cubicBezTo>
                  <a:cubicBezTo>
                    <a:pt x="225" y="373"/>
                    <a:pt x="234" y="348"/>
                    <a:pt x="234" y="348"/>
                  </a:cubicBezTo>
                  <a:cubicBezTo>
                    <a:pt x="234" y="348"/>
                    <a:pt x="249" y="379"/>
                    <a:pt x="268" y="367"/>
                  </a:cubicBezTo>
                  <a:cubicBezTo>
                    <a:pt x="285" y="355"/>
                    <a:pt x="279" y="336"/>
                    <a:pt x="278" y="335"/>
                  </a:cubicBezTo>
                  <a:cubicBezTo>
                    <a:pt x="280" y="337"/>
                    <a:pt x="301" y="356"/>
                    <a:pt x="313" y="340"/>
                  </a:cubicBezTo>
                  <a:cubicBezTo>
                    <a:pt x="324" y="324"/>
                    <a:pt x="313" y="312"/>
                    <a:pt x="312" y="311"/>
                  </a:cubicBezTo>
                  <a:cubicBezTo>
                    <a:pt x="313" y="312"/>
                    <a:pt x="339" y="330"/>
                    <a:pt x="344" y="307"/>
                  </a:cubicBezTo>
                  <a:cubicBezTo>
                    <a:pt x="348" y="285"/>
                    <a:pt x="336" y="276"/>
                    <a:pt x="334" y="275"/>
                  </a:cubicBezTo>
                  <a:cubicBezTo>
                    <a:pt x="336" y="276"/>
                    <a:pt x="359" y="289"/>
                    <a:pt x="361" y="268"/>
                  </a:cubicBezTo>
                  <a:cubicBezTo>
                    <a:pt x="363" y="247"/>
                    <a:pt x="345" y="240"/>
                    <a:pt x="344" y="240"/>
                  </a:cubicBezTo>
                  <a:cubicBezTo>
                    <a:pt x="344" y="240"/>
                    <a:pt x="344" y="240"/>
                    <a:pt x="344" y="240"/>
                  </a:cubicBezTo>
                  <a:cubicBezTo>
                    <a:pt x="345" y="240"/>
                    <a:pt x="372" y="239"/>
                    <a:pt x="364" y="223"/>
                  </a:cubicBezTo>
                  <a:cubicBezTo>
                    <a:pt x="357" y="206"/>
                    <a:pt x="339" y="211"/>
                    <a:pt x="339" y="211"/>
                  </a:cubicBezTo>
                  <a:cubicBezTo>
                    <a:pt x="342" y="221"/>
                    <a:pt x="344" y="230"/>
                    <a:pt x="344" y="240"/>
                  </a:cubicBezTo>
                  <a:cubicBezTo>
                    <a:pt x="344" y="240"/>
                    <a:pt x="344" y="240"/>
                    <a:pt x="344" y="240"/>
                  </a:cubicBezTo>
                  <a:cubicBezTo>
                    <a:pt x="344" y="240"/>
                    <a:pt x="344" y="240"/>
                    <a:pt x="344" y="240"/>
                  </a:cubicBezTo>
                  <a:cubicBezTo>
                    <a:pt x="344" y="249"/>
                    <a:pt x="342" y="258"/>
                    <a:pt x="338" y="267"/>
                  </a:cubicBezTo>
                  <a:cubicBezTo>
                    <a:pt x="337" y="270"/>
                    <a:pt x="336" y="272"/>
                    <a:pt x="334" y="275"/>
                  </a:cubicBezTo>
                  <a:cubicBezTo>
                    <a:pt x="328" y="288"/>
                    <a:pt x="321" y="300"/>
                    <a:pt x="312" y="311"/>
                  </a:cubicBezTo>
                  <a:cubicBezTo>
                    <a:pt x="304" y="320"/>
                    <a:pt x="294" y="328"/>
                    <a:pt x="282" y="334"/>
                  </a:cubicBezTo>
                  <a:cubicBezTo>
                    <a:pt x="281" y="334"/>
                    <a:pt x="280" y="335"/>
                    <a:pt x="278" y="335"/>
                  </a:cubicBezTo>
                  <a:cubicBezTo>
                    <a:pt x="264" y="342"/>
                    <a:pt x="249" y="346"/>
                    <a:pt x="234" y="348"/>
                  </a:cubicBezTo>
                  <a:cubicBezTo>
                    <a:pt x="221" y="349"/>
                    <a:pt x="209" y="348"/>
                    <a:pt x="197" y="345"/>
                  </a:cubicBezTo>
                  <a:close/>
                  <a:moveTo>
                    <a:pt x="2" y="203"/>
                  </a:moveTo>
                  <a:cubicBezTo>
                    <a:pt x="2" y="203"/>
                    <a:pt x="54" y="243"/>
                    <a:pt x="77" y="221"/>
                  </a:cubicBezTo>
                  <a:cubicBezTo>
                    <a:pt x="99" y="198"/>
                    <a:pt x="111" y="144"/>
                    <a:pt x="111" y="144"/>
                  </a:cubicBezTo>
                  <a:cubicBezTo>
                    <a:pt x="111" y="144"/>
                    <a:pt x="135" y="191"/>
                    <a:pt x="156" y="170"/>
                  </a:cubicBezTo>
                  <a:cubicBezTo>
                    <a:pt x="177" y="149"/>
                    <a:pt x="177" y="110"/>
                    <a:pt x="177" y="110"/>
                  </a:cubicBezTo>
                  <a:cubicBezTo>
                    <a:pt x="177" y="110"/>
                    <a:pt x="194" y="171"/>
                    <a:pt x="230" y="136"/>
                  </a:cubicBezTo>
                  <a:cubicBezTo>
                    <a:pt x="253" y="113"/>
                    <a:pt x="252" y="96"/>
                    <a:pt x="249" y="87"/>
                  </a:cubicBezTo>
                  <a:cubicBezTo>
                    <a:pt x="258" y="101"/>
                    <a:pt x="280" y="128"/>
                    <a:pt x="306" y="102"/>
                  </a:cubicBezTo>
                  <a:cubicBezTo>
                    <a:pt x="340" y="68"/>
                    <a:pt x="368" y="0"/>
                    <a:pt x="368" y="0"/>
                  </a:cubicBezTo>
                  <a:cubicBezTo>
                    <a:pt x="377" y="44"/>
                    <a:pt x="418" y="89"/>
                    <a:pt x="441" y="127"/>
                  </a:cubicBezTo>
                  <a:cubicBezTo>
                    <a:pt x="469" y="172"/>
                    <a:pt x="495" y="217"/>
                    <a:pt x="516" y="266"/>
                  </a:cubicBezTo>
                  <a:cubicBezTo>
                    <a:pt x="516" y="266"/>
                    <a:pt x="516" y="266"/>
                    <a:pt x="516" y="266"/>
                  </a:cubicBezTo>
                  <a:cubicBezTo>
                    <a:pt x="282" y="473"/>
                    <a:pt x="88" y="439"/>
                    <a:pt x="88" y="439"/>
                  </a:cubicBezTo>
                  <a:cubicBezTo>
                    <a:pt x="78" y="407"/>
                    <a:pt x="68" y="374"/>
                    <a:pt x="58" y="343"/>
                  </a:cubicBezTo>
                  <a:cubicBezTo>
                    <a:pt x="44" y="300"/>
                    <a:pt x="0" y="240"/>
                    <a:pt x="2" y="203"/>
                  </a:cubicBezTo>
                  <a:close/>
                  <a:moveTo>
                    <a:pt x="227" y="180"/>
                  </a:moveTo>
                  <a:cubicBezTo>
                    <a:pt x="227" y="169"/>
                    <a:pt x="206" y="164"/>
                    <a:pt x="211" y="178"/>
                  </a:cubicBezTo>
                  <a:cubicBezTo>
                    <a:pt x="213" y="184"/>
                    <a:pt x="218" y="187"/>
                    <a:pt x="221" y="186"/>
                  </a:cubicBezTo>
                  <a:cubicBezTo>
                    <a:pt x="224" y="187"/>
                    <a:pt x="226" y="186"/>
                    <a:pt x="227" y="180"/>
                  </a:cubicBezTo>
                  <a:close/>
                  <a:moveTo>
                    <a:pt x="193" y="204"/>
                  </a:moveTo>
                  <a:cubicBezTo>
                    <a:pt x="196" y="206"/>
                    <a:pt x="199" y="203"/>
                    <a:pt x="195" y="198"/>
                  </a:cubicBezTo>
                  <a:cubicBezTo>
                    <a:pt x="195" y="198"/>
                    <a:pt x="195" y="198"/>
                    <a:pt x="195" y="198"/>
                  </a:cubicBezTo>
                  <a:cubicBezTo>
                    <a:pt x="194" y="196"/>
                    <a:pt x="193" y="195"/>
                    <a:pt x="192" y="194"/>
                  </a:cubicBezTo>
                  <a:cubicBezTo>
                    <a:pt x="185" y="188"/>
                    <a:pt x="182" y="199"/>
                    <a:pt x="189" y="203"/>
                  </a:cubicBezTo>
                  <a:cubicBezTo>
                    <a:pt x="191" y="204"/>
                    <a:pt x="192" y="205"/>
                    <a:pt x="193" y="204"/>
                  </a:cubicBezTo>
                  <a:close/>
                </a:path>
              </a:pathLst>
            </a:custGeom>
            <a:solidFill>
              <a:srgbClr val="FFFFFF"/>
            </a:solidFill>
            <a:ln w="9525">
              <a:noFill/>
            </a:ln>
          </p:spPr>
          <p:txBody>
            <a:bodyPr/>
            <a:p>
              <a:endParaRPr lang="en-US"/>
            </a:p>
          </p:txBody>
        </p:sp>
        <p:sp>
          <p:nvSpPr>
            <p:cNvPr id="10657" name="Freeform 1307"/>
            <p:cNvSpPr/>
            <p:nvPr/>
          </p:nvSpPr>
          <p:spPr>
            <a:xfrm>
              <a:off x="1709193" y="3236863"/>
              <a:ext cx="104767" cy="78099"/>
            </a:xfrm>
            <a:custGeom>
              <a:avLst/>
              <a:gdLst/>
              <a:ahLst/>
              <a:cxnLst>
                <a:cxn ang="0">
                  <a:pos x="2147483646" y="2147483646"/>
                </a:cxn>
                <a:cxn ang="0">
                  <a:pos x="2147483646" y="2147483646"/>
                </a:cxn>
                <a:cxn ang="0">
                  <a:pos x="0" y="0"/>
                </a:cxn>
                <a:cxn ang="0">
                  <a:pos x="2147483646" y="2147483646"/>
                </a:cxn>
              </a:cxnLst>
              <a:pathLst>
                <a:path w="37" h="28">
                  <a:moveTo>
                    <a:pt x="37" y="3"/>
                  </a:moveTo>
                  <a:cubicBezTo>
                    <a:pt x="37" y="3"/>
                    <a:pt x="28" y="28"/>
                    <a:pt x="14" y="28"/>
                  </a:cubicBezTo>
                  <a:cubicBezTo>
                    <a:pt x="0" y="28"/>
                    <a:pt x="0" y="0"/>
                    <a:pt x="0" y="0"/>
                  </a:cubicBezTo>
                  <a:cubicBezTo>
                    <a:pt x="12" y="3"/>
                    <a:pt x="24" y="4"/>
                    <a:pt x="37" y="3"/>
                  </a:cubicBezTo>
                  <a:close/>
                </a:path>
              </a:pathLst>
            </a:custGeom>
            <a:solidFill>
              <a:srgbClr val="FFFFFF"/>
            </a:solidFill>
            <a:ln w="9525">
              <a:noFill/>
            </a:ln>
          </p:spPr>
          <p:txBody>
            <a:bodyPr/>
            <a:p>
              <a:endParaRPr lang="en-US"/>
            </a:p>
          </p:txBody>
        </p:sp>
        <p:sp>
          <p:nvSpPr>
            <p:cNvPr id="10658" name="Freeform 1308"/>
            <p:cNvSpPr/>
            <p:nvPr/>
          </p:nvSpPr>
          <p:spPr>
            <a:xfrm>
              <a:off x="1813960" y="3210195"/>
              <a:ext cx="140959" cy="121911"/>
            </a:xfrm>
            <a:custGeom>
              <a:avLst/>
              <a:gdLst/>
              <a:ahLst/>
              <a:cxnLst>
                <a:cxn ang="0">
                  <a:pos x="2147483646" y="0"/>
                </a:cxn>
                <a:cxn ang="0">
                  <a:pos x="2147483646" y="2147483646"/>
                </a:cxn>
                <a:cxn ang="0">
                  <a:pos x="0" y="2147483646"/>
                </a:cxn>
                <a:cxn ang="0">
                  <a:pos x="2147483646" y="0"/>
                </a:cxn>
                <a:cxn ang="0">
                  <a:pos x="2147483646" y="0"/>
                </a:cxn>
              </a:cxnLst>
              <a:pathLst>
                <a:path w="51" h="44">
                  <a:moveTo>
                    <a:pt x="44" y="0"/>
                  </a:moveTo>
                  <a:cubicBezTo>
                    <a:pt x="45" y="1"/>
                    <a:pt x="51" y="20"/>
                    <a:pt x="34" y="32"/>
                  </a:cubicBezTo>
                  <a:cubicBezTo>
                    <a:pt x="15" y="44"/>
                    <a:pt x="0" y="13"/>
                    <a:pt x="0" y="13"/>
                  </a:cubicBezTo>
                  <a:cubicBezTo>
                    <a:pt x="15" y="11"/>
                    <a:pt x="30" y="7"/>
                    <a:pt x="44" y="0"/>
                  </a:cubicBezTo>
                  <a:cubicBezTo>
                    <a:pt x="44" y="0"/>
                    <a:pt x="44" y="0"/>
                    <a:pt x="44" y="0"/>
                  </a:cubicBezTo>
                  <a:close/>
                </a:path>
              </a:pathLst>
            </a:custGeom>
            <a:solidFill>
              <a:srgbClr val="FFFFFF"/>
            </a:solidFill>
            <a:ln w="9525">
              <a:noFill/>
            </a:ln>
          </p:spPr>
          <p:txBody>
            <a:bodyPr/>
            <a:p>
              <a:endParaRPr lang="en-US"/>
            </a:p>
          </p:txBody>
        </p:sp>
        <p:sp>
          <p:nvSpPr>
            <p:cNvPr id="10659" name="Freeform 1309"/>
            <p:cNvSpPr/>
            <p:nvPr/>
          </p:nvSpPr>
          <p:spPr>
            <a:xfrm>
              <a:off x="1935871" y="3141620"/>
              <a:ext cx="127625" cy="125721"/>
            </a:xfrm>
            <a:custGeom>
              <a:avLst/>
              <a:gdLst/>
              <a:ahLst/>
              <a:cxnLst>
                <a:cxn ang="0">
                  <a:pos x="2147483646" y="0"/>
                </a:cxn>
                <a:cxn ang="0">
                  <a:pos x="2147483646" y="2147483646"/>
                </a:cxn>
                <a:cxn ang="0">
                  <a:pos x="0" y="2147483646"/>
                </a:cxn>
                <a:cxn ang="0">
                  <a:pos x="0" y="2147483646"/>
                </a:cxn>
                <a:cxn ang="0">
                  <a:pos x="2147483646" y="2147483646"/>
                </a:cxn>
                <a:cxn ang="0">
                  <a:pos x="2147483646" y="0"/>
                </a:cxn>
                <a:cxn ang="0">
                  <a:pos x="2147483646" y="0"/>
                </a:cxn>
                <a:cxn ang="0">
                  <a:pos x="2147483646" y="0"/>
                </a:cxn>
              </a:cxnLst>
              <a:pathLst>
                <a:path w="46" h="45">
                  <a:moveTo>
                    <a:pt x="34" y="0"/>
                  </a:moveTo>
                  <a:cubicBezTo>
                    <a:pt x="35" y="1"/>
                    <a:pt x="46" y="13"/>
                    <a:pt x="35" y="29"/>
                  </a:cubicBezTo>
                  <a:cubicBezTo>
                    <a:pt x="23" y="45"/>
                    <a:pt x="2" y="26"/>
                    <a:pt x="0" y="24"/>
                  </a:cubicBezTo>
                  <a:cubicBezTo>
                    <a:pt x="0" y="24"/>
                    <a:pt x="0" y="24"/>
                    <a:pt x="0" y="24"/>
                  </a:cubicBezTo>
                  <a:cubicBezTo>
                    <a:pt x="2" y="24"/>
                    <a:pt x="3" y="23"/>
                    <a:pt x="4" y="23"/>
                  </a:cubicBezTo>
                  <a:cubicBezTo>
                    <a:pt x="16" y="17"/>
                    <a:pt x="26" y="9"/>
                    <a:pt x="34" y="0"/>
                  </a:cubicBezTo>
                  <a:cubicBezTo>
                    <a:pt x="34" y="0"/>
                    <a:pt x="34" y="0"/>
                    <a:pt x="34" y="0"/>
                  </a:cubicBezTo>
                  <a:cubicBezTo>
                    <a:pt x="34" y="0"/>
                    <a:pt x="34" y="0"/>
                    <a:pt x="34" y="0"/>
                  </a:cubicBezTo>
                  <a:close/>
                </a:path>
              </a:pathLst>
            </a:custGeom>
            <a:solidFill>
              <a:srgbClr val="FFFFFF"/>
            </a:solidFill>
            <a:ln w="9525">
              <a:noFill/>
            </a:ln>
          </p:spPr>
          <p:txBody>
            <a:bodyPr/>
            <a:p>
              <a:endParaRPr lang="en-US"/>
            </a:p>
          </p:txBody>
        </p:sp>
        <p:sp>
          <p:nvSpPr>
            <p:cNvPr id="10660" name="Freeform 1310"/>
            <p:cNvSpPr/>
            <p:nvPr/>
          </p:nvSpPr>
          <p:spPr>
            <a:xfrm>
              <a:off x="2092069" y="2943515"/>
              <a:ext cx="80004" cy="137150"/>
            </a:xfrm>
            <a:custGeom>
              <a:avLst/>
              <a:gdLst/>
              <a:ahLst/>
              <a:cxnLst>
                <a:cxn ang="0">
                  <a:pos x="2147483646" y="0"/>
                </a:cxn>
                <a:cxn ang="0">
                  <a:pos x="2147483646" y="2147483646"/>
                </a:cxn>
                <a:cxn ang="0">
                  <a:pos x="0" y="2147483646"/>
                </a:cxn>
                <a:cxn ang="0">
                  <a:pos x="0" y="2147483646"/>
                </a:cxn>
                <a:cxn ang="0">
                  <a:pos x="0" y="2147483646"/>
                </a:cxn>
                <a:cxn ang="0">
                  <a:pos x="2147483646" y="2147483646"/>
                </a:cxn>
                <a:cxn ang="0">
                  <a:pos x="2147483646" y="0"/>
                </a:cxn>
              </a:cxnLst>
              <a:pathLst>
                <a:path w="29" h="49">
                  <a:moveTo>
                    <a:pt x="10" y="0"/>
                  </a:moveTo>
                  <a:cubicBezTo>
                    <a:pt x="11" y="0"/>
                    <a:pt x="29" y="7"/>
                    <a:pt x="27" y="28"/>
                  </a:cubicBezTo>
                  <a:cubicBezTo>
                    <a:pt x="25" y="49"/>
                    <a:pt x="2" y="36"/>
                    <a:pt x="0" y="35"/>
                  </a:cubicBezTo>
                  <a:cubicBezTo>
                    <a:pt x="0" y="35"/>
                    <a:pt x="0" y="35"/>
                    <a:pt x="0" y="35"/>
                  </a:cubicBezTo>
                  <a:cubicBezTo>
                    <a:pt x="0" y="35"/>
                    <a:pt x="0" y="35"/>
                    <a:pt x="0" y="35"/>
                  </a:cubicBezTo>
                  <a:cubicBezTo>
                    <a:pt x="2" y="32"/>
                    <a:pt x="3" y="30"/>
                    <a:pt x="4" y="27"/>
                  </a:cubicBezTo>
                  <a:cubicBezTo>
                    <a:pt x="8" y="18"/>
                    <a:pt x="10" y="9"/>
                    <a:pt x="10" y="0"/>
                  </a:cubicBezTo>
                  <a:close/>
                </a:path>
              </a:pathLst>
            </a:custGeom>
            <a:solidFill>
              <a:srgbClr val="FFFFFF"/>
            </a:solidFill>
            <a:ln w="9525">
              <a:noFill/>
            </a:ln>
          </p:spPr>
          <p:txBody>
            <a:bodyPr/>
            <a:p>
              <a:endParaRPr lang="en-US"/>
            </a:p>
          </p:txBody>
        </p:sp>
        <p:sp>
          <p:nvSpPr>
            <p:cNvPr id="10661" name="Freeform 1311"/>
            <p:cNvSpPr/>
            <p:nvPr/>
          </p:nvSpPr>
          <p:spPr>
            <a:xfrm>
              <a:off x="2105403" y="2850177"/>
              <a:ext cx="93338" cy="93338"/>
            </a:xfrm>
            <a:custGeom>
              <a:avLst/>
              <a:gdLst/>
              <a:ahLst/>
              <a:cxnLst>
                <a:cxn ang="0">
                  <a:pos x="2147483646" y="2147483646"/>
                </a:cxn>
                <a:cxn ang="0">
                  <a:pos x="2147483646" y="2147483646"/>
                </a:cxn>
                <a:cxn ang="0">
                  <a:pos x="0" y="2147483646"/>
                </a:cxn>
                <a:cxn ang="0">
                  <a:pos x="2147483646" y="2147483646"/>
                </a:cxn>
              </a:cxnLst>
              <a:pathLst>
                <a:path w="33" h="34">
                  <a:moveTo>
                    <a:pt x="25" y="17"/>
                  </a:moveTo>
                  <a:cubicBezTo>
                    <a:pt x="33" y="33"/>
                    <a:pt x="6" y="34"/>
                    <a:pt x="5" y="34"/>
                  </a:cubicBezTo>
                  <a:cubicBezTo>
                    <a:pt x="5" y="24"/>
                    <a:pt x="3" y="15"/>
                    <a:pt x="0" y="5"/>
                  </a:cubicBezTo>
                  <a:cubicBezTo>
                    <a:pt x="0" y="5"/>
                    <a:pt x="18" y="0"/>
                    <a:pt x="25" y="17"/>
                  </a:cubicBezTo>
                  <a:close/>
                </a:path>
              </a:pathLst>
            </a:custGeom>
            <a:solidFill>
              <a:srgbClr val="FFFFFF"/>
            </a:solidFill>
            <a:ln w="9525">
              <a:noFill/>
            </a:ln>
          </p:spPr>
          <p:txBody>
            <a:bodyPr/>
            <a:p>
              <a:endParaRPr lang="en-US"/>
            </a:p>
          </p:txBody>
        </p:sp>
        <p:sp>
          <p:nvSpPr>
            <p:cNvPr id="10662" name="Freeform 1312"/>
            <p:cNvSpPr/>
            <p:nvPr/>
          </p:nvSpPr>
          <p:spPr>
            <a:xfrm>
              <a:off x="2031114" y="3042568"/>
              <a:ext cx="99053" cy="152389"/>
            </a:xfrm>
            <a:custGeom>
              <a:avLst/>
              <a:gdLst/>
              <a:ahLst/>
              <a:cxnLst>
                <a:cxn ang="0">
                  <a:pos x="2147483646" y="0"/>
                </a:cxn>
                <a:cxn ang="0">
                  <a:pos x="2147483646" y="2147483646"/>
                </a:cxn>
                <a:cxn ang="0">
                  <a:pos x="0" y="2147483646"/>
                </a:cxn>
                <a:cxn ang="0">
                  <a:pos x="0" y="2147483646"/>
                </a:cxn>
                <a:cxn ang="0">
                  <a:pos x="0" y="2147483646"/>
                </a:cxn>
                <a:cxn ang="0">
                  <a:pos x="2147483646" y="0"/>
                </a:cxn>
                <a:cxn ang="0">
                  <a:pos x="2147483646" y="0"/>
                </a:cxn>
                <a:cxn ang="0">
                  <a:pos x="2147483646" y="0"/>
                </a:cxn>
              </a:cxnLst>
              <a:pathLst>
                <a:path w="36" h="55">
                  <a:moveTo>
                    <a:pt x="22" y="0"/>
                  </a:moveTo>
                  <a:cubicBezTo>
                    <a:pt x="24" y="1"/>
                    <a:pt x="36" y="10"/>
                    <a:pt x="32" y="32"/>
                  </a:cubicBezTo>
                  <a:cubicBezTo>
                    <a:pt x="27" y="55"/>
                    <a:pt x="1" y="37"/>
                    <a:pt x="0" y="36"/>
                  </a:cubicBezTo>
                  <a:cubicBezTo>
                    <a:pt x="0" y="36"/>
                    <a:pt x="0" y="36"/>
                    <a:pt x="0" y="36"/>
                  </a:cubicBezTo>
                  <a:cubicBezTo>
                    <a:pt x="0" y="36"/>
                    <a:pt x="0" y="36"/>
                    <a:pt x="0" y="36"/>
                  </a:cubicBezTo>
                  <a:cubicBezTo>
                    <a:pt x="9" y="25"/>
                    <a:pt x="16" y="13"/>
                    <a:pt x="22" y="0"/>
                  </a:cubicBezTo>
                  <a:cubicBezTo>
                    <a:pt x="22" y="0"/>
                    <a:pt x="22" y="0"/>
                    <a:pt x="22" y="0"/>
                  </a:cubicBezTo>
                  <a:cubicBezTo>
                    <a:pt x="22" y="0"/>
                    <a:pt x="22" y="0"/>
                    <a:pt x="22" y="0"/>
                  </a:cubicBezTo>
                  <a:close/>
                </a:path>
              </a:pathLst>
            </a:custGeom>
            <a:solidFill>
              <a:srgbClr val="FFFFFF"/>
            </a:solidFill>
            <a:ln w="9525">
              <a:noFill/>
            </a:ln>
          </p:spPr>
          <p:txBody>
            <a:bodyPr/>
            <a:p>
              <a:endParaRPr lang="en-US"/>
            </a:p>
          </p:txBody>
        </p:sp>
        <p:sp>
          <p:nvSpPr>
            <p:cNvPr id="10663" name="Freeform 1313"/>
            <p:cNvSpPr/>
            <p:nvPr/>
          </p:nvSpPr>
          <p:spPr>
            <a:xfrm>
              <a:off x="2084450" y="5269345"/>
              <a:ext cx="102862" cy="247631"/>
            </a:xfrm>
            <a:custGeom>
              <a:avLst/>
              <a:gdLst/>
              <a:ahLst/>
              <a:cxnLst>
                <a:cxn ang="0">
                  <a:pos x="0" y="0"/>
                </a:cxn>
                <a:cxn ang="0">
                  <a:pos x="2147483646" y="2147483646"/>
                </a:cxn>
                <a:cxn ang="0">
                  <a:pos x="2147483646" y="2147483646"/>
                </a:cxn>
              </a:cxnLst>
              <a:pathLst>
                <a:path w="37" h="89">
                  <a:moveTo>
                    <a:pt x="0" y="0"/>
                  </a:moveTo>
                  <a:cubicBezTo>
                    <a:pt x="11" y="28"/>
                    <a:pt x="23" y="55"/>
                    <a:pt x="35" y="83"/>
                  </a:cubicBezTo>
                  <a:cubicBezTo>
                    <a:pt x="35" y="85"/>
                    <a:pt x="36" y="87"/>
                    <a:pt x="37" y="8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64" name="Freeform 1314"/>
            <p:cNvSpPr/>
            <p:nvPr/>
          </p:nvSpPr>
          <p:spPr>
            <a:xfrm>
              <a:off x="1160594" y="2107283"/>
              <a:ext cx="2253445" cy="364589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8" h="1306">
                  <a:moveTo>
                    <a:pt x="368" y="1222"/>
                  </a:moveTo>
                  <a:cubicBezTo>
                    <a:pt x="380" y="1253"/>
                    <a:pt x="393" y="1302"/>
                    <a:pt x="425" y="1304"/>
                  </a:cubicBezTo>
                  <a:cubicBezTo>
                    <a:pt x="462" y="1306"/>
                    <a:pt x="517" y="1302"/>
                    <a:pt x="556" y="1298"/>
                  </a:cubicBezTo>
                  <a:cubicBezTo>
                    <a:pt x="628" y="1291"/>
                    <a:pt x="693" y="1248"/>
                    <a:pt x="752" y="1209"/>
                  </a:cubicBezTo>
                  <a:cubicBezTo>
                    <a:pt x="808" y="1172"/>
                    <a:pt x="803" y="1140"/>
                    <a:pt x="788" y="1077"/>
                  </a:cubicBezTo>
                  <a:cubicBezTo>
                    <a:pt x="782" y="1051"/>
                    <a:pt x="773" y="1027"/>
                    <a:pt x="766" y="1002"/>
                  </a:cubicBezTo>
                  <a:cubicBezTo>
                    <a:pt x="765" y="997"/>
                    <a:pt x="763" y="992"/>
                    <a:pt x="762" y="986"/>
                  </a:cubicBezTo>
                  <a:cubicBezTo>
                    <a:pt x="755" y="953"/>
                    <a:pt x="747" y="918"/>
                    <a:pt x="738" y="884"/>
                  </a:cubicBezTo>
                  <a:cubicBezTo>
                    <a:pt x="730" y="853"/>
                    <a:pt x="722" y="823"/>
                    <a:pt x="712" y="793"/>
                  </a:cubicBezTo>
                  <a:cubicBezTo>
                    <a:pt x="708" y="779"/>
                    <a:pt x="703" y="765"/>
                    <a:pt x="698" y="751"/>
                  </a:cubicBezTo>
                  <a:cubicBezTo>
                    <a:pt x="690" y="728"/>
                    <a:pt x="681" y="705"/>
                    <a:pt x="672" y="682"/>
                  </a:cubicBezTo>
                  <a:cubicBezTo>
                    <a:pt x="655" y="639"/>
                    <a:pt x="636" y="596"/>
                    <a:pt x="617" y="554"/>
                  </a:cubicBezTo>
                  <a:cubicBezTo>
                    <a:pt x="603" y="521"/>
                    <a:pt x="588" y="489"/>
                    <a:pt x="573" y="457"/>
                  </a:cubicBezTo>
                  <a:cubicBezTo>
                    <a:pt x="562" y="432"/>
                    <a:pt x="551" y="406"/>
                    <a:pt x="540" y="381"/>
                  </a:cubicBezTo>
                  <a:cubicBezTo>
                    <a:pt x="535" y="368"/>
                    <a:pt x="529" y="355"/>
                    <a:pt x="524" y="342"/>
                  </a:cubicBezTo>
                  <a:cubicBezTo>
                    <a:pt x="521" y="337"/>
                    <a:pt x="519" y="331"/>
                    <a:pt x="516" y="326"/>
                  </a:cubicBezTo>
                  <a:cubicBezTo>
                    <a:pt x="495" y="277"/>
                    <a:pt x="469" y="232"/>
                    <a:pt x="441" y="187"/>
                  </a:cubicBezTo>
                  <a:cubicBezTo>
                    <a:pt x="418" y="149"/>
                    <a:pt x="377" y="104"/>
                    <a:pt x="368" y="60"/>
                  </a:cubicBezTo>
                  <a:cubicBezTo>
                    <a:pt x="309" y="49"/>
                    <a:pt x="250" y="45"/>
                    <a:pt x="190" y="34"/>
                  </a:cubicBezTo>
                  <a:cubicBezTo>
                    <a:pt x="172" y="30"/>
                    <a:pt x="154" y="25"/>
                    <a:pt x="136" y="20"/>
                  </a:cubicBezTo>
                  <a:cubicBezTo>
                    <a:pt x="119" y="15"/>
                    <a:pt x="101" y="10"/>
                    <a:pt x="83" y="7"/>
                  </a:cubicBezTo>
                  <a:cubicBezTo>
                    <a:pt x="49" y="0"/>
                    <a:pt x="33" y="6"/>
                    <a:pt x="38" y="41"/>
                  </a:cubicBezTo>
                  <a:cubicBezTo>
                    <a:pt x="39" y="54"/>
                    <a:pt x="41" y="65"/>
                    <a:pt x="41" y="77"/>
                  </a:cubicBezTo>
                  <a:cubicBezTo>
                    <a:pt x="42" y="94"/>
                    <a:pt x="41" y="112"/>
                    <a:pt x="34" y="134"/>
                  </a:cubicBezTo>
                  <a:cubicBezTo>
                    <a:pt x="22" y="174"/>
                    <a:pt x="5" y="222"/>
                    <a:pt x="2" y="263"/>
                  </a:cubicBezTo>
                  <a:cubicBezTo>
                    <a:pt x="0" y="300"/>
                    <a:pt x="44" y="360"/>
                    <a:pt x="58" y="403"/>
                  </a:cubicBezTo>
                  <a:cubicBezTo>
                    <a:pt x="68" y="434"/>
                    <a:pt x="78" y="467"/>
                    <a:pt x="88" y="499"/>
                  </a:cubicBezTo>
                  <a:cubicBezTo>
                    <a:pt x="95" y="518"/>
                    <a:pt x="101" y="537"/>
                    <a:pt x="107" y="556"/>
                  </a:cubicBezTo>
                  <a:cubicBezTo>
                    <a:pt x="109" y="562"/>
                    <a:pt x="111" y="568"/>
                    <a:pt x="113" y="573"/>
                  </a:cubicBezTo>
                  <a:cubicBezTo>
                    <a:pt x="121" y="598"/>
                    <a:pt x="129" y="622"/>
                    <a:pt x="138" y="646"/>
                  </a:cubicBezTo>
                  <a:cubicBezTo>
                    <a:pt x="150" y="680"/>
                    <a:pt x="162" y="714"/>
                    <a:pt x="175" y="748"/>
                  </a:cubicBezTo>
                  <a:cubicBezTo>
                    <a:pt x="187" y="780"/>
                    <a:pt x="199" y="811"/>
                    <a:pt x="212" y="843"/>
                  </a:cubicBezTo>
                  <a:cubicBezTo>
                    <a:pt x="228" y="883"/>
                    <a:pt x="243" y="923"/>
                    <a:pt x="260" y="962"/>
                  </a:cubicBezTo>
                  <a:cubicBezTo>
                    <a:pt x="271" y="989"/>
                    <a:pt x="281" y="1016"/>
                    <a:pt x="292" y="1042"/>
                  </a:cubicBezTo>
                  <a:cubicBezTo>
                    <a:pt x="305" y="1072"/>
                    <a:pt x="318" y="1103"/>
                    <a:pt x="331" y="11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65" name="Freeform 1315"/>
            <p:cNvSpPr/>
            <p:nvPr/>
          </p:nvSpPr>
          <p:spPr>
            <a:xfrm>
              <a:off x="1274885" y="2162524"/>
              <a:ext cx="264775" cy="165723"/>
            </a:xfrm>
            <a:custGeom>
              <a:avLst/>
              <a:gdLst/>
              <a:ahLst/>
              <a:cxnLst>
                <a:cxn ang="0">
                  <a:pos x="0" y="2147483646"/>
                </a:cxn>
                <a:cxn ang="0">
                  <a:pos x="2147483646" y="0"/>
                </a:cxn>
                <a:cxn ang="0">
                  <a:pos x="2147483646" y="0"/>
                </a:cxn>
              </a:cxnLst>
              <a:pathLst>
                <a:path w="95" h="59">
                  <a:moveTo>
                    <a:pt x="0" y="57"/>
                  </a:moveTo>
                  <a:cubicBezTo>
                    <a:pt x="0" y="57"/>
                    <a:pt x="78" y="59"/>
                    <a:pt x="95" y="0"/>
                  </a:cubicBezTo>
                  <a:cubicBezTo>
                    <a:pt x="95" y="0"/>
                    <a:pt x="95" y="0"/>
                    <a:pt x="9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66" name="Freeform 1316"/>
            <p:cNvSpPr/>
            <p:nvPr/>
          </p:nvSpPr>
          <p:spPr>
            <a:xfrm>
              <a:off x="1844438" y="2274910"/>
              <a:ext cx="342874" cy="356208"/>
            </a:xfrm>
            <a:custGeom>
              <a:avLst/>
              <a:gdLst/>
              <a:ahLst/>
              <a:cxnLst>
                <a:cxn ang="0">
                  <a:pos x="0" y="2147483646"/>
                </a:cxn>
                <a:cxn ang="0">
                  <a:pos x="2147483646" y="2147483646"/>
                </a:cxn>
                <a:cxn ang="0">
                  <a:pos x="2147483646" y="2147483646"/>
                </a:cxn>
                <a:cxn ang="0">
                  <a:pos x="2147483646" y="0"/>
                </a:cxn>
              </a:cxnLst>
              <a:pathLst>
                <a:path w="123" h="128">
                  <a:moveTo>
                    <a:pt x="0" y="81"/>
                  </a:moveTo>
                  <a:cubicBezTo>
                    <a:pt x="1" y="81"/>
                    <a:pt x="2" y="84"/>
                    <a:pt x="4" y="87"/>
                  </a:cubicBezTo>
                  <a:cubicBezTo>
                    <a:pt x="13" y="101"/>
                    <a:pt x="35" y="128"/>
                    <a:pt x="61" y="102"/>
                  </a:cubicBezTo>
                  <a:cubicBezTo>
                    <a:pt x="95" y="68"/>
                    <a:pt x="123" y="0"/>
                    <a:pt x="12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67" name="Freeform 1317"/>
            <p:cNvSpPr/>
            <p:nvPr/>
          </p:nvSpPr>
          <p:spPr>
            <a:xfrm>
              <a:off x="1166309" y="2499684"/>
              <a:ext cx="699082" cy="453356"/>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51" h="162">
                  <a:moveTo>
                    <a:pt x="0" y="122"/>
                  </a:moveTo>
                  <a:cubicBezTo>
                    <a:pt x="0" y="122"/>
                    <a:pt x="52" y="162"/>
                    <a:pt x="75" y="140"/>
                  </a:cubicBezTo>
                  <a:cubicBezTo>
                    <a:pt x="97" y="117"/>
                    <a:pt x="109" y="63"/>
                    <a:pt x="109" y="63"/>
                  </a:cubicBezTo>
                  <a:cubicBezTo>
                    <a:pt x="109" y="63"/>
                    <a:pt x="133" y="110"/>
                    <a:pt x="154" y="89"/>
                  </a:cubicBezTo>
                  <a:cubicBezTo>
                    <a:pt x="175" y="68"/>
                    <a:pt x="175" y="29"/>
                    <a:pt x="175" y="29"/>
                  </a:cubicBezTo>
                  <a:cubicBezTo>
                    <a:pt x="175" y="29"/>
                    <a:pt x="192" y="90"/>
                    <a:pt x="228" y="55"/>
                  </a:cubicBezTo>
                  <a:cubicBezTo>
                    <a:pt x="251" y="32"/>
                    <a:pt x="250" y="15"/>
                    <a:pt x="247" y="6"/>
                  </a:cubicBezTo>
                  <a:cubicBezTo>
                    <a:pt x="246" y="2"/>
                    <a:pt x="244" y="0"/>
                    <a:pt x="243" y="0"/>
                  </a:cubicBezTo>
                  <a:cubicBezTo>
                    <a:pt x="243" y="0"/>
                    <a:pt x="243" y="0"/>
                    <a:pt x="24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68" name="Freeform 1318"/>
            <p:cNvSpPr/>
            <p:nvPr/>
          </p:nvSpPr>
          <p:spPr>
            <a:xfrm>
              <a:off x="1406321" y="3017805"/>
              <a:ext cx="1192440" cy="577172"/>
            </a:xfrm>
            <a:custGeom>
              <a:avLst/>
              <a:gdLst/>
              <a:ahLst/>
              <a:cxnLst>
                <a:cxn ang="0">
                  <a:pos x="0" y="2147483646"/>
                </a:cxn>
                <a:cxn ang="0">
                  <a:pos x="2147483646" y="0"/>
                </a:cxn>
              </a:cxnLst>
              <a:pathLst>
                <a:path w="428" h="207">
                  <a:moveTo>
                    <a:pt x="0" y="173"/>
                  </a:moveTo>
                  <a:cubicBezTo>
                    <a:pt x="0" y="173"/>
                    <a:pt x="194" y="207"/>
                    <a:pt x="428"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69" name="Freeform 1319"/>
            <p:cNvSpPr/>
            <p:nvPr/>
          </p:nvSpPr>
          <p:spPr>
            <a:xfrm>
              <a:off x="1667286" y="2798746"/>
              <a:ext cx="47621" cy="514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 h="18">
                  <a:moveTo>
                    <a:pt x="9" y="14"/>
                  </a:moveTo>
                  <a:cubicBezTo>
                    <a:pt x="8" y="14"/>
                    <a:pt x="7" y="13"/>
                    <a:pt x="6" y="11"/>
                  </a:cubicBezTo>
                  <a:cubicBezTo>
                    <a:pt x="4" y="10"/>
                    <a:pt x="4" y="8"/>
                    <a:pt x="6" y="6"/>
                  </a:cubicBezTo>
                  <a:cubicBezTo>
                    <a:pt x="6" y="6"/>
                    <a:pt x="6" y="6"/>
                    <a:pt x="6" y="6"/>
                  </a:cubicBezTo>
                  <a:cubicBezTo>
                    <a:pt x="10" y="5"/>
                    <a:pt x="12" y="11"/>
                    <a:pt x="13" y="14"/>
                  </a:cubicBezTo>
                  <a:cubicBezTo>
                    <a:pt x="13" y="14"/>
                    <a:pt x="13" y="15"/>
                    <a:pt x="13" y="15"/>
                  </a:cubicBezTo>
                  <a:cubicBezTo>
                    <a:pt x="13" y="15"/>
                    <a:pt x="13" y="15"/>
                    <a:pt x="13" y="15"/>
                  </a:cubicBezTo>
                  <a:cubicBezTo>
                    <a:pt x="12" y="16"/>
                    <a:pt x="11" y="16"/>
                    <a:pt x="10" y="15"/>
                  </a:cubicBezTo>
                  <a:cubicBezTo>
                    <a:pt x="8" y="15"/>
                    <a:pt x="7" y="13"/>
                    <a:pt x="6" y="11"/>
                  </a:cubicBezTo>
                  <a:cubicBezTo>
                    <a:pt x="5" y="9"/>
                    <a:pt x="5" y="7"/>
                    <a:pt x="6" y="6"/>
                  </a:cubicBezTo>
                  <a:cubicBezTo>
                    <a:pt x="7" y="6"/>
                    <a:pt x="7" y="6"/>
                    <a:pt x="8" y="6"/>
                  </a:cubicBezTo>
                  <a:cubicBezTo>
                    <a:pt x="9" y="6"/>
                    <a:pt x="10" y="6"/>
                    <a:pt x="10" y="6"/>
                  </a:cubicBezTo>
                  <a:cubicBezTo>
                    <a:pt x="11" y="7"/>
                    <a:pt x="12" y="8"/>
                    <a:pt x="13" y="10"/>
                  </a:cubicBezTo>
                  <a:cubicBezTo>
                    <a:pt x="13" y="11"/>
                    <a:pt x="14" y="12"/>
                    <a:pt x="13" y="14"/>
                  </a:cubicBezTo>
                  <a:cubicBezTo>
                    <a:pt x="13" y="14"/>
                    <a:pt x="13" y="15"/>
                    <a:pt x="13" y="15"/>
                  </a:cubicBezTo>
                  <a:cubicBezTo>
                    <a:pt x="12" y="16"/>
                    <a:pt x="12" y="16"/>
                    <a:pt x="11" y="16"/>
                  </a:cubicBezTo>
                  <a:cubicBezTo>
                    <a:pt x="10" y="17"/>
                    <a:pt x="9" y="16"/>
                    <a:pt x="7" y="15"/>
                  </a:cubicBezTo>
                  <a:cubicBezTo>
                    <a:pt x="0" y="11"/>
                    <a:pt x="3" y="0"/>
                    <a:pt x="10" y="6"/>
                  </a:cubicBezTo>
                  <a:cubicBezTo>
                    <a:pt x="11" y="7"/>
                    <a:pt x="12" y="8"/>
                    <a:pt x="13" y="10"/>
                  </a:cubicBezTo>
                  <a:cubicBezTo>
                    <a:pt x="13" y="10"/>
                    <a:pt x="13" y="10"/>
                    <a:pt x="13" y="10"/>
                  </a:cubicBezTo>
                  <a:cubicBezTo>
                    <a:pt x="17" y="15"/>
                    <a:pt x="14" y="18"/>
                    <a:pt x="11" y="16"/>
                  </a:cubicBezTo>
                  <a:cubicBezTo>
                    <a:pt x="11" y="16"/>
                    <a:pt x="11" y="16"/>
                    <a:pt x="10" y="15"/>
                  </a:cubicBezTo>
                  <a:cubicBezTo>
                    <a:pt x="9" y="14"/>
                    <a:pt x="8" y="13"/>
                    <a:pt x="8" y="10"/>
                  </a:cubicBezTo>
                  <a:cubicBezTo>
                    <a:pt x="9" y="9"/>
                    <a:pt x="8" y="10"/>
                    <a:pt x="9"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0" name="Freeform 1320"/>
            <p:cNvSpPr/>
            <p:nvPr/>
          </p:nvSpPr>
          <p:spPr>
            <a:xfrm>
              <a:off x="1754909" y="2760649"/>
              <a:ext cx="26668" cy="32383"/>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 h="12">
                  <a:moveTo>
                    <a:pt x="8" y="12"/>
                  </a:moveTo>
                  <a:cubicBezTo>
                    <a:pt x="6" y="11"/>
                    <a:pt x="4" y="9"/>
                    <a:pt x="2" y="7"/>
                  </a:cubicBezTo>
                  <a:cubicBezTo>
                    <a:pt x="1" y="5"/>
                    <a:pt x="0" y="3"/>
                    <a:pt x="0" y="1"/>
                  </a:cubicBezTo>
                  <a:cubicBezTo>
                    <a:pt x="1" y="0"/>
                    <a:pt x="3" y="1"/>
                    <a:pt x="4" y="1"/>
                  </a:cubicBezTo>
                  <a:cubicBezTo>
                    <a:pt x="4" y="1"/>
                    <a:pt x="4" y="1"/>
                    <a:pt x="5" y="1"/>
                  </a:cubicBezTo>
                  <a:cubicBezTo>
                    <a:pt x="6" y="2"/>
                    <a:pt x="8" y="4"/>
                    <a:pt x="8" y="5"/>
                  </a:cubicBezTo>
                  <a:cubicBezTo>
                    <a:pt x="9" y="6"/>
                    <a:pt x="9" y="7"/>
                    <a:pt x="9" y="8"/>
                  </a:cubicBezTo>
                  <a:cubicBezTo>
                    <a:pt x="5" y="8"/>
                    <a:pt x="4" y="4"/>
                    <a:pt x="4" y="1"/>
                  </a:cubicBezTo>
                  <a:cubicBezTo>
                    <a:pt x="4" y="1"/>
                    <a:pt x="4" y="1"/>
                    <a:pt x="4" y="1"/>
                  </a:cubicBezTo>
                  <a:cubicBezTo>
                    <a:pt x="4" y="1"/>
                    <a:pt x="4" y="1"/>
                    <a:pt x="5" y="1"/>
                  </a:cubicBezTo>
                  <a:cubicBezTo>
                    <a:pt x="6" y="2"/>
                    <a:pt x="7" y="4"/>
                    <a:pt x="8" y="5"/>
                  </a:cubicBezTo>
                  <a:cubicBezTo>
                    <a:pt x="9" y="6"/>
                    <a:pt x="9" y="6"/>
                    <a:pt x="1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1" name="Freeform 1321"/>
            <p:cNvSpPr/>
            <p:nvPr/>
          </p:nvSpPr>
          <p:spPr>
            <a:xfrm>
              <a:off x="1735861" y="2732076"/>
              <a:ext cx="57146" cy="64765"/>
            </a:xfrm>
            <a:custGeom>
              <a:avLst/>
              <a:gdLst/>
              <a:ahLst/>
              <a:cxnLst>
                <a:cxn ang="0">
                  <a:pos x="2147483646" y="2147483646"/>
                </a:cxn>
                <a:cxn ang="0">
                  <a:pos x="2147483646" y="2147483646"/>
                </a:cxn>
                <a:cxn ang="0">
                  <a:pos x="2147483646" y="2147483646"/>
                </a:cxn>
                <a:cxn ang="0">
                  <a:pos x="2147483646" y="2147483646"/>
                </a:cxn>
              </a:cxnLst>
              <a:pathLst>
                <a:path w="21" h="23">
                  <a:moveTo>
                    <a:pt x="15" y="22"/>
                  </a:moveTo>
                  <a:cubicBezTo>
                    <a:pt x="12" y="23"/>
                    <a:pt x="7" y="20"/>
                    <a:pt x="5" y="14"/>
                  </a:cubicBezTo>
                  <a:cubicBezTo>
                    <a:pt x="0" y="0"/>
                    <a:pt x="21" y="5"/>
                    <a:pt x="21" y="16"/>
                  </a:cubicBezTo>
                  <a:cubicBezTo>
                    <a:pt x="20" y="22"/>
                    <a:pt x="18" y="23"/>
                    <a:pt x="15" y="2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0672" name="Freeform 1322"/>
            <p:cNvSpPr/>
            <p:nvPr/>
          </p:nvSpPr>
          <p:spPr>
            <a:xfrm>
              <a:off x="1743480" y="2735886"/>
              <a:ext cx="41907" cy="57146"/>
            </a:xfrm>
            <a:custGeom>
              <a:avLst/>
              <a:gdLst/>
              <a:ahLst/>
              <a:cxnLst>
                <a:cxn ang="0">
                  <a:pos x="2147483646" y="2147483646"/>
                </a:cxn>
                <a:cxn ang="0">
                  <a:pos x="2147483646" y="2147483646"/>
                </a:cxn>
                <a:cxn ang="0">
                  <a:pos x="2147483646" y="2147483646"/>
                </a:cxn>
                <a:cxn ang="0">
                  <a:pos x="2147483646" y="2147483646"/>
                </a:cxn>
              </a:cxnLst>
              <a:pathLst>
                <a:path w="15" h="21">
                  <a:moveTo>
                    <a:pt x="7" y="15"/>
                  </a:moveTo>
                  <a:cubicBezTo>
                    <a:pt x="7" y="16"/>
                    <a:pt x="6" y="16"/>
                    <a:pt x="6" y="16"/>
                  </a:cubicBezTo>
                  <a:cubicBezTo>
                    <a:pt x="0" y="16"/>
                    <a:pt x="4" y="0"/>
                    <a:pt x="12" y="11"/>
                  </a:cubicBezTo>
                  <a:cubicBezTo>
                    <a:pt x="15" y="16"/>
                    <a:pt x="14" y="20"/>
                    <a:pt x="12"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3" name="Freeform 1323"/>
            <p:cNvSpPr/>
            <p:nvPr/>
          </p:nvSpPr>
          <p:spPr>
            <a:xfrm>
              <a:off x="1516802" y="2760649"/>
              <a:ext cx="603840" cy="48764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16" h="175">
                  <a:moveTo>
                    <a:pt x="103" y="68"/>
                  </a:moveTo>
                  <a:cubicBezTo>
                    <a:pt x="101" y="63"/>
                    <a:pt x="99" y="52"/>
                    <a:pt x="92" y="52"/>
                  </a:cubicBezTo>
                  <a:cubicBezTo>
                    <a:pt x="92" y="59"/>
                    <a:pt x="91" y="68"/>
                    <a:pt x="86" y="74"/>
                  </a:cubicBezTo>
                  <a:cubicBezTo>
                    <a:pt x="81" y="70"/>
                    <a:pt x="76" y="64"/>
                    <a:pt x="70" y="62"/>
                  </a:cubicBezTo>
                  <a:cubicBezTo>
                    <a:pt x="70" y="77"/>
                    <a:pt x="58" y="88"/>
                    <a:pt x="48" y="98"/>
                  </a:cubicBezTo>
                  <a:cubicBezTo>
                    <a:pt x="36" y="112"/>
                    <a:pt x="18" y="120"/>
                    <a:pt x="0" y="124"/>
                  </a:cubicBezTo>
                  <a:cubicBezTo>
                    <a:pt x="5" y="132"/>
                    <a:pt x="14" y="138"/>
                    <a:pt x="20" y="144"/>
                  </a:cubicBezTo>
                  <a:cubicBezTo>
                    <a:pt x="30" y="155"/>
                    <a:pt x="42" y="163"/>
                    <a:pt x="56" y="167"/>
                  </a:cubicBezTo>
                  <a:cubicBezTo>
                    <a:pt x="60" y="169"/>
                    <a:pt x="65" y="170"/>
                    <a:pt x="69" y="171"/>
                  </a:cubicBezTo>
                  <a:cubicBezTo>
                    <a:pt x="81" y="174"/>
                    <a:pt x="93" y="175"/>
                    <a:pt x="106" y="174"/>
                  </a:cubicBezTo>
                  <a:cubicBezTo>
                    <a:pt x="121" y="172"/>
                    <a:pt x="136" y="168"/>
                    <a:pt x="150" y="161"/>
                  </a:cubicBezTo>
                  <a:cubicBezTo>
                    <a:pt x="152" y="161"/>
                    <a:pt x="153" y="160"/>
                    <a:pt x="154" y="160"/>
                  </a:cubicBezTo>
                  <a:cubicBezTo>
                    <a:pt x="166" y="154"/>
                    <a:pt x="176" y="146"/>
                    <a:pt x="184" y="137"/>
                  </a:cubicBezTo>
                  <a:cubicBezTo>
                    <a:pt x="193" y="126"/>
                    <a:pt x="200" y="114"/>
                    <a:pt x="206" y="101"/>
                  </a:cubicBezTo>
                  <a:cubicBezTo>
                    <a:pt x="208" y="98"/>
                    <a:pt x="209" y="96"/>
                    <a:pt x="210" y="93"/>
                  </a:cubicBezTo>
                  <a:cubicBezTo>
                    <a:pt x="214" y="84"/>
                    <a:pt x="216" y="75"/>
                    <a:pt x="216" y="66"/>
                  </a:cubicBezTo>
                  <a:cubicBezTo>
                    <a:pt x="216" y="66"/>
                    <a:pt x="216" y="66"/>
                    <a:pt x="216" y="66"/>
                  </a:cubicBezTo>
                  <a:cubicBezTo>
                    <a:pt x="216" y="56"/>
                    <a:pt x="214" y="47"/>
                    <a:pt x="211" y="37"/>
                  </a:cubicBezTo>
                  <a:cubicBezTo>
                    <a:pt x="211" y="36"/>
                    <a:pt x="210" y="35"/>
                    <a:pt x="210" y="34"/>
                  </a:cubicBezTo>
                  <a:cubicBezTo>
                    <a:pt x="208" y="27"/>
                    <a:pt x="204" y="20"/>
                    <a:pt x="200" y="14"/>
                  </a:cubicBezTo>
                  <a:cubicBezTo>
                    <a:pt x="196" y="9"/>
                    <a:pt x="185" y="0"/>
                    <a:pt x="18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4" name="Freeform 1324"/>
            <p:cNvSpPr/>
            <p:nvPr/>
          </p:nvSpPr>
          <p:spPr>
            <a:xfrm>
              <a:off x="1994921" y="2724457"/>
              <a:ext cx="80004" cy="68575"/>
            </a:xfrm>
            <a:custGeom>
              <a:avLst/>
              <a:gdLst/>
              <a:ahLst/>
              <a:cxnLst>
                <a:cxn ang="0">
                  <a:pos x="0" y="2147483646"/>
                </a:cxn>
                <a:cxn ang="0">
                  <a:pos x="2147483646" y="2147483646"/>
                </a:cxn>
              </a:cxnLst>
              <a:pathLst>
                <a:path w="29" h="25">
                  <a:moveTo>
                    <a:pt x="0" y="25"/>
                  </a:moveTo>
                  <a:cubicBezTo>
                    <a:pt x="4" y="13"/>
                    <a:pt x="16" y="0"/>
                    <a:pt x="29"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5" name="Freeform 1325"/>
            <p:cNvSpPr/>
            <p:nvPr/>
          </p:nvSpPr>
          <p:spPr>
            <a:xfrm>
              <a:off x="2092069" y="2850177"/>
              <a:ext cx="106672" cy="230488"/>
            </a:xfrm>
            <a:custGeom>
              <a:avLst/>
              <a:gdLst/>
              <a:ahLst/>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83">
                  <a:moveTo>
                    <a:pt x="0" y="69"/>
                  </a:moveTo>
                  <a:cubicBezTo>
                    <a:pt x="0" y="69"/>
                    <a:pt x="0" y="69"/>
                    <a:pt x="0" y="69"/>
                  </a:cubicBezTo>
                  <a:cubicBezTo>
                    <a:pt x="0" y="69"/>
                    <a:pt x="0" y="69"/>
                    <a:pt x="0" y="69"/>
                  </a:cubicBezTo>
                  <a:cubicBezTo>
                    <a:pt x="2" y="70"/>
                    <a:pt x="25" y="83"/>
                    <a:pt x="27" y="62"/>
                  </a:cubicBezTo>
                  <a:cubicBezTo>
                    <a:pt x="29" y="41"/>
                    <a:pt x="11" y="34"/>
                    <a:pt x="10" y="34"/>
                  </a:cubicBezTo>
                  <a:cubicBezTo>
                    <a:pt x="10" y="34"/>
                    <a:pt x="10" y="34"/>
                    <a:pt x="10" y="34"/>
                  </a:cubicBezTo>
                  <a:cubicBezTo>
                    <a:pt x="10" y="34"/>
                    <a:pt x="10" y="34"/>
                    <a:pt x="10" y="34"/>
                  </a:cubicBezTo>
                  <a:cubicBezTo>
                    <a:pt x="11" y="34"/>
                    <a:pt x="38" y="33"/>
                    <a:pt x="30" y="17"/>
                  </a:cubicBezTo>
                  <a:cubicBezTo>
                    <a:pt x="23" y="0"/>
                    <a:pt x="5" y="5"/>
                    <a:pt x="5"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6" name="Freeform 1326"/>
            <p:cNvSpPr/>
            <p:nvPr/>
          </p:nvSpPr>
          <p:spPr>
            <a:xfrm>
              <a:off x="2031114" y="3042568"/>
              <a:ext cx="99053" cy="152389"/>
            </a:xfrm>
            <a:custGeom>
              <a:avLst/>
              <a:gdLst/>
              <a:ahLst/>
              <a:cxnLst>
                <a:cxn ang="0">
                  <a:pos x="0" y="2147483646"/>
                </a:cxn>
                <a:cxn ang="0">
                  <a:pos x="0" y="2147483646"/>
                </a:cxn>
                <a:cxn ang="0">
                  <a:pos x="2147483646" y="2147483646"/>
                </a:cxn>
                <a:cxn ang="0">
                  <a:pos x="2147483646" y="0"/>
                </a:cxn>
              </a:cxnLst>
              <a:pathLst>
                <a:path w="36" h="55">
                  <a:moveTo>
                    <a:pt x="0" y="36"/>
                  </a:moveTo>
                  <a:cubicBezTo>
                    <a:pt x="0" y="36"/>
                    <a:pt x="0" y="36"/>
                    <a:pt x="0" y="36"/>
                  </a:cubicBezTo>
                  <a:cubicBezTo>
                    <a:pt x="1" y="37"/>
                    <a:pt x="27" y="55"/>
                    <a:pt x="32" y="32"/>
                  </a:cubicBezTo>
                  <a:cubicBezTo>
                    <a:pt x="36" y="10"/>
                    <a:pt x="24" y="1"/>
                    <a:pt x="2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7" name="Freeform 1327"/>
            <p:cNvSpPr/>
            <p:nvPr/>
          </p:nvSpPr>
          <p:spPr>
            <a:xfrm>
              <a:off x="1935871" y="3141620"/>
              <a:ext cx="127625" cy="125721"/>
            </a:xfrm>
            <a:custGeom>
              <a:avLst/>
              <a:gdLst/>
              <a:ahLst/>
              <a:cxnLst>
                <a:cxn ang="0">
                  <a:pos x="0" y="2147483646"/>
                </a:cxn>
                <a:cxn ang="0">
                  <a:pos x="0" y="2147483646"/>
                </a:cxn>
                <a:cxn ang="0">
                  <a:pos x="2147483646" y="2147483646"/>
                </a:cxn>
                <a:cxn ang="0">
                  <a:pos x="2147483646" y="0"/>
                </a:cxn>
              </a:cxnLst>
              <a:pathLst>
                <a:path w="46" h="45">
                  <a:moveTo>
                    <a:pt x="0" y="24"/>
                  </a:moveTo>
                  <a:cubicBezTo>
                    <a:pt x="0" y="24"/>
                    <a:pt x="0" y="24"/>
                    <a:pt x="0" y="24"/>
                  </a:cubicBezTo>
                  <a:cubicBezTo>
                    <a:pt x="2" y="26"/>
                    <a:pt x="23" y="45"/>
                    <a:pt x="35" y="29"/>
                  </a:cubicBezTo>
                  <a:cubicBezTo>
                    <a:pt x="46" y="13"/>
                    <a:pt x="35" y="1"/>
                    <a:pt x="3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8" name="Freeform 1328"/>
            <p:cNvSpPr/>
            <p:nvPr/>
          </p:nvSpPr>
          <p:spPr>
            <a:xfrm>
              <a:off x="1709193" y="3210195"/>
              <a:ext cx="245727" cy="121911"/>
            </a:xfrm>
            <a:custGeom>
              <a:avLst/>
              <a:gdLst/>
              <a:ahLst/>
              <a:cxnLst>
                <a:cxn ang="0">
                  <a:pos x="0" y="2147483646"/>
                </a:cxn>
                <a:cxn ang="0">
                  <a:pos x="2147483646" y="2147483646"/>
                </a:cxn>
                <a:cxn ang="0">
                  <a:pos x="2147483646" y="2147483646"/>
                </a:cxn>
                <a:cxn ang="0">
                  <a:pos x="2147483646" y="2147483646"/>
                </a:cxn>
                <a:cxn ang="0">
                  <a:pos x="2147483646" y="0"/>
                </a:cxn>
              </a:cxnLst>
              <a:pathLst>
                <a:path w="88" h="44">
                  <a:moveTo>
                    <a:pt x="0" y="10"/>
                  </a:moveTo>
                  <a:cubicBezTo>
                    <a:pt x="0" y="10"/>
                    <a:pt x="0" y="38"/>
                    <a:pt x="14" y="38"/>
                  </a:cubicBezTo>
                  <a:cubicBezTo>
                    <a:pt x="28" y="38"/>
                    <a:pt x="37" y="13"/>
                    <a:pt x="37" y="13"/>
                  </a:cubicBezTo>
                  <a:cubicBezTo>
                    <a:pt x="37" y="13"/>
                    <a:pt x="52" y="44"/>
                    <a:pt x="71" y="32"/>
                  </a:cubicBezTo>
                  <a:cubicBezTo>
                    <a:pt x="88" y="20"/>
                    <a:pt x="82" y="1"/>
                    <a:pt x="8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79" name="Freeform 1329"/>
            <p:cNvSpPr/>
            <p:nvPr/>
          </p:nvSpPr>
          <p:spPr>
            <a:xfrm>
              <a:off x="1459657" y="3170193"/>
              <a:ext cx="1207679" cy="575267"/>
            </a:xfrm>
            <a:custGeom>
              <a:avLst/>
              <a:gdLst/>
              <a:ahLst/>
              <a:cxnLst>
                <a:cxn ang="0">
                  <a:pos x="0" y="2147483646"/>
                </a:cxn>
                <a:cxn ang="0">
                  <a:pos x="2147483646" y="2147483646"/>
                </a:cxn>
                <a:cxn ang="0">
                  <a:pos x="2147483646" y="0"/>
                </a:cxn>
              </a:cxnLst>
              <a:pathLst>
                <a:path w="433" h="206">
                  <a:moveTo>
                    <a:pt x="0" y="175"/>
                  </a:moveTo>
                  <a:cubicBezTo>
                    <a:pt x="0" y="175"/>
                    <a:pt x="105" y="206"/>
                    <a:pt x="209" y="143"/>
                  </a:cubicBezTo>
                  <a:cubicBezTo>
                    <a:pt x="313" y="80"/>
                    <a:pt x="433" y="0"/>
                    <a:pt x="43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80" name="Freeform 1330"/>
            <p:cNvSpPr/>
            <p:nvPr/>
          </p:nvSpPr>
          <p:spPr>
            <a:xfrm>
              <a:off x="1545375" y="3383537"/>
              <a:ext cx="1213394" cy="558123"/>
            </a:xfrm>
            <a:custGeom>
              <a:avLst/>
              <a:gdLst/>
              <a:ahLst/>
              <a:cxnLst>
                <a:cxn ang="0">
                  <a:pos x="0" y="2147483646"/>
                </a:cxn>
                <a:cxn ang="0">
                  <a:pos x="2147483646" y="2147483646"/>
                </a:cxn>
                <a:cxn ang="0">
                  <a:pos x="2147483646" y="0"/>
                </a:cxn>
              </a:cxnLst>
              <a:pathLst>
                <a:path w="435" h="200">
                  <a:moveTo>
                    <a:pt x="0" y="189"/>
                  </a:moveTo>
                  <a:cubicBezTo>
                    <a:pt x="0" y="189"/>
                    <a:pt x="142" y="200"/>
                    <a:pt x="244" y="136"/>
                  </a:cubicBezTo>
                  <a:cubicBezTo>
                    <a:pt x="346" y="71"/>
                    <a:pt x="435" y="0"/>
                    <a:pt x="435"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81" name="Freeform 1331"/>
            <p:cNvSpPr/>
            <p:nvPr/>
          </p:nvSpPr>
          <p:spPr>
            <a:xfrm>
              <a:off x="1648237" y="3654027"/>
              <a:ext cx="1232442" cy="540979"/>
            </a:xfrm>
            <a:custGeom>
              <a:avLst/>
              <a:gdLst/>
              <a:ahLst/>
              <a:cxnLst>
                <a:cxn ang="0">
                  <a:pos x="0" y="2147483646"/>
                </a:cxn>
                <a:cxn ang="0">
                  <a:pos x="2147483646" y="0"/>
                </a:cxn>
              </a:cxnLst>
              <a:pathLst>
                <a:path w="442" h="194">
                  <a:moveTo>
                    <a:pt x="0" y="194"/>
                  </a:moveTo>
                  <a:cubicBezTo>
                    <a:pt x="0" y="194"/>
                    <a:pt x="348" y="175"/>
                    <a:pt x="44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82" name="Freeform 1332"/>
            <p:cNvSpPr/>
            <p:nvPr/>
          </p:nvSpPr>
          <p:spPr>
            <a:xfrm>
              <a:off x="1751100" y="4010235"/>
              <a:ext cx="1283873" cy="582886"/>
            </a:xfrm>
            <a:custGeom>
              <a:avLst/>
              <a:gdLst/>
              <a:ahLst/>
              <a:cxnLst>
                <a:cxn ang="0">
                  <a:pos x="0" y="2147483646"/>
                </a:cxn>
                <a:cxn ang="0">
                  <a:pos x="2147483646" y="2147483646"/>
                </a:cxn>
                <a:cxn ang="0">
                  <a:pos x="2147483646" y="0"/>
                </a:cxn>
              </a:cxnLst>
              <a:pathLst>
                <a:path w="460" h="209">
                  <a:moveTo>
                    <a:pt x="0" y="161"/>
                  </a:moveTo>
                  <a:cubicBezTo>
                    <a:pt x="0" y="161"/>
                    <a:pt x="91" y="209"/>
                    <a:pt x="215" y="151"/>
                  </a:cubicBezTo>
                  <a:cubicBezTo>
                    <a:pt x="340" y="92"/>
                    <a:pt x="460" y="0"/>
                    <a:pt x="46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83" name="Freeform 1333"/>
            <p:cNvSpPr/>
            <p:nvPr/>
          </p:nvSpPr>
          <p:spPr>
            <a:xfrm>
              <a:off x="1886344" y="4320726"/>
              <a:ext cx="1259110" cy="470500"/>
            </a:xfrm>
            <a:custGeom>
              <a:avLst/>
              <a:gdLst/>
              <a:ahLst/>
              <a:cxnLst>
                <a:cxn ang="0">
                  <a:pos x="0" y="2147483646"/>
                </a:cxn>
                <a:cxn ang="0">
                  <a:pos x="2147483646" y="0"/>
                </a:cxn>
              </a:cxnLst>
              <a:pathLst>
                <a:path w="452" h="169">
                  <a:moveTo>
                    <a:pt x="0" y="169"/>
                  </a:moveTo>
                  <a:cubicBezTo>
                    <a:pt x="0" y="169"/>
                    <a:pt x="251" y="168"/>
                    <a:pt x="45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84" name="Freeform 1334"/>
            <p:cNvSpPr/>
            <p:nvPr/>
          </p:nvSpPr>
          <p:spPr>
            <a:xfrm>
              <a:off x="1973968" y="4574072"/>
              <a:ext cx="1245776" cy="609554"/>
            </a:xfrm>
            <a:custGeom>
              <a:avLst/>
              <a:gdLst/>
              <a:ahLst/>
              <a:cxnLst>
                <a:cxn ang="0">
                  <a:pos x="0" y="2147483646"/>
                </a:cxn>
                <a:cxn ang="0">
                  <a:pos x="2147483646" y="0"/>
                </a:cxn>
              </a:cxnLst>
              <a:pathLst>
                <a:path w="446" h="218">
                  <a:moveTo>
                    <a:pt x="0" y="158"/>
                  </a:moveTo>
                  <a:cubicBezTo>
                    <a:pt x="0" y="158"/>
                    <a:pt x="202" y="218"/>
                    <a:pt x="446"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85" name="Freeform 1335"/>
            <p:cNvSpPr/>
            <p:nvPr/>
          </p:nvSpPr>
          <p:spPr>
            <a:xfrm>
              <a:off x="2084450" y="4903613"/>
              <a:ext cx="1213394" cy="533360"/>
            </a:xfrm>
            <a:custGeom>
              <a:avLst/>
              <a:gdLst/>
              <a:ahLst/>
              <a:cxnLst>
                <a:cxn ang="0">
                  <a:pos x="0" y="2147483646"/>
                </a:cxn>
                <a:cxn ang="0">
                  <a:pos x="0" y="2147483646"/>
                </a:cxn>
                <a:cxn ang="0">
                  <a:pos x="2147483646" y="0"/>
                </a:cxn>
              </a:cxnLst>
              <a:pathLst>
                <a:path w="435" h="191">
                  <a:moveTo>
                    <a:pt x="0" y="131"/>
                  </a:moveTo>
                  <a:cubicBezTo>
                    <a:pt x="0" y="131"/>
                    <a:pt x="0" y="131"/>
                    <a:pt x="0" y="131"/>
                  </a:cubicBezTo>
                  <a:cubicBezTo>
                    <a:pt x="2" y="132"/>
                    <a:pt x="190" y="191"/>
                    <a:pt x="435"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86" name="Freeform 1336"/>
            <p:cNvSpPr/>
            <p:nvPr/>
          </p:nvSpPr>
          <p:spPr>
            <a:xfrm>
              <a:off x="2187312" y="5113147"/>
              <a:ext cx="1171487" cy="539074"/>
            </a:xfrm>
            <a:custGeom>
              <a:avLst/>
              <a:gdLst/>
              <a:ahLst/>
              <a:cxnLst>
                <a:cxn ang="0">
                  <a:pos x="0" y="2147483646"/>
                </a:cxn>
                <a:cxn ang="0">
                  <a:pos x="0" y="2147483646"/>
                </a:cxn>
                <a:cxn ang="0">
                  <a:pos x="2147483646" y="0"/>
                </a:cxn>
              </a:cxnLst>
              <a:pathLst>
                <a:path w="420" h="193">
                  <a:moveTo>
                    <a:pt x="0" y="145"/>
                  </a:moveTo>
                  <a:cubicBezTo>
                    <a:pt x="0" y="145"/>
                    <a:pt x="0" y="145"/>
                    <a:pt x="0" y="145"/>
                  </a:cubicBezTo>
                  <a:cubicBezTo>
                    <a:pt x="3" y="146"/>
                    <a:pt x="251" y="193"/>
                    <a:pt x="42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87" name="Freeform 1343"/>
            <p:cNvSpPr/>
            <p:nvPr/>
          </p:nvSpPr>
          <p:spPr>
            <a:xfrm>
              <a:off x="2175883" y="926272"/>
              <a:ext cx="516216" cy="37144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85" h="133">
                  <a:moveTo>
                    <a:pt x="156" y="7"/>
                  </a:moveTo>
                  <a:cubicBezTo>
                    <a:pt x="166" y="4"/>
                    <a:pt x="175" y="2"/>
                    <a:pt x="185" y="0"/>
                  </a:cubicBezTo>
                  <a:cubicBezTo>
                    <a:pt x="185" y="0"/>
                    <a:pt x="173" y="12"/>
                    <a:pt x="157" y="29"/>
                  </a:cubicBezTo>
                  <a:cubicBezTo>
                    <a:pt x="144" y="42"/>
                    <a:pt x="127" y="59"/>
                    <a:pt x="112" y="75"/>
                  </a:cubicBezTo>
                  <a:cubicBezTo>
                    <a:pt x="112" y="75"/>
                    <a:pt x="112" y="75"/>
                    <a:pt x="112" y="75"/>
                  </a:cubicBezTo>
                  <a:cubicBezTo>
                    <a:pt x="92" y="96"/>
                    <a:pt x="73" y="114"/>
                    <a:pt x="66" y="122"/>
                  </a:cubicBezTo>
                  <a:cubicBezTo>
                    <a:pt x="66" y="122"/>
                    <a:pt x="66" y="122"/>
                    <a:pt x="66" y="122"/>
                  </a:cubicBezTo>
                  <a:cubicBezTo>
                    <a:pt x="25" y="128"/>
                    <a:pt x="2" y="133"/>
                    <a:pt x="0" y="133"/>
                  </a:cubicBezTo>
                  <a:cubicBezTo>
                    <a:pt x="45" y="88"/>
                    <a:pt x="156" y="7"/>
                    <a:pt x="156" y="7"/>
                  </a:cubicBezTo>
                  <a:close/>
                </a:path>
              </a:pathLst>
            </a:custGeom>
            <a:solidFill>
              <a:srgbClr val="FF91C7"/>
            </a:solidFill>
            <a:ln w="9525">
              <a:noFill/>
            </a:ln>
          </p:spPr>
          <p:txBody>
            <a:bodyPr/>
            <a:p>
              <a:endParaRPr lang="en-US"/>
            </a:p>
          </p:txBody>
        </p:sp>
        <p:sp>
          <p:nvSpPr>
            <p:cNvPr id="10688" name="Freeform 1349"/>
            <p:cNvSpPr/>
            <p:nvPr/>
          </p:nvSpPr>
          <p:spPr>
            <a:xfrm>
              <a:off x="2360654" y="1135806"/>
              <a:ext cx="127625" cy="131435"/>
            </a:xfrm>
            <a:custGeom>
              <a:avLst/>
              <a:gdLst/>
              <a:ahLst/>
              <a:cxnLst>
                <a:cxn ang="0">
                  <a:pos x="2147483646" y="0"/>
                </a:cxn>
                <a:cxn ang="0">
                  <a:pos x="0" y="2147483646"/>
                </a:cxn>
                <a:cxn ang="0">
                  <a:pos x="0" y="2147483646"/>
                </a:cxn>
              </a:cxnLst>
              <a:pathLst>
                <a:path w="46" h="47">
                  <a:moveTo>
                    <a:pt x="46" y="0"/>
                  </a:moveTo>
                  <a:cubicBezTo>
                    <a:pt x="26" y="21"/>
                    <a:pt x="7" y="39"/>
                    <a:pt x="0" y="47"/>
                  </a:cubicBezTo>
                  <a:cubicBezTo>
                    <a:pt x="0" y="47"/>
                    <a:pt x="0" y="47"/>
                    <a:pt x="0"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89" name="Freeform 1350"/>
            <p:cNvSpPr/>
            <p:nvPr/>
          </p:nvSpPr>
          <p:spPr>
            <a:xfrm>
              <a:off x="2488279" y="926272"/>
              <a:ext cx="203820" cy="209534"/>
            </a:xfrm>
            <a:custGeom>
              <a:avLst/>
              <a:gdLst/>
              <a:ahLst/>
              <a:cxnLst>
                <a:cxn ang="0">
                  <a:pos x="2147483646" y="0"/>
                </a:cxn>
                <a:cxn ang="0">
                  <a:pos x="2147483646" y="2147483646"/>
                </a:cxn>
                <a:cxn ang="0">
                  <a:pos x="0" y="2147483646"/>
                </a:cxn>
              </a:cxnLst>
              <a:pathLst>
                <a:path w="73" h="75">
                  <a:moveTo>
                    <a:pt x="73" y="0"/>
                  </a:moveTo>
                  <a:cubicBezTo>
                    <a:pt x="73" y="0"/>
                    <a:pt x="61" y="12"/>
                    <a:pt x="45" y="29"/>
                  </a:cubicBezTo>
                  <a:cubicBezTo>
                    <a:pt x="32" y="42"/>
                    <a:pt x="15" y="59"/>
                    <a:pt x="0" y="7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0" name="Freeform 1366"/>
            <p:cNvSpPr/>
            <p:nvPr/>
          </p:nvSpPr>
          <p:spPr>
            <a:xfrm>
              <a:off x="3740838" y="5537331"/>
              <a:ext cx="36192" cy="295253"/>
            </a:xfrm>
            <a:custGeom>
              <a:avLst/>
              <a:gdLst/>
              <a:ahLst/>
              <a:cxnLst>
                <a:cxn ang="0">
                  <a:pos x="0" y="2147483646"/>
                </a:cxn>
                <a:cxn ang="0">
                  <a:pos x="2147483646" y="0"/>
                </a:cxn>
              </a:cxnLst>
              <a:pathLst>
                <a:path w="13" h="106">
                  <a:moveTo>
                    <a:pt x="0" y="106"/>
                  </a:moveTo>
                  <a:cubicBezTo>
                    <a:pt x="0" y="106"/>
                    <a:pt x="0" y="34"/>
                    <a:pt x="1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691" name="Freeform 1383"/>
            <p:cNvSpPr/>
            <p:nvPr/>
          </p:nvSpPr>
          <p:spPr>
            <a:xfrm>
              <a:off x="4491351" y="5611620"/>
              <a:ext cx="17144" cy="30478"/>
            </a:xfrm>
            <a:custGeom>
              <a:avLst/>
              <a:gdLst/>
              <a:ahLst/>
              <a:cxnLst>
                <a:cxn ang="0">
                  <a:pos x="2147483646" y="0"/>
                </a:cxn>
                <a:cxn ang="0">
                  <a:pos x="0" y="2147483646"/>
                </a:cxn>
                <a:cxn ang="0">
                  <a:pos x="2147483646" y="2147483646"/>
                </a:cxn>
              </a:cxnLst>
              <a:pathLst>
                <a:path w="6" h="11">
                  <a:moveTo>
                    <a:pt x="6" y="0"/>
                  </a:moveTo>
                  <a:cubicBezTo>
                    <a:pt x="3" y="2"/>
                    <a:pt x="1" y="6"/>
                    <a:pt x="0" y="10"/>
                  </a:cubicBezTo>
                  <a:cubicBezTo>
                    <a:pt x="1" y="10"/>
                    <a:pt x="1" y="10"/>
                    <a:pt x="2"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2" name="Freeform 1384"/>
            <p:cNvSpPr/>
            <p:nvPr/>
          </p:nvSpPr>
          <p:spPr>
            <a:xfrm>
              <a:off x="4586594" y="5604001"/>
              <a:ext cx="5715" cy="30478"/>
            </a:xfrm>
            <a:custGeom>
              <a:avLst/>
              <a:gdLst/>
              <a:ahLst/>
              <a:cxnLst>
                <a:cxn ang="0">
                  <a:pos x="2147483646" y="0"/>
                </a:cxn>
                <a:cxn ang="0">
                  <a:pos x="2147483646" y="2147483646"/>
                </a:cxn>
              </a:cxnLst>
              <a:pathLst>
                <a:path w="2" h="11">
                  <a:moveTo>
                    <a:pt x="2" y="0"/>
                  </a:moveTo>
                  <a:cubicBezTo>
                    <a:pt x="1" y="4"/>
                    <a:pt x="0" y="8"/>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3" name="Freeform 1385"/>
            <p:cNvSpPr/>
            <p:nvPr/>
          </p:nvSpPr>
          <p:spPr>
            <a:xfrm>
              <a:off x="4398013" y="5731626"/>
              <a:ext cx="15239" cy="36192"/>
            </a:xfrm>
            <a:custGeom>
              <a:avLst/>
              <a:gdLst/>
              <a:ahLst/>
              <a:cxnLst>
                <a:cxn ang="0">
                  <a:pos x="2147483646" y="0"/>
                </a:cxn>
                <a:cxn ang="0">
                  <a:pos x="2147483646" y="2147483646"/>
                </a:cxn>
              </a:cxnLst>
              <a:pathLst>
                <a:path w="6" h="13">
                  <a:moveTo>
                    <a:pt x="6" y="0"/>
                  </a:moveTo>
                  <a:cubicBezTo>
                    <a:pt x="5" y="4"/>
                    <a:pt x="0" y="10"/>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4" name="Freeform 1386"/>
            <p:cNvSpPr/>
            <p:nvPr/>
          </p:nvSpPr>
          <p:spPr>
            <a:xfrm>
              <a:off x="4497066" y="5737341"/>
              <a:ext cx="9524" cy="43812"/>
            </a:xfrm>
            <a:custGeom>
              <a:avLst/>
              <a:gdLst/>
              <a:ahLst/>
              <a:cxnLst>
                <a:cxn ang="0">
                  <a:pos x="2147483646" y="0"/>
                </a:cxn>
                <a:cxn ang="0">
                  <a:pos x="2147483646" y="2147483646"/>
                </a:cxn>
              </a:cxnLst>
              <a:pathLst>
                <a:path w="3" h="16">
                  <a:moveTo>
                    <a:pt x="3" y="0"/>
                  </a:moveTo>
                  <a:cubicBezTo>
                    <a:pt x="3" y="6"/>
                    <a:pt x="0" y="11"/>
                    <a:pt x="1"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5" name="Freeform 1387"/>
            <p:cNvSpPr/>
            <p:nvPr/>
          </p:nvSpPr>
          <p:spPr>
            <a:xfrm>
              <a:off x="4590404" y="5748770"/>
              <a:ext cx="9524" cy="41907"/>
            </a:xfrm>
            <a:custGeom>
              <a:avLst/>
              <a:gdLst/>
              <a:ahLst/>
              <a:cxnLst>
                <a:cxn ang="0">
                  <a:pos x="2147483646" y="0"/>
                </a:cxn>
                <a:cxn ang="0">
                  <a:pos x="2147483646" y="2147483646"/>
                </a:cxn>
              </a:cxnLst>
              <a:pathLst>
                <a:path w="4" h="15">
                  <a:moveTo>
                    <a:pt x="1" y="0"/>
                  </a:moveTo>
                  <a:cubicBezTo>
                    <a:pt x="0" y="4"/>
                    <a:pt x="0" y="12"/>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6" name="Freeform 1388"/>
            <p:cNvSpPr/>
            <p:nvPr/>
          </p:nvSpPr>
          <p:spPr>
            <a:xfrm>
              <a:off x="4695171" y="5777343"/>
              <a:ext cx="11429" cy="36192"/>
            </a:xfrm>
            <a:custGeom>
              <a:avLst/>
              <a:gdLst/>
              <a:ahLst/>
              <a:cxnLst>
                <a:cxn ang="0">
                  <a:pos x="2147483646" y="0"/>
                </a:cxn>
                <a:cxn ang="0">
                  <a:pos x="2147483646" y="2147483646"/>
                </a:cxn>
              </a:cxnLst>
              <a:pathLst>
                <a:path w="4" h="13">
                  <a:moveTo>
                    <a:pt x="1" y="0"/>
                  </a:moveTo>
                  <a:cubicBezTo>
                    <a:pt x="0" y="5"/>
                    <a:pt x="2"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7" name="Freeform 1389"/>
            <p:cNvSpPr/>
            <p:nvPr/>
          </p:nvSpPr>
          <p:spPr>
            <a:xfrm>
              <a:off x="4801843" y="5754484"/>
              <a:ext cx="13334" cy="49526"/>
            </a:xfrm>
            <a:custGeom>
              <a:avLst/>
              <a:gdLst/>
              <a:ahLst/>
              <a:cxnLst>
                <a:cxn ang="0">
                  <a:pos x="0" y="0"/>
                </a:cxn>
                <a:cxn ang="0">
                  <a:pos x="2147483646" y="2147483646"/>
                </a:cxn>
              </a:cxnLst>
              <a:pathLst>
                <a:path w="5" h="18">
                  <a:moveTo>
                    <a:pt x="0" y="0"/>
                  </a:moveTo>
                  <a:cubicBezTo>
                    <a:pt x="1" y="6"/>
                    <a:pt x="5" y="11"/>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8" name="Freeform 1390"/>
            <p:cNvSpPr/>
            <p:nvPr/>
          </p:nvSpPr>
          <p:spPr>
            <a:xfrm>
              <a:off x="4518019" y="5904968"/>
              <a:ext cx="3810" cy="30478"/>
            </a:xfrm>
            <a:custGeom>
              <a:avLst/>
              <a:gdLst/>
              <a:ahLst/>
              <a:cxnLst>
                <a:cxn ang="0">
                  <a:pos x="2147483646" y="0"/>
                </a:cxn>
                <a:cxn ang="0">
                  <a:pos x="2147483646" y="2147483646"/>
                </a:cxn>
              </a:cxnLst>
              <a:pathLst>
                <a:path w="2" h="11">
                  <a:moveTo>
                    <a:pt x="2" y="0"/>
                  </a:moveTo>
                  <a:cubicBezTo>
                    <a:pt x="0" y="4"/>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699" name="Freeform 1391"/>
            <p:cNvSpPr/>
            <p:nvPr/>
          </p:nvSpPr>
          <p:spPr>
            <a:xfrm>
              <a:off x="4662789" y="5918302"/>
              <a:ext cx="11429" cy="24763"/>
            </a:xfrm>
            <a:custGeom>
              <a:avLst/>
              <a:gdLst/>
              <a:ahLst/>
              <a:cxnLst>
                <a:cxn ang="0">
                  <a:pos x="2147483646" y="0"/>
                </a:cxn>
                <a:cxn ang="0">
                  <a:pos x="2147483646" y="2147483646"/>
                </a:cxn>
              </a:cxnLst>
              <a:pathLst>
                <a:path w="4" h="9">
                  <a:moveTo>
                    <a:pt x="1" y="0"/>
                  </a:moveTo>
                  <a:cubicBezTo>
                    <a:pt x="0" y="4"/>
                    <a:pt x="0" y="8"/>
                    <a:pt x="4"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0" name="Freeform 1392"/>
            <p:cNvSpPr/>
            <p:nvPr/>
          </p:nvSpPr>
          <p:spPr>
            <a:xfrm>
              <a:off x="4801843" y="5904968"/>
              <a:ext cx="5715" cy="28573"/>
            </a:xfrm>
            <a:custGeom>
              <a:avLst/>
              <a:gdLst/>
              <a:ahLst/>
              <a:cxnLst>
                <a:cxn ang="0">
                  <a:pos x="2147483646" y="0"/>
                </a:cxn>
                <a:cxn ang="0">
                  <a:pos x="2147483646" y="2147483646"/>
                </a:cxn>
              </a:cxnLst>
              <a:pathLst>
                <a:path w="2" h="10">
                  <a:moveTo>
                    <a:pt x="1" y="0"/>
                  </a:moveTo>
                  <a:cubicBezTo>
                    <a:pt x="0" y="4"/>
                    <a:pt x="1"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1" name="Freeform 1397"/>
            <p:cNvSpPr/>
            <p:nvPr/>
          </p:nvSpPr>
          <p:spPr>
            <a:xfrm>
              <a:off x="4131334" y="5765913"/>
              <a:ext cx="22858" cy="30478"/>
            </a:xfrm>
            <a:custGeom>
              <a:avLst/>
              <a:gdLst/>
              <a:ahLst/>
              <a:cxnLst>
                <a:cxn ang="0">
                  <a:pos x="2147483646" y="0"/>
                </a:cxn>
                <a:cxn ang="0">
                  <a:pos x="2147483646" y="2147483646"/>
                </a:cxn>
              </a:cxnLst>
              <a:pathLst>
                <a:path w="8" h="11">
                  <a:moveTo>
                    <a:pt x="3" y="0"/>
                  </a:moveTo>
                  <a:cubicBezTo>
                    <a:pt x="0" y="3"/>
                    <a:pt x="4" y="10"/>
                    <a:pt x="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2" name="Freeform 1398"/>
            <p:cNvSpPr/>
            <p:nvPr/>
          </p:nvSpPr>
          <p:spPr>
            <a:xfrm>
              <a:off x="4260864" y="5739245"/>
              <a:ext cx="17144" cy="34287"/>
            </a:xfrm>
            <a:custGeom>
              <a:avLst/>
              <a:gdLst/>
              <a:ahLst/>
              <a:cxnLst>
                <a:cxn ang="0">
                  <a:pos x="0" y="0"/>
                </a:cxn>
                <a:cxn ang="0">
                  <a:pos x="2147483646" y="2147483646"/>
                </a:cxn>
              </a:cxnLst>
              <a:pathLst>
                <a:path w="6" h="12">
                  <a:moveTo>
                    <a:pt x="0" y="0"/>
                  </a:moveTo>
                  <a:cubicBezTo>
                    <a:pt x="2" y="4"/>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3" name="Freeform 1399"/>
            <p:cNvSpPr/>
            <p:nvPr/>
          </p:nvSpPr>
          <p:spPr>
            <a:xfrm>
              <a:off x="4152287" y="5912587"/>
              <a:ext cx="15239" cy="30478"/>
            </a:xfrm>
            <a:custGeom>
              <a:avLst/>
              <a:gdLst/>
              <a:ahLst/>
              <a:cxnLst>
                <a:cxn ang="0">
                  <a:pos x="0" y="0"/>
                </a:cxn>
                <a:cxn ang="0">
                  <a:pos x="2147483646" y="2147483646"/>
                </a:cxn>
              </a:cxnLst>
              <a:pathLst>
                <a:path w="6" h="11">
                  <a:moveTo>
                    <a:pt x="0" y="0"/>
                  </a:moveTo>
                  <a:cubicBezTo>
                    <a:pt x="1" y="4"/>
                    <a:pt x="3" y="8"/>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4" name="Freeform 1400"/>
            <p:cNvSpPr/>
            <p:nvPr/>
          </p:nvSpPr>
          <p:spPr>
            <a:xfrm>
              <a:off x="4283722" y="5880205"/>
              <a:ext cx="9524" cy="32383"/>
            </a:xfrm>
            <a:custGeom>
              <a:avLst/>
              <a:gdLst/>
              <a:ahLst/>
              <a:cxnLst>
                <a:cxn ang="0">
                  <a:pos x="0" y="0"/>
                </a:cxn>
                <a:cxn ang="0">
                  <a:pos x="2147483646" y="2147483646"/>
                </a:cxn>
              </a:cxnLst>
              <a:pathLst>
                <a:path w="4" h="12">
                  <a:moveTo>
                    <a:pt x="0" y="0"/>
                  </a:moveTo>
                  <a:cubicBezTo>
                    <a:pt x="1" y="4"/>
                    <a:pt x="1" y="9"/>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5" name="Freeform 1401"/>
            <p:cNvSpPr/>
            <p:nvPr/>
          </p:nvSpPr>
          <p:spPr>
            <a:xfrm>
              <a:off x="4394204" y="5885919"/>
              <a:ext cx="11429" cy="32383"/>
            </a:xfrm>
            <a:custGeom>
              <a:avLst/>
              <a:gdLst/>
              <a:ahLst/>
              <a:cxnLst>
                <a:cxn ang="0">
                  <a:pos x="0" y="0"/>
                </a:cxn>
                <a:cxn ang="0">
                  <a:pos x="2147483646" y="2147483646"/>
                </a:cxn>
              </a:cxnLst>
              <a:pathLst>
                <a:path w="4" h="12">
                  <a:moveTo>
                    <a:pt x="0" y="0"/>
                  </a:moveTo>
                  <a:cubicBezTo>
                    <a:pt x="3" y="3"/>
                    <a:pt x="4"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6" name="Freeform 1402"/>
            <p:cNvSpPr/>
            <p:nvPr/>
          </p:nvSpPr>
          <p:spPr>
            <a:xfrm>
              <a:off x="3841795" y="5731626"/>
              <a:ext cx="22858" cy="34287"/>
            </a:xfrm>
            <a:custGeom>
              <a:avLst/>
              <a:gdLst/>
              <a:ahLst/>
              <a:cxnLst>
                <a:cxn ang="0">
                  <a:pos x="0" y="0"/>
                </a:cxn>
                <a:cxn ang="0">
                  <a:pos x="2147483646" y="2147483646"/>
                </a:cxn>
              </a:cxnLst>
              <a:pathLst>
                <a:path w="8" h="12">
                  <a:moveTo>
                    <a:pt x="0" y="0"/>
                  </a:moveTo>
                  <a:cubicBezTo>
                    <a:pt x="0" y="5"/>
                    <a:pt x="3" y="10"/>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7" name="Freeform 1403"/>
            <p:cNvSpPr/>
            <p:nvPr/>
          </p:nvSpPr>
          <p:spPr>
            <a:xfrm>
              <a:off x="3923704" y="5703053"/>
              <a:ext cx="19049" cy="22858"/>
            </a:xfrm>
            <a:custGeom>
              <a:avLst/>
              <a:gdLst/>
              <a:ahLst/>
              <a:cxnLst>
                <a:cxn ang="0">
                  <a:pos x="0" y="0"/>
                </a:cxn>
                <a:cxn ang="0">
                  <a:pos x="2147483646" y="2147483646"/>
                </a:cxn>
              </a:cxnLst>
              <a:pathLst>
                <a:path w="7" h="8">
                  <a:moveTo>
                    <a:pt x="0" y="0"/>
                  </a:moveTo>
                  <a:cubicBezTo>
                    <a:pt x="0" y="4"/>
                    <a:pt x="3" y="7"/>
                    <a:pt x="7"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8" name="Freeform 1404"/>
            <p:cNvSpPr/>
            <p:nvPr/>
          </p:nvSpPr>
          <p:spPr>
            <a:xfrm>
              <a:off x="4022757" y="5682100"/>
              <a:ext cx="20953" cy="32383"/>
            </a:xfrm>
            <a:custGeom>
              <a:avLst/>
              <a:gdLst/>
              <a:ahLst/>
              <a:cxnLst>
                <a:cxn ang="0">
                  <a:pos x="2147483646" y="0"/>
                </a:cxn>
                <a:cxn ang="0">
                  <a:pos x="2147483646" y="2147483646"/>
                </a:cxn>
              </a:cxnLst>
              <a:pathLst>
                <a:path w="7" h="12">
                  <a:moveTo>
                    <a:pt x="1" y="0"/>
                  </a:moveTo>
                  <a:cubicBezTo>
                    <a:pt x="0" y="5"/>
                    <a:pt x="2" y="10"/>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09" name="Freeform 1405"/>
            <p:cNvSpPr/>
            <p:nvPr/>
          </p:nvSpPr>
          <p:spPr>
            <a:xfrm>
              <a:off x="3677978" y="5855442"/>
              <a:ext cx="11429" cy="36192"/>
            </a:xfrm>
            <a:custGeom>
              <a:avLst/>
              <a:gdLst/>
              <a:ahLst/>
              <a:cxnLst>
                <a:cxn ang="0">
                  <a:pos x="2147483646" y="0"/>
                </a:cxn>
                <a:cxn ang="0">
                  <a:pos x="2147483646" y="2147483646"/>
                </a:cxn>
              </a:cxnLst>
              <a:pathLst>
                <a:path w="4" h="13">
                  <a:moveTo>
                    <a:pt x="1" y="0"/>
                  </a:moveTo>
                  <a:cubicBezTo>
                    <a:pt x="0" y="4"/>
                    <a:pt x="0"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0" name="Freeform 1406"/>
            <p:cNvSpPr/>
            <p:nvPr/>
          </p:nvSpPr>
          <p:spPr>
            <a:xfrm>
              <a:off x="3782745" y="5863061"/>
              <a:ext cx="5715" cy="30478"/>
            </a:xfrm>
            <a:custGeom>
              <a:avLst/>
              <a:gdLst/>
              <a:ahLst/>
              <a:cxnLst>
                <a:cxn ang="0">
                  <a:pos x="2147483646" y="0"/>
                </a:cxn>
                <a:cxn ang="0">
                  <a:pos x="2147483646" y="2147483646"/>
                </a:cxn>
              </a:cxnLst>
              <a:pathLst>
                <a:path w="2" h="11">
                  <a:moveTo>
                    <a:pt x="2" y="0"/>
                  </a:moveTo>
                  <a:cubicBezTo>
                    <a:pt x="1" y="4"/>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1" name="Freeform 1407"/>
            <p:cNvSpPr/>
            <p:nvPr/>
          </p:nvSpPr>
          <p:spPr>
            <a:xfrm>
              <a:off x="3925609" y="5826869"/>
              <a:ext cx="13334" cy="38097"/>
            </a:xfrm>
            <a:custGeom>
              <a:avLst/>
              <a:gdLst/>
              <a:ahLst/>
              <a:cxnLst>
                <a:cxn ang="0">
                  <a:pos x="0" y="0"/>
                </a:cxn>
                <a:cxn ang="0">
                  <a:pos x="2147483646" y="2147483646"/>
                </a:cxn>
              </a:cxnLst>
              <a:pathLst>
                <a:path w="5" h="14">
                  <a:moveTo>
                    <a:pt x="0" y="0"/>
                  </a:moveTo>
                  <a:cubicBezTo>
                    <a:pt x="0" y="5"/>
                    <a:pt x="1" y="12"/>
                    <a:pt x="5"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2" name="Freeform 1408"/>
            <p:cNvSpPr/>
            <p:nvPr/>
          </p:nvSpPr>
          <p:spPr>
            <a:xfrm>
              <a:off x="4032281" y="5817345"/>
              <a:ext cx="7619" cy="34287"/>
            </a:xfrm>
            <a:custGeom>
              <a:avLst/>
              <a:gdLst/>
              <a:ahLst/>
              <a:cxnLst>
                <a:cxn ang="0">
                  <a:pos x="2147483646" y="0"/>
                </a:cxn>
                <a:cxn ang="0">
                  <a:pos x="2147483646" y="2147483646"/>
                </a:cxn>
              </a:cxnLst>
              <a:pathLst>
                <a:path w="3" h="12">
                  <a:moveTo>
                    <a:pt x="3" y="0"/>
                  </a:moveTo>
                  <a:cubicBezTo>
                    <a:pt x="2" y="4"/>
                    <a:pt x="0" y="9"/>
                    <a:pt x="3"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3" name="Freeform 1409"/>
            <p:cNvSpPr/>
            <p:nvPr/>
          </p:nvSpPr>
          <p:spPr>
            <a:xfrm>
              <a:off x="3702741" y="5983067"/>
              <a:ext cx="7619" cy="30478"/>
            </a:xfrm>
            <a:custGeom>
              <a:avLst/>
              <a:gdLst/>
              <a:ahLst/>
              <a:cxnLst>
                <a:cxn ang="0">
                  <a:pos x="2147483646" y="0"/>
                </a:cxn>
                <a:cxn ang="0">
                  <a:pos x="2147483646" y="2147483646"/>
                </a:cxn>
              </a:cxnLst>
              <a:pathLst>
                <a:path w="3" h="11">
                  <a:moveTo>
                    <a:pt x="1" y="0"/>
                  </a:moveTo>
                  <a:cubicBezTo>
                    <a:pt x="1" y="4"/>
                    <a:pt x="0" y="9"/>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4" name="Freeform 1410"/>
            <p:cNvSpPr/>
            <p:nvPr/>
          </p:nvSpPr>
          <p:spPr>
            <a:xfrm>
              <a:off x="3860844" y="5958304"/>
              <a:ext cx="11429" cy="36192"/>
            </a:xfrm>
            <a:custGeom>
              <a:avLst/>
              <a:gdLst/>
              <a:ahLst/>
              <a:cxnLst>
                <a:cxn ang="0">
                  <a:pos x="0" y="0"/>
                </a:cxn>
                <a:cxn ang="0">
                  <a:pos x="2147483646" y="2147483646"/>
                </a:cxn>
              </a:cxnLst>
              <a:pathLst>
                <a:path w="4" h="13">
                  <a:moveTo>
                    <a:pt x="0" y="0"/>
                  </a:moveTo>
                  <a:cubicBezTo>
                    <a:pt x="4" y="5"/>
                    <a:pt x="1" y="9"/>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5" name="Freeform 1412"/>
            <p:cNvSpPr/>
            <p:nvPr/>
          </p:nvSpPr>
          <p:spPr>
            <a:xfrm>
              <a:off x="3996090" y="5946869"/>
              <a:ext cx="1905" cy="32383"/>
            </a:xfrm>
            <a:custGeom>
              <a:avLst/>
              <a:gdLst/>
              <a:ahLst/>
              <a:cxnLst>
                <a:cxn ang="0">
                  <a:pos x="0" y="0"/>
                </a:cxn>
                <a:cxn ang="0">
                  <a:pos x="0" y="2147483646"/>
                </a:cxn>
              </a:cxnLst>
              <a:pathLst>
                <a:path w="1" h="12">
                  <a:moveTo>
                    <a:pt x="0" y="0"/>
                  </a:moveTo>
                  <a:cubicBezTo>
                    <a:pt x="1"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6" name="Freeform 1413"/>
            <p:cNvSpPr/>
            <p:nvPr/>
          </p:nvSpPr>
          <p:spPr>
            <a:xfrm>
              <a:off x="4074189" y="5964013"/>
              <a:ext cx="1905" cy="19049"/>
            </a:xfrm>
            <a:custGeom>
              <a:avLst/>
              <a:gdLst/>
              <a:ahLst/>
              <a:cxnLst>
                <a:cxn ang="0">
                  <a:pos x="2147483646" y="0"/>
                </a:cxn>
                <a:cxn ang="0">
                  <a:pos x="2147483646" y="2147483646"/>
                </a:cxn>
              </a:cxnLst>
              <a:pathLst>
                <a:path w="1" h="7">
                  <a:moveTo>
                    <a:pt x="1" y="0"/>
                  </a:moveTo>
                  <a:cubicBezTo>
                    <a:pt x="0" y="2"/>
                    <a:pt x="0" y="5"/>
                    <a:pt x="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7" name="Freeform 1414"/>
            <p:cNvSpPr/>
            <p:nvPr/>
          </p:nvSpPr>
          <p:spPr>
            <a:xfrm>
              <a:off x="1412035" y="5305532"/>
              <a:ext cx="1971528" cy="7962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7" h="285">
                  <a:moveTo>
                    <a:pt x="13" y="100"/>
                  </a:moveTo>
                  <a:cubicBezTo>
                    <a:pt x="0" y="92"/>
                    <a:pt x="6" y="70"/>
                    <a:pt x="14" y="61"/>
                  </a:cubicBezTo>
                  <a:cubicBezTo>
                    <a:pt x="27" y="44"/>
                    <a:pt x="44" y="40"/>
                    <a:pt x="62" y="51"/>
                  </a:cubicBezTo>
                  <a:cubicBezTo>
                    <a:pt x="50" y="25"/>
                    <a:pt x="94" y="0"/>
                    <a:pt x="115" y="2"/>
                  </a:cubicBezTo>
                  <a:cubicBezTo>
                    <a:pt x="149" y="6"/>
                    <a:pt x="154" y="37"/>
                    <a:pt x="154" y="65"/>
                  </a:cubicBezTo>
                  <a:cubicBezTo>
                    <a:pt x="167" y="53"/>
                    <a:pt x="211" y="35"/>
                    <a:pt x="211" y="67"/>
                  </a:cubicBezTo>
                  <a:cubicBezTo>
                    <a:pt x="218" y="54"/>
                    <a:pt x="239" y="52"/>
                    <a:pt x="252" y="56"/>
                  </a:cubicBezTo>
                  <a:cubicBezTo>
                    <a:pt x="270" y="62"/>
                    <a:pt x="272" y="80"/>
                    <a:pt x="276" y="96"/>
                  </a:cubicBezTo>
                  <a:cubicBezTo>
                    <a:pt x="283" y="82"/>
                    <a:pt x="305" y="76"/>
                    <a:pt x="319" y="78"/>
                  </a:cubicBezTo>
                  <a:cubicBezTo>
                    <a:pt x="341" y="80"/>
                    <a:pt x="346" y="96"/>
                    <a:pt x="347" y="114"/>
                  </a:cubicBezTo>
                  <a:cubicBezTo>
                    <a:pt x="359" y="103"/>
                    <a:pt x="373" y="92"/>
                    <a:pt x="391" y="100"/>
                  </a:cubicBezTo>
                  <a:cubicBezTo>
                    <a:pt x="407" y="107"/>
                    <a:pt x="408" y="125"/>
                    <a:pt x="409" y="140"/>
                  </a:cubicBezTo>
                  <a:cubicBezTo>
                    <a:pt x="421" y="137"/>
                    <a:pt x="457" y="130"/>
                    <a:pt x="454" y="155"/>
                  </a:cubicBezTo>
                  <a:cubicBezTo>
                    <a:pt x="451" y="131"/>
                    <a:pt x="477" y="118"/>
                    <a:pt x="497" y="116"/>
                  </a:cubicBezTo>
                  <a:cubicBezTo>
                    <a:pt x="515" y="115"/>
                    <a:pt x="538" y="118"/>
                    <a:pt x="543" y="138"/>
                  </a:cubicBezTo>
                  <a:cubicBezTo>
                    <a:pt x="545" y="148"/>
                    <a:pt x="543" y="158"/>
                    <a:pt x="544" y="167"/>
                  </a:cubicBezTo>
                  <a:cubicBezTo>
                    <a:pt x="552" y="157"/>
                    <a:pt x="563" y="152"/>
                    <a:pt x="577" y="154"/>
                  </a:cubicBezTo>
                  <a:cubicBezTo>
                    <a:pt x="596" y="158"/>
                    <a:pt x="598" y="167"/>
                    <a:pt x="600" y="183"/>
                  </a:cubicBezTo>
                  <a:cubicBezTo>
                    <a:pt x="608" y="180"/>
                    <a:pt x="619" y="182"/>
                    <a:pt x="625" y="188"/>
                  </a:cubicBezTo>
                  <a:cubicBezTo>
                    <a:pt x="635" y="197"/>
                    <a:pt x="631" y="206"/>
                    <a:pt x="630" y="217"/>
                  </a:cubicBezTo>
                  <a:cubicBezTo>
                    <a:pt x="652" y="165"/>
                    <a:pt x="707" y="272"/>
                    <a:pt x="668" y="285"/>
                  </a:cubicBezTo>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0718" name="Freeform 1415"/>
            <p:cNvSpPr/>
            <p:nvPr/>
          </p:nvSpPr>
          <p:spPr>
            <a:xfrm>
              <a:off x="1412035" y="5305532"/>
              <a:ext cx="1971528" cy="7962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7" h="285">
                  <a:moveTo>
                    <a:pt x="13" y="100"/>
                  </a:moveTo>
                  <a:cubicBezTo>
                    <a:pt x="0" y="92"/>
                    <a:pt x="6" y="70"/>
                    <a:pt x="14" y="61"/>
                  </a:cubicBezTo>
                  <a:cubicBezTo>
                    <a:pt x="27" y="44"/>
                    <a:pt x="44" y="40"/>
                    <a:pt x="62" y="51"/>
                  </a:cubicBezTo>
                  <a:cubicBezTo>
                    <a:pt x="50" y="25"/>
                    <a:pt x="94" y="0"/>
                    <a:pt x="115" y="2"/>
                  </a:cubicBezTo>
                  <a:cubicBezTo>
                    <a:pt x="149" y="6"/>
                    <a:pt x="154" y="37"/>
                    <a:pt x="154" y="65"/>
                  </a:cubicBezTo>
                  <a:cubicBezTo>
                    <a:pt x="167" y="53"/>
                    <a:pt x="211" y="35"/>
                    <a:pt x="211" y="67"/>
                  </a:cubicBezTo>
                  <a:cubicBezTo>
                    <a:pt x="218" y="54"/>
                    <a:pt x="239" y="52"/>
                    <a:pt x="252" y="56"/>
                  </a:cubicBezTo>
                  <a:cubicBezTo>
                    <a:pt x="270" y="62"/>
                    <a:pt x="272" y="80"/>
                    <a:pt x="276" y="96"/>
                  </a:cubicBezTo>
                  <a:cubicBezTo>
                    <a:pt x="283" y="82"/>
                    <a:pt x="305" y="76"/>
                    <a:pt x="319" y="78"/>
                  </a:cubicBezTo>
                  <a:cubicBezTo>
                    <a:pt x="341" y="80"/>
                    <a:pt x="346" y="96"/>
                    <a:pt x="347" y="114"/>
                  </a:cubicBezTo>
                  <a:cubicBezTo>
                    <a:pt x="359" y="103"/>
                    <a:pt x="373" y="92"/>
                    <a:pt x="391" y="100"/>
                  </a:cubicBezTo>
                  <a:cubicBezTo>
                    <a:pt x="407" y="107"/>
                    <a:pt x="408" y="125"/>
                    <a:pt x="409" y="140"/>
                  </a:cubicBezTo>
                  <a:cubicBezTo>
                    <a:pt x="421" y="137"/>
                    <a:pt x="457" y="130"/>
                    <a:pt x="454" y="155"/>
                  </a:cubicBezTo>
                  <a:cubicBezTo>
                    <a:pt x="451" y="131"/>
                    <a:pt x="477" y="118"/>
                    <a:pt x="497" y="116"/>
                  </a:cubicBezTo>
                  <a:cubicBezTo>
                    <a:pt x="515" y="115"/>
                    <a:pt x="538" y="118"/>
                    <a:pt x="543" y="138"/>
                  </a:cubicBezTo>
                  <a:cubicBezTo>
                    <a:pt x="545" y="148"/>
                    <a:pt x="543" y="158"/>
                    <a:pt x="544" y="167"/>
                  </a:cubicBezTo>
                  <a:cubicBezTo>
                    <a:pt x="552" y="157"/>
                    <a:pt x="563" y="152"/>
                    <a:pt x="577" y="154"/>
                  </a:cubicBezTo>
                  <a:cubicBezTo>
                    <a:pt x="596" y="158"/>
                    <a:pt x="598" y="167"/>
                    <a:pt x="600" y="183"/>
                  </a:cubicBezTo>
                  <a:cubicBezTo>
                    <a:pt x="608" y="180"/>
                    <a:pt x="619" y="182"/>
                    <a:pt x="625" y="188"/>
                  </a:cubicBezTo>
                  <a:cubicBezTo>
                    <a:pt x="635" y="197"/>
                    <a:pt x="631" y="206"/>
                    <a:pt x="630" y="217"/>
                  </a:cubicBezTo>
                  <a:cubicBezTo>
                    <a:pt x="652" y="165"/>
                    <a:pt x="707" y="272"/>
                    <a:pt x="668" y="28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19" name="Freeform 1416"/>
            <p:cNvSpPr/>
            <p:nvPr/>
          </p:nvSpPr>
          <p:spPr>
            <a:xfrm>
              <a:off x="2833059" y="5774126"/>
              <a:ext cx="11429" cy="40002"/>
            </a:xfrm>
            <a:custGeom>
              <a:avLst/>
              <a:gdLst/>
              <a:ahLst/>
              <a:cxnLst>
                <a:cxn ang="0">
                  <a:pos x="2147483646" y="0"/>
                </a:cxn>
                <a:cxn ang="0">
                  <a:pos x="0" y="2147483646"/>
                </a:cxn>
              </a:cxnLst>
              <a:pathLst>
                <a:path w="4" h="14">
                  <a:moveTo>
                    <a:pt x="4" y="0"/>
                  </a:moveTo>
                  <a:cubicBezTo>
                    <a:pt x="3" y="3"/>
                    <a:pt x="2"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0" name="Freeform 1417"/>
            <p:cNvSpPr/>
            <p:nvPr/>
          </p:nvSpPr>
          <p:spPr>
            <a:xfrm>
              <a:off x="2764484" y="5694122"/>
              <a:ext cx="28573" cy="30478"/>
            </a:xfrm>
            <a:custGeom>
              <a:avLst/>
              <a:gdLst/>
              <a:ahLst/>
              <a:cxnLst>
                <a:cxn ang="0">
                  <a:pos x="2147483646" y="0"/>
                </a:cxn>
                <a:cxn ang="0">
                  <a:pos x="0" y="2147483646"/>
                </a:cxn>
              </a:cxnLst>
              <a:pathLst>
                <a:path w="10" h="11">
                  <a:moveTo>
                    <a:pt x="10" y="0"/>
                  </a:moveTo>
                  <a:cubicBezTo>
                    <a:pt x="6" y="2"/>
                    <a:pt x="3"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1" name="Freeform 1418"/>
            <p:cNvSpPr/>
            <p:nvPr/>
          </p:nvSpPr>
          <p:spPr>
            <a:xfrm>
              <a:off x="2855917" y="5699837"/>
              <a:ext cx="5715" cy="30478"/>
            </a:xfrm>
            <a:custGeom>
              <a:avLst/>
              <a:gdLst/>
              <a:ahLst/>
              <a:cxnLst>
                <a:cxn ang="0">
                  <a:pos x="2147483646" y="0"/>
                </a:cxn>
                <a:cxn ang="0">
                  <a:pos x="2147483646" y="2147483646"/>
                </a:cxn>
              </a:cxnLst>
              <a:pathLst>
                <a:path w="2" h="11">
                  <a:moveTo>
                    <a:pt x="2" y="0"/>
                  </a:moveTo>
                  <a:cubicBezTo>
                    <a:pt x="1" y="3"/>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2" name="Freeform 1419"/>
            <p:cNvSpPr/>
            <p:nvPr/>
          </p:nvSpPr>
          <p:spPr>
            <a:xfrm>
              <a:off x="2423515" y="5648406"/>
              <a:ext cx="19049" cy="20953"/>
            </a:xfrm>
            <a:custGeom>
              <a:avLst/>
              <a:gdLst/>
              <a:ahLst/>
              <a:cxnLst>
                <a:cxn ang="0">
                  <a:pos x="2147483646" y="0"/>
                </a:cxn>
                <a:cxn ang="0">
                  <a:pos x="0" y="2147483646"/>
                </a:cxn>
              </a:cxnLst>
              <a:pathLst>
                <a:path w="7" h="7">
                  <a:moveTo>
                    <a:pt x="7" y="0"/>
                  </a:moveTo>
                  <a:cubicBezTo>
                    <a:pt x="4" y="2"/>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3" name="Freeform 1420"/>
            <p:cNvSpPr/>
            <p:nvPr/>
          </p:nvSpPr>
          <p:spPr>
            <a:xfrm>
              <a:off x="2476851" y="5676979"/>
              <a:ext cx="7619" cy="36192"/>
            </a:xfrm>
            <a:custGeom>
              <a:avLst/>
              <a:gdLst/>
              <a:ahLst/>
              <a:cxnLst>
                <a:cxn ang="0">
                  <a:pos x="2147483646" y="0"/>
                </a:cxn>
                <a:cxn ang="0">
                  <a:pos x="0" y="2147483646"/>
                </a:cxn>
              </a:cxnLst>
              <a:pathLst>
                <a:path w="3" h="13">
                  <a:moveTo>
                    <a:pt x="3" y="0"/>
                  </a:moveTo>
                  <a:cubicBezTo>
                    <a:pt x="1" y="4"/>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4" name="Freeform 1421"/>
            <p:cNvSpPr/>
            <p:nvPr/>
          </p:nvSpPr>
          <p:spPr>
            <a:xfrm>
              <a:off x="1671096" y="5383631"/>
              <a:ext cx="24763" cy="22858"/>
            </a:xfrm>
            <a:custGeom>
              <a:avLst/>
              <a:gdLst/>
              <a:ahLst/>
              <a:cxnLst>
                <a:cxn ang="0">
                  <a:pos x="2147483646" y="0"/>
                </a:cxn>
                <a:cxn ang="0">
                  <a:pos x="0" y="2147483646"/>
                </a:cxn>
              </a:cxnLst>
              <a:pathLst>
                <a:path w="9" h="8">
                  <a:moveTo>
                    <a:pt x="9" y="0"/>
                  </a:moveTo>
                  <a:cubicBezTo>
                    <a:pt x="5" y="2"/>
                    <a:pt x="2" y="4"/>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5" name="Freeform 1422"/>
            <p:cNvSpPr/>
            <p:nvPr/>
          </p:nvSpPr>
          <p:spPr>
            <a:xfrm>
              <a:off x="1739671" y="5387441"/>
              <a:ext cx="20953" cy="41907"/>
            </a:xfrm>
            <a:custGeom>
              <a:avLst/>
              <a:gdLst/>
              <a:ahLst/>
              <a:cxnLst>
                <a:cxn ang="0">
                  <a:pos x="2147483646" y="0"/>
                </a:cxn>
                <a:cxn ang="0">
                  <a:pos x="0" y="2147483646"/>
                </a:cxn>
              </a:cxnLst>
              <a:pathLst>
                <a:path w="7" h="15">
                  <a:moveTo>
                    <a:pt x="7" y="0"/>
                  </a:moveTo>
                  <a:cubicBezTo>
                    <a:pt x="5" y="5"/>
                    <a:pt x="1" y="9"/>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6" name="Freeform 1423"/>
            <p:cNvSpPr/>
            <p:nvPr/>
          </p:nvSpPr>
          <p:spPr>
            <a:xfrm>
              <a:off x="1610140" y="5475064"/>
              <a:ext cx="24763" cy="51431"/>
            </a:xfrm>
            <a:custGeom>
              <a:avLst/>
              <a:gdLst/>
              <a:ahLst/>
              <a:cxnLst>
                <a:cxn ang="0">
                  <a:pos x="2147483646" y="0"/>
                </a:cxn>
                <a:cxn ang="0">
                  <a:pos x="0" y="2147483646"/>
                </a:cxn>
              </a:cxnLst>
              <a:pathLst>
                <a:path w="9" h="18">
                  <a:moveTo>
                    <a:pt x="9" y="0"/>
                  </a:moveTo>
                  <a:cubicBezTo>
                    <a:pt x="4" y="3"/>
                    <a:pt x="1"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7" name="Freeform 1424"/>
            <p:cNvSpPr/>
            <p:nvPr/>
          </p:nvSpPr>
          <p:spPr>
            <a:xfrm>
              <a:off x="1707288" y="5513161"/>
              <a:ext cx="1905" cy="32383"/>
            </a:xfrm>
            <a:custGeom>
              <a:avLst/>
              <a:gdLst/>
              <a:ahLst/>
              <a:cxnLst>
                <a:cxn ang="0">
                  <a:pos x="2147483646" y="0"/>
                </a:cxn>
                <a:cxn ang="0">
                  <a:pos x="0" y="2147483646"/>
                </a:cxn>
              </a:cxnLst>
              <a:pathLst>
                <a:path w="1" h="12">
                  <a:moveTo>
                    <a:pt x="1"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8" name="Freeform 1425"/>
            <p:cNvSpPr/>
            <p:nvPr/>
          </p:nvSpPr>
          <p:spPr>
            <a:xfrm>
              <a:off x="1772053" y="5522685"/>
              <a:ext cx="5715" cy="34287"/>
            </a:xfrm>
            <a:custGeom>
              <a:avLst/>
              <a:gdLst/>
              <a:ahLst/>
              <a:cxnLst>
                <a:cxn ang="0">
                  <a:pos x="0" y="0"/>
                </a:cxn>
                <a:cxn ang="0">
                  <a:pos x="2147483646" y="2147483646"/>
                </a:cxn>
              </a:cxnLst>
              <a:pathLst>
                <a:path w="2" h="12">
                  <a:moveTo>
                    <a:pt x="0" y="0"/>
                  </a:moveTo>
                  <a:cubicBezTo>
                    <a:pt x="1" y="4"/>
                    <a:pt x="1" y="8"/>
                    <a:pt x="2"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29" name="Freeform 1426"/>
            <p:cNvSpPr/>
            <p:nvPr/>
          </p:nvSpPr>
          <p:spPr>
            <a:xfrm>
              <a:off x="1880630" y="5549353"/>
              <a:ext cx="5715" cy="38097"/>
            </a:xfrm>
            <a:custGeom>
              <a:avLst/>
              <a:gdLst/>
              <a:ahLst/>
              <a:cxnLst>
                <a:cxn ang="0">
                  <a:pos x="0" y="0"/>
                </a:cxn>
                <a:cxn ang="0">
                  <a:pos x="2147483646" y="2147483646"/>
                </a:cxn>
              </a:cxnLst>
              <a:pathLst>
                <a:path w="2" h="14">
                  <a:moveTo>
                    <a:pt x="0" y="0"/>
                  </a:moveTo>
                  <a:cubicBezTo>
                    <a:pt x="1" y="5"/>
                    <a:pt x="2" y="10"/>
                    <a:pt x="1"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0" name="Freeform 1427"/>
            <p:cNvSpPr/>
            <p:nvPr/>
          </p:nvSpPr>
          <p:spPr>
            <a:xfrm>
              <a:off x="1973968" y="5539829"/>
              <a:ext cx="11429" cy="53336"/>
            </a:xfrm>
            <a:custGeom>
              <a:avLst/>
              <a:gdLst/>
              <a:ahLst/>
              <a:cxnLst>
                <a:cxn ang="0">
                  <a:pos x="2147483646" y="0"/>
                </a:cxn>
                <a:cxn ang="0">
                  <a:pos x="0" y="2147483646"/>
                </a:cxn>
              </a:cxnLst>
              <a:pathLst>
                <a:path w="4" h="19">
                  <a:moveTo>
                    <a:pt x="4" y="0"/>
                  </a:moveTo>
                  <a:cubicBezTo>
                    <a:pt x="4" y="7"/>
                    <a:pt x="0" y="12"/>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1" name="Freeform 1428"/>
            <p:cNvSpPr/>
            <p:nvPr/>
          </p:nvSpPr>
          <p:spPr>
            <a:xfrm>
              <a:off x="2099689" y="5576021"/>
              <a:ext cx="5715" cy="47621"/>
            </a:xfrm>
            <a:custGeom>
              <a:avLst/>
              <a:gdLst/>
              <a:ahLst/>
              <a:cxnLst>
                <a:cxn ang="0">
                  <a:pos x="2147483646" y="0"/>
                </a:cxn>
                <a:cxn ang="0">
                  <a:pos x="0" y="2147483646"/>
                </a:cxn>
              </a:cxnLst>
              <a:pathLst>
                <a:path w="2" h="17">
                  <a:moveTo>
                    <a:pt x="2" y="0"/>
                  </a:moveTo>
                  <a:cubicBezTo>
                    <a:pt x="2" y="6"/>
                    <a:pt x="1"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2" name="Freeform 1429"/>
            <p:cNvSpPr/>
            <p:nvPr/>
          </p:nvSpPr>
          <p:spPr>
            <a:xfrm>
              <a:off x="2172073" y="5659835"/>
              <a:ext cx="9524" cy="28573"/>
            </a:xfrm>
            <a:custGeom>
              <a:avLst/>
              <a:gdLst/>
              <a:ahLst/>
              <a:cxnLst>
                <a:cxn ang="0">
                  <a:pos x="2147483646" y="0"/>
                </a:cxn>
                <a:cxn ang="0">
                  <a:pos x="0" y="2147483646"/>
                </a:cxn>
              </a:cxnLst>
              <a:pathLst>
                <a:path w="3" h="10">
                  <a:moveTo>
                    <a:pt x="3" y="0"/>
                  </a:moveTo>
                  <a:cubicBezTo>
                    <a:pt x="2" y="3"/>
                    <a:pt x="1" y="6"/>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3" name="Freeform 1430"/>
            <p:cNvSpPr/>
            <p:nvPr/>
          </p:nvSpPr>
          <p:spPr>
            <a:xfrm>
              <a:off x="2282555" y="5617928"/>
              <a:ext cx="7619" cy="30478"/>
            </a:xfrm>
            <a:custGeom>
              <a:avLst/>
              <a:gdLst/>
              <a:ahLst/>
              <a:cxnLst>
                <a:cxn ang="0">
                  <a:pos x="0" y="0"/>
                </a:cxn>
                <a:cxn ang="0">
                  <a:pos x="2147483646" y="2147483646"/>
                </a:cxn>
              </a:cxnLst>
              <a:pathLst>
                <a:path w="3" h="11">
                  <a:moveTo>
                    <a:pt x="0" y="0"/>
                  </a:moveTo>
                  <a:cubicBezTo>
                    <a:pt x="1" y="4"/>
                    <a:pt x="2" y="7"/>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4" name="Freeform 1431"/>
            <p:cNvSpPr/>
            <p:nvPr/>
          </p:nvSpPr>
          <p:spPr>
            <a:xfrm>
              <a:off x="2057782" y="5507447"/>
              <a:ext cx="20953" cy="24763"/>
            </a:xfrm>
            <a:custGeom>
              <a:avLst/>
              <a:gdLst/>
              <a:ahLst/>
              <a:cxnLst>
                <a:cxn ang="0">
                  <a:pos x="2147483646" y="0"/>
                </a:cxn>
                <a:cxn ang="0">
                  <a:pos x="2147483646" y="2147483646"/>
                </a:cxn>
              </a:cxnLst>
              <a:pathLst>
                <a:path w="7" h="9">
                  <a:moveTo>
                    <a:pt x="7" y="0"/>
                  </a:moveTo>
                  <a:cubicBezTo>
                    <a:pt x="2" y="2"/>
                    <a:pt x="0" y="5"/>
                    <a:pt x="1"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5" name="Freeform 1432"/>
            <p:cNvSpPr/>
            <p:nvPr/>
          </p:nvSpPr>
          <p:spPr>
            <a:xfrm>
              <a:off x="2116832" y="5513161"/>
              <a:ext cx="5715" cy="32383"/>
            </a:xfrm>
            <a:custGeom>
              <a:avLst/>
              <a:gdLst/>
              <a:ahLst/>
              <a:cxnLst>
                <a:cxn ang="0">
                  <a:pos x="2147483646" y="0"/>
                </a:cxn>
                <a:cxn ang="0">
                  <a:pos x="0" y="2147483646"/>
                </a:cxn>
              </a:cxnLst>
              <a:pathLst>
                <a:path w="2" h="12">
                  <a:moveTo>
                    <a:pt x="2"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6" name="Freeform 1433"/>
            <p:cNvSpPr/>
            <p:nvPr/>
          </p:nvSpPr>
          <p:spPr>
            <a:xfrm>
              <a:off x="1533946" y="5537924"/>
              <a:ext cx="11429" cy="49526"/>
            </a:xfrm>
            <a:custGeom>
              <a:avLst/>
              <a:gdLst/>
              <a:ahLst/>
              <a:cxnLst>
                <a:cxn ang="0">
                  <a:pos x="2147483646" y="0"/>
                </a:cxn>
                <a:cxn ang="0">
                  <a:pos x="2147483646" y="2147483646"/>
                </a:cxn>
              </a:cxnLst>
              <a:pathLst>
                <a:path w="4" h="18">
                  <a:moveTo>
                    <a:pt x="4" y="0"/>
                  </a:moveTo>
                  <a:cubicBezTo>
                    <a:pt x="2" y="6"/>
                    <a:pt x="0" y="12"/>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7" name="Freeform 1434"/>
            <p:cNvSpPr/>
            <p:nvPr/>
          </p:nvSpPr>
          <p:spPr>
            <a:xfrm>
              <a:off x="1760624" y="5629357"/>
              <a:ext cx="7619" cy="41907"/>
            </a:xfrm>
            <a:custGeom>
              <a:avLst/>
              <a:gdLst/>
              <a:ahLst/>
              <a:cxnLst>
                <a:cxn ang="0">
                  <a:pos x="2147483646" y="0"/>
                </a:cxn>
                <a:cxn ang="0">
                  <a:pos x="2147483646" y="2147483646"/>
                </a:cxn>
              </a:cxnLst>
              <a:pathLst>
                <a:path w="3" h="15">
                  <a:moveTo>
                    <a:pt x="3" y="0"/>
                  </a:moveTo>
                  <a:cubicBezTo>
                    <a:pt x="1" y="5"/>
                    <a:pt x="0" y="10"/>
                    <a:pt x="2"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8" name="Freeform 1435"/>
            <p:cNvSpPr/>
            <p:nvPr/>
          </p:nvSpPr>
          <p:spPr>
            <a:xfrm>
              <a:off x="1913013" y="5671264"/>
              <a:ext cx="0" cy="24763"/>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39" name="Freeform 1436"/>
            <p:cNvSpPr/>
            <p:nvPr/>
          </p:nvSpPr>
          <p:spPr>
            <a:xfrm>
              <a:off x="2048258" y="5696027"/>
              <a:ext cx="7619" cy="34287"/>
            </a:xfrm>
            <a:custGeom>
              <a:avLst/>
              <a:gdLst/>
              <a:ahLst/>
              <a:cxnLst>
                <a:cxn ang="0">
                  <a:pos x="2147483646" y="0"/>
                </a:cxn>
                <a:cxn ang="0">
                  <a:pos x="0" y="2147483646"/>
                </a:cxn>
              </a:cxnLst>
              <a:pathLst>
                <a:path w="3" h="12">
                  <a:moveTo>
                    <a:pt x="3"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0" name="Freeform 1437"/>
            <p:cNvSpPr/>
            <p:nvPr/>
          </p:nvSpPr>
          <p:spPr>
            <a:xfrm>
              <a:off x="2250173" y="5755078"/>
              <a:ext cx="0" cy="36192"/>
            </a:xfrm>
            <a:custGeom>
              <a:avLst/>
              <a:gdLst/>
              <a:ahLst/>
              <a:cxnLst>
                <a:cxn ang="0">
                  <a:pos x="0" y="0"/>
                </a:cxn>
                <a:cxn ang="0">
                  <a:pos x="0" y="2147483646"/>
                </a:cxn>
              </a:cxnLst>
              <a:pathLst>
                <a:path w="1" h="13">
                  <a:moveTo>
                    <a:pt x="0" y="0"/>
                  </a:moveTo>
                  <a:cubicBezTo>
                    <a:pt x="0" y="5"/>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1" name="Freeform 1438"/>
            <p:cNvSpPr/>
            <p:nvPr/>
          </p:nvSpPr>
          <p:spPr>
            <a:xfrm>
              <a:off x="2387322" y="5774126"/>
              <a:ext cx="5715" cy="34287"/>
            </a:xfrm>
            <a:custGeom>
              <a:avLst/>
              <a:gdLst/>
              <a:ahLst/>
              <a:cxnLst>
                <a:cxn ang="0">
                  <a:pos x="2147483646" y="0"/>
                </a:cxn>
                <a:cxn ang="0">
                  <a:pos x="0" y="2147483646"/>
                </a:cxn>
              </a:cxnLst>
              <a:pathLst>
                <a:path w="2" h="12">
                  <a:moveTo>
                    <a:pt x="2" y="0"/>
                  </a:moveTo>
                  <a:cubicBezTo>
                    <a:pt x="1" y="4"/>
                    <a:pt x="1"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2" name="Freeform 1439"/>
            <p:cNvSpPr/>
            <p:nvPr/>
          </p:nvSpPr>
          <p:spPr>
            <a:xfrm>
              <a:off x="2501614" y="5827462"/>
              <a:ext cx="9524" cy="30478"/>
            </a:xfrm>
            <a:custGeom>
              <a:avLst/>
              <a:gdLst/>
              <a:ahLst/>
              <a:cxnLst>
                <a:cxn ang="0">
                  <a:pos x="2147483646" y="0"/>
                </a:cxn>
                <a:cxn ang="0">
                  <a:pos x="2147483646" y="2147483646"/>
                </a:cxn>
              </a:cxnLst>
              <a:pathLst>
                <a:path w="3" h="11">
                  <a:moveTo>
                    <a:pt x="3" y="0"/>
                  </a:moveTo>
                  <a:cubicBezTo>
                    <a:pt x="1" y="3"/>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3" name="Freeform 1440"/>
            <p:cNvSpPr/>
            <p:nvPr/>
          </p:nvSpPr>
          <p:spPr>
            <a:xfrm>
              <a:off x="2608286" y="5756983"/>
              <a:ext cx="0" cy="22858"/>
            </a:xfrm>
            <a:custGeom>
              <a:avLst/>
              <a:gdLst/>
              <a:ahLst/>
              <a:cxnLst>
                <a:cxn ang="0">
                  <a:pos x="0" y="0"/>
                </a:cxn>
                <a:cxn ang="0">
                  <a:pos x="0" y="2147483646"/>
                </a:cxn>
              </a:cxnLst>
              <a:pathLst>
                <a:path w="1" h="8">
                  <a:moveTo>
                    <a:pt x="0" y="0"/>
                  </a:moveTo>
                  <a:cubicBezTo>
                    <a:pt x="0" y="3"/>
                    <a:pt x="0"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4" name="Freeform 1441"/>
            <p:cNvSpPr/>
            <p:nvPr/>
          </p:nvSpPr>
          <p:spPr>
            <a:xfrm>
              <a:off x="2652097" y="5850320"/>
              <a:ext cx="11429" cy="32383"/>
            </a:xfrm>
            <a:custGeom>
              <a:avLst/>
              <a:gdLst/>
              <a:ahLst/>
              <a:cxnLst>
                <a:cxn ang="0">
                  <a:pos x="2147483646" y="0"/>
                </a:cxn>
                <a:cxn ang="0">
                  <a:pos x="2147483646" y="2147483646"/>
                </a:cxn>
              </a:cxnLst>
              <a:pathLst>
                <a:path w="4" h="12">
                  <a:moveTo>
                    <a:pt x="4" y="0"/>
                  </a:moveTo>
                  <a:cubicBezTo>
                    <a:pt x="2" y="4"/>
                    <a:pt x="0"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5" name="Freeform 1442"/>
            <p:cNvSpPr/>
            <p:nvPr/>
          </p:nvSpPr>
          <p:spPr>
            <a:xfrm>
              <a:off x="2718767" y="5850320"/>
              <a:ext cx="3810" cy="30478"/>
            </a:xfrm>
            <a:custGeom>
              <a:avLst/>
              <a:gdLst/>
              <a:ahLst/>
              <a:cxnLst>
                <a:cxn ang="0">
                  <a:pos x="0" y="0"/>
                </a:cxn>
                <a:cxn ang="0">
                  <a:pos x="2147483646" y="2147483646"/>
                </a:cxn>
              </a:cxnLst>
              <a:pathLst>
                <a:path w="1" h="11">
                  <a:moveTo>
                    <a:pt x="0" y="0"/>
                  </a:moveTo>
                  <a:cubicBezTo>
                    <a:pt x="0" y="4"/>
                    <a:pt x="1"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6" name="Freeform 1443"/>
            <p:cNvSpPr/>
            <p:nvPr/>
          </p:nvSpPr>
          <p:spPr>
            <a:xfrm>
              <a:off x="2836869" y="5905561"/>
              <a:ext cx="13334" cy="47621"/>
            </a:xfrm>
            <a:custGeom>
              <a:avLst/>
              <a:gdLst/>
              <a:ahLst/>
              <a:cxnLst>
                <a:cxn ang="0">
                  <a:pos x="2147483646" y="0"/>
                </a:cxn>
                <a:cxn ang="0">
                  <a:pos x="2147483646" y="2147483646"/>
                </a:cxn>
              </a:cxnLst>
              <a:pathLst>
                <a:path w="5" h="17">
                  <a:moveTo>
                    <a:pt x="5" y="0"/>
                  </a:moveTo>
                  <a:cubicBezTo>
                    <a:pt x="2" y="5"/>
                    <a:pt x="0"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7" name="Freeform 1444"/>
            <p:cNvSpPr/>
            <p:nvPr/>
          </p:nvSpPr>
          <p:spPr>
            <a:xfrm>
              <a:off x="2970209" y="5825557"/>
              <a:ext cx="11429" cy="36192"/>
            </a:xfrm>
            <a:custGeom>
              <a:avLst/>
              <a:gdLst/>
              <a:ahLst/>
              <a:cxnLst>
                <a:cxn ang="0">
                  <a:pos x="2147483646" y="0"/>
                </a:cxn>
                <a:cxn ang="0">
                  <a:pos x="2147483646" y="2147483646"/>
                </a:cxn>
              </a:cxnLst>
              <a:pathLst>
                <a:path w="4" h="13">
                  <a:moveTo>
                    <a:pt x="4" y="0"/>
                  </a:moveTo>
                  <a:cubicBezTo>
                    <a:pt x="2" y="4"/>
                    <a:pt x="0"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8" name="Freeform 1445"/>
            <p:cNvSpPr/>
            <p:nvPr/>
          </p:nvSpPr>
          <p:spPr>
            <a:xfrm>
              <a:off x="3042593" y="5882703"/>
              <a:ext cx="11429" cy="36192"/>
            </a:xfrm>
            <a:custGeom>
              <a:avLst/>
              <a:gdLst/>
              <a:ahLst/>
              <a:cxnLst>
                <a:cxn ang="0">
                  <a:pos x="2147483646" y="0"/>
                </a:cxn>
                <a:cxn ang="0">
                  <a:pos x="2147483646" y="2147483646"/>
                </a:cxn>
              </a:cxnLst>
              <a:pathLst>
                <a:path w="4" h="13">
                  <a:moveTo>
                    <a:pt x="4" y="0"/>
                  </a:moveTo>
                  <a:cubicBezTo>
                    <a:pt x="1" y="4"/>
                    <a:pt x="0"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49" name="Freeform 1446"/>
            <p:cNvSpPr/>
            <p:nvPr/>
          </p:nvSpPr>
          <p:spPr>
            <a:xfrm>
              <a:off x="3130217" y="5930324"/>
              <a:ext cx="11429" cy="34287"/>
            </a:xfrm>
            <a:custGeom>
              <a:avLst/>
              <a:gdLst/>
              <a:ahLst/>
              <a:cxnLst>
                <a:cxn ang="0">
                  <a:pos x="0" y="0"/>
                </a:cxn>
                <a:cxn ang="0">
                  <a:pos x="2147483646" y="2147483646"/>
                </a:cxn>
              </a:cxnLst>
              <a:pathLst>
                <a:path w="4" h="12">
                  <a:moveTo>
                    <a:pt x="0" y="0"/>
                  </a:moveTo>
                  <a:cubicBezTo>
                    <a:pt x="3" y="3"/>
                    <a:pt x="4" y="7"/>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0" name="Freeform 1447"/>
            <p:cNvSpPr/>
            <p:nvPr/>
          </p:nvSpPr>
          <p:spPr>
            <a:xfrm>
              <a:off x="2962589" y="5983660"/>
              <a:ext cx="5715" cy="36192"/>
            </a:xfrm>
            <a:custGeom>
              <a:avLst/>
              <a:gdLst/>
              <a:ahLst/>
              <a:cxnLst>
                <a:cxn ang="0">
                  <a:pos x="2147483646" y="0"/>
                </a:cxn>
                <a:cxn ang="0">
                  <a:pos x="2147483646" y="2147483646"/>
                </a:cxn>
              </a:cxnLst>
              <a:pathLst>
                <a:path w="2" h="13">
                  <a:moveTo>
                    <a:pt x="1" y="0"/>
                  </a:moveTo>
                  <a:cubicBezTo>
                    <a:pt x="1" y="5"/>
                    <a:pt x="0" y="10"/>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1" name="Freeform 1448"/>
            <p:cNvSpPr/>
            <p:nvPr/>
          </p:nvSpPr>
          <p:spPr>
            <a:xfrm>
              <a:off x="3082595" y="6014138"/>
              <a:ext cx="7619" cy="28573"/>
            </a:xfrm>
            <a:custGeom>
              <a:avLst/>
              <a:gdLst/>
              <a:ahLst/>
              <a:cxnLst>
                <a:cxn ang="0">
                  <a:pos x="0" y="0"/>
                </a:cxn>
                <a:cxn ang="0">
                  <a:pos x="2147483646" y="2147483646"/>
                </a:cxn>
              </a:cxnLst>
              <a:pathLst>
                <a:path w="3" h="10">
                  <a:moveTo>
                    <a:pt x="0" y="0"/>
                  </a:moveTo>
                  <a:cubicBezTo>
                    <a:pt x="0" y="3"/>
                    <a:pt x="2" y="8"/>
                    <a:pt x="3"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2" name="Freeform 1449"/>
            <p:cNvSpPr/>
            <p:nvPr/>
          </p:nvSpPr>
          <p:spPr>
            <a:xfrm>
              <a:off x="3185458" y="6002709"/>
              <a:ext cx="19049" cy="34287"/>
            </a:xfrm>
            <a:custGeom>
              <a:avLst/>
              <a:gdLst/>
              <a:ahLst/>
              <a:cxnLst>
                <a:cxn ang="0">
                  <a:pos x="0" y="0"/>
                </a:cxn>
                <a:cxn ang="0">
                  <a:pos x="2147483646" y="2147483646"/>
                </a:cxn>
              </a:cxnLst>
              <a:pathLst>
                <a:path w="7" h="12">
                  <a:moveTo>
                    <a:pt x="0" y="0"/>
                  </a:moveTo>
                  <a:cubicBezTo>
                    <a:pt x="2" y="4"/>
                    <a:pt x="5" y="7"/>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3" name="Freeform 1503"/>
            <p:cNvSpPr/>
            <p:nvPr/>
          </p:nvSpPr>
          <p:spPr>
            <a:xfrm>
              <a:off x="210070" y="1472964"/>
              <a:ext cx="236202" cy="1847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 h="66">
                  <a:moveTo>
                    <a:pt x="58" y="23"/>
                  </a:moveTo>
                  <a:cubicBezTo>
                    <a:pt x="46" y="0"/>
                    <a:pt x="0" y="10"/>
                    <a:pt x="17" y="33"/>
                  </a:cubicBezTo>
                  <a:cubicBezTo>
                    <a:pt x="41" y="66"/>
                    <a:pt x="85" y="2"/>
                    <a:pt x="38" y="10"/>
                  </a:cubicBezTo>
                  <a:cubicBezTo>
                    <a:pt x="27" y="12"/>
                    <a:pt x="13" y="21"/>
                    <a:pt x="26" y="30"/>
                  </a:cubicBezTo>
                  <a:cubicBezTo>
                    <a:pt x="36" y="37"/>
                    <a:pt x="56" y="26"/>
                    <a:pt x="50" y="14"/>
                  </a:cubicBezTo>
                  <a:cubicBezTo>
                    <a:pt x="45" y="5"/>
                    <a:pt x="20" y="11"/>
                    <a:pt x="20" y="22"/>
                  </a:cubicBezTo>
                  <a:cubicBezTo>
                    <a:pt x="19" y="37"/>
                    <a:pt x="44" y="31"/>
                    <a:pt x="49" y="22"/>
                  </a:cubicBezTo>
                  <a:cubicBezTo>
                    <a:pt x="43" y="17"/>
                    <a:pt x="31" y="17"/>
                    <a:pt x="26" y="24"/>
                  </a:cubicBezTo>
                  <a:cubicBezTo>
                    <a:pt x="46" y="42"/>
                    <a:pt x="55" y="2"/>
                    <a:pt x="32" y="17"/>
                  </a:cubicBezTo>
                  <a:cubicBezTo>
                    <a:pt x="38" y="24"/>
                    <a:pt x="47" y="28"/>
                    <a:pt x="52" y="19"/>
                  </a:cubicBezTo>
                  <a:cubicBezTo>
                    <a:pt x="49" y="14"/>
                    <a:pt x="45" y="11"/>
                    <a:pt x="40" y="10"/>
                  </a:cubicBezTo>
                  <a:cubicBezTo>
                    <a:pt x="37" y="11"/>
                    <a:pt x="39" y="12"/>
                    <a:pt x="38"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4" name="Freeform 1504"/>
            <p:cNvSpPr/>
            <p:nvPr/>
          </p:nvSpPr>
          <p:spPr>
            <a:xfrm>
              <a:off x="396746" y="1562492"/>
              <a:ext cx="163818" cy="1028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37">
                  <a:moveTo>
                    <a:pt x="44" y="16"/>
                  </a:moveTo>
                  <a:cubicBezTo>
                    <a:pt x="38" y="15"/>
                    <a:pt x="20" y="12"/>
                    <a:pt x="16" y="17"/>
                  </a:cubicBezTo>
                  <a:cubicBezTo>
                    <a:pt x="9" y="28"/>
                    <a:pt x="42" y="30"/>
                    <a:pt x="43" y="15"/>
                  </a:cubicBezTo>
                  <a:cubicBezTo>
                    <a:pt x="44" y="4"/>
                    <a:pt x="21" y="7"/>
                    <a:pt x="16" y="11"/>
                  </a:cubicBezTo>
                  <a:cubicBezTo>
                    <a:pt x="0" y="24"/>
                    <a:pt x="23" y="36"/>
                    <a:pt x="36" y="30"/>
                  </a:cubicBezTo>
                  <a:cubicBezTo>
                    <a:pt x="47" y="25"/>
                    <a:pt x="50" y="14"/>
                    <a:pt x="36" y="11"/>
                  </a:cubicBezTo>
                  <a:cubicBezTo>
                    <a:pt x="24" y="8"/>
                    <a:pt x="6" y="24"/>
                    <a:pt x="23" y="32"/>
                  </a:cubicBezTo>
                  <a:cubicBezTo>
                    <a:pt x="33" y="37"/>
                    <a:pt x="58" y="27"/>
                    <a:pt x="49" y="14"/>
                  </a:cubicBezTo>
                  <a:cubicBezTo>
                    <a:pt x="41" y="3"/>
                    <a:pt x="19" y="12"/>
                    <a:pt x="12" y="19"/>
                  </a:cubicBezTo>
                  <a:cubicBezTo>
                    <a:pt x="19" y="27"/>
                    <a:pt x="57" y="35"/>
                    <a:pt x="56" y="16"/>
                  </a:cubicBezTo>
                  <a:cubicBezTo>
                    <a:pt x="55" y="0"/>
                    <a:pt x="20" y="5"/>
                    <a:pt x="15" y="16"/>
                  </a:cubicBezTo>
                  <a:cubicBezTo>
                    <a:pt x="6" y="37"/>
                    <a:pt x="49" y="35"/>
                    <a:pt x="54" y="18"/>
                  </a:cubicBezTo>
                  <a:cubicBezTo>
                    <a:pt x="59" y="1"/>
                    <a:pt x="29" y="7"/>
                    <a:pt x="24" y="18"/>
                  </a:cubicBezTo>
                  <a:cubicBezTo>
                    <a:pt x="28" y="24"/>
                    <a:pt x="34" y="23"/>
                    <a:pt x="39" y="18"/>
                  </a:cubicBezTo>
                  <a:cubicBezTo>
                    <a:pt x="35" y="18"/>
                    <a:pt x="33" y="19"/>
                    <a:pt x="29"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5" name="Freeform 1505"/>
            <p:cNvSpPr/>
            <p:nvPr/>
          </p:nvSpPr>
          <p:spPr>
            <a:xfrm>
              <a:off x="343410" y="1333910"/>
              <a:ext cx="245727" cy="293348"/>
            </a:xfrm>
            <a:custGeom>
              <a:avLst/>
              <a:gdLst/>
              <a:ahLst/>
              <a:cxnLst>
                <a:cxn ang="0">
                  <a:pos x="0" y="2147483646"/>
                </a:cxn>
                <a:cxn ang="0">
                  <a:pos x="2147483646" y="2147483646"/>
                </a:cxn>
                <a:cxn ang="0">
                  <a:pos x="2147483646" y="0"/>
                </a:cxn>
                <a:cxn ang="0">
                  <a:pos x="2147483646" y="2147483646"/>
                </a:cxn>
                <a:cxn ang="0">
                  <a:pos x="2147483646" y="2147483646"/>
                </a:cxn>
              </a:cxnLst>
              <a:pathLst>
                <a:path w="88" h="105">
                  <a:moveTo>
                    <a:pt x="0" y="75"/>
                  </a:moveTo>
                  <a:cubicBezTo>
                    <a:pt x="2" y="64"/>
                    <a:pt x="15" y="51"/>
                    <a:pt x="21" y="40"/>
                  </a:cubicBezTo>
                  <a:cubicBezTo>
                    <a:pt x="28" y="27"/>
                    <a:pt x="33" y="14"/>
                    <a:pt x="39" y="0"/>
                  </a:cubicBezTo>
                  <a:cubicBezTo>
                    <a:pt x="52" y="15"/>
                    <a:pt x="72" y="25"/>
                    <a:pt x="88" y="38"/>
                  </a:cubicBezTo>
                  <a:cubicBezTo>
                    <a:pt x="76" y="56"/>
                    <a:pt x="72" y="93"/>
                    <a:pt x="58" y="10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6" name="Freeform 1506"/>
            <p:cNvSpPr/>
            <p:nvPr/>
          </p:nvSpPr>
          <p:spPr>
            <a:xfrm>
              <a:off x="432938" y="1394865"/>
              <a:ext cx="127625" cy="89528"/>
            </a:xfrm>
            <a:custGeom>
              <a:avLst/>
              <a:gdLst/>
              <a:ahLst/>
              <a:cxnLst>
                <a:cxn ang="0">
                  <a:pos x="0" y="0"/>
                </a:cxn>
                <a:cxn ang="0">
                  <a:pos x="2147483646" y="2147483646"/>
                </a:cxn>
              </a:cxnLst>
              <a:pathLst>
                <a:path w="46" h="32">
                  <a:moveTo>
                    <a:pt x="0" y="0"/>
                  </a:moveTo>
                  <a:cubicBezTo>
                    <a:pt x="11" y="9"/>
                    <a:pt x="35" y="24"/>
                    <a:pt x="46"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7" name="Freeform 1509"/>
            <p:cNvSpPr/>
            <p:nvPr/>
          </p:nvSpPr>
          <p:spPr>
            <a:xfrm>
              <a:off x="-149948" y="1202475"/>
              <a:ext cx="114291" cy="133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18" y="32"/>
                  </a:moveTo>
                  <a:cubicBezTo>
                    <a:pt x="26" y="31"/>
                    <a:pt x="30" y="15"/>
                    <a:pt x="23" y="9"/>
                  </a:cubicBezTo>
                  <a:cubicBezTo>
                    <a:pt x="14" y="0"/>
                    <a:pt x="3" y="16"/>
                    <a:pt x="6" y="27"/>
                  </a:cubicBezTo>
                  <a:cubicBezTo>
                    <a:pt x="11" y="48"/>
                    <a:pt x="41" y="23"/>
                    <a:pt x="23" y="6"/>
                  </a:cubicBezTo>
                  <a:cubicBezTo>
                    <a:pt x="13" y="10"/>
                    <a:pt x="0" y="35"/>
                    <a:pt x="16" y="39"/>
                  </a:cubicBezTo>
                  <a:cubicBezTo>
                    <a:pt x="34" y="44"/>
                    <a:pt x="32" y="11"/>
                    <a:pt x="25" y="3"/>
                  </a:cubicBezTo>
                  <a:cubicBezTo>
                    <a:pt x="12" y="7"/>
                    <a:pt x="9" y="27"/>
                    <a:pt x="18" y="36"/>
                  </a:cubicBezTo>
                  <a:cubicBezTo>
                    <a:pt x="25" y="32"/>
                    <a:pt x="26" y="22"/>
                    <a:pt x="25" y="14"/>
                  </a:cubicBezTo>
                  <a:cubicBezTo>
                    <a:pt x="17" y="17"/>
                    <a:pt x="15" y="26"/>
                    <a:pt x="21" y="32"/>
                  </a:cubicBezTo>
                  <a:cubicBezTo>
                    <a:pt x="25" y="31"/>
                    <a:pt x="24" y="28"/>
                    <a:pt x="24" y="2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8" name="Freeform 1510"/>
            <p:cNvSpPr/>
            <p:nvPr/>
          </p:nvSpPr>
          <p:spPr>
            <a:xfrm>
              <a:off x="-142329" y="1284383"/>
              <a:ext cx="180961" cy="182866"/>
            </a:xfrm>
            <a:custGeom>
              <a:avLst/>
              <a:gdLst/>
              <a:ahLst/>
              <a:cxnLst>
                <a:cxn ang="0">
                  <a:pos x="2147483646" y="0"/>
                </a:cxn>
                <a:cxn ang="0">
                  <a:pos x="2147483646" y="2147483646"/>
                </a:cxn>
                <a:cxn ang="0">
                  <a:pos x="0" y="2147483646"/>
                </a:cxn>
                <a:cxn ang="0">
                  <a:pos x="2147483646" y="2147483646"/>
                </a:cxn>
              </a:cxnLst>
              <a:pathLst>
                <a:path w="65" h="66">
                  <a:moveTo>
                    <a:pt x="12" y="0"/>
                  </a:moveTo>
                  <a:cubicBezTo>
                    <a:pt x="28" y="10"/>
                    <a:pt x="53" y="28"/>
                    <a:pt x="65" y="43"/>
                  </a:cubicBezTo>
                  <a:cubicBezTo>
                    <a:pt x="45" y="46"/>
                    <a:pt x="0" y="66"/>
                    <a:pt x="0" y="25"/>
                  </a:cubicBezTo>
                  <a:cubicBezTo>
                    <a:pt x="1" y="26"/>
                    <a:pt x="1" y="28"/>
                    <a:pt x="2" y="2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59" name="Freeform 1513"/>
            <p:cNvSpPr/>
            <p:nvPr/>
          </p:nvSpPr>
          <p:spPr>
            <a:xfrm>
              <a:off x="354839" y="867220"/>
              <a:ext cx="114291" cy="1352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24" y="18"/>
                  </a:moveTo>
                  <a:cubicBezTo>
                    <a:pt x="17" y="14"/>
                    <a:pt x="5" y="26"/>
                    <a:pt x="7" y="35"/>
                  </a:cubicBezTo>
                  <a:cubicBezTo>
                    <a:pt x="10" y="48"/>
                    <a:pt x="28" y="40"/>
                    <a:pt x="32" y="29"/>
                  </a:cubicBezTo>
                  <a:cubicBezTo>
                    <a:pt x="38" y="9"/>
                    <a:pt x="0" y="13"/>
                    <a:pt x="5" y="38"/>
                  </a:cubicBezTo>
                  <a:cubicBezTo>
                    <a:pt x="16" y="40"/>
                    <a:pt x="41" y="25"/>
                    <a:pt x="30" y="13"/>
                  </a:cubicBezTo>
                  <a:cubicBezTo>
                    <a:pt x="17" y="0"/>
                    <a:pt x="0" y="28"/>
                    <a:pt x="2" y="39"/>
                  </a:cubicBezTo>
                  <a:cubicBezTo>
                    <a:pt x="15" y="42"/>
                    <a:pt x="28" y="27"/>
                    <a:pt x="27" y="15"/>
                  </a:cubicBezTo>
                  <a:cubicBezTo>
                    <a:pt x="18" y="14"/>
                    <a:pt x="11" y="22"/>
                    <a:pt x="8" y="30"/>
                  </a:cubicBezTo>
                  <a:cubicBezTo>
                    <a:pt x="17" y="31"/>
                    <a:pt x="23" y="24"/>
                    <a:pt x="22" y="16"/>
                  </a:cubicBezTo>
                  <a:cubicBezTo>
                    <a:pt x="17" y="15"/>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60" name="Freeform 1514"/>
            <p:cNvSpPr/>
            <p:nvPr/>
          </p:nvSpPr>
          <p:spPr>
            <a:xfrm>
              <a:off x="366268" y="747214"/>
              <a:ext cx="188581" cy="182866"/>
            </a:xfrm>
            <a:custGeom>
              <a:avLst/>
              <a:gdLst/>
              <a:ahLst/>
              <a:cxnLst>
                <a:cxn ang="0">
                  <a:pos x="2147483646" y="2147483646"/>
                </a:cxn>
                <a:cxn ang="0">
                  <a:pos x="0" y="0"/>
                </a:cxn>
                <a:cxn ang="0">
                  <a:pos x="2147483646" y="2147483646"/>
                </a:cxn>
                <a:cxn ang="0">
                  <a:pos x="2147483646" y="2147483646"/>
                </a:cxn>
              </a:cxnLst>
              <a:pathLst>
                <a:path w="68" h="65">
                  <a:moveTo>
                    <a:pt x="21" y="65"/>
                  </a:moveTo>
                  <a:cubicBezTo>
                    <a:pt x="13" y="48"/>
                    <a:pt x="2" y="20"/>
                    <a:pt x="0" y="0"/>
                  </a:cubicBezTo>
                  <a:cubicBezTo>
                    <a:pt x="19" y="9"/>
                    <a:pt x="68" y="17"/>
                    <a:pt x="45" y="51"/>
                  </a:cubicBezTo>
                  <a:cubicBezTo>
                    <a:pt x="45" y="50"/>
                    <a:pt x="45" y="48"/>
                    <a:pt x="45"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61" name="Freeform 1517"/>
            <p:cNvSpPr/>
            <p:nvPr/>
          </p:nvSpPr>
          <p:spPr>
            <a:xfrm>
              <a:off x="236738" y="1800599"/>
              <a:ext cx="192391" cy="2666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96">
                  <a:moveTo>
                    <a:pt x="44" y="74"/>
                  </a:moveTo>
                  <a:cubicBezTo>
                    <a:pt x="0" y="90"/>
                    <a:pt x="51" y="42"/>
                    <a:pt x="48" y="71"/>
                  </a:cubicBezTo>
                  <a:cubicBezTo>
                    <a:pt x="47" y="81"/>
                    <a:pt x="28" y="96"/>
                    <a:pt x="22" y="84"/>
                  </a:cubicBezTo>
                  <a:cubicBezTo>
                    <a:pt x="16" y="71"/>
                    <a:pt x="40" y="54"/>
                    <a:pt x="50" y="62"/>
                  </a:cubicBezTo>
                  <a:cubicBezTo>
                    <a:pt x="60" y="69"/>
                    <a:pt x="50" y="91"/>
                    <a:pt x="38" y="90"/>
                  </a:cubicBezTo>
                  <a:cubicBezTo>
                    <a:pt x="23" y="89"/>
                    <a:pt x="25" y="63"/>
                    <a:pt x="39" y="60"/>
                  </a:cubicBezTo>
                  <a:cubicBezTo>
                    <a:pt x="57" y="57"/>
                    <a:pt x="46" y="84"/>
                    <a:pt x="34" y="85"/>
                  </a:cubicBezTo>
                  <a:cubicBezTo>
                    <a:pt x="18" y="88"/>
                    <a:pt x="31" y="65"/>
                    <a:pt x="42" y="64"/>
                  </a:cubicBezTo>
                  <a:cubicBezTo>
                    <a:pt x="44" y="72"/>
                    <a:pt x="39" y="80"/>
                    <a:pt x="32" y="82"/>
                  </a:cubicBezTo>
                  <a:cubicBezTo>
                    <a:pt x="34" y="56"/>
                    <a:pt x="11" y="34"/>
                    <a:pt x="13" y="10"/>
                  </a:cubicBezTo>
                  <a:cubicBezTo>
                    <a:pt x="25" y="8"/>
                    <a:pt x="42" y="0"/>
                    <a:pt x="53" y="7"/>
                  </a:cubicBezTo>
                  <a:cubicBezTo>
                    <a:pt x="63" y="12"/>
                    <a:pt x="67" y="27"/>
                    <a:pt x="69" y="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62" name="Freeform 1518"/>
            <p:cNvSpPr/>
            <p:nvPr/>
          </p:nvSpPr>
          <p:spPr>
            <a:xfrm>
              <a:off x="290074" y="1878698"/>
              <a:ext cx="81909" cy="41907"/>
            </a:xfrm>
            <a:custGeom>
              <a:avLst/>
              <a:gdLst/>
              <a:ahLst/>
              <a:cxnLst>
                <a:cxn ang="0">
                  <a:pos x="0" y="2147483646"/>
                </a:cxn>
                <a:cxn ang="0">
                  <a:pos x="2147483646" y="2147483646"/>
                </a:cxn>
              </a:cxnLst>
              <a:pathLst>
                <a:path w="29" h="15">
                  <a:moveTo>
                    <a:pt x="0" y="5"/>
                  </a:moveTo>
                  <a:cubicBezTo>
                    <a:pt x="11" y="0"/>
                    <a:pt x="26" y="2"/>
                    <a:pt x="2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63" name="Freeform 1618"/>
            <p:cNvSpPr/>
            <p:nvPr/>
          </p:nvSpPr>
          <p:spPr>
            <a:xfrm>
              <a:off x="1713003" y="4187386"/>
              <a:ext cx="139055" cy="108577"/>
            </a:xfrm>
            <a:custGeom>
              <a:avLst/>
              <a:gdLst/>
              <a:ahLst/>
              <a:cxnLst>
                <a:cxn ang="0">
                  <a:pos x="2147483646" y="2147483646"/>
                </a:cxn>
                <a:cxn ang="0">
                  <a:pos x="2147483646" y="2147483646"/>
                </a:cxn>
                <a:cxn ang="0">
                  <a:pos x="2147483646" y="2147483646"/>
                </a:cxn>
                <a:cxn ang="0">
                  <a:pos x="2147483646" y="2147483646"/>
                </a:cxn>
              </a:cxnLst>
              <a:pathLst>
                <a:path w="50" h="39">
                  <a:moveTo>
                    <a:pt x="2" y="18"/>
                  </a:moveTo>
                  <a:cubicBezTo>
                    <a:pt x="0" y="34"/>
                    <a:pt x="23" y="39"/>
                    <a:pt x="35" y="34"/>
                  </a:cubicBezTo>
                  <a:cubicBezTo>
                    <a:pt x="50" y="27"/>
                    <a:pt x="38" y="5"/>
                    <a:pt x="23" y="2"/>
                  </a:cubicBezTo>
                  <a:cubicBezTo>
                    <a:pt x="14" y="0"/>
                    <a:pt x="2" y="8"/>
                    <a:pt x="2" y="18"/>
                  </a:cubicBezTo>
                  <a:close/>
                </a:path>
              </a:pathLst>
            </a:custGeom>
            <a:solidFill>
              <a:srgbClr val="7AB2FF"/>
            </a:solidFill>
            <a:ln w="15875" cap="rnd" cmpd="sng">
              <a:solidFill>
                <a:srgbClr val="000000"/>
              </a:solidFill>
              <a:prstDash val="solid"/>
              <a:round/>
              <a:headEnd type="none" w="med" len="med"/>
              <a:tailEnd type="none" w="med" len="med"/>
            </a:ln>
          </p:spPr>
          <p:txBody>
            <a:bodyPr/>
            <a:p>
              <a:endParaRPr lang="en-US"/>
            </a:p>
          </p:txBody>
        </p:sp>
        <p:sp>
          <p:nvSpPr>
            <p:cNvPr id="10764" name="Freeform 1619"/>
            <p:cNvSpPr/>
            <p:nvPr/>
          </p:nvSpPr>
          <p:spPr>
            <a:xfrm>
              <a:off x="1293934" y="4191196"/>
              <a:ext cx="756229" cy="5905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1" h="211">
                  <a:moveTo>
                    <a:pt x="230" y="55"/>
                  </a:moveTo>
                  <a:cubicBezTo>
                    <a:pt x="266" y="87"/>
                    <a:pt x="271" y="125"/>
                    <a:pt x="270" y="171"/>
                  </a:cubicBezTo>
                  <a:cubicBezTo>
                    <a:pt x="269" y="211"/>
                    <a:pt x="204" y="201"/>
                    <a:pt x="183" y="189"/>
                  </a:cubicBezTo>
                  <a:cubicBezTo>
                    <a:pt x="162" y="178"/>
                    <a:pt x="141" y="169"/>
                    <a:pt x="118" y="164"/>
                  </a:cubicBezTo>
                  <a:cubicBezTo>
                    <a:pt x="92" y="159"/>
                    <a:pt x="66" y="159"/>
                    <a:pt x="41" y="149"/>
                  </a:cubicBezTo>
                  <a:cubicBezTo>
                    <a:pt x="30" y="145"/>
                    <a:pt x="17" y="139"/>
                    <a:pt x="10" y="128"/>
                  </a:cubicBezTo>
                  <a:cubicBezTo>
                    <a:pt x="0" y="111"/>
                    <a:pt x="9" y="95"/>
                    <a:pt x="13" y="78"/>
                  </a:cubicBezTo>
                  <a:cubicBezTo>
                    <a:pt x="16" y="63"/>
                    <a:pt x="24" y="49"/>
                    <a:pt x="32" y="36"/>
                  </a:cubicBezTo>
                  <a:cubicBezTo>
                    <a:pt x="53" y="4"/>
                    <a:pt x="86" y="0"/>
                    <a:pt x="123" y="3"/>
                  </a:cubicBezTo>
                  <a:cubicBezTo>
                    <a:pt x="164" y="7"/>
                    <a:pt x="199" y="28"/>
                    <a:pt x="230" y="55"/>
                  </a:cubicBezTo>
                  <a:close/>
                </a:path>
              </a:pathLst>
            </a:custGeom>
            <a:solidFill>
              <a:srgbClr val="FFD400"/>
            </a:solidFill>
            <a:ln w="15875" cap="rnd" cmpd="sng">
              <a:solidFill>
                <a:srgbClr val="000000"/>
              </a:solidFill>
              <a:prstDash val="solid"/>
              <a:round/>
              <a:headEnd type="none" w="med" len="med"/>
              <a:tailEnd type="none" w="med" len="med"/>
            </a:ln>
          </p:spPr>
          <p:txBody>
            <a:bodyPr/>
            <a:p>
              <a:endParaRPr lang="en-US"/>
            </a:p>
          </p:txBody>
        </p:sp>
        <p:sp>
          <p:nvSpPr>
            <p:cNvPr id="10765" name="Freeform 1620"/>
            <p:cNvSpPr/>
            <p:nvPr/>
          </p:nvSpPr>
          <p:spPr>
            <a:xfrm>
              <a:off x="962489" y="4118811"/>
              <a:ext cx="1112436" cy="5733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99" h="205">
                  <a:moveTo>
                    <a:pt x="389" y="168"/>
                  </a:moveTo>
                  <a:cubicBezTo>
                    <a:pt x="385" y="162"/>
                    <a:pt x="379" y="157"/>
                    <a:pt x="375" y="153"/>
                  </a:cubicBezTo>
                  <a:cubicBezTo>
                    <a:pt x="358" y="139"/>
                    <a:pt x="338" y="133"/>
                    <a:pt x="318" y="127"/>
                  </a:cubicBezTo>
                  <a:cubicBezTo>
                    <a:pt x="296" y="121"/>
                    <a:pt x="275" y="114"/>
                    <a:pt x="253" y="113"/>
                  </a:cubicBezTo>
                  <a:cubicBezTo>
                    <a:pt x="213" y="111"/>
                    <a:pt x="181" y="113"/>
                    <a:pt x="145" y="94"/>
                  </a:cubicBezTo>
                  <a:cubicBezTo>
                    <a:pt x="112" y="77"/>
                    <a:pt x="84" y="52"/>
                    <a:pt x="54" y="29"/>
                  </a:cubicBezTo>
                  <a:cubicBezTo>
                    <a:pt x="43" y="20"/>
                    <a:pt x="23" y="0"/>
                    <a:pt x="11" y="17"/>
                  </a:cubicBezTo>
                  <a:cubicBezTo>
                    <a:pt x="0" y="32"/>
                    <a:pt x="3" y="69"/>
                    <a:pt x="12" y="85"/>
                  </a:cubicBezTo>
                  <a:cubicBezTo>
                    <a:pt x="46" y="149"/>
                    <a:pt x="114" y="183"/>
                    <a:pt x="184" y="194"/>
                  </a:cubicBezTo>
                  <a:cubicBezTo>
                    <a:pt x="219" y="200"/>
                    <a:pt x="260" y="201"/>
                    <a:pt x="294" y="193"/>
                  </a:cubicBezTo>
                  <a:cubicBezTo>
                    <a:pt x="325" y="185"/>
                    <a:pt x="357" y="205"/>
                    <a:pt x="386" y="194"/>
                  </a:cubicBezTo>
                  <a:cubicBezTo>
                    <a:pt x="399" y="190"/>
                    <a:pt x="396" y="179"/>
                    <a:pt x="389" y="168"/>
                  </a:cubicBezTo>
                  <a:close/>
                </a:path>
              </a:pathLst>
            </a:custGeom>
            <a:solidFill>
              <a:srgbClr val="7AB2FF"/>
            </a:solidFill>
            <a:ln w="15875" cap="rnd" cmpd="sng">
              <a:solidFill>
                <a:srgbClr val="000000"/>
              </a:solidFill>
              <a:prstDash val="solid"/>
              <a:round/>
              <a:headEnd type="none" w="med" len="med"/>
              <a:tailEnd type="none" w="med" len="med"/>
            </a:ln>
          </p:spPr>
          <p:txBody>
            <a:bodyPr/>
            <a:p>
              <a:endParaRPr lang="en-US"/>
            </a:p>
          </p:txBody>
        </p:sp>
        <p:sp>
          <p:nvSpPr>
            <p:cNvPr id="10766" name="Freeform 1621"/>
            <p:cNvSpPr/>
            <p:nvPr/>
          </p:nvSpPr>
          <p:spPr>
            <a:xfrm>
              <a:off x="1231073" y="6600840"/>
              <a:ext cx="87623" cy="131436"/>
            </a:xfrm>
            <a:custGeom>
              <a:avLst/>
              <a:gdLst/>
              <a:ahLst/>
              <a:cxnLst>
                <a:cxn ang="0">
                  <a:pos x="2147483646" y="0"/>
                </a:cxn>
                <a:cxn ang="0">
                  <a:pos x="2147483646" y="2147483646"/>
                </a:cxn>
                <a:cxn ang="0">
                  <a:pos x="0" y="2147483646"/>
                </a:cxn>
                <a:cxn ang="0">
                  <a:pos x="2147483646" y="2147483646"/>
                </a:cxn>
                <a:cxn ang="0">
                  <a:pos x="2147483646" y="0"/>
                </a:cxn>
              </a:cxnLst>
              <a:pathLst>
                <a:path w="32" h="47">
                  <a:moveTo>
                    <a:pt x="29" y="0"/>
                  </a:moveTo>
                  <a:cubicBezTo>
                    <a:pt x="31" y="9"/>
                    <a:pt x="32" y="17"/>
                    <a:pt x="30" y="23"/>
                  </a:cubicBezTo>
                  <a:cubicBezTo>
                    <a:pt x="27" y="31"/>
                    <a:pt x="9" y="47"/>
                    <a:pt x="0" y="45"/>
                  </a:cubicBezTo>
                  <a:cubicBezTo>
                    <a:pt x="1" y="35"/>
                    <a:pt x="8" y="22"/>
                    <a:pt x="7" y="13"/>
                  </a:cubicBezTo>
                  <a:lnTo>
                    <a:pt x="29" y="0"/>
                  </a:lnTo>
                  <a:close/>
                </a:path>
              </a:pathLst>
            </a:custGeom>
            <a:solidFill>
              <a:srgbClr val="757A7A"/>
            </a:solidFill>
            <a:ln w="9525">
              <a:noFill/>
            </a:ln>
          </p:spPr>
          <p:txBody>
            <a:bodyPr/>
            <a:p>
              <a:endParaRPr lang="en-US"/>
            </a:p>
          </p:txBody>
        </p:sp>
        <p:sp>
          <p:nvSpPr>
            <p:cNvPr id="10767" name="Freeform 1622"/>
            <p:cNvSpPr/>
            <p:nvPr/>
          </p:nvSpPr>
          <p:spPr>
            <a:xfrm>
              <a:off x="1895869" y="6492263"/>
              <a:ext cx="74290" cy="104768"/>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6" h="38">
                  <a:moveTo>
                    <a:pt x="24" y="9"/>
                  </a:moveTo>
                  <a:cubicBezTo>
                    <a:pt x="25" y="19"/>
                    <a:pt x="26" y="19"/>
                    <a:pt x="18" y="26"/>
                  </a:cubicBezTo>
                  <a:cubicBezTo>
                    <a:pt x="13" y="31"/>
                    <a:pt x="7" y="37"/>
                    <a:pt x="1" y="38"/>
                  </a:cubicBezTo>
                  <a:cubicBezTo>
                    <a:pt x="1" y="28"/>
                    <a:pt x="2" y="18"/>
                    <a:pt x="0" y="9"/>
                  </a:cubicBezTo>
                  <a:cubicBezTo>
                    <a:pt x="24" y="0"/>
                    <a:pt x="24" y="0"/>
                    <a:pt x="24" y="0"/>
                  </a:cubicBezTo>
                  <a:cubicBezTo>
                    <a:pt x="24" y="3"/>
                    <a:pt x="24" y="6"/>
                    <a:pt x="24" y="9"/>
                  </a:cubicBezTo>
                  <a:close/>
                </a:path>
              </a:pathLst>
            </a:custGeom>
            <a:solidFill>
              <a:srgbClr val="757A7A"/>
            </a:solidFill>
            <a:ln w="9525">
              <a:noFill/>
            </a:ln>
          </p:spPr>
          <p:txBody>
            <a:bodyPr/>
            <a:p>
              <a:endParaRPr lang="en-US"/>
            </a:p>
          </p:txBody>
        </p:sp>
        <p:sp>
          <p:nvSpPr>
            <p:cNvPr id="10768" name="Freeform 1623"/>
            <p:cNvSpPr/>
            <p:nvPr/>
          </p:nvSpPr>
          <p:spPr>
            <a:xfrm>
              <a:off x="1042493" y="5646506"/>
              <a:ext cx="1350544" cy="9905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84" h="355">
                  <a:moveTo>
                    <a:pt x="478" y="0"/>
                  </a:moveTo>
                  <a:cubicBezTo>
                    <a:pt x="480" y="21"/>
                    <a:pt x="484" y="43"/>
                    <a:pt x="477" y="63"/>
                  </a:cubicBezTo>
                  <a:cubicBezTo>
                    <a:pt x="472" y="79"/>
                    <a:pt x="455" y="87"/>
                    <a:pt x="440" y="95"/>
                  </a:cubicBezTo>
                  <a:cubicBezTo>
                    <a:pt x="422" y="106"/>
                    <a:pt x="402" y="114"/>
                    <a:pt x="383" y="123"/>
                  </a:cubicBezTo>
                  <a:cubicBezTo>
                    <a:pt x="369" y="131"/>
                    <a:pt x="351" y="134"/>
                    <a:pt x="340" y="146"/>
                  </a:cubicBezTo>
                  <a:cubicBezTo>
                    <a:pt x="328" y="159"/>
                    <a:pt x="332" y="188"/>
                    <a:pt x="332" y="205"/>
                  </a:cubicBezTo>
                  <a:cubicBezTo>
                    <a:pt x="333" y="223"/>
                    <a:pt x="327" y="239"/>
                    <a:pt x="328" y="258"/>
                  </a:cubicBezTo>
                  <a:cubicBezTo>
                    <a:pt x="329" y="273"/>
                    <a:pt x="329" y="288"/>
                    <a:pt x="330" y="303"/>
                  </a:cubicBezTo>
                  <a:cubicBezTo>
                    <a:pt x="306" y="312"/>
                    <a:pt x="306" y="312"/>
                    <a:pt x="306" y="312"/>
                  </a:cubicBezTo>
                  <a:cubicBezTo>
                    <a:pt x="306" y="309"/>
                    <a:pt x="305" y="306"/>
                    <a:pt x="303" y="303"/>
                  </a:cubicBezTo>
                  <a:cubicBezTo>
                    <a:pt x="296" y="289"/>
                    <a:pt x="290" y="275"/>
                    <a:pt x="283" y="261"/>
                  </a:cubicBezTo>
                  <a:cubicBezTo>
                    <a:pt x="273" y="240"/>
                    <a:pt x="266" y="218"/>
                    <a:pt x="255" y="198"/>
                  </a:cubicBezTo>
                  <a:cubicBezTo>
                    <a:pt x="249" y="186"/>
                    <a:pt x="234" y="177"/>
                    <a:pt x="245" y="163"/>
                  </a:cubicBezTo>
                  <a:cubicBezTo>
                    <a:pt x="238" y="166"/>
                    <a:pt x="230" y="170"/>
                    <a:pt x="223" y="173"/>
                  </a:cubicBezTo>
                  <a:cubicBezTo>
                    <a:pt x="209" y="179"/>
                    <a:pt x="195" y="186"/>
                    <a:pt x="181" y="191"/>
                  </a:cubicBezTo>
                  <a:cubicBezTo>
                    <a:pt x="165" y="197"/>
                    <a:pt x="150" y="202"/>
                    <a:pt x="135" y="209"/>
                  </a:cubicBezTo>
                  <a:cubicBezTo>
                    <a:pt x="123" y="214"/>
                    <a:pt x="106" y="224"/>
                    <a:pt x="93" y="224"/>
                  </a:cubicBezTo>
                  <a:cubicBezTo>
                    <a:pt x="91" y="256"/>
                    <a:pt x="86" y="288"/>
                    <a:pt x="91" y="319"/>
                  </a:cubicBezTo>
                  <a:cubicBezTo>
                    <a:pt x="92" y="325"/>
                    <a:pt x="94" y="333"/>
                    <a:pt x="96" y="342"/>
                  </a:cubicBezTo>
                  <a:cubicBezTo>
                    <a:pt x="74" y="355"/>
                    <a:pt x="74" y="355"/>
                    <a:pt x="74" y="355"/>
                  </a:cubicBezTo>
                  <a:cubicBezTo>
                    <a:pt x="73" y="344"/>
                    <a:pt x="61" y="329"/>
                    <a:pt x="56" y="320"/>
                  </a:cubicBezTo>
                  <a:cubicBezTo>
                    <a:pt x="47" y="303"/>
                    <a:pt x="39" y="287"/>
                    <a:pt x="32" y="271"/>
                  </a:cubicBezTo>
                  <a:cubicBezTo>
                    <a:pt x="23" y="252"/>
                    <a:pt x="19" y="236"/>
                    <a:pt x="14" y="217"/>
                  </a:cubicBezTo>
                  <a:cubicBezTo>
                    <a:pt x="8" y="196"/>
                    <a:pt x="0" y="181"/>
                    <a:pt x="20" y="166"/>
                  </a:cubicBezTo>
                  <a:cubicBezTo>
                    <a:pt x="39" y="151"/>
                    <a:pt x="61" y="137"/>
                    <a:pt x="82" y="123"/>
                  </a:cubicBezTo>
                  <a:cubicBezTo>
                    <a:pt x="100" y="110"/>
                    <a:pt x="117" y="99"/>
                    <a:pt x="133" y="84"/>
                  </a:cubicBezTo>
                  <a:cubicBezTo>
                    <a:pt x="142" y="75"/>
                    <a:pt x="145" y="72"/>
                    <a:pt x="145" y="59"/>
                  </a:cubicBezTo>
                  <a:cubicBezTo>
                    <a:pt x="145" y="59"/>
                    <a:pt x="387" y="47"/>
                    <a:pt x="478" y="0"/>
                  </a:cubicBezTo>
                  <a:close/>
                </a:path>
              </a:pathLst>
            </a:custGeom>
            <a:solidFill>
              <a:srgbClr val="C7BAB0"/>
            </a:solidFill>
            <a:ln w="9525">
              <a:noFill/>
            </a:ln>
          </p:spPr>
          <p:txBody>
            <a:bodyPr/>
            <a:p>
              <a:endParaRPr lang="en-US"/>
            </a:p>
          </p:txBody>
        </p:sp>
        <p:sp>
          <p:nvSpPr>
            <p:cNvPr id="10769" name="Freeform 1624"/>
            <p:cNvSpPr/>
            <p:nvPr/>
          </p:nvSpPr>
          <p:spPr>
            <a:xfrm>
              <a:off x="1438703" y="5604600"/>
              <a:ext cx="937189" cy="205725"/>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336" h="74">
                  <a:moveTo>
                    <a:pt x="336" y="15"/>
                  </a:moveTo>
                  <a:cubicBezTo>
                    <a:pt x="336" y="15"/>
                    <a:pt x="336" y="15"/>
                    <a:pt x="336" y="15"/>
                  </a:cubicBezTo>
                  <a:cubicBezTo>
                    <a:pt x="245" y="62"/>
                    <a:pt x="3" y="74"/>
                    <a:pt x="3" y="74"/>
                  </a:cubicBezTo>
                  <a:cubicBezTo>
                    <a:pt x="3" y="68"/>
                    <a:pt x="2" y="61"/>
                    <a:pt x="0" y="55"/>
                  </a:cubicBezTo>
                  <a:cubicBezTo>
                    <a:pt x="0" y="55"/>
                    <a:pt x="204" y="47"/>
                    <a:pt x="335" y="0"/>
                  </a:cubicBezTo>
                  <a:cubicBezTo>
                    <a:pt x="335" y="5"/>
                    <a:pt x="336" y="10"/>
                    <a:pt x="336" y="15"/>
                  </a:cubicBezTo>
                  <a:close/>
                </a:path>
              </a:pathLst>
            </a:custGeom>
            <a:solidFill>
              <a:srgbClr val="FFFFFF"/>
            </a:solidFill>
            <a:ln w="9525">
              <a:noFill/>
            </a:ln>
          </p:spPr>
          <p:txBody>
            <a:bodyPr/>
            <a:p>
              <a:endParaRPr lang="en-US"/>
            </a:p>
          </p:txBody>
        </p:sp>
        <p:sp>
          <p:nvSpPr>
            <p:cNvPr id="10770" name="Freeform 1625"/>
            <p:cNvSpPr>
              <a:spLocks noEditPoints="1"/>
            </p:cNvSpPr>
            <p:nvPr/>
          </p:nvSpPr>
          <p:spPr>
            <a:xfrm>
              <a:off x="1219644" y="4619789"/>
              <a:ext cx="289538"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18">
                  <a:moveTo>
                    <a:pt x="102" y="57"/>
                  </a:moveTo>
                  <a:cubicBezTo>
                    <a:pt x="104" y="65"/>
                    <a:pt x="103" y="74"/>
                    <a:pt x="101" y="83"/>
                  </a:cubicBezTo>
                  <a:cubicBezTo>
                    <a:pt x="94" y="115"/>
                    <a:pt x="72" y="118"/>
                    <a:pt x="41" y="112"/>
                  </a:cubicBezTo>
                  <a:cubicBezTo>
                    <a:pt x="25" y="110"/>
                    <a:pt x="10" y="99"/>
                    <a:pt x="7" y="81"/>
                  </a:cubicBezTo>
                  <a:cubicBezTo>
                    <a:pt x="0" y="43"/>
                    <a:pt x="36" y="0"/>
                    <a:pt x="74" y="18"/>
                  </a:cubicBezTo>
                  <a:cubicBezTo>
                    <a:pt x="91" y="26"/>
                    <a:pt x="100" y="41"/>
                    <a:pt x="102" y="57"/>
                  </a:cubicBezTo>
                  <a:close/>
                  <a:moveTo>
                    <a:pt x="84" y="68"/>
                  </a:moveTo>
                  <a:cubicBezTo>
                    <a:pt x="88" y="67"/>
                    <a:pt x="90" y="60"/>
                    <a:pt x="86" y="57"/>
                  </a:cubicBezTo>
                  <a:cubicBezTo>
                    <a:pt x="85" y="57"/>
                    <a:pt x="85" y="56"/>
                    <a:pt x="84" y="56"/>
                  </a:cubicBezTo>
                  <a:cubicBezTo>
                    <a:pt x="80" y="52"/>
                    <a:pt x="77" y="58"/>
                    <a:pt x="79" y="62"/>
                  </a:cubicBezTo>
                  <a:cubicBezTo>
                    <a:pt x="79" y="64"/>
                    <a:pt x="80" y="66"/>
                    <a:pt x="81" y="69"/>
                  </a:cubicBezTo>
                  <a:cubicBezTo>
                    <a:pt x="81" y="69"/>
                    <a:pt x="81" y="69"/>
                    <a:pt x="82" y="69"/>
                  </a:cubicBezTo>
                  <a:cubicBezTo>
                    <a:pt x="82" y="69"/>
                    <a:pt x="82" y="70"/>
                    <a:pt x="82" y="70"/>
                  </a:cubicBezTo>
                  <a:cubicBezTo>
                    <a:pt x="83" y="70"/>
                    <a:pt x="84" y="69"/>
                    <a:pt x="84" y="68"/>
                  </a:cubicBezTo>
                  <a:close/>
                </a:path>
              </a:pathLst>
            </a:custGeom>
            <a:solidFill>
              <a:srgbClr val="FFFFFF"/>
            </a:solidFill>
            <a:ln w="9525">
              <a:noFill/>
            </a:ln>
          </p:spPr>
          <p:txBody>
            <a:bodyPr/>
            <a:p>
              <a:endParaRPr lang="en-US"/>
            </a:p>
          </p:txBody>
        </p:sp>
        <p:sp>
          <p:nvSpPr>
            <p:cNvPr id="10771" name="Freeform 1626"/>
            <p:cNvSpPr>
              <a:spLocks noEditPoints="1"/>
            </p:cNvSpPr>
            <p:nvPr/>
          </p:nvSpPr>
          <p:spPr>
            <a:xfrm>
              <a:off x="1547280" y="4530260"/>
              <a:ext cx="299063"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7" h="118">
                  <a:moveTo>
                    <a:pt x="75" y="18"/>
                  </a:moveTo>
                  <a:cubicBezTo>
                    <a:pt x="100" y="30"/>
                    <a:pt x="107" y="57"/>
                    <a:pt x="102" y="82"/>
                  </a:cubicBezTo>
                  <a:cubicBezTo>
                    <a:pt x="94" y="115"/>
                    <a:pt x="73" y="118"/>
                    <a:pt x="42" y="112"/>
                  </a:cubicBezTo>
                  <a:cubicBezTo>
                    <a:pt x="25" y="110"/>
                    <a:pt x="11" y="99"/>
                    <a:pt x="7" y="81"/>
                  </a:cubicBezTo>
                  <a:cubicBezTo>
                    <a:pt x="0" y="43"/>
                    <a:pt x="37" y="0"/>
                    <a:pt x="75" y="18"/>
                  </a:cubicBezTo>
                  <a:close/>
                  <a:moveTo>
                    <a:pt x="30" y="81"/>
                  </a:moveTo>
                  <a:cubicBezTo>
                    <a:pt x="31" y="71"/>
                    <a:pt x="26" y="68"/>
                    <a:pt x="24" y="68"/>
                  </a:cubicBezTo>
                  <a:cubicBezTo>
                    <a:pt x="24" y="68"/>
                    <a:pt x="24" y="68"/>
                    <a:pt x="24" y="68"/>
                  </a:cubicBezTo>
                  <a:cubicBezTo>
                    <a:pt x="23" y="68"/>
                    <a:pt x="22" y="68"/>
                    <a:pt x="21" y="68"/>
                  </a:cubicBezTo>
                  <a:cubicBezTo>
                    <a:pt x="20" y="74"/>
                    <a:pt x="22" y="82"/>
                    <a:pt x="30" y="81"/>
                  </a:cubicBezTo>
                  <a:close/>
                </a:path>
              </a:pathLst>
            </a:custGeom>
            <a:solidFill>
              <a:srgbClr val="FFFFFF"/>
            </a:solidFill>
            <a:ln w="9525">
              <a:noFill/>
            </a:ln>
          </p:spPr>
          <p:txBody>
            <a:bodyPr/>
            <a:p>
              <a:endParaRPr lang="en-US"/>
            </a:p>
          </p:txBody>
        </p:sp>
        <p:sp>
          <p:nvSpPr>
            <p:cNvPr id="10772" name="Freeform 1627"/>
            <p:cNvSpPr/>
            <p:nvPr/>
          </p:nvSpPr>
          <p:spPr>
            <a:xfrm>
              <a:off x="1274886" y="4991236"/>
              <a:ext cx="1099103" cy="76575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Lst>
              <a:pathLst>
                <a:path w="394" h="275">
                  <a:moveTo>
                    <a:pt x="388" y="137"/>
                  </a:moveTo>
                  <a:cubicBezTo>
                    <a:pt x="390" y="164"/>
                    <a:pt x="393" y="192"/>
                    <a:pt x="394" y="220"/>
                  </a:cubicBezTo>
                  <a:cubicBezTo>
                    <a:pt x="263" y="267"/>
                    <a:pt x="59" y="275"/>
                    <a:pt x="59" y="275"/>
                  </a:cubicBezTo>
                  <a:cubicBezTo>
                    <a:pt x="55" y="259"/>
                    <a:pt x="48" y="244"/>
                    <a:pt x="43" y="230"/>
                  </a:cubicBezTo>
                  <a:cubicBezTo>
                    <a:pt x="35" y="206"/>
                    <a:pt x="27" y="182"/>
                    <a:pt x="16" y="158"/>
                  </a:cubicBezTo>
                  <a:cubicBezTo>
                    <a:pt x="10" y="145"/>
                    <a:pt x="5" y="131"/>
                    <a:pt x="0" y="116"/>
                  </a:cubicBezTo>
                  <a:cubicBezTo>
                    <a:pt x="0" y="116"/>
                    <a:pt x="67" y="158"/>
                    <a:pt x="79" y="158"/>
                  </a:cubicBezTo>
                  <a:cubicBezTo>
                    <a:pt x="91" y="158"/>
                    <a:pt x="137" y="85"/>
                    <a:pt x="137" y="85"/>
                  </a:cubicBezTo>
                  <a:cubicBezTo>
                    <a:pt x="137" y="85"/>
                    <a:pt x="200" y="120"/>
                    <a:pt x="220" y="120"/>
                  </a:cubicBezTo>
                  <a:cubicBezTo>
                    <a:pt x="241" y="120"/>
                    <a:pt x="346" y="0"/>
                    <a:pt x="346" y="0"/>
                  </a:cubicBezTo>
                  <a:cubicBezTo>
                    <a:pt x="365" y="44"/>
                    <a:pt x="383" y="89"/>
                    <a:pt x="388" y="137"/>
                  </a:cubicBezTo>
                  <a:close/>
                </a:path>
              </a:pathLst>
            </a:custGeom>
            <a:solidFill>
              <a:srgbClr val="DEF5FF"/>
            </a:solidFill>
            <a:ln w="9525">
              <a:noFill/>
            </a:ln>
          </p:spPr>
          <p:txBody>
            <a:bodyPr/>
            <a:p>
              <a:endParaRPr lang="en-US"/>
            </a:p>
          </p:txBody>
        </p:sp>
        <p:sp>
          <p:nvSpPr>
            <p:cNvPr id="10773" name="Freeform 1628"/>
            <p:cNvSpPr/>
            <p:nvPr/>
          </p:nvSpPr>
          <p:spPr>
            <a:xfrm>
              <a:off x="1657761" y="4928376"/>
              <a:ext cx="582886" cy="396210"/>
            </a:xfrm>
            <a:custGeom>
              <a:avLst/>
              <a:gdLst/>
              <a:ahLst/>
              <a:cxnLst>
                <a:cxn ang="0">
                  <a:pos x="2147483646" y="0"/>
                </a:cxn>
                <a:cxn ang="0">
                  <a:pos x="2147483646" y="2147483646"/>
                </a:cxn>
                <a:cxn ang="0">
                  <a:pos x="2147483646" y="2147483646"/>
                </a:cxn>
                <a:cxn ang="0">
                  <a:pos x="0" y="2147483646"/>
                </a:cxn>
                <a:cxn ang="0">
                  <a:pos x="2147483646" y="0"/>
                </a:cxn>
              </a:cxnLst>
              <a:pathLst>
                <a:path w="209" h="142">
                  <a:moveTo>
                    <a:pt x="200" y="0"/>
                  </a:moveTo>
                  <a:cubicBezTo>
                    <a:pt x="203" y="8"/>
                    <a:pt x="206" y="15"/>
                    <a:pt x="209" y="22"/>
                  </a:cubicBezTo>
                  <a:cubicBezTo>
                    <a:pt x="209" y="22"/>
                    <a:pt x="104" y="142"/>
                    <a:pt x="83" y="142"/>
                  </a:cubicBezTo>
                  <a:cubicBezTo>
                    <a:pt x="63" y="142"/>
                    <a:pt x="0" y="107"/>
                    <a:pt x="0" y="107"/>
                  </a:cubicBezTo>
                  <a:cubicBezTo>
                    <a:pt x="19" y="107"/>
                    <a:pt x="182" y="19"/>
                    <a:pt x="200" y="0"/>
                  </a:cubicBezTo>
                  <a:close/>
                </a:path>
              </a:pathLst>
            </a:custGeom>
            <a:solidFill>
              <a:srgbClr val="FFFFFF"/>
            </a:solidFill>
            <a:ln w="9525">
              <a:noFill/>
            </a:ln>
          </p:spPr>
          <p:txBody>
            <a:bodyPr/>
            <a:p>
              <a:endParaRPr lang="en-US"/>
            </a:p>
          </p:txBody>
        </p:sp>
        <p:sp>
          <p:nvSpPr>
            <p:cNvPr id="10774" name="Freeform 1629"/>
            <p:cNvSpPr/>
            <p:nvPr/>
          </p:nvSpPr>
          <p:spPr>
            <a:xfrm>
              <a:off x="1244408" y="5221724"/>
              <a:ext cx="413355" cy="209534"/>
            </a:xfrm>
            <a:custGeom>
              <a:avLst/>
              <a:gdLst/>
              <a:ahLst/>
              <a:cxnLst>
                <a:cxn ang="0">
                  <a:pos x="2147483646" y="2147483646"/>
                </a:cxn>
                <a:cxn ang="0">
                  <a:pos x="2147483646" y="2147483646"/>
                </a:cxn>
                <a:cxn ang="0">
                  <a:pos x="2147483646" y="2147483646"/>
                </a:cxn>
                <a:cxn ang="0">
                  <a:pos x="0" y="0"/>
                </a:cxn>
                <a:cxn ang="0">
                  <a:pos x="2147483646" y="2147483646"/>
                </a:cxn>
              </a:cxnLst>
              <a:pathLst>
                <a:path w="148" h="75">
                  <a:moveTo>
                    <a:pt x="148" y="2"/>
                  </a:moveTo>
                  <a:cubicBezTo>
                    <a:pt x="148" y="2"/>
                    <a:pt x="102" y="75"/>
                    <a:pt x="90" y="75"/>
                  </a:cubicBezTo>
                  <a:cubicBezTo>
                    <a:pt x="78" y="75"/>
                    <a:pt x="11" y="33"/>
                    <a:pt x="11" y="33"/>
                  </a:cubicBezTo>
                  <a:cubicBezTo>
                    <a:pt x="7" y="22"/>
                    <a:pt x="3" y="11"/>
                    <a:pt x="0" y="0"/>
                  </a:cubicBezTo>
                  <a:cubicBezTo>
                    <a:pt x="0" y="0"/>
                    <a:pt x="130" y="2"/>
                    <a:pt x="148" y="2"/>
                  </a:cubicBezTo>
                  <a:close/>
                </a:path>
              </a:pathLst>
            </a:custGeom>
            <a:solidFill>
              <a:srgbClr val="FFFFFF"/>
            </a:solidFill>
            <a:ln w="9525">
              <a:noFill/>
            </a:ln>
          </p:spPr>
          <p:txBody>
            <a:bodyPr/>
            <a:p>
              <a:endParaRPr lang="en-US"/>
            </a:p>
          </p:txBody>
        </p:sp>
        <p:sp>
          <p:nvSpPr>
            <p:cNvPr id="10775" name="Freeform 1630"/>
            <p:cNvSpPr>
              <a:spLocks noEditPoints="1"/>
            </p:cNvSpPr>
            <p:nvPr/>
          </p:nvSpPr>
          <p:spPr>
            <a:xfrm>
              <a:off x="1137736" y="4465495"/>
              <a:ext cx="1076245" cy="76194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 h="273">
                  <a:moveTo>
                    <a:pt x="267" y="115"/>
                  </a:moveTo>
                  <a:cubicBezTo>
                    <a:pt x="267" y="115"/>
                    <a:pt x="267" y="115"/>
                    <a:pt x="267" y="114"/>
                  </a:cubicBezTo>
                  <a:cubicBezTo>
                    <a:pt x="267" y="115"/>
                    <a:pt x="267" y="115"/>
                    <a:pt x="267" y="115"/>
                  </a:cubicBezTo>
                  <a:close/>
                  <a:moveTo>
                    <a:pt x="131" y="112"/>
                  </a:moveTo>
                  <a:cubicBezTo>
                    <a:pt x="129" y="96"/>
                    <a:pt x="120" y="81"/>
                    <a:pt x="103" y="73"/>
                  </a:cubicBezTo>
                  <a:cubicBezTo>
                    <a:pt x="65" y="55"/>
                    <a:pt x="29" y="98"/>
                    <a:pt x="36" y="136"/>
                  </a:cubicBezTo>
                  <a:cubicBezTo>
                    <a:pt x="39" y="154"/>
                    <a:pt x="54" y="165"/>
                    <a:pt x="70" y="167"/>
                  </a:cubicBezTo>
                  <a:cubicBezTo>
                    <a:pt x="101" y="173"/>
                    <a:pt x="123" y="170"/>
                    <a:pt x="130" y="138"/>
                  </a:cubicBezTo>
                  <a:cubicBezTo>
                    <a:pt x="132" y="129"/>
                    <a:pt x="133" y="120"/>
                    <a:pt x="131" y="112"/>
                  </a:cubicBezTo>
                  <a:close/>
                  <a:moveTo>
                    <a:pt x="154" y="104"/>
                  </a:moveTo>
                  <a:cubicBezTo>
                    <a:pt x="158" y="122"/>
                    <a:pt x="172" y="133"/>
                    <a:pt x="189" y="135"/>
                  </a:cubicBezTo>
                  <a:cubicBezTo>
                    <a:pt x="220" y="141"/>
                    <a:pt x="241" y="138"/>
                    <a:pt x="249" y="105"/>
                  </a:cubicBezTo>
                  <a:cubicBezTo>
                    <a:pt x="254" y="80"/>
                    <a:pt x="247" y="53"/>
                    <a:pt x="222" y="41"/>
                  </a:cubicBezTo>
                  <a:cubicBezTo>
                    <a:pt x="184" y="23"/>
                    <a:pt x="147" y="66"/>
                    <a:pt x="154" y="104"/>
                  </a:cubicBezTo>
                  <a:close/>
                  <a:moveTo>
                    <a:pt x="378" y="146"/>
                  </a:moveTo>
                  <a:cubicBezTo>
                    <a:pt x="381" y="153"/>
                    <a:pt x="383" y="160"/>
                    <a:pt x="386" y="166"/>
                  </a:cubicBezTo>
                  <a:cubicBezTo>
                    <a:pt x="368" y="185"/>
                    <a:pt x="205" y="273"/>
                    <a:pt x="186" y="273"/>
                  </a:cubicBezTo>
                  <a:cubicBezTo>
                    <a:pt x="168" y="273"/>
                    <a:pt x="38" y="271"/>
                    <a:pt x="38" y="271"/>
                  </a:cubicBezTo>
                  <a:cubicBezTo>
                    <a:pt x="31" y="248"/>
                    <a:pt x="24" y="226"/>
                    <a:pt x="18" y="204"/>
                  </a:cubicBezTo>
                  <a:cubicBezTo>
                    <a:pt x="9" y="171"/>
                    <a:pt x="0" y="127"/>
                    <a:pt x="8" y="94"/>
                  </a:cubicBezTo>
                  <a:cubicBezTo>
                    <a:pt x="15" y="62"/>
                    <a:pt x="43" y="41"/>
                    <a:pt x="71" y="29"/>
                  </a:cubicBezTo>
                  <a:cubicBezTo>
                    <a:pt x="105" y="14"/>
                    <a:pt x="145" y="2"/>
                    <a:pt x="183" y="1"/>
                  </a:cubicBezTo>
                  <a:cubicBezTo>
                    <a:pt x="237" y="0"/>
                    <a:pt x="276" y="25"/>
                    <a:pt x="317" y="57"/>
                  </a:cubicBezTo>
                  <a:cubicBezTo>
                    <a:pt x="345" y="79"/>
                    <a:pt x="364" y="113"/>
                    <a:pt x="378" y="146"/>
                  </a:cubicBezTo>
                  <a:close/>
                </a:path>
              </a:pathLst>
            </a:custGeom>
            <a:solidFill>
              <a:srgbClr val="EBDB9E"/>
            </a:solidFill>
            <a:ln w="9525">
              <a:noFill/>
            </a:ln>
          </p:spPr>
          <p:txBody>
            <a:bodyPr/>
            <a:p>
              <a:endParaRPr lang="en-US"/>
            </a:p>
          </p:txBody>
        </p:sp>
        <p:sp>
          <p:nvSpPr>
            <p:cNvPr id="10776" name="Freeform 1631"/>
            <p:cNvSpPr/>
            <p:nvPr/>
          </p:nvSpPr>
          <p:spPr>
            <a:xfrm>
              <a:off x="1042493" y="4465495"/>
              <a:ext cx="1350544" cy="226677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4" h="812">
                  <a:moveTo>
                    <a:pt x="330" y="726"/>
                  </a:moveTo>
                  <a:cubicBezTo>
                    <a:pt x="329" y="711"/>
                    <a:pt x="329" y="696"/>
                    <a:pt x="328" y="681"/>
                  </a:cubicBezTo>
                  <a:cubicBezTo>
                    <a:pt x="327" y="662"/>
                    <a:pt x="333" y="646"/>
                    <a:pt x="332" y="628"/>
                  </a:cubicBezTo>
                  <a:cubicBezTo>
                    <a:pt x="332" y="611"/>
                    <a:pt x="328" y="582"/>
                    <a:pt x="340" y="569"/>
                  </a:cubicBezTo>
                  <a:cubicBezTo>
                    <a:pt x="351" y="557"/>
                    <a:pt x="369" y="554"/>
                    <a:pt x="383" y="546"/>
                  </a:cubicBezTo>
                  <a:cubicBezTo>
                    <a:pt x="402" y="537"/>
                    <a:pt x="422" y="529"/>
                    <a:pt x="440" y="518"/>
                  </a:cubicBezTo>
                  <a:cubicBezTo>
                    <a:pt x="455" y="510"/>
                    <a:pt x="472" y="502"/>
                    <a:pt x="477" y="486"/>
                  </a:cubicBezTo>
                  <a:cubicBezTo>
                    <a:pt x="484" y="466"/>
                    <a:pt x="480" y="444"/>
                    <a:pt x="478" y="423"/>
                  </a:cubicBezTo>
                  <a:cubicBezTo>
                    <a:pt x="478" y="418"/>
                    <a:pt x="477" y="413"/>
                    <a:pt x="477" y="408"/>
                  </a:cubicBezTo>
                  <a:cubicBezTo>
                    <a:pt x="476" y="380"/>
                    <a:pt x="473" y="352"/>
                    <a:pt x="471" y="325"/>
                  </a:cubicBezTo>
                  <a:cubicBezTo>
                    <a:pt x="466" y="277"/>
                    <a:pt x="448" y="232"/>
                    <a:pt x="429" y="188"/>
                  </a:cubicBezTo>
                  <a:cubicBezTo>
                    <a:pt x="426" y="181"/>
                    <a:pt x="423" y="174"/>
                    <a:pt x="420" y="166"/>
                  </a:cubicBezTo>
                  <a:cubicBezTo>
                    <a:pt x="417" y="160"/>
                    <a:pt x="415" y="153"/>
                    <a:pt x="412" y="146"/>
                  </a:cubicBezTo>
                  <a:cubicBezTo>
                    <a:pt x="398" y="113"/>
                    <a:pt x="379" y="79"/>
                    <a:pt x="351" y="57"/>
                  </a:cubicBezTo>
                  <a:cubicBezTo>
                    <a:pt x="310" y="25"/>
                    <a:pt x="271" y="0"/>
                    <a:pt x="217" y="1"/>
                  </a:cubicBezTo>
                  <a:cubicBezTo>
                    <a:pt x="179" y="2"/>
                    <a:pt x="139" y="14"/>
                    <a:pt x="105" y="29"/>
                  </a:cubicBezTo>
                  <a:cubicBezTo>
                    <a:pt x="77" y="41"/>
                    <a:pt x="49" y="62"/>
                    <a:pt x="42" y="94"/>
                  </a:cubicBezTo>
                  <a:cubicBezTo>
                    <a:pt x="34" y="127"/>
                    <a:pt x="43" y="171"/>
                    <a:pt x="52" y="204"/>
                  </a:cubicBezTo>
                  <a:cubicBezTo>
                    <a:pt x="58" y="226"/>
                    <a:pt x="65" y="248"/>
                    <a:pt x="72" y="271"/>
                  </a:cubicBezTo>
                  <a:cubicBezTo>
                    <a:pt x="75" y="282"/>
                    <a:pt x="79" y="293"/>
                    <a:pt x="83" y="304"/>
                  </a:cubicBezTo>
                  <a:cubicBezTo>
                    <a:pt x="88" y="319"/>
                    <a:pt x="93" y="333"/>
                    <a:pt x="99" y="346"/>
                  </a:cubicBezTo>
                  <a:cubicBezTo>
                    <a:pt x="110" y="370"/>
                    <a:pt x="118" y="394"/>
                    <a:pt x="126" y="418"/>
                  </a:cubicBezTo>
                  <a:cubicBezTo>
                    <a:pt x="131" y="432"/>
                    <a:pt x="138" y="447"/>
                    <a:pt x="142" y="463"/>
                  </a:cubicBezTo>
                  <a:cubicBezTo>
                    <a:pt x="144" y="469"/>
                    <a:pt x="145" y="476"/>
                    <a:pt x="145" y="482"/>
                  </a:cubicBezTo>
                  <a:cubicBezTo>
                    <a:pt x="145" y="495"/>
                    <a:pt x="142" y="498"/>
                    <a:pt x="133" y="507"/>
                  </a:cubicBezTo>
                  <a:cubicBezTo>
                    <a:pt x="117" y="522"/>
                    <a:pt x="100" y="533"/>
                    <a:pt x="82" y="546"/>
                  </a:cubicBezTo>
                  <a:cubicBezTo>
                    <a:pt x="61" y="560"/>
                    <a:pt x="39" y="574"/>
                    <a:pt x="20" y="589"/>
                  </a:cubicBezTo>
                  <a:cubicBezTo>
                    <a:pt x="0" y="604"/>
                    <a:pt x="8" y="619"/>
                    <a:pt x="14" y="640"/>
                  </a:cubicBezTo>
                  <a:cubicBezTo>
                    <a:pt x="19" y="659"/>
                    <a:pt x="23" y="675"/>
                    <a:pt x="32" y="694"/>
                  </a:cubicBezTo>
                  <a:cubicBezTo>
                    <a:pt x="39" y="710"/>
                    <a:pt x="47" y="726"/>
                    <a:pt x="56" y="743"/>
                  </a:cubicBezTo>
                  <a:cubicBezTo>
                    <a:pt x="61" y="752"/>
                    <a:pt x="73" y="767"/>
                    <a:pt x="74" y="778"/>
                  </a:cubicBezTo>
                  <a:cubicBezTo>
                    <a:pt x="75" y="787"/>
                    <a:pt x="68" y="800"/>
                    <a:pt x="67" y="810"/>
                  </a:cubicBezTo>
                  <a:cubicBezTo>
                    <a:pt x="76" y="812"/>
                    <a:pt x="94" y="796"/>
                    <a:pt x="97" y="788"/>
                  </a:cubicBezTo>
                  <a:cubicBezTo>
                    <a:pt x="99" y="782"/>
                    <a:pt x="98" y="774"/>
                    <a:pt x="96" y="765"/>
                  </a:cubicBezTo>
                  <a:cubicBezTo>
                    <a:pt x="94" y="756"/>
                    <a:pt x="92" y="748"/>
                    <a:pt x="91" y="742"/>
                  </a:cubicBezTo>
                  <a:cubicBezTo>
                    <a:pt x="86" y="711"/>
                    <a:pt x="91" y="679"/>
                    <a:pt x="93" y="647"/>
                  </a:cubicBezTo>
                  <a:cubicBezTo>
                    <a:pt x="106" y="647"/>
                    <a:pt x="123" y="637"/>
                    <a:pt x="135" y="632"/>
                  </a:cubicBezTo>
                  <a:cubicBezTo>
                    <a:pt x="150" y="625"/>
                    <a:pt x="165" y="620"/>
                    <a:pt x="181" y="614"/>
                  </a:cubicBezTo>
                  <a:cubicBezTo>
                    <a:pt x="195" y="609"/>
                    <a:pt x="209" y="602"/>
                    <a:pt x="223" y="596"/>
                  </a:cubicBezTo>
                  <a:cubicBezTo>
                    <a:pt x="230" y="593"/>
                    <a:pt x="238" y="589"/>
                    <a:pt x="245" y="586"/>
                  </a:cubicBezTo>
                  <a:cubicBezTo>
                    <a:pt x="234" y="600"/>
                    <a:pt x="249" y="609"/>
                    <a:pt x="255" y="621"/>
                  </a:cubicBezTo>
                  <a:cubicBezTo>
                    <a:pt x="266" y="641"/>
                    <a:pt x="273" y="663"/>
                    <a:pt x="283" y="684"/>
                  </a:cubicBezTo>
                  <a:cubicBezTo>
                    <a:pt x="290" y="698"/>
                    <a:pt x="296" y="712"/>
                    <a:pt x="303" y="726"/>
                  </a:cubicBezTo>
                  <a:cubicBezTo>
                    <a:pt x="305" y="729"/>
                    <a:pt x="306" y="732"/>
                    <a:pt x="306" y="735"/>
                  </a:cubicBezTo>
                  <a:cubicBezTo>
                    <a:pt x="308" y="744"/>
                    <a:pt x="307" y="754"/>
                    <a:pt x="307" y="764"/>
                  </a:cubicBezTo>
                  <a:cubicBezTo>
                    <a:pt x="313" y="763"/>
                    <a:pt x="319" y="757"/>
                    <a:pt x="324" y="752"/>
                  </a:cubicBezTo>
                  <a:cubicBezTo>
                    <a:pt x="332" y="745"/>
                    <a:pt x="331" y="745"/>
                    <a:pt x="330" y="735"/>
                  </a:cubicBezTo>
                  <a:cubicBezTo>
                    <a:pt x="330" y="732"/>
                    <a:pt x="330" y="729"/>
                    <a:pt x="330" y="72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0777" name="Freeform 1632"/>
            <p:cNvSpPr/>
            <p:nvPr/>
          </p:nvSpPr>
          <p:spPr>
            <a:xfrm>
              <a:off x="1219644" y="4619789"/>
              <a:ext cx="289538"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18">
                  <a:moveTo>
                    <a:pt x="41" y="112"/>
                  </a:moveTo>
                  <a:cubicBezTo>
                    <a:pt x="72" y="118"/>
                    <a:pt x="94" y="115"/>
                    <a:pt x="101" y="83"/>
                  </a:cubicBezTo>
                  <a:cubicBezTo>
                    <a:pt x="103" y="74"/>
                    <a:pt x="104" y="65"/>
                    <a:pt x="102" y="57"/>
                  </a:cubicBezTo>
                  <a:cubicBezTo>
                    <a:pt x="100" y="41"/>
                    <a:pt x="91" y="26"/>
                    <a:pt x="74" y="18"/>
                  </a:cubicBezTo>
                  <a:cubicBezTo>
                    <a:pt x="36" y="0"/>
                    <a:pt x="0" y="43"/>
                    <a:pt x="7" y="81"/>
                  </a:cubicBezTo>
                  <a:cubicBezTo>
                    <a:pt x="10" y="99"/>
                    <a:pt x="25" y="110"/>
                    <a:pt x="41" y="11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0778" name="Freeform 1633"/>
            <p:cNvSpPr/>
            <p:nvPr/>
          </p:nvSpPr>
          <p:spPr>
            <a:xfrm>
              <a:off x="1547280" y="4530260"/>
              <a:ext cx="299063" cy="329541"/>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7" h="118">
                  <a:moveTo>
                    <a:pt x="42" y="112"/>
                  </a:moveTo>
                  <a:cubicBezTo>
                    <a:pt x="73" y="118"/>
                    <a:pt x="94" y="115"/>
                    <a:pt x="102" y="82"/>
                  </a:cubicBezTo>
                  <a:cubicBezTo>
                    <a:pt x="107" y="57"/>
                    <a:pt x="100" y="30"/>
                    <a:pt x="75" y="18"/>
                  </a:cubicBezTo>
                  <a:cubicBezTo>
                    <a:pt x="37" y="0"/>
                    <a:pt x="0" y="43"/>
                    <a:pt x="7" y="81"/>
                  </a:cubicBezTo>
                  <a:cubicBezTo>
                    <a:pt x="11" y="99"/>
                    <a:pt x="25" y="110"/>
                    <a:pt x="42" y="11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0779" name="Freeform 1634"/>
            <p:cNvSpPr/>
            <p:nvPr/>
          </p:nvSpPr>
          <p:spPr>
            <a:xfrm>
              <a:off x="1503469" y="4718842"/>
              <a:ext cx="64765" cy="59051"/>
            </a:xfrm>
            <a:custGeom>
              <a:avLst/>
              <a:gdLst/>
              <a:ahLst/>
              <a:cxnLst>
                <a:cxn ang="0">
                  <a:pos x="0" y="2147483646"/>
                </a:cxn>
                <a:cxn ang="0">
                  <a:pos x="0" y="2147483646"/>
                </a:cxn>
                <a:cxn ang="0">
                  <a:pos x="2147483646" y="2147483646"/>
                </a:cxn>
              </a:cxnLst>
              <a:pathLst>
                <a:path w="23" h="21">
                  <a:moveTo>
                    <a:pt x="0" y="21"/>
                  </a:moveTo>
                  <a:cubicBezTo>
                    <a:pt x="0" y="21"/>
                    <a:pt x="0" y="21"/>
                    <a:pt x="0" y="21"/>
                  </a:cubicBezTo>
                  <a:cubicBezTo>
                    <a:pt x="1" y="20"/>
                    <a:pt x="10" y="0"/>
                    <a:pt x="2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0" name="Freeform 1635"/>
            <p:cNvSpPr/>
            <p:nvPr/>
          </p:nvSpPr>
          <p:spPr>
            <a:xfrm>
              <a:off x="1432988" y="4764558"/>
              <a:ext cx="36193" cy="4952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 h="18">
                  <a:moveTo>
                    <a:pt x="5" y="14"/>
                  </a:moveTo>
                  <a:cubicBezTo>
                    <a:pt x="4" y="13"/>
                    <a:pt x="4" y="13"/>
                    <a:pt x="3" y="13"/>
                  </a:cubicBezTo>
                  <a:cubicBezTo>
                    <a:pt x="3" y="12"/>
                    <a:pt x="2" y="11"/>
                    <a:pt x="2" y="10"/>
                  </a:cubicBezTo>
                  <a:cubicBezTo>
                    <a:pt x="0" y="6"/>
                    <a:pt x="3" y="0"/>
                    <a:pt x="7" y="4"/>
                  </a:cubicBezTo>
                  <a:cubicBezTo>
                    <a:pt x="8" y="4"/>
                    <a:pt x="8" y="5"/>
                    <a:pt x="9" y="5"/>
                  </a:cubicBezTo>
                  <a:cubicBezTo>
                    <a:pt x="9" y="6"/>
                    <a:pt x="10" y="8"/>
                    <a:pt x="10" y="9"/>
                  </a:cubicBezTo>
                  <a:cubicBezTo>
                    <a:pt x="10" y="12"/>
                    <a:pt x="9" y="15"/>
                    <a:pt x="7" y="16"/>
                  </a:cubicBezTo>
                  <a:cubicBezTo>
                    <a:pt x="7" y="17"/>
                    <a:pt x="6" y="18"/>
                    <a:pt x="5" y="18"/>
                  </a:cubicBezTo>
                  <a:cubicBezTo>
                    <a:pt x="5" y="18"/>
                    <a:pt x="5" y="17"/>
                    <a:pt x="5" y="17"/>
                  </a:cubicBezTo>
                  <a:cubicBezTo>
                    <a:pt x="4" y="16"/>
                    <a:pt x="4" y="14"/>
                    <a:pt x="3" y="13"/>
                  </a:cubicBezTo>
                  <a:cubicBezTo>
                    <a:pt x="3" y="8"/>
                    <a:pt x="3" y="3"/>
                    <a:pt x="8" y="5"/>
                  </a:cubicBezTo>
                  <a:cubicBezTo>
                    <a:pt x="8" y="5"/>
                    <a:pt x="8" y="5"/>
                    <a:pt x="8" y="5"/>
                  </a:cubicBezTo>
                  <a:cubicBezTo>
                    <a:pt x="8" y="5"/>
                    <a:pt x="9" y="5"/>
                    <a:pt x="9" y="5"/>
                  </a:cubicBezTo>
                  <a:cubicBezTo>
                    <a:pt x="13" y="8"/>
                    <a:pt x="11" y="15"/>
                    <a:pt x="7" y="16"/>
                  </a:cubicBezTo>
                  <a:cubicBezTo>
                    <a:pt x="6" y="17"/>
                    <a:pt x="6" y="17"/>
                    <a:pt x="5" y="17"/>
                  </a:cubicBezTo>
                  <a:cubicBezTo>
                    <a:pt x="4" y="17"/>
                    <a:pt x="4" y="17"/>
                    <a:pt x="4" y="17"/>
                  </a:cubicBezTo>
                  <a:cubicBezTo>
                    <a:pt x="3" y="14"/>
                    <a:pt x="2" y="12"/>
                    <a:pt x="2" y="10"/>
                  </a:cubicBezTo>
                  <a:cubicBezTo>
                    <a:pt x="2" y="5"/>
                    <a:pt x="5" y="2"/>
                    <a:pt x="8" y="5"/>
                  </a:cubicBezTo>
                  <a:cubicBezTo>
                    <a:pt x="8" y="5"/>
                    <a:pt x="9" y="7"/>
                    <a:pt x="10" y="9"/>
                  </a:cubicBezTo>
                  <a:cubicBezTo>
                    <a:pt x="10" y="10"/>
                    <a:pt x="10" y="11"/>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1" name="Freeform 1636"/>
            <p:cNvSpPr/>
            <p:nvPr/>
          </p:nvSpPr>
          <p:spPr>
            <a:xfrm>
              <a:off x="1615855" y="4718842"/>
              <a:ext cx="13335" cy="30478"/>
            </a:xfrm>
            <a:custGeom>
              <a:avLst/>
              <a:gdLst/>
              <a:ahLst/>
              <a:cxnLst>
                <a:cxn ang="0">
                  <a:pos x="0" y="0"/>
                </a:cxn>
                <a:cxn ang="0">
                  <a:pos x="2147483646" y="2147483646"/>
                </a:cxn>
                <a:cxn ang="0">
                  <a:pos x="2147483646" y="2147483646"/>
                </a:cxn>
                <a:cxn ang="0">
                  <a:pos x="2147483646" y="2147483646"/>
                </a:cxn>
              </a:cxnLst>
              <a:pathLst>
                <a:path w="5" h="11">
                  <a:moveTo>
                    <a:pt x="0" y="0"/>
                  </a:moveTo>
                  <a:cubicBezTo>
                    <a:pt x="4" y="2"/>
                    <a:pt x="5" y="7"/>
                    <a:pt x="3" y="11"/>
                  </a:cubicBezTo>
                  <a:cubicBezTo>
                    <a:pt x="2" y="9"/>
                    <a:pt x="1" y="6"/>
                    <a:pt x="1" y="4"/>
                  </a:cubicBezTo>
                  <a:cubicBezTo>
                    <a:pt x="2" y="4"/>
                    <a:pt x="3" y="5"/>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2" name="Freeform 1637"/>
            <p:cNvSpPr/>
            <p:nvPr/>
          </p:nvSpPr>
          <p:spPr>
            <a:xfrm>
              <a:off x="1604425" y="4718842"/>
              <a:ext cx="30478" cy="40003"/>
            </a:xfrm>
            <a:custGeom>
              <a:avLst/>
              <a:gdLst/>
              <a:ahLst/>
              <a:cxnLst>
                <a:cxn ang="0">
                  <a:pos x="2147483646" y="2147483646"/>
                </a:cxn>
                <a:cxn ang="0">
                  <a:pos x="2147483646" y="0"/>
                </a:cxn>
                <a:cxn ang="0">
                  <a:pos x="2147483646" y="0"/>
                </a:cxn>
                <a:cxn ang="0">
                  <a:pos x="2147483646" y="2147483646"/>
                </a:cxn>
                <a:cxn ang="0">
                  <a:pos x="2147483646" y="0"/>
                </a:cxn>
                <a:cxn ang="0">
                  <a:pos x="2147483646" y="0"/>
                </a:cxn>
              </a:cxnLst>
              <a:pathLst>
                <a:path w="11" h="14">
                  <a:moveTo>
                    <a:pt x="5" y="7"/>
                  </a:moveTo>
                  <a:cubicBezTo>
                    <a:pt x="2" y="3"/>
                    <a:pt x="2" y="1"/>
                    <a:pt x="4" y="0"/>
                  </a:cubicBezTo>
                  <a:cubicBezTo>
                    <a:pt x="4" y="0"/>
                    <a:pt x="4" y="0"/>
                    <a:pt x="4" y="0"/>
                  </a:cubicBezTo>
                  <a:cubicBezTo>
                    <a:pt x="6" y="0"/>
                    <a:pt x="11" y="3"/>
                    <a:pt x="10" y="13"/>
                  </a:cubicBezTo>
                  <a:cubicBezTo>
                    <a:pt x="2" y="14"/>
                    <a:pt x="0" y="6"/>
                    <a:pt x="1" y="0"/>
                  </a:cubicBezTo>
                  <a:cubicBezTo>
                    <a:pt x="2" y="0"/>
                    <a:pt x="3" y="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3" name="Freeform 1638"/>
            <p:cNvSpPr/>
            <p:nvPr/>
          </p:nvSpPr>
          <p:spPr>
            <a:xfrm>
              <a:off x="1537756" y="4854086"/>
              <a:ext cx="78100" cy="89529"/>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28" h="32">
                  <a:moveTo>
                    <a:pt x="4" y="32"/>
                  </a:moveTo>
                  <a:cubicBezTo>
                    <a:pt x="0" y="28"/>
                    <a:pt x="0" y="15"/>
                    <a:pt x="1" y="9"/>
                  </a:cubicBezTo>
                  <a:cubicBezTo>
                    <a:pt x="5" y="10"/>
                    <a:pt x="10" y="14"/>
                    <a:pt x="14" y="15"/>
                  </a:cubicBezTo>
                  <a:cubicBezTo>
                    <a:pt x="14" y="10"/>
                    <a:pt x="14" y="5"/>
                    <a:pt x="14" y="0"/>
                  </a:cubicBezTo>
                  <a:cubicBezTo>
                    <a:pt x="19" y="2"/>
                    <a:pt x="23" y="8"/>
                    <a:pt x="2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4" name="Freeform 1639"/>
            <p:cNvSpPr/>
            <p:nvPr/>
          </p:nvSpPr>
          <p:spPr>
            <a:xfrm>
              <a:off x="1882534" y="4787417"/>
              <a:ext cx="3810" cy="3810"/>
            </a:xfrm>
            <a:custGeom>
              <a:avLst/>
              <a:gdLst/>
              <a:ahLst/>
              <a:cxnLst>
                <a:cxn ang="0">
                  <a:pos x="0" y="0"/>
                </a:cxn>
                <a:cxn ang="0">
                  <a:pos x="2147483646" y="2147483646"/>
                </a:cxn>
              </a:cxnLst>
              <a:pathLst>
                <a:path w="1" h="2">
                  <a:moveTo>
                    <a:pt x="0" y="0"/>
                  </a:moveTo>
                  <a:cubicBezTo>
                    <a:pt x="0" y="1"/>
                    <a:pt x="0" y="2"/>
                    <a:pt x="1"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5" name="Freeform 1640"/>
            <p:cNvSpPr/>
            <p:nvPr/>
          </p:nvSpPr>
          <p:spPr>
            <a:xfrm>
              <a:off x="1882534" y="4783607"/>
              <a:ext cx="0" cy="3810"/>
            </a:xfrm>
            <a:custGeom>
              <a:avLst/>
              <a:gdLst/>
              <a:ahLst/>
              <a:cxnLst>
                <a:cxn ang="0">
                  <a:pos x="0" y="2147483646"/>
                </a:cxn>
                <a:cxn ang="0">
                  <a:pos x="0" y="0"/>
                </a:cxn>
                <a:cxn ang="0">
                  <a:pos x="0" y="2147483646"/>
                </a:cxn>
              </a:cxnLst>
              <a:pathLst>
                <a:path w="1" h="1">
                  <a:moveTo>
                    <a:pt x="0" y="1"/>
                  </a:moveTo>
                  <a:cubicBezTo>
                    <a:pt x="0" y="1"/>
                    <a:pt x="0" y="1"/>
                    <a:pt x="0" y="0"/>
                  </a:cubicBezTo>
                  <a:cubicBezTo>
                    <a:pt x="0" y="1"/>
                    <a:pt x="0" y="1"/>
                    <a:pt x="0" y="1"/>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10786" name="Freeform 1641"/>
            <p:cNvSpPr/>
            <p:nvPr/>
          </p:nvSpPr>
          <p:spPr>
            <a:xfrm>
              <a:off x="1467276" y="4787417"/>
              <a:ext cx="419068" cy="255251"/>
            </a:xfrm>
            <a:custGeom>
              <a:avLst/>
              <a:gdLst/>
              <a:ahLst/>
              <a:cxnLst>
                <a:cxn ang="0">
                  <a:pos x="0" y="2147483646"/>
                </a:cxn>
                <a:cxn ang="0">
                  <a:pos x="2147483646" y="2147483646"/>
                </a:cxn>
                <a:cxn ang="0">
                  <a:pos x="2147483646" y="0"/>
                </a:cxn>
              </a:cxnLst>
              <a:pathLst>
                <a:path w="150" h="92">
                  <a:moveTo>
                    <a:pt x="0" y="75"/>
                  </a:moveTo>
                  <a:cubicBezTo>
                    <a:pt x="32" y="92"/>
                    <a:pt x="82" y="85"/>
                    <a:pt x="110" y="63"/>
                  </a:cubicBezTo>
                  <a:cubicBezTo>
                    <a:pt x="129" y="49"/>
                    <a:pt x="150" y="25"/>
                    <a:pt x="149"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7" name="Freeform 1642"/>
            <p:cNvSpPr/>
            <p:nvPr/>
          </p:nvSpPr>
          <p:spPr>
            <a:xfrm>
              <a:off x="1855866" y="4775988"/>
              <a:ext cx="68575" cy="7619"/>
            </a:xfrm>
            <a:custGeom>
              <a:avLst/>
              <a:gdLst/>
              <a:ahLst/>
              <a:cxnLst>
                <a:cxn ang="0">
                  <a:pos x="0" y="2147483646"/>
                </a:cxn>
                <a:cxn ang="0">
                  <a:pos x="2147483646" y="2147483646"/>
                </a:cxn>
              </a:cxnLst>
              <a:pathLst>
                <a:path w="25" h="3">
                  <a:moveTo>
                    <a:pt x="0" y="3"/>
                  </a:moveTo>
                  <a:cubicBezTo>
                    <a:pt x="8" y="1"/>
                    <a:pt x="17" y="0"/>
                    <a:pt x="25"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8" name="Freeform 1643"/>
            <p:cNvSpPr/>
            <p:nvPr/>
          </p:nvSpPr>
          <p:spPr>
            <a:xfrm>
              <a:off x="1244408" y="4928376"/>
              <a:ext cx="969573" cy="299063"/>
            </a:xfrm>
            <a:custGeom>
              <a:avLst/>
              <a:gdLst/>
              <a:ahLst/>
              <a:cxnLst>
                <a:cxn ang="0">
                  <a:pos x="0" y="2147483646"/>
                </a:cxn>
                <a:cxn ang="0">
                  <a:pos x="2147483646" y="2147483646"/>
                </a:cxn>
                <a:cxn ang="0">
                  <a:pos x="2147483646" y="0"/>
                </a:cxn>
                <a:cxn ang="0">
                  <a:pos x="2147483646" y="0"/>
                </a:cxn>
              </a:cxnLst>
              <a:pathLst>
                <a:path w="348" h="107">
                  <a:moveTo>
                    <a:pt x="0" y="105"/>
                  </a:moveTo>
                  <a:cubicBezTo>
                    <a:pt x="0" y="105"/>
                    <a:pt x="130" y="107"/>
                    <a:pt x="148" y="107"/>
                  </a:cubicBezTo>
                  <a:cubicBezTo>
                    <a:pt x="167" y="107"/>
                    <a:pt x="330" y="19"/>
                    <a:pt x="348" y="0"/>
                  </a:cubicBezTo>
                  <a:cubicBezTo>
                    <a:pt x="348" y="0"/>
                    <a:pt x="348" y="0"/>
                    <a:pt x="348"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89" name="Freeform 1644"/>
            <p:cNvSpPr/>
            <p:nvPr/>
          </p:nvSpPr>
          <p:spPr>
            <a:xfrm>
              <a:off x="1274886" y="4991236"/>
              <a:ext cx="965763" cy="440023"/>
            </a:xfrm>
            <a:custGeom>
              <a:avLst/>
              <a:gdLst/>
              <a:ahLst/>
              <a:cxnLst>
                <a:cxn ang="0">
                  <a:pos x="0" y="2147483646"/>
                </a:cxn>
                <a:cxn ang="0">
                  <a:pos x="2147483646" y="2147483646"/>
                </a:cxn>
                <a:cxn ang="0">
                  <a:pos x="2147483646" y="2147483646"/>
                </a:cxn>
                <a:cxn ang="0">
                  <a:pos x="2147483646" y="2147483646"/>
                </a:cxn>
                <a:cxn ang="0">
                  <a:pos x="2147483646" y="0"/>
                </a:cxn>
              </a:cxnLst>
              <a:pathLst>
                <a:path w="346" h="158">
                  <a:moveTo>
                    <a:pt x="0" y="116"/>
                  </a:moveTo>
                  <a:cubicBezTo>
                    <a:pt x="0" y="116"/>
                    <a:pt x="67" y="158"/>
                    <a:pt x="79" y="158"/>
                  </a:cubicBezTo>
                  <a:cubicBezTo>
                    <a:pt x="91" y="158"/>
                    <a:pt x="137" y="85"/>
                    <a:pt x="137" y="85"/>
                  </a:cubicBezTo>
                  <a:cubicBezTo>
                    <a:pt x="137" y="85"/>
                    <a:pt x="200" y="120"/>
                    <a:pt x="220" y="120"/>
                  </a:cubicBezTo>
                  <a:cubicBezTo>
                    <a:pt x="241" y="120"/>
                    <a:pt x="346" y="0"/>
                    <a:pt x="34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90" name="Freeform 1645"/>
            <p:cNvSpPr/>
            <p:nvPr/>
          </p:nvSpPr>
          <p:spPr>
            <a:xfrm>
              <a:off x="1448227" y="5646506"/>
              <a:ext cx="927666" cy="163818"/>
            </a:xfrm>
            <a:custGeom>
              <a:avLst/>
              <a:gdLst/>
              <a:ahLst/>
              <a:cxnLst>
                <a:cxn ang="0">
                  <a:pos x="0" y="2147483646"/>
                </a:cxn>
                <a:cxn ang="0">
                  <a:pos x="2147483646" y="0"/>
                </a:cxn>
              </a:cxnLst>
              <a:pathLst>
                <a:path w="333" h="59">
                  <a:moveTo>
                    <a:pt x="0" y="59"/>
                  </a:moveTo>
                  <a:cubicBezTo>
                    <a:pt x="0" y="59"/>
                    <a:pt x="242" y="47"/>
                    <a:pt x="33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91" name="Freeform 1646"/>
            <p:cNvSpPr/>
            <p:nvPr/>
          </p:nvSpPr>
          <p:spPr>
            <a:xfrm>
              <a:off x="1438703" y="5604600"/>
              <a:ext cx="935285" cy="152389"/>
            </a:xfrm>
            <a:custGeom>
              <a:avLst/>
              <a:gdLst/>
              <a:ahLst/>
              <a:cxnLst>
                <a:cxn ang="0">
                  <a:pos x="0" y="2147483646"/>
                </a:cxn>
                <a:cxn ang="0">
                  <a:pos x="2147483646" y="0"/>
                </a:cxn>
              </a:cxnLst>
              <a:pathLst>
                <a:path w="335" h="55">
                  <a:moveTo>
                    <a:pt x="0" y="55"/>
                  </a:moveTo>
                  <a:cubicBezTo>
                    <a:pt x="0" y="55"/>
                    <a:pt x="204" y="47"/>
                    <a:pt x="33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92" name="Line 1647"/>
            <p:cNvSpPr/>
            <p:nvPr/>
          </p:nvSpPr>
          <p:spPr>
            <a:xfrm flipV="1">
              <a:off x="1895869" y="6492263"/>
              <a:ext cx="68575" cy="24764"/>
            </a:xfrm>
            <a:prstGeom prst="line">
              <a:avLst/>
            </a:prstGeom>
            <a:ln w="15875" cap="rnd" cmpd="sng">
              <a:solidFill>
                <a:srgbClr val="000000"/>
              </a:solidFill>
              <a:prstDash val="solid"/>
              <a:round/>
              <a:headEnd type="none" w="med" len="med"/>
              <a:tailEnd type="none" w="med" len="med"/>
            </a:ln>
          </p:spPr>
        </p:sp>
        <p:sp>
          <p:nvSpPr>
            <p:cNvPr id="10793" name="Line 1648"/>
            <p:cNvSpPr/>
            <p:nvPr/>
          </p:nvSpPr>
          <p:spPr>
            <a:xfrm flipV="1">
              <a:off x="1250122" y="6600840"/>
              <a:ext cx="60955" cy="36193"/>
            </a:xfrm>
            <a:prstGeom prst="line">
              <a:avLst/>
            </a:prstGeom>
            <a:ln w="15875" cap="rnd" cmpd="sng">
              <a:solidFill>
                <a:srgbClr val="000000"/>
              </a:solidFill>
              <a:prstDash val="solid"/>
              <a:round/>
              <a:headEnd type="none" w="med" len="med"/>
              <a:tailEnd type="none" w="med" len="med"/>
            </a:ln>
          </p:spPr>
        </p:sp>
        <p:sp>
          <p:nvSpPr>
            <p:cNvPr id="10794" name="Freeform 1649"/>
            <p:cNvSpPr/>
            <p:nvPr/>
          </p:nvSpPr>
          <p:spPr>
            <a:xfrm>
              <a:off x="1726336" y="5905567"/>
              <a:ext cx="131436" cy="196201"/>
            </a:xfrm>
            <a:custGeom>
              <a:avLst/>
              <a:gdLst/>
              <a:ahLst/>
              <a:cxnLst>
                <a:cxn ang="0">
                  <a:pos x="2147483646" y="0"/>
                </a:cxn>
                <a:cxn ang="0">
                  <a:pos x="0" y="2147483646"/>
                </a:cxn>
              </a:cxnLst>
              <a:pathLst>
                <a:path w="47" h="70">
                  <a:moveTo>
                    <a:pt x="47" y="0"/>
                  </a:moveTo>
                  <a:cubicBezTo>
                    <a:pt x="47" y="0"/>
                    <a:pt x="4" y="30"/>
                    <a:pt x="0"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795" name="Freeform 1650"/>
            <p:cNvSpPr/>
            <p:nvPr/>
          </p:nvSpPr>
          <p:spPr>
            <a:xfrm>
              <a:off x="1545375" y="5141720"/>
              <a:ext cx="304777" cy="2038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Lst>
              <a:pathLst>
                <a:path w="109" h="73">
                  <a:moveTo>
                    <a:pt x="13" y="73"/>
                  </a:moveTo>
                  <a:cubicBezTo>
                    <a:pt x="25" y="72"/>
                    <a:pt x="30" y="58"/>
                    <a:pt x="40" y="54"/>
                  </a:cubicBezTo>
                  <a:cubicBezTo>
                    <a:pt x="50" y="49"/>
                    <a:pt x="68" y="53"/>
                    <a:pt x="79" y="53"/>
                  </a:cubicBezTo>
                  <a:cubicBezTo>
                    <a:pt x="83" y="53"/>
                    <a:pt x="97" y="55"/>
                    <a:pt x="100" y="52"/>
                  </a:cubicBezTo>
                  <a:cubicBezTo>
                    <a:pt x="109" y="44"/>
                    <a:pt x="95" y="20"/>
                    <a:pt x="91" y="14"/>
                  </a:cubicBezTo>
                  <a:cubicBezTo>
                    <a:pt x="87" y="8"/>
                    <a:pt x="84" y="0"/>
                    <a:pt x="77" y="0"/>
                  </a:cubicBezTo>
                  <a:cubicBezTo>
                    <a:pt x="72" y="0"/>
                    <a:pt x="63" y="9"/>
                    <a:pt x="60" y="13"/>
                  </a:cubicBezTo>
                  <a:cubicBezTo>
                    <a:pt x="55" y="19"/>
                    <a:pt x="54" y="32"/>
                    <a:pt x="46" y="35"/>
                  </a:cubicBezTo>
                  <a:cubicBezTo>
                    <a:pt x="38" y="38"/>
                    <a:pt x="26" y="30"/>
                    <a:pt x="18" y="28"/>
                  </a:cubicBezTo>
                  <a:cubicBezTo>
                    <a:pt x="5" y="25"/>
                    <a:pt x="1" y="25"/>
                    <a:pt x="0" y="39"/>
                  </a:cubicBezTo>
                  <a:cubicBezTo>
                    <a:pt x="0" y="48"/>
                    <a:pt x="0" y="73"/>
                    <a:pt x="13" y="73"/>
                  </a:cubicBezTo>
                  <a:close/>
                </a:path>
              </a:pathLst>
            </a:custGeom>
            <a:solidFill>
              <a:srgbClr val="C40000"/>
            </a:solidFill>
            <a:ln w="15875" cap="rnd" cmpd="sng">
              <a:solidFill>
                <a:srgbClr val="000000"/>
              </a:solidFill>
              <a:prstDash val="solid"/>
              <a:round/>
              <a:headEnd type="none" w="med" len="med"/>
              <a:tailEnd type="none" w="med" len="med"/>
            </a:ln>
          </p:spPr>
          <p:txBody>
            <a:bodyPr/>
            <a:p>
              <a:endParaRPr lang="en-US"/>
            </a:p>
          </p:txBody>
        </p:sp>
        <p:sp>
          <p:nvSpPr>
            <p:cNvPr id="10796" name="Freeform 1651"/>
            <p:cNvSpPr/>
            <p:nvPr/>
          </p:nvSpPr>
          <p:spPr>
            <a:xfrm>
              <a:off x="1623474" y="5198866"/>
              <a:ext cx="106672" cy="131436"/>
            </a:xfrm>
            <a:custGeom>
              <a:avLst/>
              <a:gdLst/>
              <a:ahLst/>
              <a:cxnLst>
                <a:cxn ang="0">
                  <a:pos x="2147483646" y="2147483646"/>
                </a:cxn>
                <a:cxn ang="0">
                  <a:pos x="2147483646" y="2147483646"/>
                </a:cxn>
                <a:cxn ang="0">
                  <a:pos x="2147483646" y="2147483646"/>
                </a:cxn>
              </a:cxnLst>
              <a:pathLst>
                <a:path w="38" h="47">
                  <a:moveTo>
                    <a:pt x="19" y="7"/>
                  </a:moveTo>
                  <a:cubicBezTo>
                    <a:pt x="38" y="17"/>
                    <a:pt x="21" y="47"/>
                    <a:pt x="8" y="35"/>
                  </a:cubicBezTo>
                  <a:cubicBezTo>
                    <a:pt x="0" y="29"/>
                    <a:pt x="4" y="0"/>
                    <a:pt x="19" y="7"/>
                  </a:cubicBezTo>
                  <a:close/>
                </a:path>
              </a:pathLst>
            </a:custGeom>
            <a:solidFill>
              <a:srgbClr val="E60000"/>
            </a:solidFill>
            <a:ln w="15875" cap="rnd" cmpd="sng">
              <a:solidFill>
                <a:srgbClr val="000000"/>
              </a:solidFill>
              <a:prstDash val="solid"/>
              <a:round/>
              <a:headEnd type="none" w="med" len="med"/>
              <a:tailEnd type="none" w="med" len="med"/>
            </a:ln>
          </p:spPr>
          <p:txBody>
            <a:bodyPr/>
            <a:p>
              <a:endParaRPr lang="en-US"/>
            </a:p>
          </p:txBody>
        </p:sp>
        <p:sp>
          <p:nvSpPr>
            <p:cNvPr id="10797" name="Freeform 1652"/>
            <p:cNvSpPr/>
            <p:nvPr/>
          </p:nvSpPr>
          <p:spPr>
            <a:xfrm>
              <a:off x="1665381" y="4995045"/>
              <a:ext cx="542885" cy="8248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5" h="295">
                  <a:moveTo>
                    <a:pt x="189" y="21"/>
                  </a:moveTo>
                  <a:cubicBezTo>
                    <a:pt x="195" y="96"/>
                    <a:pt x="195" y="96"/>
                    <a:pt x="195" y="96"/>
                  </a:cubicBezTo>
                  <a:cubicBezTo>
                    <a:pt x="186" y="133"/>
                    <a:pt x="166" y="166"/>
                    <a:pt x="155" y="203"/>
                  </a:cubicBezTo>
                  <a:cubicBezTo>
                    <a:pt x="143" y="240"/>
                    <a:pt x="126" y="266"/>
                    <a:pt x="102" y="295"/>
                  </a:cubicBezTo>
                  <a:cubicBezTo>
                    <a:pt x="70" y="282"/>
                    <a:pt x="49" y="259"/>
                    <a:pt x="29" y="233"/>
                  </a:cubicBezTo>
                  <a:cubicBezTo>
                    <a:pt x="17" y="217"/>
                    <a:pt x="10" y="200"/>
                    <a:pt x="3" y="183"/>
                  </a:cubicBezTo>
                  <a:cubicBezTo>
                    <a:pt x="2" y="180"/>
                    <a:pt x="1" y="176"/>
                    <a:pt x="0" y="173"/>
                  </a:cubicBezTo>
                  <a:cubicBezTo>
                    <a:pt x="18" y="155"/>
                    <a:pt x="18" y="155"/>
                    <a:pt x="18" y="155"/>
                  </a:cubicBezTo>
                  <a:cubicBezTo>
                    <a:pt x="29" y="173"/>
                    <a:pt x="42" y="187"/>
                    <a:pt x="56" y="202"/>
                  </a:cubicBezTo>
                  <a:cubicBezTo>
                    <a:pt x="70" y="217"/>
                    <a:pt x="84" y="221"/>
                    <a:pt x="100" y="232"/>
                  </a:cubicBezTo>
                  <a:cubicBezTo>
                    <a:pt x="111" y="217"/>
                    <a:pt x="114" y="198"/>
                    <a:pt x="119" y="180"/>
                  </a:cubicBezTo>
                  <a:cubicBezTo>
                    <a:pt x="126" y="160"/>
                    <a:pt x="131" y="141"/>
                    <a:pt x="137" y="121"/>
                  </a:cubicBezTo>
                  <a:cubicBezTo>
                    <a:pt x="141" y="107"/>
                    <a:pt x="161" y="0"/>
                    <a:pt x="189" y="21"/>
                  </a:cubicBezTo>
                  <a:close/>
                </a:path>
              </a:pathLst>
            </a:custGeom>
            <a:solidFill>
              <a:srgbClr val="DEF5FF"/>
            </a:solidFill>
            <a:ln w="9525">
              <a:noFill/>
            </a:ln>
          </p:spPr>
          <p:txBody>
            <a:bodyPr/>
            <a:p>
              <a:endParaRPr lang="en-US"/>
            </a:p>
          </p:txBody>
        </p:sp>
        <p:sp>
          <p:nvSpPr>
            <p:cNvPr id="10798" name="Freeform 1653"/>
            <p:cNvSpPr/>
            <p:nvPr/>
          </p:nvSpPr>
          <p:spPr>
            <a:xfrm>
              <a:off x="1652047" y="5396971"/>
              <a:ext cx="62861" cy="81909"/>
            </a:xfrm>
            <a:custGeom>
              <a:avLst/>
              <a:gdLst/>
              <a:ahLst/>
              <a:cxnLst>
                <a:cxn ang="0">
                  <a:pos x="2147483646" y="2147483646"/>
                </a:cxn>
                <a:cxn ang="0">
                  <a:pos x="2147483646" y="2147483646"/>
                </a:cxn>
                <a:cxn ang="0">
                  <a:pos x="0" y="2147483646"/>
                </a:cxn>
                <a:cxn ang="0">
                  <a:pos x="2147483646" y="0"/>
                </a:cxn>
                <a:cxn ang="0">
                  <a:pos x="2147483646" y="2147483646"/>
                </a:cxn>
              </a:cxnLst>
              <a:pathLst>
                <a:path w="23" h="29">
                  <a:moveTo>
                    <a:pt x="23" y="11"/>
                  </a:moveTo>
                  <a:cubicBezTo>
                    <a:pt x="5" y="29"/>
                    <a:pt x="5" y="29"/>
                    <a:pt x="5" y="29"/>
                  </a:cubicBezTo>
                  <a:cubicBezTo>
                    <a:pt x="4" y="25"/>
                    <a:pt x="2" y="20"/>
                    <a:pt x="0" y="16"/>
                  </a:cubicBezTo>
                  <a:cubicBezTo>
                    <a:pt x="16" y="0"/>
                    <a:pt x="16" y="0"/>
                    <a:pt x="16" y="0"/>
                  </a:cubicBezTo>
                  <a:cubicBezTo>
                    <a:pt x="18" y="4"/>
                    <a:pt x="21" y="7"/>
                    <a:pt x="23" y="11"/>
                  </a:cubicBezTo>
                  <a:close/>
                </a:path>
              </a:pathLst>
            </a:custGeom>
            <a:solidFill>
              <a:srgbClr val="FFFFFF"/>
            </a:solidFill>
            <a:ln w="9525">
              <a:noFill/>
            </a:ln>
          </p:spPr>
          <p:txBody>
            <a:bodyPr/>
            <a:p>
              <a:endParaRPr lang="en-US"/>
            </a:p>
          </p:txBody>
        </p:sp>
        <p:sp>
          <p:nvSpPr>
            <p:cNvPr id="10799" name="Freeform 1654"/>
            <p:cNvSpPr/>
            <p:nvPr/>
          </p:nvSpPr>
          <p:spPr>
            <a:xfrm>
              <a:off x="1511088" y="5271250"/>
              <a:ext cx="184772" cy="1714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66" h="61">
                  <a:moveTo>
                    <a:pt x="66" y="45"/>
                  </a:moveTo>
                  <a:cubicBezTo>
                    <a:pt x="50" y="61"/>
                    <a:pt x="50" y="61"/>
                    <a:pt x="50" y="61"/>
                  </a:cubicBezTo>
                  <a:cubicBezTo>
                    <a:pt x="49" y="59"/>
                    <a:pt x="48" y="57"/>
                    <a:pt x="47" y="56"/>
                  </a:cubicBezTo>
                  <a:cubicBezTo>
                    <a:pt x="41" y="49"/>
                    <a:pt x="31" y="52"/>
                    <a:pt x="28" y="43"/>
                  </a:cubicBezTo>
                  <a:cubicBezTo>
                    <a:pt x="26" y="38"/>
                    <a:pt x="28" y="26"/>
                    <a:pt x="29" y="21"/>
                  </a:cubicBezTo>
                  <a:cubicBezTo>
                    <a:pt x="20" y="19"/>
                    <a:pt x="9" y="20"/>
                    <a:pt x="0" y="16"/>
                  </a:cubicBezTo>
                  <a:cubicBezTo>
                    <a:pt x="7" y="3"/>
                    <a:pt x="39" y="0"/>
                    <a:pt x="49" y="10"/>
                  </a:cubicBezTo>
                  <a:cubicBezTo>
                    <a:pt x="54" y="16"/>
                    <a:pt x="55" y="26"/>
                    <a:pt x="59" y="33"/>
                  </a:cubicBezTo>
                  <a:cubicBezTo>
                    <a:pt x="61" y="37"/>
                    <a:pt x="63" y="41"/>
                    <a:pt x="66" y="45"/>
                  </a:cubicBezTo>
                  <a:close/>
                </a:path>
              </a:pathLst>
            </a:custGeom>
            <a:solidFill>
              <a:srgbClr val="EBDB9E"/>
            </a:solidFill>
            <a:ln w="9525">
              <a:noFill/>
            </a:ln>
          </p:spPr>
          <p:txBody>
            <a:bodyPr/>
            <a:p>
              <a:endParaRPr lang="en-US"/>
            </a:p>
          </p:txBody>
        </p:sp>
        <p:sp>
          <p:nvSpPr>
            <p:cNvPr id="10800" name="Freeform 1655"/>
            <p:cNvSpPr/>
            <p:nvPr/>
          </p:nvSpPr>
          <p:spPr>
            <a:xfrm>
              <a:off x="1511088" y="4995045"/>
              <a:ext cx="697178" cy="8248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50" h="295">
                  <a:moveTo>
                    <a:pt x="244" y="21"/>
                  </a:moveTo>
                  <a:cubicBezTo>
                    <a:pt x="216" y="0"/>
                    <a:pt x="196" y="107"/>
                    <a:pt x="192" y="121"/>
                  </a:cubicBezTo>
                  <a:cubicBezTo>
                    <a:pt x="186" y="141"/>
                    <a:pt x="181" y="160"/>
                    <a:pt x="174" y="180"/>
                  </a:cubicBezTo>
                  <a:cubicBezTo>
                    <a:pt x="169" y="198"/>
                    <a:pt x="166" y="217"/>
                    <a:pt x="155" y="232"/>
                  </a:cubicBezTo>
                  <a:cubicBezTo>
                    <a:pt x="139" y="221"/>
                    <a:pt x="125" y="217"/>
                    <a:pt x="111" y="202"/>
                  </a:cubicBezTo>
                  <a:cubicBezTo>
                    <a:pt x="97" y="187"/>
                    <a:pt x="84" y="173"/>
                    <a:pt x="73" y="155"/>
                  </a:cubicBezTo>
                  <a:cubicBezTo>
                    <a:pt x="71" y="151"/>
                    <a:pt x="68" y="148"/>
                    <a:pt x="66" y="144"/>
                  </a:cubicBezTo>
                  <a:cubicBezTo>
                    <a:pt x="63" y="140"/>
                    <a:pt x="61" y="136"/>
                    <a:pt x="59" y="132"/>
                  </a:cubicBezTo>
                  <a:cubicBezTo>
                    <a:pt x="55" y="125"/>
                    <a:pt x="54" y="115"/>
                    <a:pt x="49" y="109"/>
                  </a:cubicBezTo>
                  <a:cubicBezTo>
                    <a:pt x="39" y="99"/>
                    <a:pt x="7" y="102"/>
                    <a:pt x="0" y="115"/>
                  </a:cubicBezTo>
                  <a:cubicBezTo>
                    <a:pt x="9" y="119"/>
                    <a:pt x="20" y="118"/>
                    <a:pt x="29" y="120"/>
                  </a:cubicBezTo>
                  <a:cubicBezTo>
                    <a:pt x="28" y="125"/>
                    <a:pt x="26" y="137"/>
                    <a:pt x="28" y="142"/>
                  </a:cubicBezTo>
                  <a:cubicBezTo>
                    <a:pt x="31" y="151"/>
                    <a:pt x="41" y="148"/>
                    <a:pt x="47" y="155"/>
                  </a:cubicBezTo>
                  <a:cubicBezTo>
                    <a:pt x="48" y="156"/>
                    <a:pt x="49" y="158"/>
                    <a:pt x="50" y="160"/>
                  </a:cubicBezTo>
                  <a:cubicBezTo>
                    <a:pt x="52" y="164"/>
                    <a:pt x="54" y="169"/>
                    <a:pt x="55" y="173"/>
                  </a:cubicBezTo>
                  <a:cubicBezTo>
                    <a:pt x="56" y="176"/>
                    <a:pt x="57" y="180"/>
                    <a:pt x="58" y="183"/>
                  </a:cubicBezTo>
                  <a:cubicBezTo>
                    <a:pt x="65" y="200"/>
                    <a:pt x="72" y="217"/>
                    <a:pt x="84" y="233"/>
                  </a:cubicBezTo>
                  <a:cubicBezTo>
                    <a:pt x="104" y="259"/>
                    <a:pt x="125" y="282"/>
                    <a:pt x="157" y="295"/>
                  </a:cubicBezTo>
                  <a:cubicBezTo>
                    <a:pt x="181" y="266"/>
                    <a:pt x="198" y="240"/>
                    <a:pt x="210" y="203"/>
                  </a:cubicBezTo>
                  <a:cubicBezTo>
                    <a:pt x="221" y="166"/>
                    <a:pt x="241" y="133"/>
                    <a:pt x="250" y="9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01" name="Line 1656"/>
            <p:cNvSpPr/>
            <p:nvPr/>
          </p:nvSpPr>
          <p:spPr>
            <a:xfrm flipH="1">
              <a:off x="1652047" y="5396971"/>
              <a:ext cx="43812" cy="45717"/>
            </a:xfrm>
            <a:prstGeom prst="line">
              <a:avLst/>
            </a:prstGeom>
            <a:ln w="15875" cap="rnd" cmpd="sng">
              <a:solidFill>
                <a:srgbClr val="000000"/>
              </a:solidFill>
              <a:prstDash val="solid"/>
              <a:round/>
              <a:headEnd type="none" w="med" len="med"/>
              <a:tailEnd type="none" w="med" len="med"/>
            </a:ln>
          </p:spPr>
        </p:sp>
        <p:sp>
          <p:nvSpPr>
            <p:cNvPr id="10802" name="Line 1657"/>
            <p:cNvSpPr/>
            <p:nvPr/>
          </p:nvSpPr>
          <p:spPr>
            <a:xfrm flipH="1">
              <a:off x="1665381" y="5429353"/>
              <a:ext cx="49526" cy="49526"/>
            </a:xfrm>
            <a:prstGeom prst="line">
              <a:avLst/>
            </a:prstGeom>
            <a:ln w="15875" cap="rnd" cmpd="sng">
              <a:solidFill>
                <a:srgbClr val="000000"/>
              </a:solidFill>
              <a:prstDash val="solid"/>
              <a:round/>
              <a:headEnd type="none" w="med" len="med"/>
              <a:tailEnd type="none" w="med" len="med"/>
            </a:ln>
          </p:spPr>
        </p:sp>
        <p:sp>
          <p:nvSpPr>
            <p:cNvPr id="10803" name="Freeform 1658"/>
            <p:cNvSpPr/>
            <p:nvPr/>
          </p:nvSpPr>
          <p:spPr>
            <a:xfrm>
              <a:off x="636758" y="5084574"/>
              <a:ext cx="885759" cy="8762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18" h="314">
                  <a:moveTo>
                    <a:pt x="315" y="220"/>
                  </a:moveTo>
                  <a:cubicBezTo>
                    <a:pt x="315" y="210"/>
                    <a:pt x="318" y="199"/>
                    <a:pt x="318" y="190"/>
                  </a:cubicBezTo>
                  <a:cubicBezTo>
                    <a:pt x="302" y="188"/>
                    <a:pt x="286" y="183"/>
                    <a:pt x="270" y="177"/>
                  </a:cubicBezTo>
                  <a:cubicBezTo>
                    <a:pt x="274" y="161"/>
                    <a:pt x="271" y="142"/>
                    <a:pt x="281" y="128"/>
                  </a:cubicBezTo>
                  <a:cubicBezTo>
                    <a:pt x="275" y="120"/>
                    <a:pt x="261" y="115"/>
                    <a:pt x="253" y="109"/>
                  </a:cubicBezTo>
                  <a:cubicBezTo>
                    <a:pt x="248" y="105"/>
                    <a:pt x="243" y="102"/>
                    <a:pt x="239" y="98"/>
                  </a:cubicBezTo>
                  <a:cubicBezTo>
                    <a:pt x="233" y="92"/>
                    <a:pt x="233" y="95"/>
                    <a:pt x="234" y="85"/>
                  </a:cubicBezTo>
                  <a:cubicBezTo>
                    <a:pt x="237" y="59"/>
                    <a:pt x="241" y="28"/>
                    <a:pt x="238" y="1"/>
                  </a:cubicBezTo>
                  <a:cubicBezTo>
                    <a:pt x="232" y="0"/>
                    <a:pt x="225" y="3"/>
                    <a:pt x="218" y="4"/>
                  </a:cubicBezTo>
                  <a:cubicBezTo>
                    <a:pt x="209" y="4"/>
                    <a:pt x="201" y="3"/>
                    <a:pt x="193" y="3"/>
                  </a:cubicBezTo>
                  <a:cubicBezTo>
                    <a:pt x="179" y="5"/>
                    <a:pt x="165" y="7"/>
                    <a:pt x="151" y="10"/>
                  </a:cubicBezTo>
                  <a:cubicBezTo>
                    <a:pt x="127" y="16"/>
                    <a:pt x="103" y="24"/>
                    <a:pt x="80" y="30"/>
                  </a:cubicBezTo>
                  <a:cubicBezTo>
                    <a:pt x="57" y="35"/>
                    <a:pt x="36" y="44"/>
                    <a:pt x="14" y="50"/>
                  </a:cubicBezTo>
                  <a:cubicBezTo>
                    <a:pt x="3" y="54"/>
                    <a:pt x="1" y="53"/>
                    <a:pt x="1" y="66"/>
                  </a:cubicBezTo>
                  <a:cubicBezTo>
                    <a:pt x="1" y="76"/>
                    <a:pt x="1" y="86"/>
                    <a:pt x="1" y="96"/>
                  </a:cubicBezTo>
                  <a:cubicBezTo>
                    <a:pt x="1" y="106"/>
                    <a:pt x="1" y="116"/>
                    <a:pt x="1" y="126"/>
                  </a:cubicBezTo>
                  <a:cubicBezTo>
                    <a:pt x="1" y="133"/>
                    <a:pt x="0" y="150"/>
                    <a:pt x="4" y="156"/>
                  </a:cubicBezTo>
                  <a:cubicBezTo>
                    <a:pt x="10" y="169"/>
                    <a:pt x="52" y="182"/>
                    <a:pt x="66" y="187"/>
                  </a:cubicBezTo>
                  <a:cubicBezTo>
                    <a:pt x="64" y="204"/>
                    <a:pt x="63" y="223"/>
                    <a:pt x="65" y="241"/>
                  </a:cubicBezTo>
                  <a:cubicBezTo>
                    <a:pt x="85" y="248"/>
                    <a:pt x="107" y="254"/>
                    <a:pt x="127" y="263"/>
                  </a:cubicBezTo>
                  <a:cubicBezTo>
                    <a:pt x="137" y="269"/>
                    <a:pt x="135" y="274"/>
                    <a:pt x="136" y="287"/>
                  </a:cubicBezTo>
                  <a:cubicBezTo>
                    <a:pt x="137" y="296"/>
                    <a:pt x="139" y="304"/>
                    <a:pt x="141" y="314"/>
                  </a:cubicBezTo>
                  <a:cubicBezTo>
                    <a:pt x="162" y="306"/>
                    <a:pt x="185" y="306"/>
                    <a:pt x="206" y="300"/>
                  </a:cubicBezTo>
                  <a:cubicBezTo>
                    <a:pt x="225" y="294"/>
                    <a:pt x="244" y="288"/>
                    <a:pt x="264" y="284"/>
                  </a:cubicBezTo>
                  <a:cubicBezTo>
                    <a:pt x="277" y="281"/>
                    <a:pt x="291" y="277"/>
                    <a:pt x="304" y="274"/>
                  </a:cubicBezTo>
                  <a:cubicBezTo>
                    <a:pt x="303" y="275"/>
                    <a:pt x="315" y="224"/>
                    <a:pt x="315" y="22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10804" name="Freeform 1659"/>
            <p:cNvSpPr/>
            <p:nvPr/>
          </p:nvSpPr>
          <p:spPr>
            <a:xfrm>
              <a:off x="697714" y="5364588"/>
              <a:ext cx="554314" cy="137150"/>
            </a:xfrm>
            <a:custGeom>
              <a:avLst/>
              <a:gdLst/>
              <a:ahLst/>
              <a:cxnLst>
                <a:cxn ang="0">
                  <a:pos x="0" y="2147483646"/>
                </a:cxn>
                <a:cxn ang="0">
                  <a:pos x="2147483646" y="2147483646"/>
                </a:cxn>
                <a:cxn ang="0">
                  <a:pos x="2147483646" y="2147483646"/>
                </a:cxn>
                <a:cxn ang="0">
                  <a:pos x="2147483646" y="2147483646"/>
                </a:cxn>
                <a:cxn ang="0">
                  <a:pos x="2147483646" y="0"/>
                </a:cxn>
              </a:cxnLst>
              <a:pathLst>
                <a:path w="199" h="49">
                  <a:moveTo>
                    <a:pt x="0" y="49"/>
                  </a:moveTo>
                  <a:cubicBezTo>
                    <a:pt x="0" y="41"/>
                    <a:pt x="56" y="30"/>
                    <a:pt x="66" y="28"/>
                  </a:cubicBezTo>
                  <a:cubicBezTo>
                    <a:pt x="87" y="22"/>
                    <a:pt x="110" y="21"/>
                    <a:pt x="130" y="14"/>
                  </a:cubicBezTo>
                  <a:cubicBezTo>
                    <a:pt x="143" y="10"/>
                    <a:pt x="154" y="7"/>
                    <a:pt x="167" y="5"/>
                  </a:cubicBezTo>
                  <a:cubicBezTo>
                    <a:pt x="177" y="3"/>
                    <a:pt x="189" y="3"/>
                    <a:pt x="19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805" name="Freeform 1660"/>
            <p:cNvSpPr/>
            <p:nvPr/>
          </p:nvSpPr>
          <p:spPr>
            <a:xfrm>
              <a:off x="823434" y="5448401"/>
              <a:ext cx="582886" cy="167627"/>
            </a:xfrm>
            <a:custGeom>
              <a:avLst/>
              <a:gdLst/>
              <a:ahLst/>
              <a:cxnLst>
                <a:cxn ang="0">
                  <a:pos x="0" y="2147483646"/>
                </a:cxn>
                <a:cxn ang="0">
                  <a:pos x="2147483646" y="2147483646"/>
                </a:cxn>
                <a:cxn ang="0">
                  <a:pos x="2147483646" y="0"/>
                </a:cxn>
              </a:cxnLst>
              <a:pathLst>
                <a:path w="209" h="60">
                  <a:moveTo>
                    <a:pt x="0" y="60"/>
                  </a:moveTo>
                  <a:cubicBezTo>
                    <a:pt x="36" y="40"/>
                    <a:pt x="85" y="41"/>
                    <a:pt x="125" y="27"/>
                  </a:cubicBezTo>
                  <a:cubicBezTo>
                    <a:pt x="152" y="17"/>
                    <a:pt x="180" y="2"/>
                    <a:pt x="20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806" name="Freeform 1661"/>
            <p:cNvSpPr/>
            <p:nvPr/>
          </p:nvSpPr>
          <p:spPr>
            <a:xfrm>
              <a:off x="817720" y="5593170"/>
              <a:ext cx="552408" cy="156198"/>
            </a:xfrm>
            <a:custGeom>
              <a:avLst/>
              <a:gdLst/>
              <a:ahLst/>
              <a:cxnLst>
                <a:cxn ang="0">
                  <a:pos x="0" y="2147483646"/>
                </a:cxn>
                <a:cxn ang="0">
                  <a:pos x="2147483646" y="2147483646"/>
                </a:cxn>
                <a:cxn ang="0">
                  <a:pos x="2147483646" y="2147483646"/>
                </a:cxn>
                <a:cxn ang="0">
                  <a:pos x="2147483646" y="2147483646"/>
                </a:cxn>
              </a:cxnLst>
              <a:pathLst>
                <a:path w="198" h="56">
                  <a:moveTo>
                    <a:pt x="0" y="56"/>
                  </a:moveTo>
                  <a:cubicBezTo>
                    <a:pt x="18" y="44"/>
                    <a:pt x="47" y="42"/>
                    <a:pt x="67" y="39"/>
                  </a:cubicBezTo>
                  <a:cubicBezTo>
                    <a:pt x="85" y="36"/>
                    <a:pt x="103" y="31"/>
                    <a:pt x="120" y="26"/>
                  </a:cubicBezTo>
                  <a:cubicBezTo>
                    <a:pt x="142" y="19"/>
                    <a:pt x="174" y="0"/>
                    <a:pt x="198" y="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807" name="Freeform 1662"/>
            <p:cNvSpPr/>
            <p:nvPr/>
          </p:nvSpPr>
          <p:spPr>
            <a:xfrm>
              <a:off x="1095829" y="5627458"/>
              <a:ext cx="426688" cy="198105"/>
            </a:xfrm>
            <a:custGeom>
              <a:avLst/>
              <a:gdLst/>
              <a:ahLst/>
              <a:cxnLst>
                <a:cxn ang="0">
                  <a:pos x="2147483646" y="0"/>
                </a:cxn>
                <a:cxn ang="0">
                  <a:pos x="2147483646" y="2147483646"/>
                </a:cxn>
                <a:cxn ang="0">
                  <a:pos x="2147483646" y="2147483646"/>
                </a:cxn>
                <a:cxn ang="0">
                  <a:pos x="0" y="2147483646"/>
                </a:cxn>
              </a:cxnLst>
              <a:pathLst>
                <a:path w="153" h="71">
                  <a:moveTo>
                    <a:pt x="153" y="0"/>
                  </a:moveTo>
                  <a:cubicBezTo>
                    <a:pt x="134" y="26"/>
                    <a:pt x="92" y="29"/>
                    <a:pt x="64" y="43"/>
                  </a:cubicBezTo>
                  <a:cubicBezTo>
                    <a:pt x="54" y="48"/>
                    <a:pt x="44" y="53"/>
                    <a:pt x="33" y="58"/>
                  </a:cubicBezTo>
                  <a:cubicBezTo>
                    <a:pt x="23" y="63"/>
                    <a:pt x="8" y="64"/>
                    <a:pt x="0" y="7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10808" name="Freeform 1663"/>
            <p:cNvSpPr/>
            <p:nvPr/>
          </p:nvSpPr>
          <p:spPr>
            <a:xfrm>
              <a:off x="621519" y="5431258"/>
              <a:ext cx="198105" cy="2533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1" h="91">
                  <a:moveTo>
                    <a:pt x="51" y="35"/>
                  </a:moveTo>
                  <a:cubicBezTo>
                    <a:pt x="64" y="34"/>
                    <a:pt x="68" y="46"/>
                    <a:pt x="70" y="56"/>
                  </a:cubicBezTo>
                  <a:cubicBezTo>
                    <a:pt x="71" y="62"/>
                    <a:pt x="71" y="70"/>
                    <a:pt x="69" y="76"/>
                  </a:cubicBezTo>
                  <a:cubicBezTo>
                    <a:pt x="68" y="77"/>
                    <a:pt x="61" y="91"/>
                    <a:pt x="59" y="88"/>
                  </a:cubicBezTo>
                  <a:cubicBezTo>
                    <a:pt x="54" y="81"/>
                    <a:pt x="51" y="72"/>
                    <a:pt x="43" y="68"/>
                  </a:cubicBezTo>
                  <a:cubicBezTo>
                    <a:pt x="34" y="63"/>
                    <a:pt x="25" y="59"/>
                    <a:pt x="16" y="54"/>
                  </a:cubicBezTo>
                  <a:cubicBezTo>
                    <a:pt x="6" y="48"/>
                    <a:pt x="0" y="41"/>
                    <a:pt x="4" y="28"/>
                  </a:cubicBezTo>
                  <a:cubicBezTo>
                    <a:pt x="6" y="22"/>
                    <a:pt x="21" y="2"/>
                    <a:pt x="27" y="2"/>
                  </a:cubicBezTo>
                  <a:cubicBezTo>
                    <a:pt x="40" y="0"/>
                    <a:pt x="28" y="21"/>
                    <a:pt x="25" y="25"/>
                  </a:cubicBezTo>
                  <a:cubicBezTo>
                    <a:pt x="28" y="22"/>
                    <a:pt x="37" y="10"/>
                    <a:pt x="42" y="13"/>
                  </a:cubicBezTo>
                  <a:cubicBezTo>
                    <a:pt x="46" y="15"/>
                    <a:pt x="40" y="29"/>
                    <a:pt x="38" y="32"/>
                  </a:cubicBezTo>
                  <a:cubicBezTo>
                    <a:pt x="40" y="29"/>
                    <a:pt x="46" y="20"/>
                    <a:pt x="50" y="20"/>
                  </a:cubicBezTo>
                  <a:cubicBezTo>
                    <a:pt x="58" y="21"/>
                    <a:pt x="55" y="31"/>
                    <a:pt x="51" y="35"/>
                  </a:cubicBezTo>
                  <a:close/>
                </a:path>
              </a:pathLst>
            </a:custGeom>
            <a:solidFill>
              <a:srgbClr val="EBDB9E"/>
            </a:solidFill>
            <a:ln w="15875" cap="rnd" cmpd="sng">
              <a:solidFill>
                <a:srgbClr val="000000"/>
              </a:solidFill>
              <a:prstDash val="solid"/>
              <a:round/>
              <a:headEnd type="none" w="med" len="med"/>
              <a:tailEnd type="none" w="med" len="med"/>
            </a:ln>
          </p:spPr>
          <p:txBody>
            <a:bodyPr/>
            <a:p>
              <a:endParaRPr lang="en-US"/>
            </a:p>
          </p:txBody>
        </p:sp>
        <p:sp>
          <p:nvSpPr>
            <p:cNvPr id="10809" name="Freeform 1664"/>
            <p:cNvSpPr/>
            <p:nvPr/>
          </p:nvSpPr>
          <p:spPr>
            <a:xfrm>
              <a:off x="608186" y="4676935"/>
              <a:ext cx="194295" cy="95243"/>
            </a:xfrm>
            <a:custGeom>
              <a:avLst/>
              <a:gdLst/>
              <a:ahLst/>
              <a:cxnLst>
                <a:cxn ang="0">
                  <a:pos x="0" y="0"/>
                </a:cxn>
                <a:cxn ang="0">
                  <a:pos x="2147483646" y="2147483646"/>
                </a:cxn>
              </a:cxnLst>
              <a:pathLst>
                <a:path w="70" h="34">
                  <a:moveTo>
                    <a:pt x="0" y="0"/>
                  </a:moveTo>
                  <a:cubicBezTo>
                    <a:pt x="24" y="10"/>
                    <a:pt x="52" y="17"/>
                    <a:pt x="70" y="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0" name="Freeform 1665"/>
            <p:cNvSpPr/>
            <p:nvPr/>
          </p:nvSpPr>
          <p:spPr>
            <a:xfrm>
              <a:off x="692000" y="4625503"/>
              <a:ext cx="28573" cy="186676"/>
            </a:xfrm>
            <a:custGeom>
              <a:avLst/>
              <a:gdLst/>
              <a:ahLst/>
              <a:cxnLst>
                <a:cxn ang="0">
                  <a:pos x="2147483646" y="0"/>
                </a:cxn>
                <a:cxn ang="0">
                  <a:pos x="0" y="2147483646"/>
                </a:cxn>
              </a:cxnLst>
              <a:pathLst>
                <a:path w="10" h="67">
                  <a:moveTo>
                    <a:pt x="10" y="0"/>
                  </a:moveTo>
                  <a:cubicBezTo>
                    <a:pt x="8" y="22"/>
                    <a:pt x="5" y="46"/>
                    <a:pt x="0" y="6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1" name="Freeform 1666"/>
            <p:cNvSpPr/>
            <p:nvPr/>
          </p:nvSpPr>
          <p:spPr>
            <a:xfrm>
              <a:off x="290074" y="4838847"/>
              <a:ext cx="102862" cy="76194"/>
            </a:xfrm>
            <a:custGeom>
              <a:avLst/>
              <a:gdLst/>
              <a:ahLst/>
              <a:cxnLst>
                <a:cxn ang="0">
                  <a:pos x="0" y="2147483646"/>
                </a:cxn>
                <a:cxn ang="0">
                  <a:pos x="2147483646" y="0"/>
                </a:cxn>
              </a:cxnLst>
              <a:pathLst>
                <a:path w="37" h="27">
                  <a:moveTo>
                    <a:pt x="0" y="27"/>
                  </a:moveTo>
                  <a:cubicBezTo>
                    <a:pt x="12" y="21"/>
                    <a:pt x="29" y="13"/>
                    <a:pt x="37"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2" name="Freeform 1667"/>
            <p:cNvSpPr/>
            <p:nvPr/>
          </p:nvSpPr>
          <p:spPr>
            <a:xfrm>
              <a:off x="423414" y="4320726"/>
              <a:ext cx="238108" cy="188581"/>
            </a:xfrm>
            <a:custGeom>
              <a:avLst/>
              <a:gdLst/>
              <a:ahLst/>
              <a:cxnLst>
                <a:cxn ang="0">
                  <a:pos x="0" y="2147483646"/>
                </a:cxn>
                <a:cxn ang="0">
                  <a:pos x="2147483646" y="2147483646"/>
                </a:cxn>
                <a:cxn ang="0">
                  <a:pos x="2147483646" y="2147483646"/>
                </a:cxn>
                <a:cxn ang="0">
                  <a:pos x="2147483646" y="0"/>
                </a:cxn>
              </a:cxnLst>
              <a:pathLst>
                <a:path w="85" h="68">
                  <a:moveTo>
                    <a:pt x="0" y="48"/>
                  </a:moveTo>
                  <a:cubicBezTo>
                    <a:pt x="3" y="50"/>
                    <a:pt x="15" y="61"/>
                    <a:pt x="21" y="68"/>
                  </a:cubicBezTo>
                  <a:cubicBezTo>
                    <a:pt x="21" y="48"/>
                    <a:pt x="15" y="30"/>
                    <a:pt x="16" y="11"/>
                  </a:cubicBezTo>
                  <a:cubicBezTo>
                    <a:pt x="39" y="7"/>
                    <a:pt x="62" y="5"/>
                    <a:pt x="8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3" name="Freeform 1668"/>
            <p:cNvSpPr/>
            <p:nvPr/>
          </p:nvSpPr>
          <p:spPr>
            <a:xfrm>
              <a:off x="-8988" y="4705507"/>
              <a:ext cx="36193" cy="36193"/>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Lst>
              <a:pathLst>
                <a:path w="13" h="13">
                  <a:moveTo>
                    <a:pt x="0" y="0"/>
                  </a:moveTo>
                  <a:cubicBezTo>
                    <a:pt x="1" y="1"/>
                    <a:pt x="6" y="0"/>
                    <a:pt x="8" y="1"/>
                  </a:cubicBezTo>
                  <a:cubicBezTo>
                    <a:pt x="7" y="3"/>
                    <a:pt x="8" y="5"/>
                    <a:pt x="7" y="8"/>
                  </a:cubicBezTo>
                  <a:cubicBezTo>
                    <a:pt x="8" y="8"/>
                    <a:pt x="11" y="0"/>
                    <a:pt x="6" y="13"/>
                  </a:cubicBezTo>
                  <a:cubicBezTo>
                    <a:pt x="5" y="11"/>
                    <a:pt x="6" y="5"/>
                    <a:pt x="6" y="4"/>
                  </a:cubicBezTo>
                  <a:cubicBezTo>
                    <a:pt x="6" y="4"/>
                    <a:pt x="13" y="7"/>
                    <a:pt x="11"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4" name="Freeform 1669"/>
            <p:cNvSpPr/>
            <p:nvPr/>
          </p:nvSpPr>
          <p:spPr>
            <a:xfrm>
              <a:off x="74826" y="4589312"/>
              <a:ext cx="41907" cy="266680"/>
            </a:xfrm>
            <a:custGeom>
              <a:avLst/>
              <a:gdLst/>
              <a:ahLst/>
              <a:cxnLst>
                <a:cxn ang="0">
                  <a:pos x="2147483646" y="0"/>
                </a:cxn>
                <a:cxn ang="0">
                  <a:pos x="2147483646" y="2147483646"/>
                </a:cxn>
              </a:cxnLst>
              <a:pathLst>
                <a:path w="15" h="96">
                  <a:moveTo>
                    <a:pt x="15" y="0"/>
                  </a:moveTo>
                  <a:cubicBezTo>
                    <a:pt x="11" y="29"/>
                    <a:pt x="0" y="65"/>
                    <a:pt x="2" y="9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5" name="Freeform 1670"/>
            <p:cNvSpPr/>
            <p:nvPr/>
          </p:nvSpPr>
          <p:spPr>
            <a:xfrm>
              <a:off x="151020" y="4722652"/>
              <a:ext cx="22858" cy="22858"/>
            </a:xfrm>
            <a:custGeom>
              <a:avLst/>
              <a:gdLst/>
              <a:ahLst/>
              <a:cxnLst>
                <a:cxn ang="0">
                  <a:pos x="2147483646" y="0"/>
                </a:cxn>
                <a:cxn ang="0">
                  <a:pos x="2147483646" y="2147483646"/>
                </a:cxn>
                <a:cxn ang="0">
                  <a:pos x="2147483646" y="2147483646"/>
                </a:cxn>
                <a:cxn ang="0">
                  <a:pos x="2147483646" y="2147483646"/>
                </a:cxn>
              </a:cxnLst>
              <a:pathLst>
                <a:path w="8" h="8">
                  <a:moveTo>
                    <a:pt x="2" y="0"/>
                  </a:moveTo>
                  <a:cubicBezTo>
                    <a:pt x="3" y="3"/>
                    <a:pt x="8" y="1"/>
                    <a:pt x="7" y="7"/>
                  </a:cubicBezTo>
                  <a:cubicBezTo>
                    <a:pt x="5" y="8"/>
                    <a:pt x="4" y="8"/>
                    <a:pt x="2" y="7"/>
                  </a:cubicBezTo>
                  <a:cubicBezTo>
                    <a:pt x="0" y="0"/>
                    <a:pt x="3" y="8"/>
                    <a:pt x="4"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6" name="Freeform 1671"/>
            <p:cNvSpPr/>
            <p:nvPr/>
          </p:nvSpPr>
          <p:spPr>
            <a:xfrm>
              <a:off x="543421" y="5004570"/>
              <a:ext cx="15239" cy="110482"/>
            </a:xfrm>
            <a:custGeom>
              <a:avLst/>
              <a:gdLst/>
              <a:ahLst/>
              <a:cxnLst>
                <a:cxn ang="0">
                  <a:pos x="2147483646" y="2147483646"/>
                </a:cxn>
                <a:cxn ang="0">
                  <a:pos x="2147483646" y="0"/>
                </a:cxn>
              </a:cxnLst>
              <a:pathLst>
                <a:path w="5" h="40">
                  <a:moveTo>
                    <a:pt x="2" y="40"/>
                  </a:moveTo>
                  <a:cubicBezTo>
                    <a:pt x="2" y="27"/>
                    <a:pt x="0" y="12"/>
                    <a:pt x="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7" name="Freeform 1672"/>
            <p:cNvSpPr/>
            <p:nvPr/>
          </p:nvSpPr>
          <p:spPr>
            <a:xfrm>
              <a:off x="608186" y="5004570"/>
              <a:ext cx="0" cy="110482"/>
            </a:xfrm>
            <a:custGeom>
              <a:avLst/>
              <a:gdLst/>
              <a:ahLst/>
              <a:cxnLst>
                <a:cxn ang="0">
                  <a:pos x="0" y="0"/>
                </a:cxn>
                <a:cxn ang="0">
                  <a:pos x="0" y="2147483646"/>
                </a:cxn>
              </a:cxnLst>
              <a:pathLst>
                <a:path w="1" h="40">
                  <a:moveTo>
                    <a:pt x="0" y="0"/>
                  </a:moveTo>
                  <a:cubicBezTo>
                    <a:pt x="0" y="12"/>
                    <a:pt x="0" y="34"/>
                    <a:pt x="0" y="4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8" name="Freeform 1673"/>
            <p:cNvSpPr/>
            <p:nvPr/>
          </p:nvSpPr>
          <p:spPr>
            <a:xfrm>
              <a:off x="880580" y="4473115"/>
              <a:ext cx="146675" cy="184772"/>
            </a:xfrm>
            <a:custGeom>
              <a:avLst/>
              <a:gdLst/>
              <a:ahLst/>
              <a:cxnLst>
                <a:cxn ang="0">
                  <a:pos x="2147483646" y="2147483646"/>
                </a:cxn>
                <a:cxn ang="0">
                  <a:pos x="2147483646" y="2147483646"/>
                </a:cxn>
                <a:cxn ang="0">
                  <a:pos x="2147483646" y="2147483646"/>
                </a:cxn>
                <a:cxn ang="0">
                  <a:pos x="2147483646" y="2147483646"/>
                </a:cxn>
              </a:cxnLst>
              <a:pathLst>
                <a:path w="52" h="66">
                  <a:moveTo>
                    <a:pt x="15" y="17"/>
                  </a:moveTo>
                  <a:cubicBezTo>
                    <a:pt x="12" y="17"/>
                    <a:pt x="8" y="17"/>
                    <a:pt x="5" y="17"/>
                  </a:cubicBezTo>
                  <a:cubicBezTo>
                    <a:pt x="0" y="35"/>
                    <a:pt x="4" y="66"/>
                    <a:pt x="28" y="46"/>
                  </a:cubicBezTo>
                  <a:cubicBezTo>
                    <a:pt x="52" y="26"/>
                    <a:pt x="17" y="0"/>
                    <a:pt x="2" y="2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19" name="Freeform 1674"/>
            <p:cNvSpPr/>
            <p:nvPr/>
          </p:nvSpPr>
          <p:spPr>
            <a:xfrm>
              <a:off x="932012" y="4463591"/>
              <a:ext cx="22858" cy="249537"/>
            </a:xfrm>
            <a:custGeom>
              <a:avLst/>
              <a:gdLst/>
              <a:ahLst/>
              <a:cxnLst>
                <a:cxn ang="0">
                  <a:pos x="2147483646" y="0"/>
                </a:cxn>
                <a:cxn ang="0">
                  <a:pos x="0" y="2147483646"/>
                </a:cxn>
              </a:cxnLst>
              <a:pathLst>
                <a:path w="8" h="90">
                  <a:moveTo>
                    <a:pt x="5" y="0"/>
                  </a:moveTo>
                  <a:cubicBezTo>
                    <a:pt x="8" y="29"/>
                    <a:pt x="0" y="60"/>
                    <a:pt x="0" y="9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10820" name="Freeform 1675"/>
            <p:cNvSpPr/>
            <p:nvPr/>
          </p:nvSpPr>
          <p:spPr>
            <a:xfrm>
              <a:off x="36729" y="5124576"/>
              <a:ext cx="247631" cy="186676"/>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89" h="67">
                  <a:moveTo>
                    <a:pt x="13" y="28"/>
                  </a:moveTo>
                  <a:cubicBezTo>
                    <a:pt x="29" y="16"/>
                    <a:pt x="75" y="40"/>
                    <a:pt x="80" y="30"/>
                  </a:cubicBezTo>
                  <a:cubicBezTo>
                    <a:pt x="89" y="12"/>
                    <a:pt x="54" y="0"/>
                    <a:pt x="43" y="13"/>
                  </a:cubicBezTo>
                  <a:cubicBezTo>
                    <a:pt x="32" y="25"/>
                    <a:pt x="47" y="59"/>
                    <a:pt x="24" y="63"/>
                  </a:cubicBezTo>
                  <a:cubicBezTo>
                    <a:pt x="4" y="67"/>
                    <a:pt x="0" y="39"/>
                    <a:pt x="13" y="28"/>
                  </a:cubicBezTo>
                  <a:close/>
                </a:path>
              </a:pathLst>
            </a:custGeom>
            <a:noFill/>
            <a:ln w="15875" cap="rnd" cmpd="sng">
              <a:solidFill>
                <a:srgbClr val="000000"/>
              </a:solidFill>
              <a:prstDash val="solid"/>
              <a:round/>
              <a:headEnd type="none" w="med" len="med"/>
              <a:tailEnd type="none" w="med" len="med"/>
            </a:ln>
          </p:spPr>
          <p:txBody>
            <a:bodyPr/>
            <a:p>
              <a:endParaRPr lang="en-US"/>
            </a:p>
          </p:txBody>
        </p:sp>
      </p:grpSp>
      <p:sp>
        <p:nvSpPr>
          <p:cNvPr id="2" name="Date Placeholder 1"/>
          <p:cNvSpPr>
            <a:spLocks noGrp="1"/>
          </p:cNvSpPr>
          <p:nvPr>
            <p:ph type="dt" sz="half" idx="10"/>
          </p:nvPr>
        </p:nvSpPr>
        <p:spPr>
          <a:xfrm>
            <a:off x="628650" y="6356350"/>
            <a:ext cx="2057400" cy="365125"/>
          </a:xfrm>
          <a:prstGeom prst="rect">
            <a:avLst/>
          </a:prstGeom>
        </p:spPr>
        <p:txBody>
          <a:bodyPr vert="horz" lIns="91440" tIns="45720" rIns="91440" bIns="45720" rtlCol="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vert="horz" lIns="91440" tIns="45720" rIns="91440" bIns="45720"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464"/>
                                        </p:tgtEl>
                                        <p:attrNameLst>
                                          <p:attrName>style.visibility</p:attrName>
                                        </p:attrNameLst>
                                      </p:cBhvr>
                                      <p:to>
                                        <p:strVal val="visible"/>
                                      </p:to>
                                    </p:set>
                                    <p:animEffect transition="in" filter="fade">
                                      <p:cBhvr>
                                        <p:cTn id="14" dur="10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pPr fontAlgn="base"/>
            <a:r>
              <a:rPr lang="en-US" altLang="zh-CN" strike="noStrike" noProof="1" smtClean="0"/>
              <a:t>Click to edit Master title style</a:t>
            </a:r>
            <a:endParaRPr lang="zh-CN" altLang="en-US" strike="noStrike" noProof="1"/>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en-US" altLang="zh-CN" strike="noStrike" noProof="1" smtClean="0"/>
              <a:t>Click to edit Master text styles</a:t>
            </a:r>
            <a:endParaRPr lang="en-US" altLang="zh-CN"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en-US" altLang="zh-CN" strike="noStrike" noProof="1" smtClean="0"/>
              <a:t>Click to edit Master title style</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rot="120000">
            <a:off x="879475" y="0"/>
            <a:ext cx="7385050" cy="6858000"/>
          </a:xfrm>
          <a:prstGeom prst="rect">
            <a:avLst/>
          </a:prstGeom>
          <a:noFill/>
          <a:ln w="9525">
            <a:noFill/>
          </a:ln>
        </p:spPr>
      </p:pic>
      <p:grpSp>
        <p:nvGrpSpPr>
          <p:cNvPr id="8" name="组合 53"/>
          <p:cNvGrpSpPr/>
          <p:nvPr/>
        </p:nvGrpSpPr>
        <p:grpSpPr>
          <a:xfrm>
            <a:off x="6419850" y="2479675"/>
            <a:ext cx="2808288" cy="4256088"/>
            <a:chOff x="5763786" y="234812"/>
            <a:chExt cx="5804102" cy="6594614"/>
          </a:xfrm>
        </p:grpSpPr>
        <p:sp>
          <p:nvSpPr>
            <p:cNvPr id="3657" name="Freeform 614"/>
            <p:cNvSpPr/>
            <p:nvPr/>
          </p:nvSpPr>
          <p:spPr>
            <a:xfrm>
              <a:off x="7567608" y="1149151"/>
              <a:ext cx="1721974" cy="9143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7" h="327">
                  <a:moveTo>
                    <a:pt x="327" y="261"/>
                  </a:moveTo>
                  <a:cubicBezTo>
                    <a:pt x="316" y="294"/>
                    <a:pt x="353" y="327"/>
                    <a:pt x="384" y="310"/>
                  </a:cubicBezTo>
                  <a:cubicBezTo>
                    <a:pt x="418" y="293"/>
                    <a:pt x="408" y="267"/>
                    <a:pt x="401" y="241"/>
                  </a:cubicBezTo>
                  <a:cubicBezTo>
                    <a:pt x="408" y="268"/>
                    <a:pt x="418" y="300"/>
                    <a:pt x="453" y="293"/>
                  </a:cubicBezTo>
                  <a:cubicBezTo>
                    <a:pt x="484" y="286"/>
                    <a:pt x="485" y="250"/>
                    <a:pt x="467" y="229"/>
                  </a:cubicBezTo>
                  <a:cubicBezTo>
                    <a:pt x="490" y="266"/>
                    <a:pt x="538" y="285"/>
                    <a:pt x="570" y="248"/>
                  </a:cubicBezTo>
                  <a:cubicBezTo>
                    <a:pt x="617" y="194"/>
                    <a:pt x="498" y="109"/>
                    <a:pt x="470" y="148"/>
                  </a:cubicBezTo>
                  <a:cubicBezTo>
                    <a:pt x="502" y="147"/>
                    <a:pt x="504" y="96"/>
                    <a:pt x="486" y="79"/>
                  </a:cubicBezTo>
                  <a:cubicBezTo>
                    <a:pt x="459" y="53"/>
                    <a:pt x="425" y="75"/>
                    <a:pt x="408" y="100"/>
                  </a:cubicBezTo>
                  <a:cubicBezTo>
                    <a:pt x="377" y="49"/>
                    <a:pt x="337" y="34"/>
                    <a:pt x="301" y="95"/>
                  </a:cubicBezTo>
                  <a:cubicBezTo>
                    <a:pt x="274" y="31"/>
                    <a:pt x="155" y="0"/>
                    <a:pt x="170" y="97"/>
                  </a:cubicBezTo>
                  <a:cubicBezTo>
                    <a:pt x="148" y="90"/>
                    <a:pt x="112" y="68"/>
                    <a:pt x="89" y="86"/>
                  </a:cubicBezTo>
                  <a:cubicBezTo>
                    <a:pt x="74" y="98"/>
                    <a:pt x="64" y="146"/>
                    <a:pt x="85" y="158"/>
                  </a:cubicBezTo>
                  <a:cubicBezTo>
                    <a:pt x="52" y="148"/>
                    <a:pt x="0" y="173"/>
                    <a:pt x="10" y="212"/>
                  </a:cubicBezTo>
                  <a:cubicBezTo>
                    <a:pt x="22" y="260"/>
                    <a:pt x="83" y="257"/>
                    <a:pt x="118" y="241"/>
                  </a:cubicBezTo>
                  <a:cubicBezTo>
                    <a:pt x="119" y="241"/>
                    <a:pt x="119" y="241"/>
                    <a:pt x="118" y="241"/>
                  </a:cubicBezTo>
                  <a:cubicBezTo>
                    <a:pt x="77" y="301"/>
                    <a:pt x="179" y="317"/>
                    <a:pt x="213" y="274"/>
                  </a:cubicBezTo>
                  <a:cubicBezTo>
                    <a:pt x="202" y="303"/>
                    <a:pt x="239" y="319"/>
                    <a:pt x="262" y="317"/>
                  </a:cubicBezTo>
                  <a:cubicBezTo>
                    <a:pt x="290" y="314"/>
                    <a:pt x="319" y="286"/>
                    <a:pt x="327" y="261"/>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658" name="Freeform 615"/>
            <p:cNvSpPr/>
            <p:nvPr/>
          </p:nvSpPr>
          <p:spPr>
            <a:xfrm>
              <a:off x="9049572" y="1749182"/>
              <a:ext cx="28573" cy="70480"/>
            </a:xfrm>
            <a:custGeom>
              <a:avLst/>
              <a:gdLst/>
              <a:ahLst/>
              <a:cxnLst>
                <a:cxn ang="0">
                  <a:pos x="2147483646" y="2147483646"/>
                </a:cxn>
                <a:cxn ang="0">
                  <a:pos x="2147483646" y="2147483646"/>
                </a:cxn>
                <a:cxn ang="0">
                  <a:pos x="2147483646" y="0"/>
                </a:cxn>
              </a:cxnLst>
              <a:pathLst>
                <a:path w="10" h="25">
                  <a:moveTo>
                    <a:pt x="1" y="22"/>
                  </a:moveTo>
                  <a:cubicBezTo>
                    <a:pt x="0" y="25"/>
                    <a:pt x="4" y="14"/>
                    <a:pt x="5" y="12"/>
                  </a:cubicBezTo>
                  <a:cubicBezTo>
                    <a:pt x="7" y="8"/>
                    <a:pt x="10" y="2"/>
                    <a:pt x="9"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59" name="Freeform 616"/>
            <p:cNvSpPr/>
            <p:nvPr/>
          </p:nvSpPr>
          <p:spPr>
            <a:xfrm>
              <a:off x="8988617" y="1743468"/>
              <a:ext cx="7619" cy="51431"/>
            </a:xfrm>
            <a:custGeom>
              <a:avLst/>
              <a:gdLst/>
              <a:ahLst/>
              <a:cxnLst>
                <a:cxn ang="0">
                  <a:pos x="0" y="2147483646"/>
                </a:cxn>
                <a:cxn ang="0">
                  <a:pos x="2147483646" y="0"/>
                </a:cxn>
              </a:cxnLst>
              <a:pathLst>
                <a:path w="3" h="18">
                  <a:moveTo>
                    <a:pt x="0" y="18"/>
                  </a:moveTo>
                  <a:cubicBezTo>
                    <a:pt x="3" y="15"/>
                    <a:pt x="3" y="6"/>
                    <a:pt x="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0" name="Freeform 617"/>
            <p:cNvSpPr/>
            <p:nvPr/>
          </p:nvSpPr>
          <p:spPr>
            <a:xfrm>
              <a:off x="8918138" y="1711085"/>
              <a:ext cx="5715" cy="55241"/>
            </a:xfrm>
            <a:custGeom>
              <a:avLst/>
              <a:gdLst/>
              <a:ahLst/>
              <a:cxnLst>
                <a:cxn ang="0">
                  <a:pos x="0" y="2147483646"/>
                </a:cxn>
                <a:cxn ang="0">
                  <a:pos x="2147483646" y="0"/>
                </a:cxn>
              </a:cxnLst>
              <a:pathLst>
                <a:path w="2" h="20">
                  <a:moveTo>
                    <a:pt x="0" y="20"/>
                  </a:moveTo>
                  <a:cubicBezTo>
                    <a:pt x="2" y="14"/>
                    <a:pt x="2"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1" name="Freeform 618"/>
            <p:cNvSpPr/>
            <p:nvPr/>
          </p:nvSpPr>
          <p:spPr>
            <a:xfrm>
              <a:off x="8849564" y="1711085"/>
              <a:ext cx="1905" cy="32383"/>
            </a:xfrm>
            <a:custGeom>
              <a:avLst/>
              <a:gdLst/>
              <a:ahLst/>
              <a:cxnLst>
                <a:cxn ang="0">
                  <a:pos x="0" y="2147483646"/>
                </a:cxn>
                <a:cxn ang="0">
                  <a:pos x="2147483646" y="0"/>
                </a:cxn>
              </a:cxnLst>
              <a:pathLst>
                <a:path w="1" h="12">
                  <a:moveTo>
                    <a:pt x="0" y="12"/>
                  </a:moveTo>
                  <a:cubicBezTo>
                    <a:pt x="0" y="8"/>
                    <a:pt x="1" y="4"/>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2" name="Freeform 619"/>
            <p:cNvSpPr/>
            <p:nvPr/>
          </p:nvSpPr>
          <p:spPr>
            <a:xfrm>
              <a:off x="8748608" y="1716800"/>
              <a:ext cx="5715" cy="60956"/>
            </a:xfrm>
            <a:custGeom>
              <a:avLst/>
              <a:gdLst/>
              <a:ahLst/>
              <a:cxnLst>
                <a:cxn ang="0">
                  <a:pos x="2147483646" y="2147483646"/>
                </a:cxn>
                <a:cxn ang="0">
                  <a:pos x="0" y="0"/>
                </a:cxn>
              </a:cxnLst>
              <a:pathLst>
                <a:path w="2" h="22">
                  <a:moveTo>
                    <a:pt x="1" y="22"/>
                  </a:moveTo>
                  <a:cubicBezTo>
                    <a:pt x="2" y="15"/>
                    <a:pt x="1"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3" name="Freeform 620"/>
            <p:cNvSpPr/>
            <p:nvPr/>
          </p:nvSpPr>
          <p:spPr>
            <a:xfrm>
              <a:off x="8634317" y="1699656"/>
              <a:ext cx="11429" cy="55241"/>
            </a:xfrm>
            <a:custGeom>
              <a:avLst/>
              <a:gdLst/>
              <a:ahLst/>
              <a:cxnLst>
                <a:cxn ang="0">
                  <a:pos x="2147483646" y="2147483646"/>
                </a:cxn>
                <a:cxn ang="0">
                  <a:pos x="2147483646" y="0"/>
                </a:cxn>
              </a:cxnLst>
              <a:pathLst>
                <a:path w="4" h="20">
                  <a:moveTo>
                    <a:pt x="4" y="20"/>
                  </a:moveTo>
                  <a:cubicBezTo>
                    <a:pt x="0" y="15"/>
                    <a:pt x="1" y="6"/>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4" name="Freeform 621"/>
            <p:cNvSpPr/>
            <p:nvPr/>
          </p:nvSpPr>
          <p:spPr>
            <a:xfrm>
              <a:off x="8550505" y="1722514"/>
              <a:ext cx="11429" cy="47622"/>
            </a:xfrm>
            <a:custGeom>
              <a:avLst/>
              <a:gdLst/>
              <a:ahLst/>
              <a:cxnLst>
                <a:cxn ang="0">
                  <a:pos x="2147483646" y="2147483646"/>
                </a:cxn>
                <a:cxn ang="0">
                  <a:pos x="0" y="0"/>
                </a:cxn>
              </a:cxnLst>
              <a:pathLst>
                <a:path w="4" h="17">
                  <a:moveTo>
                    <a:pt x="4" y="17"/>
                  </a:moveTo>
                  <a:cubicBezTo>
                    <a:pt x="2" y="12"/>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5" name="Freeform 622"/>
            <p:cNvSpPr/>
            <p:nvPr/>
          </p:nvSpPr>
          <p:spPr>
            <a:xfrm>
              <a:off x="8447643" y="1728229"/>
              <a:ext cx="13334" cy="43812"/>
            </a:xfrm>
            <a:custGeom>
              <a:avLst/>
              <a:gdLst/>
              <a:ahLst/>
              <a:cxnLst>
                <a:cxn ang="0">
                  <a:pos x="2147483646" y="2147483646"/>
                </a:cxn>
                <a:cxn ang="0">
                  <a:pos x="0" y="0"/>
                </a:cxn>
              </a:cxnLst>
              <a:pathLst>
                <a:path w="5" h="16">
                  <a:moveTo>
                    <a:pt x="4" y="16"/>
                  </a:moveTo>
                  <a:cubicBezTo>
                    <a:pt x="5" y="11"/>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6" name="Freeform 623"/>
            <p:cNvSpPr/>
            <p:nvPr/>
          </p:nvSpPr>
          <p:spPr>
            <a:xfrm>
              <a:off x="8333353" y="1743468"/>
              <a:ext cx="13334" cy="41907"/>
            </a:xfrm>
            <a:custGeom>
              <a:avLst/>
              <a:gdLst/>
              <a:ahLst/>
              <a:cxnLst>
                <a:cxn ang="0">
                  <a:pos x="2147483646" y="2147483646"/>
                </a:cxn>
                <a:cxn ang="0">
                  <a:pos x="2147483646" y="0"/>
                </a:cxn>
              </a:cxnLst>
              <a:pathLst>
                <a:path w="5" h="15">
                  <a:moveTo>
                    <a:pt x="5" y="15"/>
                  </a:moveTo>
                  <a:cubicBezTo>
                    <a:pt x="0" y="11"/>
                    <a:pt x="2" y="5"/>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7" name="Freeform 624"/>
            <p:cNvSpPr/>
            <p:nvPr/>
          </p:nvSpPr>
          <p:spPr>
            <a:xfrm>
              <a:off x="8249540" y="1760611"/>
              <a:ext cx="5715" cy="40002"/>
            </a:xfrm>
            <a:custGeom>
              <a:avLst/>
              <a:gdLst/>
              <a:ahLst/>
              <a:cxnLst>
                <a:cxn ang="0">
                  <a:pos x="2147483646" y="2147483646"/>
                </a:cxn>
                <a:cxn ang="0">
                  <a:pos x="0" y="0"/>
                </a:cxn>
              </a:cxnLst>
              <a:pathLst>
                <a:path w="2" h="14">
                  <a:moveTo>
                    <a:pt x="2" y="14"/>
                  </a:moveTo>
                  <a:cubicBezTo>
                    <a:pt x="1" y="9"/>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8" name="Freeform 625"/>
            <p:cNvSpPr/>
            <p:nvPr/>
          </p:nvSpPr>
          <p:spPr>
            <a:xfrm>
              <a:off x="8131440" y="1735848"/>
              <a:ext cx="15239" cy="60956"/>
            </a:xfrm>
            <a:custGeom>
              <a:avLst/>
              <a:gdLst/>
              <a:ahLst/>
              <a:cxnLst>
                <a:cxn ang="0">
                  <a:pos x="2147483646" y="2147483646"/>
                </a:cxn>
                <a:cxn ang="0">
                  <a:pos x="0" y="0"/>
                </a:cxn>
              </a:cxnLst>
              <a:pathLst>
                <a:path w="5" h="22">
                  <a:moveTo>
                    <a:pt x="3" y="22"/>
                  </a:moveTo>
                  <a:cubicBezTo>
                    <a:pt x="5"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69" name="Freeform 626"/>
            <p:cNvSpPr/>
            <p:nvPr/>
          </p:nvSpPr>
          <p:spPr>
            <a:xfrm>
              <a:off x="8034293" y="1741563"/>
              <a:ext cx="19048" cy="41907"/>
            </a:xfrm>
            <a:custGeom>
              <a:avLst/>
              <a:gdLst/>
              <a:ahLst/>
              <a:cxnLst>
                <a:cxn ang="0">
                  <a:pos x="2147483646" y="2147483646"/>
                </a:cxn>
                <a:cxn ang="0">
                  <a:pos x="0" y="0"/>
                </a:cxn>
              </a:cxnLst>
              <a:pathLst>
                <a:path w="7" h="15">
                  <a:moveTo>
                    <a:pt x="7" y="15"/>
                  </a:moveTo>
                  <a:cubicBezTo>
                    <a:pt x="7" y="10"/>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0" name="Freeform 627"/>
            <p:cNvSpPr/>
            <p:nvPr/>
          </p:nvSpPr>
          <p:spPr>
            <a:xfrm>
              <a:off x="7921908" y="1741563"/>
              <a:ext cx="11429" cy="34288"/>
            </a:xfrm>
            <a:custGeom>
              <a:avLst/>
              <a:gdLst/>
              <a:ahLst/>
              <a:cxnLst>
                <a:cxn ang="0">
                  <a:pos x="2147483646" y="2147483646"/>
                </a:cxn>
                <a:cxn ang="0">
                  <a:pos x="0" y="0"/>
                </a:cxn>
              </a:cxnLst>
              <a:pathLst>
                <a:path w="4" h="12">
                  <a:moveTo>
                    <a:pt x="3" y="12"/>
                  </a:moveTo>
                  <a:cubicBezTo>
                    <a:pt x="4" y="8"/>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1" name="Freeform 628"/>
            <p:cNvSpPr/>
            <p:nvPr/>
          </p:nvSpPr>
          <p:spPr>
            <a:xfrm>
              <a:off x="7834285" y="1739658"/>
              <a:ext cx="7619" cy="43812"/>
            </a:xfrm>
            <a:custGeom>
              <a:avLst/>
              <a:gdLst/>
              <a:ahLst/>
              <a:cxnLst>
                <a:cxn ang="0">
                  <a:pos x="2147483646" y="2147483646"/>
                </a:cxn>
                <a:cxn ang="0">
                  <a:pos x="0" y="0"/>
                </a:cxn>
              </a:cxnLst>
              <a:pathLst>
                <a:path w="3" h="16">
                  <a:moveTo>
                    <a:pt x="2" y="16"/>
                  </a:moveTo>
                  <a:cubicBezTo>
                    <a:pt x="1" y="11"/>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2" name="Freeform 629"/>
            <p:cNvSpPr/>
            <p:nvPr/>
          </p:nvSpPr>
          <p:spPr>
            <a:xfrm>
              <a:off x="7718090" y="1741563"/>
              <a:ext cx="9524" cy="34288"/>
            </a:xfrm>
            <a:custGeom>
              <a:avLst/>
              <a:gdLst/>
              <a:ahLst/>
              <a:cxnLst>
                <a:cxn ang="0">
                  <a:pos x="2147483646" y="2147483646"/>
                </a:cxn>
                <a:cxn ang="0">
                  <a:pos x="0" y="0"/>
                </a:cxn>
              </a:cxnLst>
              <a:pathLst>
                <a:path w="3" h="12">
                  <a:moveTo>
                    <a:pt x="3" y="12"/>
                  </a:moveTo>
                  <a:cubicBezTo>
                    <a:pt x="1" y="9"/>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3" name="Freeform 630"/>
            <p:cNvSpPr/>
            <p:nvPr/>
          </p:nvSpPr>
          <p:spPr>
            <a:xfrm>
              <a:off x="8826706" y="1859664"/>
              <a:ext cx="5715" cy="32383"/>
            </a:xfrm>
            <a:custGeom>
              <a:avLst/>
              <a:gdLst/>
              <a:ahLst/>
              <a:cxnLst>
                <a:cxn ang="0">
                  <a:pos x="0" y="2147483646"/>
                </a:cxn>
                <a:cxn ang="0">
                  <a:pos x="2147483646" y="0"/>
                </a:cxn>
              </a:cxnLst>
              <a:pathLst>
                <a:path w="2" h="12">
                  <a:moveTo>
                    <a:pt x="0" y="12"/>
                  </a:moveTo>
                  <a:cubicBezTo>
                    <a:pt x="0" y="11"/>
                    <a:pt x="2" y="3"/>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4" name="Freeform 631"/>
            <p:cNvSpPr/>
            <p:nvPr/>
          </p:nvSpPr>
          <p:spPr>
            <a:xfrm>
              <a:off x="8754322" y="1848235"/>
              <a:ext cx="7619" cy="41907"/>
            </a:xfrm>
            <a:custGeom>
              <a:avLst/>
              <a:gdLst/>
              <a:ahLst/>
              <a:cxnLst>
                <a:cxn ang="0">
                  <a:pos x="0" y="2147483646"/>
                </a:cxn>
                <a:cxn ang="0">
                  <a:pos x="2147483646" y="0"/>
                </a:cxn>
              </a:cxnLst>
              <a:pathLst>
                <a:path w="3" h="15">
                  <a:moveTo>
                    <a:pt x="0" y="15"/>
                  </a:moveTo>
                  <a:cubicBezTo>
                    <a:pt x="1" y="10"/>
                    <a:pt x="3" y="5"/>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5" name="Freeform 632"/>
            <p:cNvSpPr/>
            <p:nvPr/>
          </p:nvSpPr>
          <p:spPr>
            <a:xfrm>
              <a:off x="8615269" y="1880618"/>
              <a:ext cx="15239" cy="47622"/>
            </a:xfrm>
            <a:custGeom>
              <a:avLst/>
              <a:gdLst/>
              <a:ahLst/>
              <a:cxnLst>
                <a:cxn ang="0">
                  <a:pos x="2147483646" y="2147483646"/>
                </a:cxn>
                <a:cxn ang="0">
                  <a:pos x="0" y="0"/>
                </a:cxn>
              </a:cxnLst>
              <a:pathLst>
                <a:path w="6" h="17">
                  <a:moveTo>
                    <a:pt x="6" y="17"/>
                  </a:moveTo>
                  <a:cubicBezTo>
                    <a:pt x="2" y="13"/>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6" name="Freeform 633"/>
            <p:cNvSpPr/>
            <p:nvPr/>
          </p:nvSpPr>
          <p:spPr>
            <a:xfrm>
              <a:off x="8552409" y="1890142"/>
              <a:ext cx="5715" cy="32383"/>
            </a:xfrm>
            <a:custGeom>
              <a:avLst/>
              <a:gdLst/>
              <a:ahLst/>
              <a:cxnLst>
                <a:cxn ang="0">
                  <a:pos x="2147483646" y="2147483646"/>
                </a:cxn>
                <a:cxn ang="0">
                  <a:pos x="0" y="0"/>
                </a:cxn>
              </a:cxnLst>
              <a:pathLst>
                <a:path w="2" h="12">
                  <a:moveTo>
                    <a:pt x="2" y="12"/>
                  </a:moveTo>
                  <a:cubicBezTo>
                    <a:pt x="1" y="8"/>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7" name="Freeform 634"/>
            <p:cNvSpPr/>
            <p:nvPr/>
          </p:nvSpPr>
          <p:spPr>
            <a:xfrm>
              <a:off x="8380974" y="1867284"/>
              <a:ext cx="19048" cy="36192"/>
            </a:xfrm>
            <a:custGeom>
              <a:avLst/>
              <a:gdLst/>
              <a:ahLst/>
              <a:cxnLst>
                <a:cxn ang="0">
                  <a:pos x="2147483646" y="2147483646"/>
                </a:cxn>
                <a:cxn ang="0">
                  <a:pos x="0" y="0"/>
                </a:cxn>
              </a:cxnLst>
              <a:pathLst>
                <a:path w="7" h="13">
                  <a:moveTo>
                    <a:pt x="7" y="13"/>
                  </a:moveTo>
                  <a:cubicBezTo>
                    <a:pt x="6" y="8"/>
                    <a:pt x="4"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8" name="Freeform 635"/>
            <p:cNvSpPr/>
            <p:nvPr/>
          </p:nvSpPr>
          <p:spPr>
            <a:xfrm>
              <a:off x="8297161" y="1890142"/>
              <a:ext cx="7619" cy="47622"/>
            </a:xfrm>
            <a:custGeom>
              <a:avLst/>
              <a:gdLst/>
              <a:ahLst/>
              <a:cxnLst>
                <a:cxn ang="0">
                  <a:pos x="2147483646" y="2147483646"/>
                </a:cxn>
                <a:cxn ang="0">
                  <a:pos x="0" y="0"/>
                </a:cxn>
              </a:cxnLst>
              <a:pathLst>
                <a:path w="3" h="17">
                  <a:moveTo>
                    <a:pt x="3" y="17"/>
                  </a:moveTo>
                  <a:cubicBezTo>
                    <a:pt x="2" y="11"/>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79" name="Freeform 636"/>
            <p:cNvSpPr/>
            <p:nvPr/>
          </p:nvSpPr>
          <p:spPr>
            <a:xfrm>
              <a:off x="8226682" y="1890142"/>
              <a:ext cx="7619" cy="32383"/>
            </a:xfrm>
            <a:custGeom>
              <a:avLst/>
              <a:gdLst/>
              <a:ahLst/>
              <a:cxnLst>
                <a:cxn ang="0">
                  <a:pos x="2147483646" y="2147483646"/>
                </a:cxn>
                <a:cxn ang="0">
                  <a:pos x="0" y="0"/>
                </a:cxn>
              </a:cxnLst>
              <a:pathLst>
                <a:path w="3" h="12">
                  <a:moveTo>
                    <a:pt x="3" y="12"/>
                  </a:moveTo>
                  <a:cubicBezTo>
                    <a:pt x="1" y="8"/>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0" name="Freeform 637"/>
            <p:cNvSpPr/>
            <p:nvPr/>
          </p:nvSpPr>
          <p:spPr>
            <a:xfrm>
              <a:off x="8083819" y="1872998"/>
              <a:ext cx="28573" cy="36192"/>
            </a:xfrm>
            <a:custGeom>
              <a:avLst/>
              <a:gdLst/>
              <a:ahLst/>
              <a:cxnLst>
                <a:cxn ang="0">
                  <a:pos x="2147483646" y="2147483646"/>
                </a:cxn>
                <a:cxn ang="0">
                  <a:pos x="0" y="0"/>
                </a:cxn>
              </a:cxnLst>
              <a:pathLst>
                <a:path w="10" h="13">
                  <a:moveTo>
                    <a:pt x="10" y="13"/>
                  </a:moveTo>
                  <a:cubicBezTo>
                    <a:pt x="7" y="8"/>
                    <a:pt x="5"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1" name="Freeform 638"/>
            <p:cNvSpPr/>
            <p:nvPr/>
          </p:nvSpPr>
          <p:spPr>
            <a:xfrm>
              <a:off x="8009530" y="1886332"/>
              <a:ext cx="26668" cy="34288"/>
            </a:xfrm>
            <a:custGeom>
              <a:avLst/>
              <a:gdLst/>
              <a:ahLst/>
              <a:cxnLst>
                <a:cxn ang="0">
                  <a:pos x="2147483646" y="2147483646"/>
                </a:cxn>
                <a:cxn ang="0">
                  <a:pos x="0" y="0"/>
                </a:cxn>
              </a:cxnLst>
              <a:pathLst>
                <a:path w="10" h="12">
                  <a:moveTo>
                    <a:pt x="10" y="12"/>
                  </a:moveTo>
                  <a:cubicBezTo>
                    <a:pt x="6" y="8"/>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2" name="Freeform 639"/>
            <p:cNvSpPr/>
            <p:nvPr/>
          </p:nvSpPr>
          <p:spPr>
            <a:xfrm>
              <a:off x="9026714" y="1602508"/>
              <a:ext cx="5715" cy="53336"/>
            </a:xfrm>
            <a:custGeom>
              <a:avLst/>
              <a:gdLst/>
              <a:ahLst/>
              <a:cxnLst>
                <a:cxn ang="0">
                  <a:pos x="2147483646" y="2147483646"/>
                </a:cxn>
                <a:cxn ang="0">
                  <a:pos x="2147483646" y="2147483646"/>
                </a:cxn>
                <a:cxn ang="0">
                  <a:pos x="0" y="2147483646"/>
                </a:cxn>
              </a:cxnLst>
              <a:pathLst>
                <a:path w="2" h="19">
                  <a:moveTo>
                    <a:pt x="1" y="19"/>
                  </a:moveTo>
                  <a:cubicBezTo>
                    <a:pt x="1" y="14"/>
                    <a:pt x="2" y="8"/>
                    <a:pt x="2" y="2"/>
                  </a:cubicBezTo>
                  <a:cubicBezTo>
                    <a:pt x="1" y="0"/>
                    <a:pt x="1"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3" name="Freeform 640"/>
            <p:cNvSpPr/>
            <p:nvPr/>
          </p:nvSpPr>
          <p:spPr>
            <a:xfrm>
              <a:off x="8900995" y="1596793"/>
              <a:ext cx="9524" cy="41907"/>
            </a:xfrm>
            <a:custGeom>
              <a:avLst/>
              <a:gdLst/>
              <a:ahLst/>
              <a:cxnLst>
                <a:cxn ang="0">
                  <a:pos x="0" y="2147483646"/>
                </a:cxn>
                <a:cxn ang="0">
                  <a:pos x="0" y="0"/>
                </a:cxn>
              </a:cxnLst>
              <a:pathLst>
                <a:path w="3" h="15">
                  <a:moveTo>
                    <a:pt x="0" y="15"/>
                  </a:moveTo>
                  <a:cubicBezTo>
                    <a:pt x="2" y="10"/>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4" name="Freeform 641"/>
            <p:cNvSpPr/>
            <p:nvPr/>
          </p:nvSpPr>
          <p:spPr>
            <a:xfrm>
              <a:off x="8761942" y="1591079"/>
              <a:ext cx="5715" cy="59051"/>
            </a:xfrm>
            <a:custGeom>
              <a:avLst/>
              <a:gdLst/>
              <a:ahLst/>
              <a:cxnLst>
                <a:cxn ang="0">
                  <a:pos x="2147483646" y="2147483646"/>
                </a:cxn>
                <a:cxn ang="0">
                  <a:pos x="0" y="0"/>
                </a:cxn>
              </a:cxnLst>
              <a:pathLst>
                <a:path w="2" h="21">
                  <a:moveTo>
                    <a:pt x="1" y="21"/>
                  </a:moveTo>
                  <a:cubicBezTo>
                    <a:pt x="1" y="15"/>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5" name="Freeform 642"/>
            <p:cNvSpPr/>
            <p:nvPr/>
          </p:nvSpPr>
          <p:spPr>
            <a:xfrm>
              <a:off x="8672414" y="1577745"/>
              <a:ext cx="9524" cy="43812"/>
            </a:xfrm>
            <a:custGeom>
              <a:avLst/>
              <a:gdLst/>
              <a:ahLst/>
              <a:cxnLst>
                <a:cxn ang="0">
                  <a:pos x="2147483646" y="2147483646"/>
                </a:cxn>
                <a:cxn ang="0">
                  <a:pos x="0" y="0"/>
                </a:cxn>
              </a:cxnLst>
              <a:pathLst>
                <a:path w="3" h="16">
                  <a:moveTo>
                    <a:pt x="3" y="16"/>
                  </a:moveTo>
                  <a:cubicBezTo>
                    <a:pt x="1" y="11"/>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6" name="Freeform 643"/>
            <p:cNvSpPr/>
            <p:nvPr/>
          </p:nvSpPr>
          <p:spPr>
            <a:xfrm>
              <a:off x="8573363" y="1591079"/>
              <a:ext cx="7619" cy="36192"/>
            </a:xfrm>
            <a:custGeom>
              <a:avLst/>
              <a:gdLst/>
              <a:ahLst/>
              <a:cxnLst>
                <a:cxn ang="0">
                  <a:pos x="2147483646" y="2147483646"/>
                </a:cxn>
                <a:cxn ang="0">
                  <a:pos x="0" y="0"/>
                </a:cxn>
              </a:cxnLst>
              <a:pathLst>
                <a:path w="3" h="13">
                  <a:moveTo>
                    <a:pt x="3" y="13"/>
                  </a:moveTo>
                  <a:cubicBezTo>
                    <a:pt x="3" y="9"/>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7" name="Freeform 644"/>
            <p:cNvSpPr/>
            <p:nvPr/>
          </p:nvSpPr>
          <p:spPr>
            <a:xfrm>
              <a:off x="8466692" y="1596793"/>
              <a:ext cx="13334" cy="49526"/>
            </a:xfrm>
            <a:custGeom>
              <a:avLst/>
              <a:gdLst/>
              <a:ahLst/>
              <a:cxnLst>
                <a:cxn ang="0">
                  <a:pos x="2147483646" y="2147483646"/>
                </a:cxn>
                <a:cxn ang="0">
                  <a:pos x="0" y="0"/>
                </a:cxn>
              </a:cxnLst>
              <a:pathLst>
                <a:path w="5" h="18">
                  <a:moveTo>
                    <a:pt x="5" y="18"/>
                  </a:moveTo>
                  <a:cubicBezTo>
                    <a:pt x="2" y="13"/>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8" name="Freeform 645"/>
            <p:cNvSpPr/>
            <p:nvPr/>
          </p:nvSpPr>
          <p:spPr>
            <a:xfrm>
              <a:off x="8342877" y="1602508"/>
              <a:ext cx="11429" cy="47622"/>
            </a:xfrm>
            <a:custGeom>
              <a:avLst/>
              <a:gdLst/>
              <a:ahLst/>
              <a:cxnLst>
                <a:cxn ang="0">
                  <a:pos x="2147483646" y="2147483646"/>
                </a:cxn>
                <a:cxn ang="0">
                  <a:pos x="0" y="0"/>
                </a:cxn>
              </a:cxnLst>
              <a:pathLst>
                <a:path w="4" h="17">
                  <a:moveTo>
                    <a:pt x="4" y="17"/>
                  </a:moveTo>
                  <a:cubicBezTo>
                    <a:pt x="3" y="12"/>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89" name="Freeform 646"/>
            <p:cNvSpPr/>
            <p:nvPr/>
          </p:nvSpPr>
          <p:spPr>
            <a:xfrm>
              <a:off x="8224777" y="1608222"/>
              <a:ext cx="20953" cy="49526"/>
            </a:xfrm>
            <a:custGeom>
              <a:avLst/>
              <a:gdLst/>
              <a:ahLst/>
              <a:cxnLst>
                <a:cxn ang="0">
                  <a:pos x="2147483646" y="2147483646"/>
                </a:cxn>
                <a:cxn ang="0">
                  <a:pos x="0" y="0"/>
                </a:cxn>
              </a:cxnLst>
              <a:pathLst>
                <a:path w="8" h="18">
                  <a:moveTo>
                    <a:pt x="8" y="18"/>
                  </a:moveTo>
                  <a:cubicBezTo>
                    <a:pt x="5" y="1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0" name="Freeform 647"/>
            <p:cNvSpPr/>
            <p:nvPr/>
          </p:nvSpPr>
          <p:spPr>
            <a:xfrm>
              <a:off x="8120011" y="1610127"/>
              <a:ext cx="15239" cy="36192"/>
            </a:xfrm>
            <a:custGeom>
              <a:avLst/>
              <a:gdLst/>
              <a:ahLst/>
              <a:cxnLst>
                <a:cxn ang="0">
                  <a:pos x="2147483646" y="2147483646"/>
                </a:cxn>
                <a:cxn ang="0">
                  <a:pos x="0" y="0"/>
                </a:cxn>
              </a:cxnLst>
              <a:pathLst>
                <a:path w="5" h="13">
                  <a:moveTo>
                    <a:pt x="5" y="13"/>
                  </a:moveTo>
                  <a:cubicBezTo>
                    <a:pt x="3" y="9"/>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1" name="Freeform 648"/>
            <p:cNvSpPr/>
            <p:nvPr/>
          </p:nvSpPr>
          <p:spPr>
            <a:xfrm>
              <a:off x="8011435" y="1610127"/>
              <a:ext cx="19048" cy="36192"/>
            </a:xfrm>
            <a:custGeom>
              <a:avLst/>
              <a:gdLst/>
              <a:ahLst/>
              <a:cxnLst>
                <a:cxn ang="0">
                  <a:pos x="2147483646" y="2147483646"/>
                </a:cxn>
                <a:cxn ang="0">
                  <a:pos x="0" y="0"/>
                </a:cxn>
              </a:cxnLst>
              <a:pathLst>
                <a:path w="7" h="13">
                  <a:moveTo>
                    <a:pt x="7" y="13"/>
                  </a:moveTo>
                  <a:cubicBezTo>
                    <a:pt x="5" y="8"/>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2" name="Freeform 649"/>
            <p:cNvSpPr/>
            <p:nvPr/>
          </p:nvSpPr>
          <p:spPr>
            <a:xfrm>
              <a:off x="7900955" y="1623461"/>
              <a:ext cx="20953" cy="32383"/>
            </a:xfrm>
            <a:custGeom>
              <a:avLst/>
              <a:gdLst/>
              <a:ahLst/>
              <a:cxnLst>
                <a:cxn ang="0">
                  <a:pos x="2147483646" y="2147483646"/>
                </a:cxn>
                <a:cxn ang="0">
                  <a:pos x="0" y="0"/>
                </a:cxn>
              </a:cxnLst>
              <a:pathLst>
                <a:path w="8" h="11">
                  <a:moveTo>
                    <a:pt x="8" y="11"/>
                  </a:moveTo>
                  <a:cubicBezTo>
                    <a:pt x="6" y="7"/>
                    <a:pt x="4"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3" name="Freeform 650"/>
            <p:cNvSpPr/>
            <p:nvPr/>
          </p:nvSpPr>
          <p:spPr>
            <a:xfrm>
              <a:off x="7824761" y="1640605"/>
              <a:ext cx="9524" cy="24763"/>
            </a:xfrm>
            <a:custGeom>
              <a:avLst/>
              <a:gdLst/>
              <a:ahLst/>
              <a:cxnLst>
                <a:cxn ang="0">
                  <a:pos x="2147483646" y="2147483646"/>
                </a:cxn>
                <a:cxn ang="0">
                  <a:pos x="0" y="0"/>
                </a:cxn>
              </a:cxnLst>
              <a:pathLst>
                <a:path w="3" h="9">
                  <a:moveTo>
                    <a:pt x="3" y="9"/>
                  </a:moveTo>
                  <a:cubicBezTo>
                    <a:pt x="2" y="6"/>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4" name="Freeform 651"/>
            <p:cNvSpPr/>
            <p:nvPr/>
          </p:nvSpPr>
          <p:spPr>
            <a:xfrm>
              <a:off x="7708566" y="1650129"/>
              <a:ext cx="9524" cy="36192"/>
            </a:xfrm>
            <a:custGeom>
              <a:avLst/>
              <a:gdLst/>
              <a:ahLst/>
              <a:cxnLst>
                <a:cxn ang="0">
                  <a:pos x="2147483646" y="2147483646"/>
                </a:cxn>
                <a:cxn ang="0">
                  <a:pos x="0" y="0"/>
                </a:cxn>
              </a:cxnLst>
              <a:pathLst>
                <a:path w="4" h="13">
                  <a:moveTo>
                    <a:pt x="3" y="13"/>
                  </a:moveTo>
                  <a:cubicBezTo>
                    <a:pt x="4" y="8"/>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5" name="Freeform 652"/>
            <p:cNvSpPr/>
            <p:nvPr/>
          </p:nvSpPr>
          <p:spPr>
            <a:xfrm>
              <a:off x="8838135" y="1457738"/>
              <a:ext cx="11429" cy="43812"/>
            </a:xfrm>
            <a:custGeom>
              <a:avLst/>
              <a:gdLst/>
              <a:ahLst/>
              <a:cxnLst>
                <a:cxn ang="0">
                  <a:pos x="0" y="2147483646"/>
                </a:cxn>
                <a:cxn ang="0">
                  <a:pos x="0" y="0"/>
                </a:cxn>
              </a:cxnLst>
              <a:pathLst>
                <a:path w="4" h="16">
                  <a:moveTo>
                    <a:pt x="0" y="16"/>
                  </a:moveTo>
                  <a:cubicBezTo>
                    <a:pt x="0" y="11"/>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6" name="Freeform 653"/>
            <p:cNvSpPr/>
            <p:nvPr/>
          </p:nvSpPr>
          <p:spPr>
            <a:xfrm>
              <a:off x="8729559" y="1452024"/>
              <a:ext cx="7619" cy="47622"/>
            </a:xfrm>
            <a:custGeom>
              <a:avLst/>
              <a:gdLst/>
              <a:ahLst/>
              <a:cxnLst>
                <a:cxn ang="0">
                  <a:pos x="2147483646" y="2147483646"/>
                </a:cxn>
                <a:cxn ang="0">
                  <a:pos x="0" y="0"/>
                </a:cxn>
              </a:cxnLst>
              <a:pathLst>
                <a:path w="3" h="17">
                  <a:moveTo>
                    <a:pt x="2" y="17"/>
                  </a:moveTo>
                  <a:cubicBezTo>
                    <a:pt x="3" y="12"/>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7" name="Freeform 654"/>
            <p:cNvSpPr/>
            <p:nvPr/>
          </p:nvSpPr>
          <p:spPr>
            <a:xfrm>
              <a:off x="8640032" y="1448214"/>
              <a:ext cx="7619" cy="41907"/>
            </a:xfrm>
            <a:custGeom>
              <a:avLst/>
              <a:gdLst/>
              <a:ahLst/>
              <a:cxnLst>
                <a:cxn ang="0">
                  <a:pos x="2147483646" y="2147483646"/>
                </a:cxn>
                <a:cxn ang="0">
                  <a:pos x="0" y="0"/>
                </a:cxn>
              </a:cxnLst>
              <a:pathLst>
                <a:path w="3" h="15">
                  <a:moveTo>
                    <a:pt x="3" y="15"/>
                  </a:moveTo>
                  <a:cubicBezTo>
                    <a:pt x="1" y="11"/>
                    <a:pt x="2"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8" name="Freeform 655"/>
            <p:cNvSpPr/>
            <p:nvPr/>
          </p:nvSpPr>
          <p:spPr>
            <a:xfrm>
              <a:off x="8546695" y="1453929"/>
              <a:ext cx="11429" cy="40002"/>
            </a:xfrm>
            <a:custGeom>
              <a:avLst/>
              <a:gdLst/>
              <a:ahLst/>
              <a:cxnLst>
                <a:cxn ang="0">
                  <a:pos x="2147483646" y="2147483646"/>
                </a:cxn>
                <a:cxn ang="0">
                  <a:pos x="0" y="0"/>
                </a:cxn>
              </a:cxnLst>
              <a:pathLst>
                <a:path w="4" h="14">
                  <a:moveTo>
                    <a:pt x="4" y="14"/>
                  </a:moveTo>
                  <a:cubicBezTo>
                    <a:pt x="1" y="10"/>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99" name="Freeform 656"/>
            <p:cNvSpPr/>
            <p:nvPr/>
          </p:nvSpPr>
          <p:spPr>
            <a:xfrm>
              <a:off x="8411451" y="1472977"/>
              <a:ext cx="13334" cy="40002"/>
            </a:xfrm>
            <a:custGeom>
              <a:avLst/>
              <a:gdLst/>
              <a:ahLst/>
              <a:cxnLst>
                <a:cxn ang="0">
                  <a:pos x="2147483646" y="2147483646"/>
                </a:cxn>
                <a:cxn ang="0">
                  <a:pos x="0" y="0"/>
                </a:cxn>
              </a:cxnLst>
              <a:pathLst>
                <a:path w="5" h="14">
                  <a:moveTo>
                    <a:pt x="5" y="14"/>
                  </a:moveTo>
                  <a:cubicBezTo>
                    <a:pt x="2" y="9"/>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0" name="Freeform 657"/>
            <p:cNvSpPr/>
            <p:nvPr/>
          </p:nvSpPr>
          <p:spPr>
            <a:xfrm>
              <a:off x="8306685" y="1484406"/>
              <a:ext cx="17144" cy="45717"/>
            </a:xfrm>
            <a:custGeom>
              <a:avLst/>
              <a:gdLst/>
              <a:ahLst/>
              <a:cxnLst>
                <a:cxn ang="0">
                  <a:pos x="2147483646" y="2147483646"/>
                </a:cxn>
                <a:cxn ang="0">
                  <a:pos x="0" y="0"/>
                </a:cxn>
              </a:cxnLst>
              <a:pathLst>
                <a:path w="6" h="16">
                  <a:moveTo>
                    <a:pt x="6" y="16"/>
                  </a:moveTo>
                  <a:cubicBezTo>
                    <a:pt x="3" y="10"/>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1" name="Freeform 658"/>
            <p:cNvSpPr/>
            <p:nvPr/>
          </p:nvSpPr>
          <p:spPr>
            <a:xfrm>
              <a:off x="8215253" y="1478692"/>
              <a:ext cx="11429" cy="40002"/>
            </a:xfrm>
            <a:custGeom>
              <a:avLst/>
              <a:gdLst/>
              <a:ahLst/>
              <a:cxnLst>
                <a:cxn ang="0">
                  <a:pos x="2147483646" y="2147483646"/>
                </a:cxn>
                <a:cxn ang="0">
                  <a:pos x="0" y="0"/>
                </a:cxn>
              </a:cxnLst>
              <a:pathLst>
                <a:path w="4" h="14">
                  <a:moveTo>
                    <a:pt x="4" y="14"/>
                  </a:moveTo>
                  <a:cubicBezTo>
                    <a:pt x="2" y="10"/>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2" name="Freeform 659"/>
            <p:cNvSpPr/>
            <p:nvPr/>
          </p:nvSpPr>
          <p:spPr>
            <a:xfrm>
              <a:off x="8114297" y="1493931"/>
              <a:ext cx="11429" cy="47622"/>
            </a:xfrm>
            <a:custGeom>
              <a:avLst/>
              <a:gdLst/>
              <a:ahLst/>
              <a:cxnLst>
                <a:cxn ang="0">
                  <a:pos x="2147483646" y="2147483646"/>
                </a:cxn>
                <a:cxn ang="0">
                  <a:pos x="0" y="0"/>
                </a:cxn>
              </a:cxnLst>
              <a:pathLst>
                <a:path w="4" h="17">
                  <a:moveTo>
                    <a:pt x="4" y="17"/>
                  </a:moveTo>
                  <a:cubicBezTo>
                    <a:pt x="2" y="11"/>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3" name="Freeform 660"/>
            <p:cNvSpPr/>
            <p:nvPr/>
          </p:nvSpPr>
          <p:spPr>
            <a:xfrm>
              <a:off x="8009530" y="1499645"/>
              <a:ext cx="13334" cy="36192"/>
            </a:xfrm>
            <a:custGeom>
              <a:avLst/>
              <a:gdLst/>
              <a:ahLst/>
              <a:cxnLst>
                <a:cxn ang="0">
                  <a:pos x="2147483646" y="2147483646"/>
                </a:cxn>
                <a:cxn ang="0">
                  <a:pos x="0" y="0"/>
                </a:cxn>
              </a:cxnLst>
              <a:pathLst>
                <a:path w="5" h="13">
                  <a:moveTo>
                    <a:pt x="5" y="13"/>
                  </a:moveTo>
                  <a:cubicBezTo>
                    <a:pt x="3" y="9"/>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4" name="Freeform 661"/>
            <p:cNvSpPr/>
            <p:nvPr/>
          </p:nvSpPr>
          <p:spPr>
            <a:xfrm>
              <a:off x="7920003" y="1514884"/>
              <a:ext cx="13334" cy="28573"/>
            </a:xfrm>
            <a:custGeom>
              <a:avLst/>
              <a:gdLst/>
              <a:ahLst/>
              <a:cxnLst>
                <a:cxn ang="0">
                  <a:pos x="2147483646" y="2147483646"/>
                </a:cxn>
                <a:cxn ang="0">
                  <a:pos x="0" y="0"/>
                </a:cxn>
              </a:cxnLst>
              <a:pathLst>
                <a:path w="5" h="10">
                  <a:moveTo>
                    <a:pt x="5" y="10"/>
                  </a:moveTo>
                  <a:cubicBezTo>
                    <a:pt x="3" y="7"/>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5" name="Freeform 662"/>
            <p:cNvSpPr/>
            <p:nvPr/>
          </p:nvSpPr>
          <p:spPr>
            <a:xfrm>
              <a:off x="7847619" y="1509170"/>
              <a:ext cx="13334" cy="32383"/>
            </a:xfrm>
            <a:custGeom>
              <a:avLst/>
              <a:gdLst/>
              <a:ahLst/>
              <a:cxnLst>
                <a:cxn ang="0">
                  <a:pos x="2147483646" y="2147483646"/>
                </a:cxn>
                <a:cxn ang="0">
                  <a:pos x="0" y="0"/>
                </a:cxn>
              </a:cxnLst>
              <a:pathLst>
                <a:path w="5" h="11">
                  <a:moveTo>
                    <a:pt x="5" y="11"/>
                  </a:moveTo>
                  <a:cubicBezTo>
                    <a:pt x="4" y="7"/>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6" name="Freeform 663"/>
            <p:cNvSpPr/>
            <p:nvPr/>
          </p:nvSpPr>
          <p:spPr>
            <a:xfrm>
              <a:off x="8268588" y="1345351"/>
              <a:ext cx="22858" cy="55241"/>
            </a:xfrm>
            <a:custGeom>
              <a:avLst/>
              <a:gdLst/>
              <a:ahLst/>
              <a:cxnLst>
                <a:cxn ang="0">
                  <a:pos x="2147483646" y="2147483646"/>
                </a:cxn>
                <a:cxn ang="0">
                  <a:pos x="0" y="0"/>
                </a:cxn>
              </a:cxnLst>
              <a:pathLst>
                <a:path w="8" h="20">
                  <a:moveTo>
                    <a:pt x="8" y="20"/>
                  </a:moveTo>
                  <a:cubicBezTo>
                    <a:pt x="5" y="13"/>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7" name="Freeform 664"/>
            <p:cNvSpPr/>
            <p:nvPr/>
          </p:nvSpPr>
          <p:spPr>
            <a:xfrm>
              <a:off x="8179061" y="1339637"/>
              <a:ext cx="17144" cy="34288"/>
            </a:xfrm>
            <a:custGeom>
              <a:avLst/>
              <a:gdLst/>
              <a:ahLst/>
              <a:cxnLst>
                <a:cxn ang="0">
                  <a:pos x="2147483646" y="2147483646"/>
                </a:cxn>
                <a:cxn ang="0">
                  <a:pos x="0" y="0"/>
                </a:cxn>
              </a:cxnLst>
              <a:pathLst>
                <a:path w="6" h="12">
                  <a:moveTo>
                    <a:pt x="6" y="12"/>
                  </a:moveTo>
                  <a:cubicBezTo>
                    <a:pt x="3" y="8"/>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8" name="Freeform 665"/>
            <p:cNvSpPr/>
            <p:nvPr/>
          </p:nvSpPr>
          <p:spPr>
            <a:xfrm>
              <a:off x="8095248" y="1364400"/>
              <a:ext cx="13334" cy="22858"/>
            </a:xfrm>
            <a:custGeom>
              <a:avLst/>
              <a:gdLst/>
              <a:ahLst/>
              <a:cxnLst>
                <a:cxn ang="0">
                  <a:pos x="2147483646" y="2147483646"/>
                </a:cxn>
                <a:cxn ang="0">
                  <a:pos x="0" y="0"/>
                </a:cxn>
              </a:cxnLst>
              <a:pathLst>
                <a:path w="5" h="8">
                  <a:moveTo>
                    <a:pt x="5" y="8"/>
                  </a:moveTo>
                  <a:cubicBezTo>
                    <a:pt x="3" y="5"/>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09" name="Freeform 666"/>
            <p:cNvSpPr/>
            <p:nvPr/>
          </p:nvSpPr>
          <p:spPr>
            <a:xfrm>
              <a:off x="7927622" y="1423451"/>
              <a:ext cx="22858" cy="22858"/>
            </a:xfrm>
            <a:custGeom>
              <a:avLst/>
              <a:gdLst/>
              <a:ahLst/>
              <a:cxnLst>
                <a:cxn ang="0">
                  <a:pos x="2147483646" y="2147483646"/>
                </a:cxn>
                <a:cxn ang="0">
                  <a:pos x="0" y="0"/>
                </a:cxn>
              </a:cxnLst>
              <a:pathLst>
                <a:path w="8" h="8">
                  <a:moveTo>
                    <a:pt x="8" y="8"/>
                  </a:moveTo>
                  <a:cubicBezTo>
                    <a:pt x="6" y="4"/>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10" name="Freeform 667"/>
            <p:cNvSpPr/>
            <p:nvPr/>
          </p:nvSpPr>
          <p:spPr>
            <a:xfrm>
              <a:off x="7872382" y="1419641"/>
              <a:ext cx="11429" cy="26668"/>
            </a:xfrm>
            <a:custGeom>
              <a:avLst/>
              <a:gdLst/>
              <a:ahLst/>
              <a:cxnLst>
                <a:cxn ang="0">
                  <a:pos x="2147483646" y="2147483646"/>
                </a:cxn>
                <a:cxn ang="0">
                  <a:pos x="0" y="0"/>
                </a:cxn>
              </a:cxnLst>
              <a:pathLst>
                <a:path w="4" h="9">
                  <a:moveTo>
                    <a:pt x="4" y="9"/>
                  </a:moveTo>
                  <a:cubicBezTo>
                    <a:pt x="2" y="6"/>
                    <a:pt x="0"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11" name="Freeform 668"/>
            <p:cNvSpPr/>
            <p:nvPr/>
          </p:nvSpPr>
          <p:spPr>
            <a:xfrm>
              <a:off x="8563838" y="1358685"/>
              <a:ext cx="11429" cy="15239"/>
            </a:xfrm>
            <a:custGeom>
              <a:avLst/>
              <a:gdLst/>
              <a:ahLst/>
              <a:cxnLst>
                <a:cxn ang="0">
                  <a:pos x="2147483646" y="2147483646"/>
                </a:cxn>
                <a:cxn ang="0">
                  <a:pos x="0" y="0"/>
                </a:cxn>
              </a:cxnLst>
              <a:pathLst>
                <a:path w="4" h="5">
                  <a:moveTo>
                    <a:pt x="4" y="5"/>
                  </a:moveTo>
                  <a:cubicBezTo>
                    <a:pt x="4" y="3"/>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12" name="Freeform 669"/>
            <p:cNvSpPr/>
            <p:nvPr/>
          </p:nvSpPr>
          <p:spPr>
            <a:xfrm>
              <a:off x="8508598" y="1351066"/>
              <a:ext cx="11429" cy="36192"/>
            </a:xfrm>
            <a:custGeom>
              <a:avLst/>
              <a:gdLst/>
              <a:ahLst/>
              <a:cxnLst>
                <a:cxn ang="0">
                  <a:pos x="2147483646" y="2147483646"/>
                </a:cxn>
                <a:cxn ang="0">
                  <a:pos x="0" y="0"/>
                </a:cxn>
              </a:cxnLst>
              <a:pathLst>
                <a:path w="4" h="13">
                  <a:moveTo>
                    <a:pt x="4" y="13"/>
                  </a:moveTo>
                  <a:cubicBezTo>
                    <a:pt x="1" y="9"/>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13" name="Freeform 670"/>
            <p:cNvSpPr/>
            <p:nvPr/>
          </p:nvSpPr>
          <p:spPr>
            <a:xfrm>
              <a:off x="8849564" y="1392973"/>
              <a:ext cx="9524" cy="26668"/>
            </a:xfrm>
            <a:custGeom>
              <a:avLst/>
              <a:gdLst/>
              <a:ahLst/>
              <a:cxnLst>
                <a:cxn ang="0">
                  <a:pos x="2147483646" y="2147483646"/>
                </a:cxn>
                <a:cxn ang="0">
                  <a:pos x="0" y="0"/>
                </a:cxn>
              </a:cxnLst>
              <a:pathLst>
                <a:path w="4" h="10">
                  <a:moveTo>
                    <a:pt x="4" y="10"/>
                  </a:moveTo>
                  <a:cubicBezTo>
                    <a:pt x="2" y="7"/>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14" name="Freeform 758"/>
            <p:cNvSpPr/>
            <p:nvPr/>
          </p:nvSpPr>
          <p:spPr>
            <a:xfrm>
              <a:off x="9213388" y="4589333"/>
              <a:ext cx="1421010" cy="159246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9" h="571">
                  <a:moveTo>
                    <a:pt x="399" y="521"/>
                  </a:moveTo>
                  <a:cubicBezTo>
                    <a:pt x="427" y="498"/>
                    <a:pt x="445" y="465"/>
                    <a:pt x="462" y="435"/>
                  </a:cubicBezTo>
                  <a:cubicBezTo>
                    <a:pt x="484" y="395"/>
                    <a:pt x="507" y="360"/>
                    <a:pt x="508" y="314"/>
                  </a:cubicBezTo>
                  <a:cubicBezTo>
                    <a:pt x="509" y="273"/>
                    <a:pt x="509" y="234"/>
                    <a:pt x="495" y="194"/>
                  </a:cubicBezTo>
                  <a:cubicBezTo>
                    <a:pt x="468" y="119"/>
                    <a:pt x="407" y="51"/>
                    <a:pt x="326" y="33"/>
                  </a:cubicBezTo>
                  <a:cubicBezTo>
                    <a:pt x="173" y="0"/>
                    <a:pt x="52" y="185"/>
                    <a:pt x="0" y="304"/>
                  </a:cubicBezTo>
                  <a:cubicBezTo>
                    <a:pt x="16" y="313"/>
                    <a:pt x="33" y="321"/>
                    <a:pt x="49" y="328"/>
                  </a:cubicBezTo>
                  <a:cubicBezTo>
                    <a:pt x="96" y="245"/>
                    <a:pt x="154" y="142"/>
                    <a:pt x="256" y="120"/>
                  </a:cubicBezTo>
                  <a:cubicBezTo>
                    <a:pt x="304" y="110"/>
                    <a:pt x="354" y="119"/>
                    <a:pt x="393" y="152"/>
                  </a:cubicBezTo>
                  <a:cubicBezTo>
                    <a:pt x="431" y="185"/>
                    <a:pt x="441" y="250"/>
                    <a:pt x="440" y="298"/>
                  </a:cubicBezTo>
                  <a:cubicBezTo>
                    <a:pt x="439" y="345"/>
                    <a:pt x="424" y="405"/>
                    <a:pt x="398" y="444"/>
                  </a:cubicBezTo>
                  <a:cubicBezTo>
                    <a:pt x="387" y="461"/>
                    <a:pt x="375" y="465"/>
                    <a:pt x="360" y="476"/>
                  </a:cubicBezTo>
                  <a:cubicBezTo>
                    <a:pt x="341" y="489"/>
                    <a:pt x="286" y="531"/>
                    <a:pt x="319" y="554"/>
                  </a:cubicBezTo>
                  <a:cubicBezTo>
                    <a:pt x="344" y="571"/>
                    <a:pt x="382" y="536"/>
                    <a:pt x="399" y="521"/>
                  </a:cubicBezTo>
                  <a:close/>
                </a:path>
              </a:pathLst>
            </a:custGeom>
            <a:solidFill>
              <a:srgbClr val="B5D1FF"/>
            </a:solidFill>
            <a:ln w="15875" cap="rnd" cmpd="sng">
              <a:solidFill>
                <a:srgbClr val="000000"/>
              </a:solidFill>
              <a:prstDash val="solid"/>
              <a:round/>
              <a:headEnd type="none" w="med" len="med"/>
              <a:tailEnd type="none" w="med" len="med"/>
            </a:ln>
          </p:spPr>
          <p:txBody>
            <a:bodyPr/>
            <a:p>
              <a:endParaRPr lang="en-US"/>
            </a:p>
          </p:txBody>
        </p:sp>
        <p:sp>
          <p:nvSpPr>
            <p:cNvPr id="3715" name="Freeform 759"/>
            <p:cNvSpPr>
              <a:spLocks noEditPoints="1"/>
            </p:cNvSpPr>
            <p:nvPr/>
          </p:nvSpPr>
          <p:spPr>
            <a:xfrm>
              <a:off x="9213388" y="4669337"/>
              <a:ext cx="1421010" cy="14381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9" h="515">
                  <a:moveTo>
                    <a:pt x="86" y="174"/>
                  </a:moveTo>
                  <a:cubicBezTo>
                    <a:pt x="80" y="169"/>
                    <a:pt x="73" y="162"/>
                    <a:pt x="65" y="157"/>
                  </a:cubicBezTo>
                  <a:cubicBezTo>
                    <a:pt x="52" y="177"/>
                    <a:pt x="39" y="197"/>
                    <a:pt x="29" y="217"/>
                  </a:cubicBezTo>
                  <a:cubicBezTo>
                    <a:pt x="30" y="218"/>
                    <a:pt x="31" y="219"/>
                    <a:pt x="33" y="220"/>
                  </a:cubicBezTo>
                  <a:cubicBezTo>
                    <a:pt x="41" y="226"/>
                    <a:pt x="61" y="236"/>
                    <a:pt x="78" y="249"/>
                  </a:cubicBezTo>
                  <a:cubicBezTo>
                    <a:pt x="89" y="231"/>
                    <a:pt x="100" y="213"/>
                    <a:pt x="113" y="196"/>
                  </a:cubicBezTo>
                  <a:cubicBezTo>
                    <a:pt x="104" y="189"/>
                    <a:pt x="95" y="181"/>
                    <a:pt x="86" y="174"/>
                  </a:cubicBezTo>
                  <a:close/>
                  <a:moveTo>
                    <a:pt x="51" y="296"/>
                  </a:moveTo>
                  <a:cubicBezTo>
                    <a:pt x="41" y="289"/>
                    <a:pt x="33" y="281"/>
                    <a:pt x="25" y="272"/>
                  </a:cubicBezTo>
                  <a:cubicBezTo>
                    <a:pt x="20" y="267"/>
                    <a:pt x="14" y="262"/>
                    <a:pt x="8" y="258"/>
                  </a:cubicBezTo>
                  <a:cubicBezTo>
                    <a:pt x="5" y="264"/>
                    <a:pt x="3" y="269"/>
                    <a:pt x="0" y="275"/>
                  </a:cubicBezTo>
                  <a:cubicBezTo>
                    <a:pt x="16" y="284"/>
                    <a:pt x="33" y="292"/>
                    <a:pt x="49" y="299"/>
                  </a:cubicBezTo>
                  <a:cubicBezTo>
                    <a:pt x="49" y="298"/>
                    <a:pt x="50" y="297"/>
                    <a:pt x="51" y="296"/>
                  </a:cubicBezTo>
                  <a:close/>
                  <a:moveTo>
                    <a:pt x="256" y="91"/>
                  </a:moveTo>
                  <a:cubicBezTo>
                    <a:pt x="267" y="89"/>
                    <a:pt x="279" y="88"/>
                    <a:pt x="291" y="87"/>
                  </a:cubicBezTo>
                  <a:cubicBezTo>
                    <a:pt x="289" y="74"/>
                    <a:pt x="289" y="61"/>
                    <a:pt x="289" y="48"/>
                  </a:cubicBezTo>
                  <a:cubicBezTo>
                    <a:pt x="290" y="33"/>
                    <a:pt x="292" y="16"/>
                    <a:pt x="292" y="0"/>
                  </a:cubicBezTo>
                  <a:cubicBezTo>
                    <a:pt x="268" y="0"/>
                    <a:pt x="245" y="5"/>
                    <a:pt x="224" y="13"/>
                  </a:cubicBezTo>
                  <a:cubicBezTo>
                    <a:pt x="218" y="40"/>
                    <a:pt x="230" y="69"/>
                    <a:pt x="235" y="97"/>
                  </a:cubicBezTo>
                  <a:cubicBezTo>
                    <a:pt x="242" y="95"/>
                    <a:pt x="249" y="93"/>
                    <a:pt x="256" y="91"/>
                  </a:cubicBezTo>
                  <a:close/>
                  <a:moveTo>
                    <a:pt x="416" y="383"/>
                  </a:moveTo>
                  <a:cubicBezTo>
                    <a:pt x="432" y="390"/>
                    <a:pt x="447" y="399"/>
                    <a:pt x="462" y="406"/>
                  </a:cubicBezTo>
                  <a:cubicBezTo>
                    <a:pt x="462" y="406"/>
                    <a:pt x="462" y="406"/>
                    <a:pt x="462" y="406"/>
                  </a:cubicBezTo>
                  <a:cubicBezTo>
                    <a:pt x="472" y="388"/>
                    <a:pt x="481" y="372"/>
                    <a:pt x="489" y="355"/>
                  </a:cubicBezTo>
                  <a:cubicBezTo>
                    <a:pt x="473" y="349"/>
                    <a:pt x="456" y="345"/>
                    <a:pt x="439" y="339"/>
                  </a:cubicBezTo>
                  <a:cubicBezTo>
                    <a:pt x="437" y="338"/>
                    <a:pt x="434" y="337"/>
                    <a:pt x="431" y="336"/>
                  </a:cubicBezTo>
                  <a:cubicBezTo>
                    <a:pt x="427" y="352"/>
                    <a:pt x="422" y="368"/>
                    <a:pt x="415" y="383"/>
                  </a:cubicBezTo>
                  <a:cubicBezTo>
                    <a:pt x="415" y="383"/>
                    <a:pt x="416" y="383"/>
                    <a:pt x="416" y="383"/>
                  </a:cubicBezTo>
                  <a:close/>
                  <a:moveTo>
                    <a:pt x="183" y="104"/>
                  </a:moveTo>
                  <a:cubicBezTo>
                    <a:pt x="179" y="84"/>
                    <a:pt x="176" y="64"/>
                    <a:pt x="166" y="46"/>
                  </a:cubicBezTo>
                  <a:cubicBezTo>
                    <a:pt x="149" y="59"/>
                    <a:pt x="133" y="74"/>
                    <a:pt x="118" y="90"/>
                  </a:cubicBezTo>
                  <a:cubicBezTo>
                    <a:pt x="127" y="109"/>
                    <a:pt x="138" y="127"/>
                    <a:pt x="142" y="136"/>
                  </a:cubicBezTo>
                  <a:cubicBezTo>
                    <a:pt x="144" y="139"/>
                    <a:pt x="146" y="145"/>
                    <a:pt x="149" y="153"/>
                  </a:cubicBezTo>
                  <a:cubicBezTo>
                    <a:pt x="161" y="141"/>
                    <a:pt x="173" y="130"/>
                    <a:pt x="187" y="121"/>
                  </a:cubicBezTo>
                  <a:cubicBezTo>
                    <a:pt x="186" y="115"/>
                    <a:pt x="185" y="109"/>
                    <a:pt x="183" y="104"/>
                  </a:cubicBezTo>
                  <a:close/>
                  <a:moveTo>
                    <a:pt x="343" y="95"/>
                  </a:moveTo>
                  <a:cubicBezTo>
                    <a:pt x="359" y="100"/>
                    <a:pt x="374" y="108"/>
                    <a:pt x="388" y="119"/>
                  </a:cubicBezTo>
                  <a:cubicBezTo>
                    <a:pt x="392" y="110"/>
                    <a:pt x="396" y="101"/>
                    <a:pt x="400" y="92"/>
                  </a:cubicBezTo>
                  <a:cubicBezTo>
                    <a:pt x="404" y="85"/>
                    <a:pt x="413" y="69"/>
                    <a:pt x="420" y="52"/>
                  </a:cubicBezTo>
                  <a:cubicBezTo>
                    <a:pt x="405" y="40"/>
                    <a:pt x="390" y="29"/>
                    <a:pt x="373" y="21"/>
                  </a:cubicBezTo>
                  <a:cubicBezTo>
                    <a:pt x="355" y="38"/>
                    <a:pt x="350" y="72"/>
                    <a:pt x="343" y="95"/>
                  </a:cubicBezTo>
                  <a:close/>
                  <a:moveTo>
                    <a:pt x="507" y="304"/>
                  </a:moveTo>
                  <a:cubicBezTo>
                    <a:pt x="508" y="298"/>
                    <a:pt x="508" y="292"/>
                    <a:pt x="508" y="285"/>
                  </a:cubicBezTo>
                  <a:cubicBezTo>
                    <a:pt x="509" y="266"/>
                    <a:pt x="509" y="247"/>
                    <a:pt x="507" y="228"/>
                  </a:cubicBezTo>
                  <a:cubicBezTo>
                    <a:pt x="487" y="227"/>
                    <a:pt x="462" y="241"/>
                    <a:pt x="440" y="246"/>
                  </a:cubicBezTo>
                  <a:cubicBezTo>
                    <a:pt x="440" y="254"/>
                    <a:pt x="440" y="262"/>
                    <a:pt x="440" y="269"/>
                  </a:cubicBezTo>
                  <a:cubicBezTo>
                    <a:pt x="440" y="279"/>
                    <a:pt x="439" y="290"/>
                    <a:pt x="438" y="300"/>
                  </a:cubicBezTo>
                  <a:cubicBezTo>
                    <a:pt x="457" y="299"/>
                    <a:pt x="482" y="304"/>
                    <a:pt x="492" y="304"/>
                  </a:cubicBezTo>
                  <a:cubicBezTo>
                    <a:pt x="496" y="304"/>
                    <a:pt x="501" y="304"/>
                    <a:pt x="507" y="304"/>
                  </a:cubicBezTo>
                  <a:close/>
                  <a:moveTo>
                    <a:pt x="399" y="492"/>
                  </a:moveTo>
                  <a:cubicBezTo>
                    <a:pt x="408" y="485"/>
                    <a:pt x="416" y="477"/>
                    <a:pt x="423" y="468"/>
                  </a:cubicBezTo>
                  <a:cubicBezTo>
                    <a:pt x="411" y="455"/>
                    <a:pt x="395" y="444"/>
                    <a:pt x="382" y="432"/>
                  </a:cubicBezTo>
                  <a:cubicBezTo>
                    <a:pt x="376" y="437"/>
                    <a:pt x="368" y="441"/>
                    <a:pt x="360" y="447"/>
                  </a:cubicBezTo>
                  <a:cubicBezTo>
                    <a:pt x="353" y="451"/>
                    <a:pt x="342" y="460"/>
                    <a:pt x="332" y="469"/>
                  </a:cubicBezTo>
                  <a:cubicBezTo>
                    <a:pt x="334" y="471"/>
                    <a:pt x="336" y="474"/>
                    <a:pt x="339" y="477"/>
                  </a:cubicBezTo>
                  <a:cubicBezTo>
                    <a:pt x="349" y="490"/>
                    <a:pt x="359" y="503"/>
                    <a:pt x="371" y="515"/>
                  </a:cubicBezTo>
                  <a:cubicBezTo>
                    <a:pt x="382" y="507"/>
                    <a:pt x="392" y="498"/>
                    <a:pt x="399" y="492"/>
                  </a:cubicBezTo>
                  <a:close/>
                  <a:moveTo>
                    <a:pt x="420" y="160"/>
                  </a:moveTo>
                  <a:cubicBezTo>
                    <a:pt x="426" y="172"/>
                    <a:pt x="430" y="185"/>
                    <a:pt x="433" y="199"/>
                  </a:cubicBezTo>
                  <a:cubicBezTo>
                    <a:pt x="437" y="199"/>
                    <a:pt x="441" y="199"/>
                    <a:pt x="444" y="198"/>
                  </a:cubicBezTo>
                  <a:cubicBezTo>
                    <a:pt x="461" y="195"/>
                    <a:pt x="481" y="193"/>
                    <a:pt x="498" y="187"/>
                  </a:cubicBezTo>
                  <a:cubicBezTo>
                    <a:pt x="499" y="187"/>
                    <a:pt x="500" y="186"/>
                    <a:pt x="501" y="186"/>
                  </a:cubicBezTo>
                  <a:cubicBezTo>
                    <a:pt x="499" y="179"/>
                    <a:pt x="497" y="172"/>
                    <a:pt x="495" y="165"/>
                  </a:cubicBezTo>
                  <a:cubicBezTo>
                    <a:pt x="490" y="151"/>
                    <a:pt x="483" y="136"/>
                    <a:pt x="476" y="122"/>
                  </a:cubicBezTo>
                  <a:cubicBezTo>
                    <a:pt x="469" y="125"/>
                    <a:pt x="463" y="128"/>
                    <a:pt x="458" y="131"/>
                  </a:cubicBezTo>
                  <a:cubicBezTo>
                    <a:pt x="444" y="139"/>
                    <a:pt x="431" y="148"/>
                    <a:pt x="420" y="16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716" name="Freeform 760"/>
            <p:cNvSpPr/>
            <p:nvPr/>
          </p:nvSpPr>
          <p:spPr>
            <a:xfrm>
              <a:off x="8380974" y="4631240"/>
              <a:ext cx="1312434" cy="10591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71" h="380">
                  <a:moveTo>
                    <a:pt x="469" y="200"/>
                  </a:moveTo>
                  <a:cubicBezTo>
                    <a:pt x="470" y="173"/>
                    <a:pt x="459" y="148"/>
                    <a:pt x="448" y="125"/>
                  </a:cubicBezTo>
                  <a:cubicBezTo>
                    <a:pt x="434" y="96"/>
                    <a:pt x="424" y="67"/>
                    <a:pt x="395" y="49"/>
                  </a:cubicBezTo>
                  <a:cubicBezTo>
                    <a:pt x="368" y="32"/>
                    <a:pt x="343" y="18"/>
                    <a:pt x="309" y="12"/>
                  </a:cubicBezTo>
                  <a:cubicBezTo>
                    <a:pt x="244" y="0"/>
                    <a:pt x="165" y="15"/>
                    <a:pt x="109" y="61"/>
                  </a:cubicBezTo>
                  <a:cubicBezTo>
                    <a:pt x="0" y="150"/>
                    <a:pt x="54" y="300"/>
                    <a:pt x="103" y="380"/>
                  </a:cubicBezTo>
                  <a:cubicBezTo>
                    <a:pt x="117" y="373"/>
                    <a:pt x="132" y="365"/>
                    <a:pt x="146" y="357"/>
                  </a:cubicBezTo>
                  <a:cubicBezTo>
                    <a:pt x="118" y="294"/>
                    <a:pt x="83" y="217"/>
                    <a:pt x="126" y="141"/>
                  </a:cubicBezTo>
                  <a:cubicBezTo>
                    <a:pt x="146" y="105"/>
                    <a:pt x="181" y="76"/>
                    <a:pt x="224" y="63"/>
                  </a:cubicBezTo>
                  <a:cubicBezTo>
                    <a:pt x="267" y="50"/>
                    <a:pt x="315" y="68"/>
                    <a:pt x="346" y="88"/>
                  </a:cubicBezTo>
                  <a:cubicBezTo>
                    <a:pt x="376" y="106"/>
                    <a:pt x="407" y="139"/>
                    <a:pt x="418" y="171"/>
                  </a:cubicBezTo>
                  <a:cubicBezTo>
                    <a:pt x="423" y="185"/>
                    <a:pt x="419" y="194"/>
                    <a:pt x="417" y="208"/>
                  </a:cubicBezTo>
                  <a:cubicBezTo>
                    <a:pt x="416" y="226"/>
                    <a:pt x="412" y="278"/>
                    <a:pt x="446" y="265"/>
                  </a:cubicBezTo>
                  <a:cubicBezTo>
                    <a:pt x="471" y="255"/>
                    <a:pt x="469" y="217"/>
                    <a:pt x="469" y="200"/>
                  </a:cubicBezTo>
                  <a:close/>
                </a:path>
              </a:pathLst>
            </a:custGeom>
            <a:solidFill>
              <a:srgbClr val="E6E6BA"/>
            </a:solidFill>
            <a:ln w="15875" cap="rnd" cmpd="sng">
              <a:solidFill>
                <a:srgbClr val="000000"/>
              </a:solidFill>
              <a:prstDash val="solid"/>
              <a:round/>
              <a:headEnd type="none" w="med" len="med"/>
              <a:tailEnd type="none" w="med" len="med"/>
            </a:ln>
          </p:spPr>
          <p:txBody>
            <a:bodyPr/>
            <a:p>
              <a:endParaRPr lang="en-US"/>
            </a:p>
          </p:txBody>
        </p:sp>
        <p:sp>
          <p:nvSpPr>
            <p:cNvPr id="3717" name="Freeform 761"/>
            <p:cNvSpPr>
              <a:spLocks noEditPoints="1"/>
            </p:cNvSpPr>
            <p:nvPr/>
          </p:nvSpPr>
          <p:spPr>
            <a:xfrm>
              <a:off x="8504788" y="4652193"/>
              <a:ext cx="1182905" cy="10381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424" h="372">
                  <a:moveTo>
                    <a:pt x="40" y="276"/>
                  </a:moveTo>
                  <a:cubicBezTo>
                    <a:pt x="33" y="279"/>
                    <a:pt x="25" y="281"/>
                    <a:pt x="17" y="284"/>
                  </a:cubicBezTo>
                  <a:cubicBezTo>
                    <a:pt x="22" y="300"/>
                    <a:pt x="29" y="316"/>
                    <a:pt x="36" y="331"/>
                  </a:cubicBezTo>
                  <a:cubicBezTo>
                    <a:pt x="37" y="331"/>
                    <a:pt x="39" y="330"/>
                    <a:pt x="40" y="330"/>
                  </a:cubicBezTo>
                  <a:cubicBezTo>
                    <a:pt x="48" y="326"/>
                    <a:pt x="66" y="317"/>
                    <a:pt x="84" y="311"/>
                  </a:cubicBezTo>
                  <a:cubicBezTo>
                    <a:pt x="79" y="297"/>
                    <a:pt x="73" y="282"/>
                    <a:pt x="69" y="267"/>
                  </a:cubicBezTo>
                  <a:cubicBezTo>
                    <a:pt x="59" y="271"/>
                    <a:pt x="49" y="273"/>
                    <a:pt x="40" y="276"/>
                  </a:cubicBezTo>
                  <a:close/>
                  <a:moveTo>
                    <a:pt x="100" y="347"/>
                  </a:moveTo>
                  <a:cubicBezTo>
                    <a:pt x="90" y="350"/>
                    <a:pt x="80" y="352"/>
                    <a:pt x="70" y="354"/>
                  </a:cubicBezTo>
                  <a:cubicBezTo>
                    <a:pt x="64" y="356"/>
                    <a:pt x="57" y="358"/>
                    <a:pt x="51" y="361"/>
                  </a:cubicBezTo>
                  <a:cubicBezTo>
                    <a:pt x="53" y="364"/>
                    <a:pt x="55" y="368"/>
                    <a:pt x="58" y="372"/>
                  </a:cubicBezTo>
                  <a:cubicBezTo>
                    <a:pt x="72" y="365"/>
                    <a:pt x="87" y="357"/>
                    <a:pt x="101" y="349"/>
                  </a:cubicBezTo>
                  <a:cubicBezTo>
                    <a:pt x="100" y="348"/>
                    <a:pt x="100" y="347"/>
                    <a:pt x="100" y="347"/>
                  </a:cubicBezTo>
                  <a:close/>
                  <a:moveTo>
                    <a:pt x="81" y="133"/>
                  </a:moveTo>
                  <a:cubicBezTo>
                    <a:pt x="86" y="125"/>
                    <a:pt x="92" y="117"/>
                    <a:pt x="98" y="109"/>
                  </a:cubicBezTo>
                  <a:cubicBezTo>
                    <a:pt x="89" y="105"/>
                    <a:pt x="80" y="100"/>
                    <a:pt x="72" y="95"/>
                  </a:cubicBezTo>
                  <a:cubicBezTo>
                    <a:pt x="62" y="88"/>
                    <a:pt x="52" y="81"/>
                    <a:pt x="41" y="75"/>
                  </a:cubicBezTo>
                  <a:cubicBezTo>
                    <a:pt x="28" y="90"/>
                    <a:pt x="18" y="107"/>
                    <a:pt x="12" y="125"/>
                  </a:cubicBezTo>
                  <a:cubicBezTo>
                    <a:pt x="26" y="138"/>
                    <a:pt x="52" y="141"/>
                    <a:pt x="73" y="149"/>
                  </a:cubicBezTo>
                  <a:cubicBezTo>
                    <a:pt x="75" y="144"/>
                    <a:pt x="78" y="139"/>
                    <a:pt x="81" y="133"/>
                  </a:cubicBezTo>
                  <a:close/>
                  <a:moveTo>
                    <a:pt x="362" y="139"/>
                  </a:moveTo>
                  <a:cubicBezTo>
                    <a:pt x="375" y="131"/>
                    <a:pt x="390" y="125"/>
                    <a:pt x="403" y="117"/>
                  </a:cubicBezTo>
                  <a:cubicBezTo>
                    <a:pt x="403" y="117"/>
                    <a:pt x="403" y="117"/>
                    <a:pt x="403" y="117"/>
                  </a:cubicBezTo>
                  <a:cubicBezTo>
                    <a:pt x="397" y="104"/>
                    <a:pt x="392" y="92"/>
                    <a:pt x="385" y="80"/>
                  </a:cubicBezTo>
                  <a:cubicBezTo>
                    <a:pt x="372" y="88"/>
                    <a:pt x="360" y="98"/>
                    <a:pt x="347" y="107"/>
                  </a:cubicBezTo>
                  <a:cubicBezTo>
                    <a:pt x="344" y="108"/>
                    <a:pt x="342" y="110"/>
                    <a:pt x="340" y="111"/>
                  </a:cubicBezTo>
                  <a:cubicBezTo>
                    <a:pt x="348" y="120"/>
                    <a:pt x="356" y="130"/>
                    <a:pt x="362" y="140"/>
                  </a:cubicBezTo>
                  <a:cubicBezTo>
                    <a:pt x="362" y="139"/>
                    <a:pt x="362" y="139"/>
                    <a:pt x="362" y="139"/>
                  </a:cubicBezTo>
                  <a:close/>
                  <a:moveTo>
                    <a:pt x="48" y="186"/>
                  </a:moveTo>
                  <a:cubicBezTo>
                    <a:pt x="33" y="181"/>
                    <a:pt x="18" y="175"/>
                    <a:pt x="1" y="175"/>
                  </a:cubicBezTo>
                  <a:cubicBezTo>
                    <a:pt x="0" y="191"/>
                    <a:pt x="1" y="207"/>
                    <a:pt x="3" y="223"/>
                  </a:cubicBezTo>
                  <a:cubicBezTo>
                    <a:pt x="20" y="225"/>
                    <a:pt x="38" y="224"/>
                    <a:pt x="46" y="225"/>
                  </a:cubicBezTo>
                  <a:cubicBezTo>
                    <a:pt x="49" y="226"/>
                    <a:pt x="55" y="226"/>
                    <a:pt x="61" y="227"/>
                  </a:cubicBezTo>
                  <a:cubicBezTo>
                    <a:pt x="60" y="215"/>
                    <a:pt x="60" y="202"/>
                    <a:pt x="62" y="190"/>
                  </a:cubicBezTo>
                  <a:cubicBezTo>
                    <a:pt x="57" y="188"/>
                    <a:pt x="52" y="187"/>
                    <a:pt x="48" y="186"/>
                  </a:cubicBezTo>
                  <a:close/>
                  <a:moveTo>
                    <a:pt x="132" y="77"/>
                  </a:moveTo>
                  <a:cubicBezTo>
                    <a:pt x="145" y="69"/>
                    <a:pt x="158" y="62"/>
                    <a:pt x="173" y="57"/>
                  </a:cubicBezTo>
                  <a:cubicBezTo>
                    <a:pt x="170" y="51"/>
                    <a:pt x="166" y="44"/>
                    <a:pt x="163" y="38"/>
                  </a:cubicBezTo>
                  <a:cubicBezTo>
                    <a:pt x="160" y="33"/>
                    <a:pt x="155" y="21"/>
                    <a:pt x="148" y="10"/>
                  </a:cubicBezTo>
                  <a:cubicBezTo>
                    <a:pt x="131" y="15"/>
                    <a:pt x="116" y="21"/>
                    <a:pt x="101" y="29"/>
                  </a:cubicBezTo>
                  <a:cubicBezTo>
                    <a:pt x="102" y="47"/>
                    <a:pt x="121" y="63"/>
                    <a:pt x="132" y="77"/>
                  </a:cubicBezTo>
                  <a:close/>
                  <a:moveTo>
                    <a:pt x="361" y="49"/>
                  </a:moveTo>
                  <a:cubicBezTo>
                    <a:pt x="358" y="46"/>
                    <a:pt x="354" y="43"/>
                    <a:pt x="350" y="41"/>
                  </a:cubicBezTo>
                  <a:cubicBezTo>
                    <a:pt x="337" y="33"/>
                    <a:pt x="325" y="26"/>
                    <a:pt x="312" y="19"/>
                  </a:cubicBezTo>
                  <a:cubicBezTo>
                    <a:pt x="300" y="33"/>
                    <a:pt x="295" y="54"/>
                    <a:pt x="285" y="71"/>
                  </a:cubicBezTo>
                  <a:cubicBezTo>
                    <a:pt x="291" y="74"/>
                    <a:pt x="296" y="77"/>
                    <a:pt x="301" y="80"/>
                  </a:cubicBezTo>
                  <a:cubicBezTo>
                    <a:pt x="308" y="84"/>
                    <a:pt x="314" y="88"/>
                    <a:pt x="320" y="93"/>
                  </a:cubicBezTo>
                  <a:cubicBezTo>
                    <a:pt x="330" y="80"/>
                    <a:pt x="347" y="65"/>
                    <a:pt x="353" y="59"/>
                  </a:cubicBezTo>
                  <a:cubicBezTo>
                    <a:pt x="356" y="56"/>
                    <a:pt x="358" y="53"/>
                    <a:pt x="361" y="49"/>
                  </a:cubicBezTo>
                  <a:close/>
                  <a:moveTo>
                    <a:pt x="424" y="192"/>
                  </a:moveTo>
                  <a:cubicBezTo>
                    <a:pt x="424" y="183"/>
                    <a:pt x="423" y="175"/>
                    <a:pt x="422" y="167"/>
                  </a:cubicBezTo>
                  <a:cubicBezTo>
                    <a:pt x="406" y="170"/>
                    <a:pt x="390" y="176"/>
                    <a:pt x="375" y="180"/>
                  </a:cubicBezTo>
                  <a:cubicBezTo>
                    <a:pt x="375" y="186"/>
                    <a:pt x="373" y="193"/>
                    <a:pt x="372" y="200"/>
                  </a:cubicBezTo>
                  <a:cubicBezTo>
                    <a:pt x="372" y="206"/>
                    <a:pt x="371" y="217"/>
                    <a:pt x="371" y="227"/>
                  </a:cubicBezTo>
                  <a:cubicBezTo>
                    <a:pt x="374" y="227"/>
                    <a:pt x="377" y="226"/>
                    <a:pt x="381" y="226"/>
                  </a:cubicBezTo>
                  <a:cubicBezTo>
                    <a:pt x="395" y="224"/>
                    <a:pt x="409" y="222"/>
                    <a:pt x="423" y="219"/>
                  </a:cubicBezTo>
                  <a:cubicBezTo>
                    <a:pt x="424" y="208"/>
                    <a:pt x="424" y="198"/>
                    <a:pt x="424" y="192"/>
                  </a:cubicBezTo>
                  <a:close/>
                  <a:moveTo>
                    <a:pt x="219" y="51"/>
                  </a:moveTo>
                  <a:cubicBezTo>
                    <a:pt x="230" y="52"/>
                    <a:pt x="241" y="54"/>
                    <a:pt x="251" y="57"/>
                  </a:cubicBezTo>
                  <a:cubicBezTo>
                    <a:pt x="253" y="55"/>
                    <a:pt x="255" y="52"/>
                    <a:pt x="256" y="50"/>
                  </a:cubicBezTo>
                  <a:cubicBezTo>
                    <a:pt x="264" y="37"/>
                    <a:pt x="274" y="23"/>
                    <a:pt x="280" y="10"/>
                  </a:cubicBezTo>
                  <a:cubicBezTo>
                    <a:pt x="280" y="9"/>
                    <a:pt x="280" y="9"/>
                    <a:pt x="281" y="8"/>
                  </a:cubicBezTo>
                  <a:cubicBezTo>
                    <a:pt x="275" y="6"/>
                    <a:pt x="270" y="5"/>
                    <a:pt x="264" y="4"/>
                  </a:cubicBezTo>
                  <a:cubicBezTo>
                    <a:pt x="251" y="2"/>
                    <a:pt x="238" y="0"/>
                    <a:pt x="225" y="0"/>
                  </a:cubicBezTo>
                  <a:cubicBezTo>
                    <a:pt x="223" y="6"/>
                    <a:pt x="222" y="11"/>
                    <a:pt x="221" y="15"/>
                  </a:cubicBezTo>
                  <a:cubicBezTo>
                    <a:pt x="218" y="28"/>
                    <a:pt x="217" y="39"/>
                    <a:pt x="219" y="51"/>
                  </a:cubicBezTo>
                  <a:close/>
                </a:path>
              </a:pathLst>
            </a:custGeom>
            <a:solidFill>
              <a:srgbClr val="FFBF00"/>
            </a:solidFill>
            <a:ln w="15875" cap="rnd" cmpd="sng">
              <a:solidFill>
                <a:srgbClr val="000000"/>
              </a:solidFill>
              <a:prstDash val="solid"/>
              <a:round/>
              <a:headEnd type="none" w="med" len="med"/>
              <a:tailEnd type="none" w="med" len="med"/>
            </a:ln>
          </p:spPr>
          <p:txBody>
            <a:bodyPr/>
            <a:p>
              <a:endParaRPr lang="en-US"/>
            </a:p>
          </p:txBody>
        </p:sp>
        <p:sp>
          <p:nvSpPr>
            <p:cNvPr id="3718" name="Freeform 762"/>
            <p:cNvSpPr/>
            <p:nvPr/>
          </p:nvSpPr>
          <p:spPr>
            <a:xfrm>
              <a:off x="9116242" y="4800772"/>
              <a:ext cx="940990" cy="96767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7" h="347">
                  <a:moveTo>
                    <a:pt x="312" y="301"/>
                  </a:moveTo>
                  <a:cubicBezTo>
                    <a:pt x="323" y="279"/>
                    <a:pt x="326" y="253"/>
                    <a:pt x="329" y="229"/>
                  </a:cubicBezTo>
                  <a:cubicBezTo>
                    <a:pt x="332" y="198"/>
                    <a:pt x="337" y="170"/>
                    <a:pt x="326" y="140"/>
                  </a:cubicBezTo>
                  <a:cubicBezTo>
                    <a:pt x="315" y="114"/>
                    <a:pt x="304" y="89"/>
                    <a:pt x="285" y="68"/>
                  </a:cubicBezTo>
                  <a:cubicBezTo>
                    <a:pt x="248" y="27"/>
                    <a:pt x="190" y="0"/>
                    <a:pt x="134" y="11"/>
                  </a:cubicBezTo>
                  <a:cubicBezTo>
                    <a:pt x="28" y="31"/>
                    <a:pt x="1" y="181"/>
                    <a:pt x="0" y="270"/>
                  </a:cubicBezTo>
                  <a:cubicBezTo>
                    <a:pt x="13" y="272"/>
                    <a:pt x="25" y="273"/>
                    <a:pt x="38" y="273"/>
                  </a:cubicBezTo>
                  <a:cubicBezTo>
                    <a:pt x="45" y="207"/>
                    <a:pt x="54" y="126"/>
                    <a:pt x="113" y="85"/>
                  </a:cubicBezTo>
                  <a:cubicBezTo>
                    <a:pt x="141" y="66"/>
                    <a:pt x="175" y="58"/>
                    <a:pt x="209" y="69"/>
                  </a:cubicBezTo>
                  <a:cubicBezTo>
                    <a:pt x="242" y="79"/>
                    <a:pt x="265" y="117"/>
                    <a:pt x="278" y="149"/>
                  </a:cubicBezTo>
                  <a:cubicBezTo>
                    <a:pt x="290" y="179"/>
                    <a:pt x="297" y="221"/>
                    <a:pt x="290" y="253"/>
                  </a:cubicBezTo>
                  <a:cubicBezTo>
                    <a:pt x="288" y="266"/>
                    <a:pt x="281" y="272"/>
                    <a:pt x="275" y="283"/>
                  </a:cubicBezTo>
                  <a:cubicBezTo>
                    <a:pt x="266" y="296"/>
                    <a:pt x="243" y="338"/>
                    <a:pt x="270" y="343"/>
                  </a:cubicBezTo>
                  <a:cubicBezTo>
                    <a:pt x="291" y="347"/>
                    <a:pt x="305" y="315"/>
                    <a:pt x="312" y="301"/>
                  </a:cubicBezTo>
                  <a:close/>
                </a:path>
              </a:pathLst>
            </a:custGeom>
            <a:solidFill>
              <a:srgbClr val="FCCCFF"/>
            </a:solidFill>
            <a:ln w="15875" cap="rnd" cmpd="sng">
              <a:solidFill>
                <a:srgbClr val="000000"/>
              </a:solidFill>
              <a:prstDash val="solid"/>
              <a:round/>
              <a:headEnd type="none" w="med" len="med"/>
              <a:tailEnd type="none" w="med" len="med"/>
            </a:ln>
          </p:spPr>
          <p:txBody>
            <a:bodyPr/>
            <a:p>
              <a:endParaRPr lang="en-US"/>
            </a:p>
          </p:txBody>
        </p:sp>
        <p:sp>
          <p:nvSpPr>
            <p:cNvPr id="3719" name="Freeform 763"/>
            <p:cNvSpPr>
              <a:spLocks noEditPoints="1"/>
            </p:cNvSpPr>
            <p:nvPr/>
          </p:nvSpPr>
          <p:spPr>
            <a:xfrm>
              <a:off x="9116242" y="4825536"/>
              <a:ext cx="925752" cy="8762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2" h="314">
                  <a:moveTo>
                    <a:pt x="28" y="174"/>
                  </a:moveTo>
                  <a:cubicBezTo>
                    <a:pt x="22" y="173"/>
                    <a:pt x="16" y="171"/>
                    <a:pt x="10" y="169"/>
                  </a:cubicBezTo>
                  <a:cubicBezTo>
                    <a:pt x="7" y="185"/>
                    <a:pt x="4" y="202"/>
                    <a:pt x="3" y="217"/>
                  </a:cubicBezTo>
                  <a:cubicBezTo>
                    <a:pt x="4" y="218"/>
                    <a:pt x="5" y="218"/>
                    <a:pt x="6" y="218"/>
                  </a:cubicBezTo>
                  <a:cubicBezTo>
                    <a:pt x="13" y="220"/>
                    <a:pt x="28" y="221"/>
                    <a:pt x="42" y="224"/>
                  </a:cubicBezTo>
                  <a:cubicBezTo>
                    <a:pt x="45" y="210"/>
                    <a:pt x="47" y="195"/>
                    <a:pt x="50" y="181"/>
                  </a:cubicBezTo>
                  <a:cubicBezTo>
                    <a:pt x="43" y="179"/>
                    <a:pt x="35" y="176"/>
                    <a:pt x="28" y="174"/>
                  </a:cubicBezTo>
                  <a:close/>
                  <a:moveTo>
                    <a:pt x="38" y="262"/>
                  </a:moveTo>
                  <a:cubicBezTo>
                    <a:pt x="30" y="260"/>
                    <a:pt x="23" y="256"/>
                    <a:pt x="15" y="253"/>
                  </a:cubicBezTo>
                  <a:cubicBezTo>
                    <a:pt x="11" y="251"/>
                    <a:pt x="6" y="250"/>
                    <a:pt x="1" y="249"/>
                  </a:cubicBezTo>
                  <a:cubicBezTo>
                    <a:pt x="0" y="253"/>
                    <a:pt x="0" y="257"/>
                    <a:pt x="0" y="261"/>
                  </a:cubicBezTo>
                  <a:cubicBezTo>
                    <a:pt x="13" y="263"/>
                    <a:pt x="25" y="264"/>
                    <a:pt x="38" y="264"/>
                  </a:cubicBezTo>
                  <a:cubicBezTo>
                    <a:pt x="38" y="263"/>
                    <a:pt x="38" y="262"/>
                    <a:pt x="38" y="262"/>
                  </a:cubicBezTo>
                  <a:close/>
                  <a:moveTo>
                    <a:pt x="113" y="76"/>
                  </a:moveTo>
                  <a:cubicBezTo>
                    <a:pt x="120" y="72"/>
                    <a:pt x="127" y="68"/>
                    <a:pt x="134" y="64"/>
                  </a:cubicBezTo>
                  <a:cubicBezTo>
                    <a:pt x="130" y="57"/>
                    <a:pt x="126" y="48"/>
                    <a:pt x="123" y="40"/>
                  </a:cubicBezTo>
                  <a:cubicBezTo>
                    <a:pt x="119" y="30"/>
                    <a:pt x="116" y="19"/>
                    <a:pt x="111" y="9"/>
                  </a:cubicBezTo>
                  <a:cubicBezTo>
                    <a:pt x="96" y="15"/>
                    <a:pt x="83" y="24"/>
                    <a:pt x="72" y="35"/>
                  </a:cubicBezTo>
                  <a:cubicBezTo>
                    <a:pt x="75" y="54"/>
                    <a:pt x="91" y="69"/>
                    <a:pt x="101" y="86"/>
                  </a:cubicBezTo>
                  <a:cubicBezTo>
                    <a:pt x="105" y="82"/>
                    <a:pt x="109" y="79"/>
                    <a:pt x="113" y="76"/>
                  </a:cubicBezTo>
                  <a:close/>
                  <a:moveTo>
                    <a:pt x="293" y="219"/>
                  </a:moveTo>
                  <a:cubicBezTo>
                    <a:pt x="305" y="218"/>
                    <a:pt x="317" y="220"/>
                    <a:pt x="329" y="220"/>
                  </a:cubicBezTo>
                  <a:cubicBezTo>
                    <a:pt x="329" y="220"/>
                    <a:pt x="329" y="220"/>
                    <a:pt x="329" y="220"/>
                  </a:cubicBezTo>
                  <a:cubicBezTo>
                    <a:pt x="330" y="207"/>
                    <a:pt x="332" y="194"/>
                    <a:pt x="332" y="181"/>
                  </a:cubicBezTo>
                  <a:cubicBezTo>
                    <a:pt x="320" y="181"/>
                    <a:pt x="308" y="184"/>
                    <a:pt x="296" y="184"/>
                  </a:cubicBezTo>
                  <a:cubicBezTo>
                    <a:pt x="294" y="184"/>
                    <a:pt x="292" y="185"/>
                    <a:pt x="290" y="185"/>
                  </a:cubicBezTo>
                  <a:cubicBezTo>
                    <a:pt x="292" y="196"/>
                    <a:pt x="293" y="208"/>
                    <a:pt x="293" y="219"/>
                  </a:cubicBezTo>
                  <a:cubicBezTo>
                    <a:pt x="293" y="219"/>
                    <a:pt x="293" y="219"/>
                    <a:pt x="293" y="219"/>
                  </a:cubicBezTo>
                  <a:close/>
                  <a:moveTo>
                    <a:pt x="70" y="104"/>
                  </a:moveTo>
                  <a:cubicBezTo>
                    <a:pt x="62" y="92"/>
                    <a:pt x="55" y="80"/>
                    <a:pt x="44" y="72"/>
                  </a:cubicBezTo>
                  <a:cubicBezTo>
                    <a:pt x="37" y="85"/>
                    <a:pt x="31" y="98"/>
                    <a:pt x="25" y="112"/>
                  </a:cubicBezTo>
                  <a:cubicBezTo>
                    <a:pt x="36" y="122"/>
                    <a:pt x="48" y="130"/>
                    <a:pt x="53" y="135"/>
                  </a:cubicBezTo>
                  <a:cubicBezTo>
                    <a:pt x="55" y="137"/>
                    <a:pt x="58" y="140"/>
                    <a:pt x="62" y="144"/>
                  </a:cubicBezTo>
                  <a:cubicBezTo>
                    <a:pt x="66" y="133"/>
                    <a:pt x="71" y="123"/>
                    <a:pt x="77" y="114"/>
                  </a:cubicBezTo>
                  <a:cubicBezTo>
                    <a:pt x="75" y="110"/>
                    <a:pt x="73" y="106"/>
                    <a:pt x="70" y="104"/>
                  </a:cubicBezTo>
                  <a:close/>
                  <a:moveTo>
                    <a:pt x="169" y="55"/>
                  </a:moveTo>
                  <a:cubicBezTo>
                    <a:pt x="181" y="54"/>
                    <a:pt x="193" y="55"/>
                    <a:pt x="204" y="58"/>
                  </a:cubicBezTo>
                  <a:cubicBezTo>
                    <a:pt x="204" y="52"/>
                    <a:pt x="205" y="45"/>
                    <a:pt x="205" y="38"/>
                  </a:cubicBezTo>
                  <a:cubicBezTo>
                    <a:pt x="205" y="32"/>
                    <a:pt x="207" y="19"/>
                    <a:pt x="207" y="8"/>
                  </a:cubicBezTo>
                  <a:cubicBezTo>
                    <a:pt x="194" y="3"/>
                    <a:pt x="181" y="1"/>
                    <a:pt x="169" y="0"/>
                  </a:cubicBezTo>
                  <a:cubicBezTo>
                    <a:pt x="162" y="16"/>
                    <a:pt x="168" y="38"/>
                    <a:pt x="169" y="55"/>
                  </a:cubicBezTo>
                  <a:close/>
                  <a:moveTo>
                    <a:pt x="330" y="144"/>
                  </a:moveTo>
                  <a:cubicBezTo>
                    <a:pt x="328" y="140"/>
                    <a:pt x="327" y="135"/>
                    <a:pt x="326" y="131"/>
                  </a:cubicBezTo>
                  <a:cubicBezTo>
                    <a:pt x="321" y="119"/>
                    <a:pt x="315" y="107"/>
                    <a:pt x="310" y="95"/>
                  </a:cubicBezTo>
                  <a:cubicBezTo>
                    <a:pt x="296" y="100"/>
                    <a:pt x="284" y="115"/>
                    <a:pt x="271" y="125"/>
                  </a:cubicBezTo>
                  <a:cubicBezTo>
                    <a:pt x="274" y="130"/>
                    <a:pt x="276" y="135"/>
                    <a:pt x="278" y="140"/>
                  </a:cubicBezTo>
                  <a:cubicBezTo>
                    <a:pt x="280" y="146"/>
                    <a:pt x="283" y="153"/>
                    <a:pt x="285" y="160"/>
                  </a:cubicBezTo>
                  <a:cubicBezTo>
                    <a:pt x="297" y="154"/>
                    <a:pt x="314" y="150"/>
                    <a:pt x="320" y="148"/>
                  </a:cubicBezTo>
                  <a:cubicBezTo>
                    <a:pt x="323" y="147"/>
                    <a:pt x="326" y="145"/>
                    <a:pt x="330" y="144"/>
                  </a:cubicBezTo>
                  <a:close/>
                  <a:moveTo>
                    <a:pt x="312" y="292"/>
                  </a:moveTo>
                  <a:cubicBezTo>
                    <a:pt x="316" y="285"/>
                    <a:pt x="318" y="278"/>
                    <a:pt x="320" y="270"/>
                  </a:cubicBezTo>
                  <a:cubicBezTo>
                    <a:pt x="309" y="265"/>
                    <a:pt x="296" y="263"/>
                    <a:pt x="285" y="258"/>
                  </a:cubicBezTo>
                  <a:cubicBezTo>
                    <a:pt x="282" y="263"/>
                    <a:pt x="278" y="268"/>
                    <a:pt x="275" y="274"/>
                  </a:cubicBezTo>
                  <a:cubicBezTo>
                    <a:pt x="272" y="279"/>
                    <a:pt x="267" y="287"/>
                    <a:pt x="263" y="296"/>
                  </a:cubicBezTo>
                  <a:cubicBezTo>
                    <a:pt x="265" y="296"/>
                    <a:pt x="267" y="298"/>
                    <a:pt x="270" y="299"/>
                  </a:cubicBezTo>
                  <a:cubicBezTo>
                    <a:pt x="280" y="304"/>
                    <a:pt x="290" y="310"/>
                    <a:pt x="300" y="314"/>
                  </a:cubicBezTo>
                  <a:cubicBezTo>
                    <a:pt x="305" y="306"/>
                    <a:pt x="309" y="298"/>
                    <a:pt x="312" y="292"/>
                  </a:cubicBezTo>
                  <a:close/>
                  <a:moveTo>
                    <a:pt x="236" y="76"/>
                  </a:moveTo>
                  <a:cubicBezTo>
                    <a:pt x="243" y="82"/>
                    <a:pt x="249" y="89"/>
                    <a:pt x="255" y="97"/>
                  </a:cubicBezTo>
                  <a:cubicBezTo>
                    <a:pt x="257" y="96"/>
                    <a:pt x="259" y="95"/>
                    <a:pt x="261" y="93"/>
                  </a:cubicBezTo>
                  <a:cubicBezTo>
                    <a:pt x="271" y="87"/>
                    <a:pt x="283" y="80"/>
                    <a:pt x="292" y="72"/>
                  </a:cubicBezTo>
                  <a:cubicBezTo>
                    <a:pt x="293" y="71"/>
                    <a:pt x="293" y="71"/>
                    <a:pt x="294" y="70"/>
                  </a:cubicBezTo>
                  <a:cubicBezTo>
                    <a:pt x="291" y="66"/>
                    <a:pt x="288" y="63"/>
                    <a:pt x="285" y="59"/>
                  </a:cubicBezTo>
                  <a:cubicBezTo>
                    <a:pt x="278" y="51"/>
                    <a:pt x="270" y="44"/>
                    <a:pt x="261" y="37"/>
                  </a:cubicBezTo>
                  <a:cubicBezTo>
                    <a:pt x="257" y="40"/>
                    <a:pt x="254" y="44"/>
                    <a:pt x="252" y="47"/>
                  </a:cubicBezTo>
                  <a:cubicBezTo>
                    <a:pt x="245" y="56"/>
                    <a:pt x="240" y="65"/>
                    <a:pt x="236" y="76"/>
                  </a:cubicBezTo>
                  <a:close/>
                </a:path>
              </a:pathLst>
            </a:custGeom>
            <a:solidFill>
              <a:srgbClr val="000000"/>
            </a:solidFill>
            <a:ln w="15875" cap="rnd" cmpd="sng">
              <a:solidFill>
                <a:srgbClr val="000000"/>
              </a:solidFill>
              <a:prstDash val="solid"/>
              <a:round/>
              <a:headEnd type="none" w="med" len="med"/>
              <a:tailEnd type="none" w="med" len="med"/>
            </a:ln>
          </p:spPr>
          <p:txBody>
            <a:bodyPr/>
            <a:p>
              <a:endParaRPr lang="en-US"/>
            </a:p>
          </p:txBody>
        </p:sp>
        <p:sp>
          <p:nvSpPr>
            <p:cNvPr id="3720" name="Freeform 764"/>
            <p:cNvSpPr/>
            <p:nvPr/>
          </p:nvSpPr>
          <p:spPr>
            <a:xfrm>
              <a:off x="7609514" y="3878819"/>
              <a:ext cx="1133379" cy="96005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406" h="344">
                  <a:moveTo>
                    <a:pt x="389" y="139"/>
                  </a:moveTo>
                  <a:cubicBezTo>
                    <a:pt x="406" y="206"/>
                    <a:pt x="363" y="253"/>
                    <a:pt x="309" y="283"/>
                  </a:cubicBezTo>
                  <a:cubicBezTo>
                    <a:pt x="281" y="299"/>
                    <a:pt x="253" y="316"/>
                    <a:pt x="221" y="325"/>
                  </a:cubicBezTo>
                  <a:cubicBezTo>
                    <a:pt x="202" y="331"/>
                    <a:pt x="172" y="341"/>
                    <a:pt x="144" y="344"/>
                  </a:cubicBezTo>
                  <a:cubicBezTo>
                    <a:pt x="145" y="337"/>
                    <a:pt x="149" y="330"/>
                    <a:pt x="154" y="323"/>
                  </a:cubicBezTo>
                  <a:cubicBezTo>
                    <a:pt x="166" y="311"/>
                    <a:pt x="183" y="314"/>
                    <a:pt x="198" y="308"/>
                  </a:cubicBezTo>
                  <a:cubicBezTo>
                    <a:pt x="232" y="294"/>
                    <a:pt x="260" y="270"/>
                    <a:pt x="293" y="254"/>
                  </a:cubicBezTo>
                  <a:cubicBezTo>
                    <a:pt x="330" y="235"/>
                    <a:pt x="375" y="195"/>
                    <a:pt x="361" y="150"/>
                  </a:cubicBezTo>
                  <a:cubicBezTo>
                    <a:pt x="347" y="102"/>
                    <a:pt x="290" y="73"/>
                    <a:pt x="248" y="53"/>
                  </a:cubicBezTo>
                  <a:cubicBezTo>
                    <a:pt x="152" y="7"/>
                    <a:pt x="85" y="51"/>
                    <a:pt x="21" y="121"/>
                  </a:cubicBezTo>
                  <a:cubicBezTo>
                    <a:pt x="16" y="115"/>
                    <a:pt x="8" y="109"/>
                    <a:pt x="0" y="103"/>
                  </a:cubicBezTo>
                  <a:cubicBezTo>
                    <a:pt x="20" y="82"/>
                    <a:pt x="54" y="64"/>
                    <a:pt x="72" y="49"/>
                  </a:cubicBezTo>
                  <a:cubicBezTo>
                    <a:pt x="102" y="22"/>
                    <a:pt x="131" y="0"/>
                    <a:pt x="173" y="3"/>
                  </a:cubicBezTo>
                  <a:cubicBezTo>
                    <a:pt x="220" y="6"/>
                    <a:pt x="259" y="12"/>
                    <a:pt x="300" y="37"/>
                  </a:cubicBezTo>
                  <a:cubicBezTo>
                    <a:pt x="335" y="58"/>
                    <a:pt x="379" y="98"/>
                    <a:pt x="389" y="139"/>
                  </a:cubicBezTo>
                  <a:close/>
                </a:path>
              </a:pathLst>
            </a:custGeom>
            <a:solidFill>
              <a:srgbClr val="FFF754"/>
            </a:solidFill>
            <a:ln w="9525">
              <a:noFill/>
            </a:ln>
          </p:spPr>
          <p:txBody>
            <a:bodyPr/>
            <a:p>
              <a:endParaRPr lang="en-US"/>
            </a:p>
          </p:txBody>
        </p:sp>
        <p:sp>
          <p:nvSpPr>
            <p:cNvPr id="3721" name="Freeform 765"/>
            <p:cNvSpPr/>
            <p:nvPr/>
          </p:nvSpPr>
          <p:spPr>
            <a:xfrm>
              <a:off x="7565703" y="3756908"/>
              <a:ext cx="1262908" cy="11886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453" h="426">
                  <a:moveTo>
                    <a:pt x="449" y="227"/>
                  </a:moveTo>
                  <a:cubicBezTo>
                    <a:pt x="446" y="275"/>
                    <a:pt x="417" y="297"/>
                    <a:pt x="382" y="326"/>
                  </a:cubicBezTo>
                  <a:cubicBezTo>
                    <a:pt x="324" y="376"/>
                    <a:pt x="245" y="404"/>
                    <a:pt x="169" y="426"/>
                  </a:cubicBezTo>
                  <a:cubicBezTo>
                    <a:pt x="161" y="416"/>
                    <a:pt x="157" y="402"/>
                    <a:pt x="160" y="388"/>
                  </a:cubicBezTo>
                  <a:cubicBezTo>
                    <a:pt x="188" y="385"/>
                    <a:pt x="218" y="375"/>
                    <a:pt x="237" y="369"/>
                  </a:cubicBezTo>
                  <a:cubicBezTo>
                    <a:pt x="269" y="360"/>
                    <a:pt x="297" y="343"/>
                    <a:pt x="325" y="327"/>
                  </a:cubicBezTo>
                  <a:cubicBezTo>
                    <a:pt x="379" y="297"/>
                    <a:pt x="422" y="250"/>
                    <a:pt x="405" y="183"/>
                  </a:cubicBezTo>
                  <a:cubicBezTo>
                    <a:pt x="395" y="142"/>
                    <a:pt x="351" y="102"/>
                    <a:pt x="316" y="81"/>
                  </a:cubicBezTo>
                  <a:cubicBezTo>
                    <a:pt x="275" y="56"/>
                    <a:pt x="236" y="50"/>
                    <a:pt x="189" y="47"/>
                  </a:cubicBezTo>
                  <a:cubicBezTo>
                    <a:pt x="147" y="44"/>
                    <a:pt x="118" y="66"/>
                    <a:pt x="88" y="93"/>
                  </a:cubicBezTo>
                  <a:cubicBezTo>
                    <a:pt x="70" y="108"/>
                    <a:pt x="36" y="126"/>
                    <a:pt x="16" y="147"/>
                  </a:cubicBezTo>
                  <a:cubicBezTo>
                    <a:pt x="10" y="144"/>
                    <a:pt x="4" y="140"/>
                    <a:pt x="0" y="135"/>
                  </a:cubicBezTo>
                  <a:cubicBezTo>
                    <a:pt x="51" y="90"/>
                    <a:pt x="102" y="44"/>
                    <a:pt x="166" y="26"/>
                  </a:cubicBezTo>
                  <a:cubicBezTo>
                    <a:pt x="259" y="0"/>
                    <a:pt x="338" y="25"/>
                    <a:pt x="395" y="97"/>
                  </a:cubicBezTo>
                  <a:cubicBezTo>
                    <a:pt x="429" y="140"/>
                    <a:pt x="453" y="172"/>
                    <a:pt x="449" y="227"/>
                  </a:cubicBezTo>
                  <a:close/>
                </a:path>
              </a:pathLst>
            </a:custGeom>
            <a:solidFill>
              <a:srgbClr val="BAE8E0"/>
            </a:solidFill>
            <a:ln w="9525">
              <a:noFill/>
            </a:ln>
          </p:spPr>
          <p:txBody>
            <a:bodyPr/>
            <a:p>
              <a:endParaRPr lang="en-US"/>
            </a:p>
          </p:txBody>
        </p:sp>
        <p:sp>
          <p:nvSpPr>
            <p:cNvPr id="3722" name="Freeform 766"/>
            <p:cNvSpPr/>
            <p:nvPr/>
          </p:nvSpPr>
          <p:spPr>
            <a:xfrm>
              <a:off x="7518082" y="3680713"/>
              <a:ext cx="1447677" cy="13143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9" h="471">
                  <a:moveTo>
                    <a:pt x="458" y="364"/>
                  </a:moveTo>
                  <a:cubicBezTo>
                    <a:pt x="418" y="403"/>
                    <a:pt x="379" y="419"/>
                    <a:pt x="326" y="435"/>
                  </a:cubicBezTo>
                  <a:cubicBezTo>
                    <a:pt x="294" y="445"/>
                    <a:pt x="252" y="471"/>
                    <a:pt x="217" y="469"/>
                  </a:cubicBezTo>
                  <a:cubicBezTo>
                    <a:pt x="204" y="468"/>
                    <a:pt x="193" y="462"/>
                    <a:pt x="186" y="453"/>
                  </a:cubicBezTo>
                  <a:cubicBezTo>
                    <a:pt x="262" y="431"/>
                    <a:pt x="341" y="403"/>
                    <a:pt x="399" y="353"/>
                  </a:cubicBezTo>
                  <a:cubicBezTo>
                    <a:pt x="434" y="324"/>
                    <a:pt x="463" y="302"/>
                    <a:pt x="466" y="254"/>
                  </a:cubicBezTo>
                  <a:cubicBezTo>
                    <a:pt x="470" y="199"/>
                    <a:pt x="446" y="167"/>
                    <a:pt x="412" y="124"/>
                  </a:cubicBezTo>
                  <a:cubicBezTo>
                    <a:pt x="355" y="52"/>
                    <a:pt x="276" y="27"/>
                    <a:pt x="183" y="53"/>
                  </a:cubicBezTo>
                  <a:cubicBezTo>
                    <a:pt x="119" y="71"/>
                    <a:pt x="68" y="117"/>
                    <a:pt x="17" y="162"/>
                  </a:cubicBezTo>
                  <a:cubicBezTo>
                    <a:pt x="11" y="157"/>
                    <a:pt x="6" y="151"/>
                    <a:pt x="5" y="143"/>
                  </a:cubicBezTo>
                  <a:cubicBezTo>
                    <a:pt x="0" y="115"/>
                    <a:pt x="42" y="95"/>
                    <a:pt x="60" y="80"/>
                  </a:cubicBezTo>
                  <a:cubicBezTo>
                    <a:pt x="88" y="56"/>
                    <a:pt x="112" y="35"/>
                    <a:pt x="147" y="23"/>
                  </a:cubicBezTo>
                  <a:cubicBezTo>
                    <a:pt x="208" y="0"/>
                    <a:pt x="266" y="0"/>
                    <a:pt x="328" y="21"/>
                  </a:cubicBezTo>
                  <a:cubicBezTo>
                    <a:pt x="404" y="47"/>
                    <a:pt x="466" y="100"/>
                    <a:pt x="496" y="176"/>
                  </a:cubicBezTo>
                  <a:cubicBezTo>
                    <a:pt x="519" y="233"/>
                    <a:pt x="503" y="322"/>
                    <a:pt x="458" y="364"/>
                  </a:cubicBezTo>
                  <a:close/>
                </a:path>
              </a:pathLst>
            </a:custGeom>
            <a:solidFill>
              <a:srgbClr val="FFB8BD"/>
            </a:solidFill>
            <a:ln w="9525">
              <a:noFill/>
            </a:ln>
          </p:spPr>
          <p:txBody>
            <a:bodyPr/>
            <a:p>
              <a:endParaRPr lang="en-US"/>
            </a:p>
          </p:txBody>
        </p:sp>
        <p:sp>
          <p:nvSpPr>
            <p:cNvPr id="3723" name="Freeform 767"/>
            <p:cNvSpPr/>
            <p:nvPr/>
          </p:nvSpPr>
          <p:spPr>
            <a:xfrm>
              <a:off x="7518082" y="3680713"/>
              <a:ext cx="1447677" cy="13143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9" h="471">
                  <a:moveTo>
                    <a:pt x="17" y="162"/>
                  </a:moveTo>
                  <a:cubicBezTo>
                    <a:pt x="11" y="157"/>
                    <a:pt x="6" y="151"/>
                    <a:pt x="5" y="143"/>
                  </a:cubicBezTo>
                  <a:cubicBezTo>
                    <a:pt x="0" y="115"/>
                    <a:pt x="42" y="95"/>
                    <a:pt x="60" y="80"/>
                  </a:cubicBezTo>
                  <a:cubicBezTo>
                    <a:pt x="88" y="56"/>
                    <a:pt x="112" y="35"/>
                    <a:pt x="147" y="23"/>
                  </a:cubicBezTo>
                  <a:cubicBezTo>
                    <a:pt x="208" y="0"/>
                    <a:pt x="266" y="0"/>
                    <a:pt x="328" y="21"/>
                  </a:cubicBezTo>
                  <a:cubicBezTo>
                    <a:pt x="404" y="47"/>
                    <a:pt x="466" y="100"/>
                    <a:pt x="496" y="176"/>
                  </a:cubicBezTo>
                  <a:cubicBezTo>
                    <a:pt x="519" y="233"/>
                    <a:pt x="503" y="322"/>
                    <a:pt x="458" y="364"/>
                  </a:cubicBezTo>
                  <a:cubicBezTo>
                    <a:pt x="418" y="403"/>
                    <a:pt x="379" y="419"/>
                    <a:pt x="326" y="435"/>
                  </a:cubicBezTo>
                  <a:cubicBezTo>
                    <a:pt x="294" y="445"/>
                    <a:pt x="252" y="471"/>
                    <a:pt x="217" y="469"/>
                  </a:cubicBezTo>
                  <a:cubicBezTo>
                    <a:pt x="204" y="468"/>
                    <a:pt x="193" y="462"/>
                    <a:pt x="186" y="453"/>
                  </a:cubicBezTo>
                  <a:cubicBezTo>
                    <a:pt x="178" y="443"/>
                    <a:pt x="174" y="429"/>
                    <a:pt x="177" y="415"/>
                  </a:cubicBezTo>
                  <a:cubicBezTo>
                    <a:pt x="178" y="408"/>
                    <a:pt x="182" y="401"/>
                    <a:pt x="187" y="394"/>
                  </a:cubicBezTo>
                  <a:cubicBezTo>
                    <a:pt x="199" y="382"/>
                    <a:pt x="216" y="385"/>
                    <a:pt x="231" y="379"/>
                  </a:cubicBezTo>
                  <a:cubicBezTo>
                    <a:pt x="265" y="365"/>
                    <a:pt x="293" y="341"/>
                    <a:pt x="326" y="325"/>
                  </a:cubicBezTo>
                  <a:cubicBezTo>
                    <a:pt x="363" y="306"/>
                    <a:pt x="408" y="266"/>
                    <a:pt x="394" y="221"/>
                  </a:cubicBezTo>
                  <a:cubicBezTo>
                    <a:pt x="380" y="173"/>
                    <a:pt x="323" y="144"/>
                    <a:pt x="281" y="124"/>
                  </a:cubicBezTo>
                  <a:cubicBezTo>
                    <a:pt x="185" y="78"/>
                    <a:pt x="118" y="122"/>
                    <a:pt x="54" y="192"/>
                  </a:cubicBezTo>
                  <a:cubicBezTo>
                    <a:pt x="49" y="186"/>
                    <a:pt x="41" y="180"/>
                    <a:pt x="33" y="174"/>
                  </a:cubicBezTo>
                  <a:cubicBezTo>
                    <a:pt x="27" y="171"/>
                    <a:pt x="21" y="167"/>
                    <a:pt x="17" y="16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3724" name="Freeform 768"/>
            <p:cNvSpPr/>
            <p:nvPr/>
          </p:nvSpPr>
          <p:spPr>
            <a:xfrm>
              <a:off x="7565703" y="3756908"/>
              <a:ext cx="1262908" cy="1188634"/>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453" h="426">
                  <a:moveTo>
                    <a:pt x="0" y="135"/>
                  </a:moveTo>
                  <a:cubicBezTo>
                    <a:pt x="51" y="90"/>
                    <a:pt x="102" y="44"/>
                    <a:pt x="166" y="26"/>
                  </a:cubicBezTo>
                  <a:cubicBezTo>
                    <a:pt x="259" y="0"/>
                    <a:pt x="338" y="25"/>
                    <a:pt x="395" y="97"/>
                  </a:cubicBezTo>
                  <a:cubicBezTo>
                    <a:pt x="429" y="140"/>
                    <a:pt x="453" y="172"/>
                    <a:pt x="449" y="227"/>
                  </a:cubicBezTo>
                  <a:cubicBezTo>
                    <a:pt x="446" y="275"/>
                    <a:pt x="417" y="297"/>
                    <a:pt x="382" y="326"/>
                  </a:cubicBezTo>
                  <a:cubicBezTo>
                    <a:pt x="324" y="376"/>
                    <a:pt x="245" y="404"/>
                    <a:pt x="169" y="42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25" name="Freeform 769"/>
            <p:cNvSpPr/>
            <p:nvPr/>
          </p:nvSpPr>
          <p:spPr>
            <a:xfrm>
              <a:off x="7609514" y="3878819"/>
              <a:ext cx="1133379" cy="960051"/>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6" h="344">
                  <a:moveTo>
                    <a:pt x="0" y="103"/>
                  </a:moveTo>
                  <a:cubicBezTo>
                    <a:pt x="20" y="82"/>
                    <a:pt x="54" y="64"/>
                    <a:pt x="72" y="49"/>
                  </a:cubicBezTo>
                  <a:cubicBezTo>
                    <a:pt x="102" y="22"/>
                    <a:pt x="131" y="0"/>
                    <a:pt x="173" y="3"/>
                  </a:cubicBezTo>
                  <a:cubicBezTo>
                    <a:pt x="220" y="6"/>
                    <a:pt x="259" y="12"/>
                    <a:pt x="300" y="37"/>
                  </a:cubicBezTo>
                  <a:cubicBezTo>
                    <a:pt x="335" y="58"/>
                    <a:pt x="379" y="98"/>
                    <a:pt x="389" y="139"/>
                  </a:cubicBezTo>
                  <a:cubicBezTo>
                    <a:pt x="406" y="206"/>
                    <a:pt x="363" y="253"/>
                    <a:pt x="309" y="283"/>
                  </a:cubicBezTo>
                  <a:cubicBezTo>
                    <a:pt x="281" y="299"/>
                    <a:pt x="253" y="316"/>
                    <a:pt x="221" y="325"/>
                  </a:cubicBezTo>
                  <a:cubicBezTo>
                    <a:pt x="202" y="331"/>
                    <a:pt x="172" y="341"/>
                    <a:pt x="144" y="34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26" name="Freeform 847"/>
            <p:cNvSpPr/>
            <p:nvPr/>
          </p:nvSpPr>
          <p:spPr>
            <a:xfrm>
              <a:off x="5763786" y="5124579"/>
              <a:ext cx="4836432" cy="17048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34" h="611">
                  <a:moveTo>
                    <a:pt x="1607" y="543"/>
                  </a:moveTo>
                  <a:cubicBezTo>
                    <a:pt x="1642" y="518"/>
                    <a:pt x="1685" y="407"/>
                    <a:pt x="1619" y="391"/>
                  </a:cubicBezTo>
                  <a:cubicBezTo>
                    <a:pt x="1657" y="414"/>
                    <a:pt x="1696" y="379"/>
                    <a:pt x="1711" y="346"/>
                  </a:cubicBezTo>
                  <a:cubicBezTo>
                    <a:pt x="1734" y="293"/>
                    <a:pt x="1682" y="269"/>
                    <a:pt x="1633" y="278"/>
                  </a:cubicBezTo>
                  <a:cubicBezTo>
                    <a:pt x="1652" y="268"/>
                    <a:pt x="1682" y="237"/>
                    <a:pt x="1677" y="208"/>
                  </a:cubicBezTo>
                  <a:cubicBezTo>
                    <a:pt x="1669" y="162"/>
                    <a:pt x="1594" y="150"/>
                    <a:pt x="1560" y="160"/>
                  </a:cubicBezTo>
                  <a:cubicBezTo>
                    <a:pt x="1561" y="102"/>
                    <a:pt x="1491" y="67"/>
                    <a:pt x="1451" y="115"/>
                  </a:cubicBezTo>
                  <a:cubicBezTo>
                    <a:pt x="1463" y="0"/>
                    <a:pt x="1257" y="30"/>
                    <a:pt x="1270" y="115"/>
                  </a:cubicBezTo>
                  <a:cubicBezTo>
                    <a:pt x="1266" y="84"/>
                    <a:pt x="1216" y="77"/>
                    <a:pt x="1192" y="81"/>
                  </a:cubicBezTo>
                  <a:cubicBezTo>
                    <a:pt x="1154" y="87"/>
                    <a:pt x="1122" y="125"/>
                    <a:pt x="1112" y="160"/>
                  </a:cubicBezTo>
                  <a:cubicBezTo>
                    <a:pt x="1092" y="128"/>
                    <a:pt x="1022" y="123"/>
                    <a:pt x="991" y="136"/>
                  </a:cubicBezTo>
                  <a:cubicBezTo>
                    <a:pt x="956" y="150"/>
                    <a:pt x="935" y="179"/>
                    <a:pt x="917" y="210"/>
                  </a:cubicBezTo>
                  <a:cubicBezTo>
                    <a:pt x="889" y="190"/>
                    <a:pt x="855" y="172"/>
                    <a:pt x="819" y="178"/>
                  </a:cubicBezTo>
                  <a:cubicBezTo>
                    <a:pt x="786" y="184"/>
                    <a:pt x="728" y="209"/>
                    <a:pt x="725" y="246"/>
                  </a:cubicBezTo>
                  <a:cubicBezTo>
                    <a:pt x="676" y="189"/>
                    <a:pt x="582" y="198"/>
                    <a:pt x="540" y="259"/>
                  </a:cubicBezTo>
                  <a:cubicBezTo>
                    <a:pt x="499" y="215"/>
                    <a:pt x="402" y="193"/>
                    <a:pt x="373" y="266"/>
                  </a:cubicBezTo>
                  <a:cubicBezTo>
                    <a:pt x="342" y="234"/>
                    <a:pt x="296" y="214"/>
                    <a:pt x="255" y="243"/>
                  </a:cubicBezTo>
                  <a:cubicBezTo>
                    <a:pt x="223" y="265"/>
                    <a:pt x="215" y="306"/>
                    <a:pt x="224" y="341"/>
                  </a:cubicBezTo>
                  <a:cubicBezTo>
                    <a:pt x="202" y="312"/>
                    <a:pt x="159" y="307"/>
                    <a:pt x="127" y="320"/>
                  </a:cubicBezTo>
                  <a:cubicBezTo>
                    <a:pt x="102" y="330"/>
                    <a:pt x="73" y="370"/>
                    <a:pt x="105" y="393"/>
                  </a:cubicBezTo>
                  <a:cubicBezTo>
                    <a:pt x="62" y="362"/>
                    <a:pt x="0" y="399"/>
                    <a:pt x="14" y="457"/>
                  </a:cubicBezTo>
                  <a:cubicBezTo>
                    <a:pt x="36" y="548"/>
                    <a:pt x="143" y="508"/>
                    <a:pt x="195" y="480"/>
                  </a:cubicBezTo>
                  <a:cubicBezTo>
                    <a:pt x="171" y="502"/>
                    <a:pt x="189" y="538"/>
                    <a:pt x="216" y="548"/>
                  </a:cubicBezTo>
                  <a:cubicBezTo>
                    <a:pt x="253" y="562"/>
                    <a:pt x="297" y="526"/>
                    <a:pt x="319" y="498"/>
                  </a:cubicBezTo>
                  <a:cubicBezTo>
                    <a:pt x="317" y="530"/>
                    <a:pt x="353" y="570"/>
                    <a:pt x="382" y="577"/>
                  </a:cubicBezTo>
                  <a:cubicBezTo>
                    <a:pt x="426" y="587"/>
                    <a:pt x="484" y="548"/>
                    <a:pt x="509" y="514"/>
                  </a:cubicBezTo>
                  <a:cubicBezTo>
                    <a:pt x="505" y="552"/>
                    <a:pt x="535" y="592"/>
                    <a:pt x="573" y="597"/>
                  </a:cubicBezTo>
                  <a:cubicBezTo>
                    <a:pt x="602" y="600"/>
                    <a:pt x="665" y="566"/>
                    <a:pt x="662" y="532"/>
                  </a:cubicBezTo>
                  <a:cubicBezTo>
                    <a:pt x="662" y="556"/>
                    <a:pt x="700" y="568"/>
                    <a:pt x="720" y="567"/>
                  </a:cubicBezTo>
                  <a:cubicBezTo>
                    <a:pt x="752" y="566"/>
                    <a:pt x="803" y="528"/>
                    <a:pt x="805" y="494"/>
                  </a:cubicBezTo>
                  <a:cubicBezTo>
                    <a:pt x="810" y="577"/>
                    <a:pt x="917" y="597"/>
                    <a:pt x="979" y="575"/>
                  </a:cubicBezTo>
                  <a:cubicBezTo>
                    <a:pt x="1010" y="563"/>
                    <a:pt x="1020" y="549"/>
                    <a:pt x="1035" y="522"/>
                  </a:cubicBezTo>
                  <a:cubicBezTo>
                    <a:pt x="1049" y="551"/>
                    <a:pt x="1061" y="590"/>
                    <a:pt x="1096" y="601"/>
                  </a:cubicBezTo>
                  <a:cubicBezTo>
                    <a:pt x="1130" y="611"/>
                    <a:pt x="1168" y="574"/>
                    <a:pt x="1180" y="546"/>
                  </a:cubicBezTo>
                  <a:cubicBezTo>
                    <a:pt x="1176" y="577"/>
                    <a:pt x="1204" y="598"/>
                    <a:pt x="1232" y="599"/>
                  </a:cubicBezTo>
                  <a:cubicBezTo>
                    <a:pt x="1265" y="601"/>
                    <a:pt x="1304" y="567"/>
                    <a:pt x="1319" y="540"/>
                  </a:cubicBezTo>
                  <a:cubicBezTo>
                    <a:pt x="1351" y="609"/>
                    <a:pt x="1436" y="605"/>
                    <a:pt x="1462" y="534"/>
                  </a:cubicBezTo>
                  <a:cubicBezTo>
                    <a:pt x="1478" y="578"/>
                    <a:pt x="1577" y="563"/>
                    <a:pt x="1607" y="543"/>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727" name="Freeform 848"/>
            <p:cNvSpPr/>
            <p:nvPr/>
          </p:nvSpPr>
          <p:spPr>
            <a:xfrm>
              <a:off x="6600019" y="5939858"/>
              <a:ext cx="5715" cy="41907"/>
            </a:xfrm>
            <a:custGeom>
              <a:avLst/>
              <a:gdLst/>
              <a:ahLst/>
              <a:cxnLst>
                <a:cxn ang="0">
                  <a:pos x="0" y="0"/>
                </a:cxn>
                <a:cxn ang="0">
                  <a:pos x="2147483646" y="2147483646"/>
                </a:cxn>
              </a:cxnLst>
              <a:pathLst>
                <a:path w="2" h="15">
                  <a:moveTo>
                    <a:pt x="0" y="0"/>
                  </a:moveTo>
                  <a:cubicBezTo>
                    <a:pt x="0" y="5"/>
                    <a:pt x="0" y="10"/>
                    <a:pt x="2"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28" name="Freeform 849"/>
            <p:cNvSpPr/>
            <p:nvPr/>
          </p:nvSpPr>
          <p:spPr>
            <a:xfrm>
              <a:off x="6706691" y="5951287"/>
              <a:ext cx="5715" cy="43812"/>
            </a:xfrm>
            <a:custGeom>
              <a:avLst/>
              <a:gdLst/>
              <a:ahLst/>
              <a:cxnLst>
                <a:cxn ang="0">
                  <a:pos x="0" y="0"/>
                </a:cxn>
                <a:cxn ang="0">
                  <a:pos x="2147483646" y="2147483646"/>
                </a:cxn>
              </a:cxnLst>
              <a:pathLst>
                <a:path w="2" h="16">
                  <a:moveTo>
                    <a:pt x="0" y="0"/>
                  </a:moveTo>
                  <a:cubicBezTo>
                    <a:pt x="0" y="5"/>
                    <a:pt x="0" y="11"/>
                    <a:pt x="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29" name="Freeform 850"/>
            <p:cNvSpPr/>
            <p:nvPr/>
          </p:nvSpPr>
          <p:spPr>
            <a:xfrm>
              <a:off x="6813363" y="5936048"/>
              <a:ext cx="9524" cy="34287"/>
            </a:xfrm>
            <a:custGeom>
              <a:avLst/>
              <a:gdLst/>
              <a:ahLst/>
              <a:cxnLst>
                <a:cxn ang="0">
                  <a:pos x="0" y="0"/>
                </a:cxn>
                <a:cxn ang="0">
                  <a:pos x="2147483646" y="2147483646"/>
                </a:cxn>
              </a:cxnLst>
              <a:pathLst>
                <a:path w="4" h="12">
                  <a:moveTo>
                    <a:pt x="0" y="0"/>
                  </a:moveTo>
                  <a:cubicBezTo>
                    <a:pt x="0" y="4"/>
                    <a:pt x="1"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0" name="Freeform 851"/>
            <p:cNvSpPr/>
            <p:nvPr/>
          </p:nvSpPr>
          <p:spPr>
            <a:xfrm>
              <a:off x="6958132" y="5917000"/>
              <a:ext cx="5715" cy="36192"/>
            </a:xfrm>
            <a:custGeom>
              <a:avLst/>
              <a:gdLst/>
              <a:ahLst/>
              <a:cxnLst>
                <a:cxn ang="0">
                  <a:pos x="2147483646" y="0"/>
                </a:cxn>
                <a:cxn ang="0">
                  <a:pos x="2147483646" y="2147483646"/>
                </a:cxn>
              </a:cxnLst>
              <a:pathLst>
                <a:path w="2" h="13">
                  <a:moveTo>
                    <a:pt x="1" y="0"/>
                  </a:moveTo>
                  <a:cubicBezTo>
                    <a:pt x="0" y="5"/>
                    <a:pt x="1"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1" name="Freeform 852"/>
            <p:cNvSpPr/>
            <p:nvPr/>
          </p:nvSpPr>
          <p:spPr>
            <a:xfrm>
              <a:off x="7093376" y="5924619"/>
              <a:ext cx="0" cy="36192"/>
            </a:xfrm>
            <a:custGeom>
              <a:avLst/>
              <a:gdLst/>
              <a:ahLst/>
              <a:cxnLst>
                <a:cxn ang="0">
                  <a:pos x="0" y="0"/>
                </a:cxn>
                <a:cxn ang="0">
                  <a:pos x="0" y="2147483646"/>
                </a:cxn>
              </a:cxnLst>
              <a:pathLst>
                <a:path w="1" h="13">
                  <a:moveTo>
                    <a:pt x="0"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2" name="Freeform 853"/>
            <p:cNvSpPr/>
            <p:nvPr/>
          </p:nvSpPr>
          <p:spPr>
            <a:xfrm>
              <a:off x="7211478" y="5964621"/>
              <a:ext cx="11429" cy="34287"/>
            </a:xfrm>
            <a:custGeom>
              <a:avLst/>
              <a:gdLst/>
              <a:ahLst/>
              <a:cxnLst>
                <a:cxn ang="0">
                  <a:pos x="0" y="0"/>
                </a:cxn>
                <a:cxn ang="0">
                  <a:pos x="2147483646" y="2147483646"/>
                </a:cxn>
              </a:cxnLst>
              <a:pathLst>
                <a:path w="4" h="12">
                  <a:moveTo>
                    <a:pt x="0" y="0"/>
                  </a:moveTo>
                  <a:cubicBezTo>
                    <a:pt x="0" y="5"/>
                    <a:pt x="1" y="9"/>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3" name="Freeform 854"/>
            <p:cNvSpPr/>
            <p:nvPr/>
          </p:nvSpPr>
          <p:spPr>
            <a:xfrm>
              <a:off x="7365771" y="5941763"/>
              <a:ext cx="13334" cy="40002"/>
            </a:xfrm>
            <a:custGeom>
              <a:avLst/>
              <a:gdLst/>
              <a:ahLst/>
              <a:cxnLst>
                <a:cxn ang="0">
                  <a:pos x="0" y="0"/>
                </a:cxn>
                <a:cxn ang="0">
                  <a:pos x="2147483646" y="2147483646"/>
                </a:cxn>
              </a:cxnLst>
              <a:pathLst>
                <a:path w="5" h="14">
                  <a:moveTo>
                    <a:pt x="0" y="0"/>
                  </a:moveTo>
                  <a:cubicBezTo>
                    <a:pt x="1" y="5"/>
                    <a:pt x="3" y="9"/>
                    <a:pt x="5"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4" name="Freeform 855"/>
            <p:cNvSpPr/>
            <p:nvPr/>
          </p:nvSpPr>
          <p:spPr>
            <a:xfrm>
              <a:off x="7493396" y="5924619"/>
              <a:ext cx="11429" cy="28573"/>
            </a:xfrm>
            <a:custGeom>
              <a:avLst/>
              <a:gdLst/>
              <a:ahLst/>
              <a:cxnLst>
                <a:cxn ang="0">
                  <a:pos x="0" y="0"/>
                </a:cxn>
                <a:cxn ang="0">
                  <a:pos x="2147483646" y="2147483646"/>
                </a:cxn>
              </a:cxnLst>
              <a:pathLst>
                <a:path w="4" h="10">
                  <a:moveTo>
                    <a:pt x="0" y="0"/>
                  </a:moveTo>
                  <a:cubicBezTo>
                    <a:pt x="1" y="3"/>
                    <a:pt x="3" y="7"/>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5" name="Freeform 856"/>
            <p:cNvSpPr/>
            <p:nvPr/>
          </p:nvSpPr>
          <p:spPr>
            <a:xfrm>
              <a:off x="7636261" y="5899856"/>
              <a:ext cx="13334" cy="30478"/>
            </a:xfrm>
            <a:custGeom>
              <a:avLst/>
              <a:gdLst/>
              <a:ahLst/>
              <a:cxnLst>
                <a:cxn ang="0">
                  <a:pos x="0" y="0"/>
                </a:cxn>
                <a:cxn ang="0">
                  <a:pos x="2147483646" y="2147483646"/>
                </a:cxn>
              </a:cxnLst>
              <a:pathLst>
                <a:path w="5" h="11">
                  <a:moveTo>
                    <a:pt x="0" y="0"/>
                  </a:moveTo>
                  <a:cubicBezTo>
                    <a:pt x="1" y="4"/>
                    <a:pt x="3" y="9"/>
                    <a:pt x="5"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6" name="Freeform 857"/>
            <p:cNvSpPr/>
            <p:nvPr/>
          </p:nvSpPr>
          <p:spPr>
            <a:xfrm>
              <a:off x="7752457" y="5899856"/>
              <a:ext cx="24763" cy="51431"/>
            </a:xfrm>
            <a:custGeom>
              <a:avLst/>
              <a:gdLst/>
              <a:ahLst/>
              <a:cxnLst>
                <a:cxn ang="0">
                  <a:pos x="0" y="0"/>
                </a:cxn>
                <a:cxn ang="0">
                  <a:pos x="2147483646" y="2147483646"/>
                </a:cxn>
              </a:cxnLst>
              <a:pathLst>
                <a:path w="9" h="18">
                  <a:moveTo>
                    <a:pt x="0" y="0"/>
                  </a:moveTo>
                  <a:cubicBezTo>
                    <a:pt x="3" y="6"/>
                    <a:pt x="6" y="12"/>
                    <a:pt x="9"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7" name="Freeform 858"/>
            <p:cNvSpPr/>
            <p:nvPr/>
          </p:nvSpPr>
          <p:spPr>
            <a:xfrm>
              <a:off x="7944848" y="5852235"/>
              <a:ext cx="17144" cy="40002"/>
            </a:xfrm>
            <a:custGeom>
              <a:avLst/>
              <a:gdLst/>
              <a:ahLst/>
              <a:cxnLst>
                <a:cxn ang="0">
                  <a:pos x="0" y="0"/>
                </a:cxn>
                <a:cxn ang="0">
                  <a:pos x="2147483646" y="2147483646"/>
                </a:cxn>
              </a:cxnLst>
              <a:pathLst>
                <a:path w="6" h="14">
                  <a:moveTo>
                    <a:pt x="0" y="0"/>
                  </a:moveTo>
                  <a:cubicBezTo>
                    <a:pt x="2" y="5"/>
                    <a:pt x="3" y="9"/>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8" name="Freeform 859"/>
            <p:cNvSpPr/>
            <p:nvPr/>
          </p:nvSpPr>
          <p:spPr>
            <a:xfrm>
              <a:off x="8106760" y="5827471"/>
              <a:ext cx="43812" cy="64765"/>
            </a:xfrm>
            <a:custGeom>
              <a:avLst/>
              <a:gdLst/>
              <a:ahLst/>
              <a:cxnLst>
                <a:cxn ang="0">
                  <a:pos x="0" y="0"/>
                </a:cxn>
                <a:cxn ang="0">
                  <a:pos x="2147483646" y="2147483646"/>
                </a:cxn>
              </a:cxnLst>
              <a:pathLst>
                <a:path w="16" h="23">
                  <a:moveTo>
                    <a:pt x="0" y="0"/>
                  </a:moveTo>
                  <a:cubicBezTo>
                    <a:pt x="5" y="8"/>
                    <a:pt x="10" y="16"/>
                    <a:pt x="16" y="2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39" name="Freeform 860"/>
            <p:cNvSpPr/>
            <p:nvPr/>
          </p:nvSpPr>
          <p:spPr>
            <a:xfrm>
              <a:off x="8293436" y="5821757"/>
              <a:ext cx="24763" cy="41907"/>
            </a:xfrm>
            <a:custGeom>
              <a:avLst/>
              <a:gdLst/>
              <a:ahLst/>
              <a:cxnLst>
                <a:cxn ang="0">
                  <a:pos x="0" y="0"/>
                </a:cxn>
                <a:cxn ang="0">
                  <a:pos x="2147483646" y="2147483646"/>
                </a:cxn>
              </a:cxnLst>
              <a:pathLst>
                <a:path w="9" h="15">
                  <a:moveTo>
                    <a:pt x="0" y="0"/>
                  </a:moveTo>
                  <a:cubicBezTo>
                    <a:pt x="4" y="4"/>
                    <a:pt x="8" y="9"/>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0" name="Freeform 861"/>
            <p:cNvSpPr/>
            <p:nvPr/>
          </p:nvSpPr>
          <p:spPr>
            <a:xfrm>
              <a:off x="7944848" y="5758897"/>
              <a:ext cx="0" cy="15239"/>
            </a:xfrm>
            <a:custGeom>
              <a:avLst/>
              <a:gdLst/>
              <a:ahLst/>
              <a:cxnLst>
                <a:cxn ang="0">
                  <a:pos x="0" y="0"/>
                </a:cxn>
                <a:cxn ang="0">
                  <a:pos x="0" y="2147483646"/>
                </a:cxn>
              </a:cxnLst>
              <a:pathLst>
                <a:path w="1" h="6">
                  <a:moveTo>
                    <a:pt x="0" y="0"/>
                  </a:moveTo>
                  <a:cubicBezTo>
                    <a:pt x="0" y="2"/>
                    <a:pt x="0"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1" name="Freeform 862"/>
            <p:cNvSpPr/>
            <p:nvPr/>
          </p:nvSpPr>
          <p:spPr>
            <a:xfrm>
              <a:off x="8057234" y="5726514"/>
              <a:ext cx="0" cy="22858"/>
            </a:xfrm>
            <a:custGeom>
              <a:avLst/>
              <a:gdLst/>
              <a:ahLst/>
              <a:cxnLst>
                <a:cxn ang="0">
                  <a:pos x="0" y="0"/>
                </a:cxn>
                <a:cxn ang="0">
                  <a:pos x="0" y="2147483646"/>
                </a:cxn>
              </a:cxnLst>
              <a:pathLst>
                <a:path w="1" h="8">
                  <a:moveTo>
                    <a:pt x="0" y="0"/>
                  </a:moveTo>
                  <a:cubicBezTo>
                    <a:pt x="0"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2" name="Freeform 863"/>
            <p:cNvSpPr/>
            <p:nvPr/>
          </p:nvSpPr>
          <p:spPr>
            <a:xfrm>
              <a:off x="8129619" y="5713180"/>
              <a:ext cx="1905" cy="3810"/>
            </a:xfrm>
            <a:custGeom>
              <a:avLst/>
              <a:gdLst/>
              <a:ahLst/>
              <a:cxnLst>
                <a:cxn ang="0">
                  <a:pos x="0" y="0"/>
                </a:cxn>
                <a:cxn ang="0">
                  <a:pos x="2147483646" y="2147483646"/>
                </a:cxn>
              </a:cxnLst>
              <a:pathLst>
                <a:path w="1" h="1">
                  <a:moveTo>
                    <a:pt x="0" y="0"/>
                  </a:moveTo>
                  <a:cubicBezTo>
                    <a:pt x="0" y="0"/>
                    <a:pt x="1" y="1"/>
                    <a:pt x="1"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3" name="Freeform 864"/>
            <p:cNvSpPr/>
            <p:nvPr/>
          </p:nvSpPr>
          <p:spPr>
            <a:xfrm>
              <a:off x="7422917" y="5827471"/>
              <a:ext cx="5715" cy="13334"/>
            </a:xfrm>
            <a:custGeom>
              <a:avLst/>
              <a:gdLst/>
              <a:ahLst/>
              <a:cxnLst>
                <a:cxn ang="0">
                  <a:pos x="2147483646" y="0"/>
                </a:cxn>
                <a:cxn ang="0">
                  <a:pos x="0" y="2147483646"/>
                </a:cxn>
              </a:cxnLst>
              <a:pathLst>
                <a:path w="2" h="5">
                  <a:moveTo>
                    <a:pt x="1" y="0"/>
                  </a:moveTo>
                  <a:cubicBezTo>
                    <a:pt x="2" y="2"/>
                    <a:pt x="1"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4" name="Freeform 865"/>
            <p:cNvSpPr/>
            <p:nvPr/>
          </p:nvSpPr>
          <p:spPr>
            <a:xfrm>
              <a:off x="7504826" y="5804613"/>
              <a:ext cx="5715" cy="22858"/>
            </a:xfrm>
            <a:custGeom>
              <a:avLst/>
              <a:gdLst/>
              <a:ahLst/>
              <a:cxnLst>
                <a:cxn ang="0">
                  <a:pos x="0" y="0"/>
                </a:cxn>
                <a:cxn ang="0">
                  <a:pos x="2147483646" y="2147483646"/>
                </a:cxn>
              </a:cxnLst>
              <a:pathLst>
                <a:path w="2" h="8">
                  <a:moveTo>
                    <a:pt x="0" y="0"/>
                  </a:moveTo>
                  <a:cubicBezTo>
                    <a:pt x="0" y="2"/>
                    <a:pt x="1" y="5"/>
                    <a:pt x="2"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5" name="Freeform 866"/>
            <p:cNvSpPr/>
            <p:nvPr/>
          </p:nvSpPr>
          <p:spPr>
            <a:xfrm>
              <a:off x="7567686" y="5798899"/>
              <a:ext cx="0" cy="9524"/>
            </a:xfrm>
            <a:custGeom>
              <a:avLst/>
              <a:gdLst/>
              <a:ahLst/>
              <a:cxnLst>
                <a:cxn ang="0">
                  <a:pos x="0" y="0"/>
                </a:cxn>
                <a:cxn ang="0">
                  <a:pos x="0" y="2147483646"/>
                </a:cxn>
              </a:cxnLst>
              <a:pathLst>
                <a:path w="1" h="3">
                  <a:moveTo>
                    <a:pt x="0" y="0"/>
                  </a:moveTo>
                  <a:cubicBezTo>
                    <a:pt x="0" y="1"/>
                    <a:pt x="0" y="2"/>
                    <a:pt x="0"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6" name="Freeform 867"/>
            <p:cNvSpPr/>
            <p:nvPr/>
          </p:nvSpPr>
          <p:spPr>
            <a:xfrm>
              <a:off x="7041945" y="5819852"/>
              <a:ext cx="1905" cy="17144"/>
            </a:xfrm>
            <a:custGeom>
              <a:avLst/>
              <a:gdLst/>
              <a:ahLst/>
              <a:cxnLst>
                <a:cxn ang="0">
                  <a:pos x="0" y="2147483646"/>
                </a:cxn>
                <a:cxn ang="0">
                  <a:pos x="2147483646" y="0"/>
                </a:cxn>
              </a:cxnLst>
              <a:pathLst>
                <a:path w="1" h="6">
                  <a:moveTo>
                    <a:pt x="0" y="6"/>
                  </a:moveTo>
                  <a:cubicBezTo>
                    <a:pt x="0" y="4"/>
                    <a:pt x="0" y="2"/>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7" name="Freeform 868"/>
            <p:cNvSpPr/>
            <p:nvPr/>
          </p:nvSpPr>
          <p:spPr>
            <a:xfrm>
              <a:off x="6156187" y="6126534"/>
              <a:ext cx="3810" cy="36192"/>
            </a:xfrm>
            <a:custGeom>
              <a:avLst/>
              <a:gdLst/>
              <a:ahLst/>
              <a:cxnLst>
                <a:cxn ang="0">
                  <a:pos x="2147483646" y="0"/>
                </a:cxn>
                <a:cxn ang="0">
                  <a:pos x="0" y="2147483646"/>
                </a:cxn>
              </a:cxnLst>
              <a:pathLst>
                <a:path w="1" h="13">
                  <a:moveTo>
                    <a:pt x="1" y="0"/>
                  </a:moveTo>
                  <a:cubicBezTo>
                    <a:pt x="0" y="4"/>
                    <a:pt x="0" y="8"/>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8" name="Freeform 869"/>
            <p:cNvSpPr/>
            <p:nvPr/>
          </p:nvSpPr>
          <p:spPr>
            <a:xfrm>
              <a:off x="6272383" y="6134153"/>
              <a:ext cx="7619" cy="30478"/>
            </a:xfrm>
            <a:custGeom>
              <a:avLst/>
              <a:gdLst/>
              <a:ahLst/>
              <a:cxnLst>
                <a:cxn ang="0">
                  <a:pos x="2147483646" y="0"/>
                </a:cxn>
                <a:cxn ang="0">
                  <a:pos x="2147483646" y="2147483646"/>
                </a:cxn>
              </a:cxnLst>
              <a:pathLst>
                <a:path w="3" h="11">
                  <a:moveTo>
                    <a:pt x="1" y="0"/>
                  </a:moveTo>
                  <a:cubicBezTo>
                    <a:pt x="0" y="4"/>
                    <a:pt x="1" y="8"/>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49" name="Freeform 870"/>
            <p:cNvSpPr/>
            <p:nvPr/>
          </p:nvSpPr>
          <p:spPr>
            <a:xfrm>
              <a:off x="6388579" y="6143678"/>
              <a:ext cx="11429" cy="26668"/>
            </a:xfrm>
            <a:custGeom>
              <a:avLst/>
              <a:gdLst/>
              <a:ahLst/>
              <a:cxnLst>
                <a:cxn ang="0">
                  <a:pos x="0" y="0"/>
                </a:cxn>
                <a:cxn ang="0">
                  <a:pos x="2147483646" y="2147483646"/>
                </a:cxn>
              </a:cxnLst>
              <a:pathLst>
                <a:path w="4" h="10">
                  <a:moveTo>
                    <a:pt x="0" y="0"/>
                  </a:moveTo>
                  <a:cubicBezTo>
                    <a:pt x="0" y="4"/>
                    <a:pt x="2" y="8"/>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0" name="Freeform 871"/>
            <p:cNvSpPr/>
            <p:nvPr/>
          </p:nvSpPr>
          <p:spPr>
            <a:xfrm>
              <a:off x="6516205" y="6113200"/>
              <a:ext cx="26668" cy="41907"/>
            </a:xfrm>
            <a:custGeom>
              <a:avLst/>
              <a:gdLst/>
              <a:ahLst/>
              <a:cxnLst>
                <a:cxn ang="0">
                  <a:pos x="0" y="0"/>
                </a:cxn>
                <a:cxn ang="0">
                  <a:pos x="2147483646" y="2147483646"/>
                </a:cxn>
              </a:cxnLst>
              <a:pathLst>
                <a:path w="9" h="15">
                  <a:moveTo>
                    <a:pt x="0" y="0"/>
                  </a:moveTo>
                  <a:cubicBezTo>
                    <a:pt x="2" y="6"/>
                    <a:pt x="4" y="12"/>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1" name="Freeform 872"/>
            <p:cNvSpPr/>
            <p:nvPr/>
          </p:nvSpPr>
          <p:spPr>
            <a:xfrm>
              <a:off x="6693357" y="6107485"/>
              <a:ext cx="13334" cy="41907"/>
            </a:xfrm>
            <a:custGeom>
              <a:avLst/>
              <a:gdLst/>
              <a:ahLst/>
              <a:cxnLst>
                <a:cxn ang="0">
                  <a:pos x="0" y="0"/>
                </a:cxn>
                <a:cxn ang="0">
                  <a:pos x="2147483646" y="2147483646"/>
                </a:cxn>
              </a:cxnLst>
              <a:pathLst>
                <a:path w="5" h="15">
                  <a:moveTo>
                    <a:pt x="0" y="0"/>
                  </a:moveTo>
                  <a:cubicBezTo>
                    <a:pt x="0" y="6"/>
                    <a:pt x="1" y="11"/>
                    <a:pt x="5"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2" name="Freeform 873"/>
            <p:cNvSpPr/>
            <p:nvPr/>
          </p:nvSpPr>
          <p:spPr>
            <a:xfrm>
              <a:off x="6880033" y="6118914"/>
              <a:ext cx="13334" cy="43812"/>
            </a:xfrm>
            <a:custGeom>
              <a:avLst/>
              <a:gdLst/>
              <a:ahLst/>
              <a:cxnLst>
                <a:cxn ang="0">
                  <a:pos x="0" y="0"/>
                </a:cxn>
                <a:cxn ang="0">
                  <a:pos x="2147483646" y="2147483646"/>
                </a:cxn>
              </a:cxnLst>
              <a:pathLst>
                <a:path w="5" h="16">
                  <a:moveTo>
                    <a:pt x="0" y="0"/>
                  </a:moveTo>
                  <a:cubicBezTo>
                    <a:pt x="1" y="6"/>
                    <a:pt x="1" y="12"/>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3" name="Freeform 874"/>
            <p:cNvSpPr/>
            <p:nvPr/>
          </p:nvSpPr>
          <p:spPr>
            <a:xfrm>
              <a:off x="7047660" y="6126534"/>
              <a:ext cx="9524" cy="49526"/>
            </a:xfrm>
            <a:custGeom>
              <a:avLst/>
              <a:gdLst/>
              <a:ahLst/>
              <a:cxnLst>
                <a:cxn ang="0">
                  <a:pos x="0" y="0"/>
                </a:cxn>
                <a:cxn ang="0">
                  <a:pos x="2147483646" y="2147483646"/>
                </a:cxn>
              </a:cxnLst>
              <a:pathLst>
                <a:path w="4" h="18">
                  <a:moveTo>
                    <a:pt x="0" y="0"/>
                  </a:moveTo>
                  <a:cubicBezTo>
                    <a:pt x="0" y="7"/>
                    <a:pt x="1" y="12"/>
                    <a:pt x="4"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4" name="Freeform 875"/>
            <p:cNvSpPr/>
            <p:nvPr/>
          </p:nvSpPr>
          <p:spPr>
            <a:xfrm>
              <a:off x="7188619" y="6139868"/>
              <a:ext cx="11429" cy="45717"/>
            </a:xfrm>
            <a:custGeom>
              <a:avLst/>
              <a:gdLst/>
              <a:ahLst/>
              <a:cxnLst>
                <a:cxn ang="0">
                  <a:pos x="0" y="0"/>
                </a:cxn>
                <a:cxn ang="0">
                  <a:pos x="2147483646" y="2147483646"/>
                </a:cxn>
              </a:cxnLst>
              <a:pathLst>
                <a:path w="4" h="16">
                  <a:moveTo>
                    <a:pt x="0" y="0"/>
                  </a:moveTo>
                  <a:cubicBezTo>
                    <a:pt x="0" y="6"/>
                    <a:pt x="1" y="11"/>
                    <a:pt x="4"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5" name="Freeform 876"/>
            <p:cNvSpPr/>
            <p:nvPr/>
          </p:nvSpPr>
          <p:spPr>
            <a:xfrm>
              <a:off x="7325769" y="6155107"/>
              <a:ext cx="17144" cy="19049"/>
            </a:xfrm>
            <a:custGeom>
              <a:avLst/>
              <a:gdLst/>
              <a:ahLst/>
              <a:cxnLst>
                <a:cxn ang="0">
                  <a:pos x="0" y="0"/>
                </a:cxn>
                <a:cxn ang="0">
                  <a:pos x="2147483646" y="2147483646"/>
                </a:cxn>
              </a:cxnLst>
              <a:pathLst>
                <a:path w="6" h="7">
                  <a:moveTo>
                    <a:pt x="0" y="0"/>
                  </a:moveTo>
                  <a:cubicBezTo>
                    <a:pt x="1" y="3"/>
                    <a:pt x="3" y="6"/>
                    <a:pt x="6"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6" name="Freeform 877"/>
            <p:cNvSpPr/>
            <p:nvPr/>
          </p:nvSpPr>
          <p:spPr>
            <a:xfrm>
              <a:off x="7489587" y="6107485"/>
              <a:ext cx="17144" cy="41907"/>
            </a:xfrm>
            <a:custGeom>
              <a:avLst/>
              <a:gdLst/>
              <a:ahLst/>
              <a:cxnLst>
                <a:cxn ang="0">
                  <a:pos x="0" y="0"/>
                </a:cxn>
                <a:cxn ang="0">
                  <a:pos x="2147483646" y="2147483646"/>
                </a:cxn>
              </a:cxnLst>
              <a:pathLst>
                <a:path w="6" h="15">
                  <a:moveTo>
                    <a:pt x="0" y="0"/>
                  </a:moveTo>
                  <a:cubicBezTo>
                    <a:pt x="1" y="5"/>
                    <a:pt x="3" y="11"/>
                    <a:pt x="6"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7" name="Freeform 878"/>
            <p:cNvSpPr/>
            <p:nvPr/>
          </p:nvSpPr>
          <p:spPr>
            <a:xfrm>
              <a:off x="7600068" y="6096056"/>
              <a:ext cx="13334" cy="32383"/>
            </a:xfrm>
            <a:custGeom>
              <a:avLst/>
              <a:gdLst/>
              <a:ahLst/>
              <a:cxnLst>
                <a:cxn ang="0">
                  <a:pos x="0" y="0"/>
                </a:cxn>
                <a:cxn ang="0">
                  <a:pos x="2147483646" y="2147483646"/>
                </a:cxn>
              </a:cxnLst>
              <a:pathLst>
                <a:path w="5" h="12">
                  <a:moveTo>
                    <a:pt x="0" y="0"/>
                  </a:moveTo>
                  <a:cubicBezTo>
                    <a:pt x="1" y="5"/>
                    <a:pt x="3" y="9"/>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8" name="Freeform 879"/>
            <p:cNvSpPr/>
            <p:nvPr/>
          </p:nvSpPr>
          <p:spPr>
            <a:xfrm>
              <a:off x="7763886" y="6037006"/>
              <a:ext cx="38097" cy="40002"/>
            </a:xfrm>
            <a:custGeom>
              <a:avLst/>
              <a:gdLst/>
              <a:ahLst/>
              <a:cxnLst>
                <a:cxn ang="0">
                  <a:pos x="0" y="0"/>
                </a:cxn>
                <a:cxn ang="0">
                  <a:pos x="2147483646" y="2147483646"/>
                </a:cxn>
              </a:cxnLst>
              <a:pathLst>
                <a:path w="14" h="14">
                  <a:moveTo>
                    <a:pt x="0" y="0"/>
                  </a:moveTo>
                  <a:cubicBezTo>
                    <a:pt x="3" y="6"/>
                    <a:pt x="7" y="13"/>
                    <a:pt x="1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59" name="Freeform 880"/>
            <p:cNvSpPr/>
            <p:nvPr/>
          </p:nvSpPr>
          <p:spPr>
            <a:xfrm>
              <a:off x="7944848" y="6000813"/>
              <a:ext cx="30478" cy="53336"/>
            </a:xfrm>
            <a:custGeom>
              <a:avLst/>
              <a:gdLst/>
              <a:ahLst/>
              <a:cxnLst>
                <a:cxn ang="0">
                  <a:pos x="0" y="0"/>
                </a:cxn>
                <a:cxn ang="0">
                  <a:pos x="2147483646" y="2147483646"/>
                </a:cxn>
              </a:cxnLst>
              <a:pathLst>
                <a:path w="11" h="19">
                  <a:moveTo>
                    <a:pt x="0" y="0"/>
                  </a:moveTo>
                  <a:cubicBezTo>
                    <a:pt x="2" y="7"/>
                    <a:pt x="7" y="13"/>
                    <a:pt x="11"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0" name="Freeform 881"/>
            <p:cNvSpPr/>
            <p:nvPr/>
          </p:nvSpPr>
          <p:spPr>
            <a:xfrm>
              <a:off x="8070568" y="5995099"/>
              <a:ext cx="13334" cy="28573"/>
            </a:xfrm>
            <a:custGeom>
              <a:avLst/>
              <a:gdLst/>
              <a:ahLst/>
              <a:cxnLst>
                <a:cxn ang="0">
                  <a:pos x="0" y="0"/>
                </a:cxn>
                <a:cxn ang="0">
                  <a:pos x="2147483646" y="2147483646"/>
                </a:cxn>
              </a:cxnLst>
              <a:pathLst>
                <a:path w="5" h="10">
                  <a:moveTo>
                    <a:pt x="0" y="0"/>
                  </a:moveTo>
                  <a:cubicBezTo>
                    <a:pt x="2" y="3"/>
                    <a:pt x="4" y="7"/>
                    <a:pt x="5"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1" name="Freeform 882"/>
            <p:cNvSpPr/>
            <p:nvPr/>
          </p:nvSpPr>
          <p:spPr>
            <a:xfrm>
              <a:off x="8192479" y="5976050"/>
              <a:ext cx="20953" cy="13334"/>
            </a:xfrm>
            <a:custGeom>
              <a:avLst/>
              <a:gdLst/>
              <a:ahLst/>
              <a:cxnLst>
                <a:cxn ang="0">
                  <a:pos x="0" y="0"/>
                </a:cxn>
                <a:cxn ang="0">
                  <a:pos x="2147483646" y="2147483646"/>
                </a:cxn>
              </a:cxnLst>
              <a:pathLst>
                <a:path w="7" h="5">
                  <a:moveTo>
                    <a:pt x="0" y="0"/>
                  </a:moveTo>
                  <a:cubicBezTo>
                    <a:pt x="3" y="2"/>
                    <a:pt x="5" y="3"/>
                    <a:pt x="7"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2" name="Freeform 883"/>
            <p:cNvSpPr/>
            <p:nvPr/>
          </p:nvSpPr>
          <p:spPr>
            <a:xfrm>
              <a:off x="8453444" y="5678893"/>
              <a:ext cx="7619" cy="32383"/>
            </a:xfrm>
            <a:custGeom>
              <a:avLst/>
              <a:gdLst/>
              <a:ahLst/>
              <a:cxnLst>
                <a:cxn ang="0">
                  <a:pos x="2147483646" y="0"/>
                </a:cxn>
                <a:cxn ang="0">
                  <a:pos x="0" y="2147483646"/>
                </a:cxn>
              </a:cxnLst>
              <a:pathLst>
                <a:path w="3" h="11">
                  <a:moveTo>
                    <a:pt x="3" y="0"/>
                  </a:moveTo>
                  <a:cubicBezTo>
                    <a:pt x="2" y="3"/>
                    <a:pt x="1"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3" name="Freeform 884"/>
            <p:cNvSpPr/>
            <p:nvPr/>
          </p:nvSpPr>
          <p:spPr>
            <a:xfrm>
              <a:off x="8537258" y="5635081"/>
              <a:ext cx="15239" cy="28573"/>
            </a:xfrm>
            <a:custGeom>
              <a:avLst/>
              <a:gdLst/>
              <a:ahLst/>
              <a:cxnLst>
                <a:cxn ang="0">
                  <a:pos x="0" y="0"/>
                </a:cxn>
                <a:cxn ang="0">
                  <a:pos x="2147483646" y="2147483646"/>
                </a:cxn>
              </a:cxnLst>
              <a:pathLst>
                <a:path w="6" h="10">
                  <a:moveTo>
                    <a:pt x="0" y="0"/>
                  </a:moveTo>
                  <a:cubicBezTo>
                    <a:pt x="2" y="4"/>
                    <a:pt x="3" y="7"/>
                    <a:pt x="6"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4" name="Freeform 885"/>
            <p:cNvSpPr/>
            <p:nvPr/>
          </p:nvSpPr>
          <p:spPr>
            <a:xfrm>
              <a:off x="8630596" y="5610318"/>
              <a:ext cx="20953" cy="19049"/>
            </a:xfrm>
            <a:custGeom>
              <a:avLst/>
              <a:gdLst/>
              <a:ahLst/>
              <a:cxnLst>
                <a:cxn ang="0">
                  <a:pos x="0" y="0"/>
                </a:cxn>
                <a:cxn ang="0">
                  <a:pos x="2147483646" y="2147483646"/>
                </a:cxn>
              </a:cxnLst>
              <a:pathLst>
                <a:path w="7" h="7">
                  <a:moveTo>
                    <a:pt x="0" y="0"/>
                  </a:moveTo>
                  <a:cubicBezTo>
                    <a:pt x="2" y="3"/>
                    <a:pt x="4" y="5"/>
                    <a:pt x="7"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5" name="Freeform 886"/>
            <p:cNvSpPr/>
            <p:nvPr/>
          </p:nvSpPr>
          <p:spPr>
            <a:xfrm>
              <a:off x="8712505" y="5606508"/>
              <a:ext cx="5715" cy="22858"/>
            </a:xfrm>
            <a:custGeom>
              <a:avLst/>
              <a:gdLst/>
              <a:ahLst/>
              <a:cxnLst>
                <a:cxn ang="0">
                  <a:pos x="0" y="0"/>
                </a:cxn>
                <a:cxn ang="0">
                  <a:pos x="2147483646" y="2147483646"/>
                </a:cxn>
              </a:cxnLst>
              <a:pathLst>
                <a:path w="2" h="8">
                  <a:moveTo>
                    <a:pt x="0" y="0"/>
                  </a:moveTo>
                  <a:cubicBezTo>
                    <a:pt x="1" y="2"/>
                    <a:pt x="2" y="5"/>
                    <a:pt x="2"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6" name="Freeform 887"/>
            <p:cNvSpPr/>
            <p:nvPr/>
          </p:nvSpPr>
          <p:spPr>
            <a:xfrm>
              <a:off x="8984899" y="5497931"/>
              <a:ext cx="3810" cy="36192"/>
            </a:xfrm>
            <a:custGeom>
              <a:avLst/>
              <a:gdLst/>
              <a:ahLst/>
              <a:cxnLst>
                <a:cxn ang="0">
                  <a:pos x="0" y="0"/>
                </a:cxn>
                <a:cxn ang="0">
                  <a:pos x="0" y="2147483646"/>
                </a:cxn>
              </a:cxnLst>
              <a:pathLst>
                <a:path w="1" h="13">
                  <a:moveTo>
                    <a:pt x="0" y="0"/>
                  </a:moveTo>
                  <a:cubicBezTo>
                    <a:pt x="1" y="4"/>
                    <a:pt x="0"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7" name="Freeform 888"/>
            <p:cNvSpPr/>
            <p:nvPr/>
          </p:nvSpPr>
          <p:spPr>
            <a:xfrm>
              <a:off x="9062998" y="5471263"/>
              <a:ext cx="11429" cy="30478"/>
            </a:xfrm>
            <a:custGeom>
              <a:avLst/>
              <a:gdLst/>
              <a:ahLst/>
              <a:cxnLst>
                <a:cxn ang="0">
                  <a:pos x="0" y="0"/>
                </a:cxn>
                <a:cxn ang="0">
                  <a:pos x="2147483646" y="2147483646"/>
                </a:cxn>
              </a:cxnLst>
              <a:pathLst>
                <a:path w="4" h="11">
                  <a:moveTo>
                    <a:pt x="0" y="0"/>
                  </a:moveTo>
                  <a:cubicBezTo>
                    <a:pt x="0" y="5"/>
                    <a:pt x="1" y="9"/>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8" name="Freeform 889"/>
            <p:cNvSpPr/>
            <p:nvPr/>
          </p:nvSpPr>
          <p:spPr>
            <a:xfrm>
              <a:off x="9163956" y="5461739"/>
              <a:ext cx="5715" cy="19049"/>
            </a:xfrm>
            <a:custGeom>
              <a:avLst/>
              <a:gdLst/>
              <a:ahLst/>
              <a:cxnLst>
                <a:cxn ang="0">
                  <a:pos x="2147483646" y="0"/>
                </a:cxn>
                <a:cxn ang="0">
                  <a:pos x="2147483646" y="2147483646"/>
                </a:cxn>
              </a:cxnLst>
              <a:pathLst>
                <a:path w="2" h="7">
                  <a:moveTo>
                    <a:pt x="1" y="0"/>
                  </a:moveTo>
                  <a:cubicBezTo>
                    <a:pt x="0" y="3"/>
                    <a:pt x="0" y="6"/>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69" name="Freeform 890"/>
            <p:cNvSpPr/>
            <p:nvPr/>
          </p:nvSpPr>
          <p:spPr>
            <a:xfrm>
              <a:off x="9236340" y="5454120"/>
              <a:ext cx="3810" cy="13334"/>
            </a:xfrm>
            <a:custGeom>
              <a:avLst/>
              <a:gdLst/>
              <a:ahLst/>
              <a:cxnLst>
                <a:cxn ang="0">
                  <a:pos x="0" y="0"/>
                </a:cxn>
                <a:cxn ang="0">
                  <a:pos x="2147483646" y="2147483646"/>
                </a:cxn>
              </a:cxnLst>
              <a:pathLst>
                <a:path w="1" h="5">
                  <a:moveTo>
                    <a:pt x="0" y="0"/>
                  </a:moveTo>
                  <a:cubicBezTo>
                    <a:pt x="1" y="1"/>
                    <a:pt x="1" y="3"/>
                    <a:pt x="1"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0" name="Freeform 891"/>
            <p:cNvSpPr/>
            <p:nvPr/>
          </p:nvSpPr>
          <p:spPr>
            <a:xfrm>
              <a:off x="9436350" y="5360782"/>
              <a:ext cx="5715" cy="36192"/>
            </a:xfrm>
            <a:custGeom>
              <a:avLst/>
              <a:gdLst/>
              <a:ahLst/>
              <a:cxnLst>
                <a:cxn ang="0">
                  <a:pos x="2147483646" y="0"/>
                </a:cxn>
                <a:cxn ang="0">
                  <a:pos x="2147483646" y="2147483646"/>
                </a:cxn>
              </a:cxnLst>
              <a:pathLst>
                <a:path w="2" h="13">
                  <a:moveTo>
                    <a:pt x="1" y="0"/>
                  </a:moveTo>
                  <a:cubicBezTo>
                    <a:pt x="0" y="5"/>
                    <a:pt x="1" y="10"/>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1" name="Freeform 892"/>
            <p:cNvSpPr/>
            <p:nvPr/>
          </p:nvSpPr>
          <p:spPr>
            <a:xfrm>
              <a:off x="9514450" y="5339828"/>
              <a:ext cx="11429" cy="32383"/>
            </a:xfrm>
            <a:custGeom>
              <a:avLst/>
              <a:gdLst/>
              <a:ahLst/>
              <a:cxnLst>
                <a:cxn ang="0">
                  <a:pos x="0" y="0"/>
                </a:cxn>
                <a:cxn ang="0">
                  <a:pos x="2147483646" y="2147483646"/>
                </a:cxn>
              </a:cxnLst>
              <a:pathLst>
                <a:path w="4" h="12">
                  <a:moveTo>
                    <a:pt x="0" y="0"/>
                  </a:moveTo>
                  <a:cubicBezTo>
                    <a:pt x="1" y="4"/>
                    <a:pt x="2"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2" name="Freeform 893"/>
            <p:cNvSpPr/>
            <p:nvPr/>
          </p:nvSpPr>
          <p:spPr>
            <a:xfrm>
              <a:off x="9615407" y="5336018"/>
              <a:ext cx="5715" cy="20953"/>
            </a:xfrm>
            <a:custGeom>
              <a:avLst/>
              <a:gdLst/>
              <a:ahLst/>
              <a:cxnLst>
                <a:cxn ang="0">
                  <a:pos x="0" y="0"/>
                </a:cxn>
                <a:cxn ang="0">
                  <a:pos x="2147483646" y="2147483646"/>
                </a:cxn>
              </a:cxnLst>
              <a:pathLst>
                <a:path w="2" h="7">
                  <a:moveTo>
                    <a:pt x="0" y="0"/>
                  </a:moveTo>
                  <a:cubicBezTo>
                    <a:pt x="1" y="2"/>
                    <a:pt x="2" y="4"/>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3" name="Freeform 894"/>
            <p:cNvSpPr/>
            <p:nvPr/>
          </p:nvSpPr>
          <p:spPr>
            <a:xfrm>
              <a:off x="9685887" y="5324589"/>
              <a:ext cx="5715" cy="32383"/>
            </a:xfrm>
            <a:custGeom>
              <a:avLst/>
              <a:gdLst/>
              <a:ahLst/>
              <a:cxnLst>
                <a:cxn ang="0">
                  <a:pos x="0" y="0"/>
                </a:cxn>
                <a:cxn ang="0">
                  <a:pos x="2147483646" y="2147483646"/>
                </a:cxn>
              </a:cxnLst>
              <a:pathLst>
                <a:path w="2" h="11">
                  <a:moveTo>
                    <a:pt x="0" y="0"/>
                  </a:moveTo>
                  <a:cubicBezTo>
                    <a:pt x="2" y="3"/>
                    <a:pt x="2" y="7"/>
                    <a:pt x="2"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4" name="Freeform 895"/>
            <p:cNvSpPr/>
            <p:nvPr/>
          </p:nvSpPr>
          <p:spPr>
            <a:xfrm>
              <a:off x="8436301" y="5804613"/>
              <a:ext cx="1905" cy="36192"/>
            </a:xfrm>
            <a:custGeom>
              <a:avLst/>
              <a:gdLst/>
              <a:ahLst/>
              <a:cxnLst>
                <a:cxn ang="0">
                  <a:pos x="0" y="0"/>
                </a:cxn>
                <a:cxn ang="0">
                  <a:pos x="2147483646" y="2147483646"/>
                </a:cxn>
              </a:cxnLst>
              <a:pathLst>
                <a:path w="1" h="13">
                  <a:moveTo>
                    <a:pt x="0" y="0"/>
                  </a:moveTo>
                  <a:cubicBezTo>
                    <a:pt x="1" y="4"/>
                    <a:pt x="1"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5" name="Freeform 896"/>
            <p:cNvSpPr/>
            <p:nvPr/>
          </p:nvSpPr>
          <p:spPr>
            <a:xfrm>
              <a:off x="8546782" y="5785565"/>
              <a:ext cx="17144" cy="45717"/>
            </a:xfrm>
            <a:custGeom>
              <a:avLst/>
              <a:gdLst/>
              <a:ahLst/>
              <a:cxnLst>
                <a:cxn ang="0">
                  <a:pos x="0" y="0"/>
                </a:cxn>
                <a:cxn ang="0">
                  <a:pos x="2147483646" y="2147483646"/>
                </a:cxn>
              </a:cxnLst>
              <a:pathLst>
                <a:path w="6" h="16">
                  <a:moveTo>
                    <a:pt x="0" y="0"/>
                  </a:moveTo>
                  <a:cubicBezTo>
                    <a:pt x="1" y="6"/>
                    <a:pt x="2"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6" name="Freeform 897"/>
            <p:cNvSpPr/>
            <p:nvPr/>
          </p:nvSpPr>
          <p:spPr>
            <a:xfrm>
              <a:off x="8653454" y="5774135"/>
              <a:ext cx="24763" cy="45717"/>
            </a:xfrm>
            <a:custGeom>
              <a:avLst/>
              <a:gdLst/>
              <a:ahLst/>
              <a:cxnLst>
                <a:cxn ang="0">
                  <a:pos x="0" y="0"/>
                </a:cxn>
                <a:cxn ang="0">
                  <a:pos x="2147483646" y="2147483646"/>
                </a:cxn>
              </a:cxnLst>
              <a:pathLst>
                <a:path w="9" h="16">
                  <a:moveTo>
                    <a:pt x="0" y="0"/>
                  </a:moveTo>
                  <a:cubicBezTo>
                    <a:pt x="2" y="6"/>
                    <a:pt x="3" y="13"/>
                    <a:pt x="9"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7" name="Freeform 898"/>
            <p:cNvSpPr/>
            <p:nvPr/>
          </p:nvSpPr>
          <p:spPr>
            <a:xfrm>
              <a:off x="8779175" y="5747467"/>
              <a:ext cx="17144" cy="24763"/>
            </a:xfrm>
            <a:custGeom>
              <a:avLst/>
              <a:gdLst/>
              <a:ahLst/>
              <a:cxnLst>
                <a:cxn ang="0">
                  <a:pos x="0" y="0"/>
                </a:cxn>
                <a:cxn ang="0">
                  <a:pos x="2147483646" y="2147483646"/>
                </a:cxn>
              </a:cxnLst>
              <a:pathLst>
                <a:path w="6" h="9">
                  <a:moveTo>
                    <a:pt x="0" y="0"/>
                  </a:moveTo>
                  <a:cubicBezTo>
                    <a:pt x="1" y="4"/>
                    <a:pt x="3" y="7"/>
                    <a:pt x="6"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8" name="Freeform 899"/>
            <p:cNvSpPr/>
            <p:nvPr/>
          </p:nvSpPr>
          <p:spPr>
            <a:xfrm>
              <a:off x="8870608" y="5699846"/>
              <a:ext cx="40002" cy="30478"/>
            </a:xfrm>
            <a:custGeom>
              <a:avLst/>
              <a:gdLst/>
              <a:ahLst/>
              <a:cxnLst>
                <a:cxn ang="0">
                  <a:pos x="0" y="0"/>
                </a:cxn>
                <a:cxn ang="0">
                  <a:pos x="2147483646" y="2147483646"/>
                </a:cxn>
              </a:cxnLst>
              <a:pathLst>
                <a:path w="14" h="11">
                  <a:moveTo>
                    <a:pt x="0" y="0"/>
                  </a:moveTo>
                  <a:cubicBezTo>
                    <a:pt x="5" y="4"/>
                    <a:pt x="7" y="10"/>
                    <a:pt x="1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79" name="Freeform 900"/>
            <p:cNvSpPr/>
            <p:nvPr/>
          </p:nvSpPr>
          <p:spPr>
            <a:xfrm>
              <a:off x="8982995" y="5663654"/>
              <a:ext cx="24763" cy="30478"/>
            </a:xfrm>
            <a:custGeom>
              <a:avLst/>
              <a:gdLst/>
              <a:ahLst/>
              <a:cxnLst>
                <a:cxn ang="0">
                  <a:pos x="0" y="0"/>
                </a:cxn>
                <a:cxn ang="0">
                  <a:pos x="2147483646" y="2147483646"/>
                </a:cxn>
              </a:cxnLst>
              <a:pathLst>
                <a:path w="9" h="11">
                  <a:moveTo>
                    <a:pt x="0" y="0"/>
                  </a:moveTo>
                  <a:cubicBezTo>
                    <a:pt x="4" y="3"/>
                    <a:pt x="7" y="7"/>
                    <a:pt x="9"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0" name="Freeform 901"/>
            <p:cNvSpPr/>
            <p:nvPr/>
          </p:nvSpPr>
          <p:spPr>
            <a:xfrm>
              <a:off x="9123954" y="5633176"/>
              <a:ext cx="20953" cy="55241"/>
            </a:xfrm>
            <a:custGeom>
              <a:avLst/>
              <a:gdLst/>
              <a:ahLst/>
              <a:cxnLst>
                <a:cxn ang="0">
                  <a:pos x="0" y="0"/>
                </a:cxn>
                <a:cxn ang="0">
                  <a:pos x="2147483646" y="2147483646"/>
                </a:cxn>
              </a:cxnLst>
              <a:pathLst>
                <a:path w="7" h="20">
                  <a:moveTo>
                    <a:pt x="0" y="0"/>
                  </a:moveTo>
                  <a:cubicBezTo>
                    <a:pt x="1" y="7"/>
                    <a:pt x="0" y="16"/>
                    <a:pt x="7"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1" name="Freeform 902"/>
            <p:cNvSpPr/>
            <p:nvPr/>
          </p:nvSpPr>
          <p:spPr>
            <a:xfrm>
              <a:off x="9276342" y="5604603"/>
              <a:ext cx="9524" cy="38097"/>
            </a:xfrm>
            <a:custGeom>
              <a:avLst/>
              <a:gdLst/>
              <a:ahLst/>
              <a:cxnLst>
                <a:cxn ang="0">
                  <a:pos x="2147483646" y="0"/>
                </a:cxn>
                <a:cxn ang="0">
                  <a:pos x="2147483646" y="2147483646"/>
                </a:cxn>
              </a:cxnLst>
              <a:pathLst>
                <a:path w="4" h="14">
                  <a:moveTo>
                    <a:pt x="1" y="0"/>
                  </a:moveTo>
                  <a:cubicBezTo>
                    <a:pt x="1" y="5"/>
                    <a:pt x="0" y="11"/>
                    <a:pt x="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2" name="Freeform 903"/>
            <p:cNvSpPr/>
            <p:nvPr/>
          </p:nvSpPr>
          <p:spPr>
            <a:xfrm>
              <a:off x="9381110" y="5593174"/>
              <a:ext cx="17144" cy="30478"/>
            </a:xfrm>
            <a:custGeom>
              <a:avLst/>
              <a:gdLst/>
              <a:ahLst/>
              <a:cxnLst>
                <a:cxn ang="0">
                  <a:pos x="0" y="0"/>
                </a:cxn>
                <a:cxn ang="0">
                  <a:pos x="2147483646" y="2147483646"/>
                </a:cxn>
              </a:cxnLst>
              <a:pathLst>
                <a:path w="6" h="11">
                  <a:moveTo>
                    <a:pt x="0" y="0"/>
                  </a:moveTo>
                  <a:cubicBezTo>
                    <a:pt x="1" y="4"/>
                    <a:pt x="3" y="9"/>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3" name="Freeform 904"/>
            <p:cNvSpPr/>
            <p:nvPr/>
          </p:nvSpPr>
          <p:spPr>
            <a:xfrm>
              <a:off x="9512545" y="5545553"/>
              <a:ext cx="24763" cy="36192"/>
            </a:xfrm>
            <a:custGeom>
              <a:avLst/>
              <a:gdLst/>
              <a:ahLst/>
              <a:cxnLst>
                <a:cxn ang="0">
                  <a:pos x="0" y="0"/>
                </a:cxn>
                <a:cxn ang="0">
                  <a:pos x="2147483646" y="2147483646"/>
                </a:cxn>
              </a:cxnLst>
              <a:pathLst>
                <a:path w="9" h="13">
                  <a:moveTo>
                    <a:pt x="0" y="0"/>
                  </a:moveTo>
                  <a:cubicBezTo>
                    <a:pt x="0" y="6"/>
                    <a:pt x="3" y="11"/>
                    <a:pt x="9"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4" name="Freeform 905"/>
            <p:cNvSpPr/>
            <p:nvPr/>
          </p:nvSpPr>
          <p:spPr>
            <a:xfrm>
              <a:off x="9603978" y="5526504"/>
              <a:ext cx="22858" cy="32383"/>
            </a:xfrm>
            <a:custGeom>
              <a:avLst/>
              <a:gdLst/>
              <a:ahLst/>
              <a:cxnLst>
                <a:cxn ang="0">
                  <a:pos x="0" y="0"/>
                </a:cxn>
                <a:cxn ang="0">
                  <a:pos x="2147483646" y="2147483646"/>
                </a:cxn>
              </a:cxnLst>
              <a:pathLst>
                <a:path w="8" h="12">
                  <a:moveTo>
                    <a:pt x="0" y="0"/>
                  </a:moveTo>
                  <a:cubicBezTo>
                    <a:pt x="2" y="5"/>
                    <a:pt x="4" y="9"/>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5" name="Freeform 906"/>
            <p:cNvSpPr/>
            <p:nvPr/>
          </p:nvSpPr>
          <p:spPr>
            <a:xfrm>
              <a:off x="9676362" y="5497931"/>
              <a:ext cx="28573" cy="22858"/>
            </a:xfrm>
            <a:custGeom>
              <a:avLst/>
              <a:gdLst/>
              <a:ahLst/>
              <a:cxnLst>
                <a:cxn ang="0">
                  <a:pos x="0" y="0"/>
                </a:cxn>
                <a:cxn ang="0">
                  <a:pos x="2147483646" y="2147483646"/>
                </a:cxn>
              </a:cxnLst>
              <a:pathLst>
                <a:path w="10" h="8">
                  <a:moveTo>
                    <a:pt x="0" y="0"/>
                  </a:moveTo>
                  <a:cubicBezTo>
                    <a:pt x="2" y="4"/>
                    <a:pt x="6" y="7"/>
                    <a:pt x="1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6" name="Freeform 907"/>
            <p:cNvSpPr/>
            <p:nvPr/>
          </p:nvSpPr>
          <p:spPr>
            <a:xfrm>
              <a:off x="9760176" y="5501741"/>
              <a:ext cx="15239" cy="20953"/>
            </a:xfrm>
            <a:custGeom>
              <a:avLst/>
              <a:gdLst/>
              <a:ahLst/>
              <a:cxnLst>
                <a:cxn ang="0">
                  <a:pos x="0" y="0"/>
                </a:cxn>
                <a:cxn ang="0">
                  <a:pos x="2147483646" y="2147483646"/>
                </a:cxn>
              </a:cxnLst>
              <a:pathLst>
                <a:path w="5" h="8">
                  <a:moveTo>
                    <a:pt x="0" y="0"/>
                  </a:moveTo>
                  <a:cubicBezTo>
                    <a:pt x="2" y="3"/>
                    <a:pt x="4" y="6"/>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7" name="Freeform 908"/>
            <p:cNvSpPr/>
            <p:nvPr/>
          </p:nvSpPr>
          <p:spPr>
            <a:xfrm>
              <a:off x="9914470" y="5465549"/>
              <a:ext cx="7619" cy="38097"/>
            </a:xfrm>
            <a:custGeom>
              <a:avLst/>
              <a:gdLst/>
              <a:ahLst/>
              <a:cxnLst>
                <a:cxn ang="0">
                  <a:pos x="2147483646" y="0"/>
                </a:cxn>
                <a:cxn ang="0">
                  <a:pos x="0" y="2147483646"/>
                </a:cxn>
              </a:cxnLst>
              <a:pathLst>
                <a:path w="3" h="14">
                  <a:moveTo>
                    <a:pt x="3" y="0"/>
                  </a:moveTo>
                  <a:cubicBezTo>
                    <a:pt x="1" y="4"/>
                    <a:pt x="0" y="9"/>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8" name="Freeform 909"/>
            <p:cNvSpPr/>
            <p:nvPr/>
          </p:nvSpPr>
          <p:spPr>
            <a:xfrm>
              <a:off x="9975425" y="5486502"/>
              <a:ext cx="11429" cy="36192"/>
            </a:xfrm>
            <a:custGeom>
              <a:avLst/>
              <a:gdLst/>
              <a:ahLst/>
              <a:cxnLst>
                <a:cxn ang="0">
                  <a:pos x="2147483646" y="0"/>
                </a:cxn>
                <a:cxn ang="0">
                  <a:pos x="0" y="2147483646"/>
                </a:cxn>
              </a:cxnLst>
              <a:pathLst>
                <a:path w="4" h="13">
                  <a:moveTo>
                    <a:pt x="3" y="0"/>
                  </a:moveTo>
                  <a:cubicBezTo>
                    <a:pt x="4" y="4"/>
                    <a:pt x="3"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89" name="Freeform 910"/>
            <p:cNvSpPr/>
            <p:nvPr/>
          </p:nvSpPr>
          <p:spPr>
            <a:xfrm>
              <a:off x="8341058" y="6042720"/>
              <a:ext cx="13334" cy="34287"/>
            </a:xfrm>
            <a:custGeom>
              <a:avLst/>
              <a:gdLst/>
              <a:ahLst/>
              <a:cxnLst>
                <a:cxn ang="0">
                  <a:pos x="0" y="0"/>
                </a:cxn>
                <a:cxn ang="0">
                  <a:pos x="2147483646" y="2147483646"/>
                </a:cxn>
              </a:cxnLst>
              <a:pathLst>
                <a:path w="5" h="12">
                  <a:moveTo>
                    <a:pt x="0" y="0"/>
                  </a:moveTo>
                  <a:cubicBezTo>
                    <a:pt x="1" y="3"/>
                    <a:pt x="3" y="8"/>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0" name="Freeform 911"/>
            <p:cNvSpPr/>
            <p:nvPr/>
          </p:nvSpPr>
          <p:spPr>
            <a:xfrm>
              <a:off x="8438205" y="6012243"/>
              <a:ext cx="20953" cy="32383"/>
            </a:xfrm>
            <a:custGeom>
              <a:avLst/>
              <a:gdLst/>
              <a:ahLst/>
              <a:cxnLst>
                <a:cxn ang="0">
                  <a:pos x="0" y="0"/>
                </a:cxn>
                <a:cxn ang="0">
                  <a:pos x="2147483646" y="2147483646"/>
                </a:cxn>
              </a:cxnLst>
              <a:pathLst>
                <a:path w="7" h="12">
                  <a:moveTo>
                    <a:pt x="0" y="0"/>
                  </a:moveTo>
                  <a:cubicBezTo>
                    <a:pt x="2" y="5"/>
                    <a:pt x="4" y="9"/>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1" name="Freeform 912"/>
            <p:cNvSpPr/>
            <p:nvPr/>
          </p:nvSpPr>
          <p:spPr>
            <a:xfrm>
              <a:off x="8525829" y="5960811"/>
              <a:ext cx="26668" cy="57146"/>
            </a:xfrm>
            <a:custGeom>
              <a:avLst/>
              <a:gdLst/>
              <a:ahLst/>
              <a:cxnLst>
                <a:cxn ang="0">
                  <a:pos x="0" y="0"/>
                </a:cxn>
                <a:cxn ang="0">
                  <a:pos x="2147483646" y="2147483646"/>
                </a:cxn>
              </a:cxnLst>
              <a:pathLst>
                <a:path w="10" h="20">
                  <a:moveTo>
                    <a:pt x="0" y="0"/>
                  </a:moveTo>
                  <a:cubicBezTo>
                    <a:pt x="4" y="6"/>
                    <a:pt x="7" y="13"/>
                    <a:pt x="1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2" name="Freeform 913"/>
            <p:cNvSpPr/>
            <p:nvPr/>
          </p:nvSpPr>
          <p:spPr>
            <a:xfrm>
              <a:off x="8678217" y="5947477"/>
              <a:ext cx="19049" cy="41907"/>
            </a:xfrm>
            <a:custGeom>
              <a:avLst/>
              <a:gdLst/>
              <a:ahLst/>
              <a:cxnLst>
                <a:cxn ang="0">
                  <a:pos x="0" y="0"/>
                </a:cxn>
                <a:cxn ang="0">
                  <a:pos x="2147483646" y="2147483646"/>
                </a:cxn>
              </a:cxnLst>
              <a:pathLst>
                <a:path w="7" h="15">
                  <a:moveTo>
                    <a:pt x="0" y="0"/>
                  </a:moveTo>
                  <a:cubicBezTo>
                    <a:pt x="3" y="5"/>
                    <a:pt x="5" y="10"/>
                    <a:pt x="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3" name="Freeform 914"/>
            <p:cNvSpPr/>
            <p:nvPr/>
          </p:nvSpPr>
          <p:spPr>
            <a:xfrm>
              <a:off x="8822987" y="5939858"/>
              <a:ext cx="17144" cy="41907"/>
            </a:xfrm>
            <a:custGeom>
              <a:avLst/>
              <a:gdLst/>
              <a:ahLst/>
              <a:cxnLst>
                <a:cxn ang="0">
                  <a:pos x="0" y="0"/>
                </a:cxn>
                <a:cxn ang="0">
                  <a:pos x="2147483646" y="2147483646"/>
                </a:cxn>
              </a:cxnLst>
              <a:pathLst>
                <a:path w="6" h="15">
                  <a:moveTo>
                    <a:pt x="0" y="0"/>
                  </a:moveTo>
                  <a:cubicBezTo>
                    <a:pt x="2" y="5"/>
                    <a:pt x="2" y="11"/>
                    <a:pt x="6"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4" name="Freeform 915"/>
            <p:cNvSpPr/>
            <p:nvPr/>
          </p:nvSpPr>
          <p:spPr>
            <a:xfrm>
              <a:off x="8923944" y="5882712"/>
              <a:ext cx="13334" cy="47621"/>
            </a:xfrm>
            <a:custGeom>
              <a:avLst/>
              <a:gdLst/>
              <a:ahLst/>
              <a:cxnLst>
                <a:cxn ang="0">
                  <a:pos x="0" y="0"/>
                </a:cxn>
                <a:cxn ang="0">
                  <a:pos x="2147483646" y="2147483646"/>
                </a:cxn>
              </a:cxnLst>
              <a:pathLst>
                <a:path w="5" h="17">
                  <a:moveTo>
                    <a:pt x="0" y="0"/>
                  </a:moveTo>
                  <a:cubicBezTo>
                    <a:pt x="0" y="6"/>
                    <a:pt x="3" y="12"/>
                    <a:pt x="5"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5" name="Freeform 916"/>
            <p:cNvSpPr/>
            <p:nvPr/>
          </p:nvSpPr>
          <p:spPr>
            <a:xfrm>
              <a:off x="9085857" y="5846520"/>
              <a:ext cx="13334" cy="45717"/>
            </a:xfrm>
            <a:custGeom>
              <a:avLst/>
              <a:gdLst/>
              <a:ahLst/>
              <a:cxnLst>
                <a:cxn ang="0">
                  <a:pos x="0" y="0"/>
                </a:cxn>
                <a:cxn ang="0">
                  <a:pos x="2147483646" y="2147483646"/>
                </a:cxn>
              </a:cxnLst>
              <a:pathLst>
                <a:path w="5" h="16">
                  <a:moveTo>
                    <a:pt x="0" y="0"/>
                  </a:moveTo>
                  <a:cubicBezTo>
                    <a:pt x="1" y="7"/>
                    <a:pt x="0" y="13"/>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6" name="Freeform 917"/>
            <p:cNvSpPr/>
            <p:nvPr/>
          </p:nvSpPr>
          <p:spPr>
            <a:xfrm>
              <a:off x="9224911" y="5810328"/>
              <a:ext cx="5715" cy="26668"/>
            </a:xfrm>
            <a:custGeom>
              <a:avLst/>
              <a:gdLst/>
              <a:ahLst/>
              <a:cxnLst>
                <a:cxn ang="0">
                  <a:pos x="0" y="0"/>
                </a:cxn>
                <a:cxn ang="0">
                  <a:pos x="2147483646" y="2147483646"/>
                </a:cxn>
              </a:cxnLst>
              <a:pathLst>
                <a:path w="2" h="9">
                  <a:moveTo>
                    <a:pt x="0" y="0"/>
                  </a:moveTo>
                  <a:cubicBezTo>
                    <a:pt x="0" y="3"/>
                    <a:pt x="1" y="7"/>
                    <a:pt x="2"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7" name="Freeform 918"/>
            <p:cNvSpPr/>
            <p:nvPr/>
          </p:nvSpPr>
          <p:spPr>
            <a:xfrm>
              <a:off x="9375395" y="5785565"/>
              <a:ext cx="5715" cy="45717"/>
            </a:xfrm>
            <a:custGeom>
              <a:avLst/>
              <a:gdLst/>
              <a:ahLst/>
              <a:cxnLst>
                <a:cxn ang="0">
                  <a:pos x="2147483646" y="0"/>
                </a:cxn>
                <a:cxn ang="0">
                  <a:pos x="2147483646" y="2147483646"/>
                </a:cxn>
              </a:cxnLst>
              <a:pathLst>
                <a:path w="2" h="16">
                  <a:moveTo>
                    <a:pt x="2" y="0"/>
                  </a:moveTo>
                  <a:cubicBezTo>
                    <a:pt x="0" y="5"/>
                    <a:pt x="0" y="11"/>
                    <a:pt x="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8" name="Freeform 919"/>
            <p:cNvSpPr/>
            <p:nvPr/>
          </p:nvSpPr>
          <p:spPr>
            <a:xfrm>
              <a:off x="9463018" y="5760801"/>
              <a:ext cx="13334" cy="34287"/>
            </a:xfrm>
            <a:custGeom>
              <a:avLst/>
              <a:gdLst/>
              <a:ahLst/>
              <a:cxnLst>
                <a:cxn ang="0">
                  <a:pos x="0" y="0"/>
                </a:cxn>
                <a:cxn ang="0">
                  <a:pos x="2147483646" y="2147483646"/>
                </a:cxn>
              </a:cxnLst>
              <a:pathLst>
                <a:path w="5" h="12">
                  <a:moveTo>
                    <a:pt x="0" y="0"/>
                  </a:moveTo>
                  <a:cubicBezTo>
                    <a:pt x="0" y="4"/>
                    <a:pt x="2" y="8"/>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799" name="Freeform 920"/>
            <p:cNvSpPr/>
            <p:nvPr/>
          </p:nvSpPr>
          <p:spPr>
            <a:xfrm>
              <a:off x="9548737" y="5749372"/>
              <a:ext cx="11429" cy="45717"/>
            </a:xfrm>
            <a:custGeom>
              <a:avLst/>
              <a:gdLst/>
              <a:ahLst/>
              <a:cxnLst>
                <a:cxn ang="0">
                  <a:pos x="0" y="0"/>
                </a:cxn>
                <a:cxn ang="0">
                  <a:pos x="2147483646" y="2147483646"/>
                </a:cxn>
              </a:cxnLst>
              <a:pathLst>
                <a:path w="4" h="16">
                  <a:moveTo>
                    <a:pt x="0" y="0"/>
                  </a:moveTo>
                  <a:cubicBezTo>
                    <a:pt x="2" y="5"/>
                    <a:pt x="3" y="10"/>
                    <a:pt x="4"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0" name="Freeform 921"/>
            <p:cNvSpPr/>
            <p:nvPr/>
          </p:nvSpPr>
          <p:spPr>
            <a:xfrm>
              <a:off x="9703030" y="5682702"/>
              <a:ext cx="9524" cy="41907"/>
            </a:xfrm>
            <a:custGeom>
              <a:avLst/>
              <a:gdLst/>
              <a:ahLst/>
              <a:cxnLst>
                <a:cxn ang="0">
                  <a:pos x="0" y="0"/>
                </a:cxn>
                <a:cxn ang="0">
                  <a:pos x="2147483646" y="2147483646"/>
                </a:cxn>
              </a:cxnLst>
              <a:pathLst>
                <a:path w="4" h="15">
                  <a:moveTo>
                    <a:pt x="0" y="0"/>
                  </a:moveTo>
                  <a:cubicBezTo>
                    <a:pt x="1" y="6"/>
                    <a:pt x="2" y="10"/>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1" name="Freeform 922"/>
            <p:cNvSpPr/>
            <p:nvPr/>
          </p:nvSpPr>
          <p:spPr>
            <a:xfrm>
              <a:off x="9790654" y="5678893"/>
              <a:ext cx="5715" cy="47621"/>
            </a:xfrm>
            <a:custGeom>
              <a:avLst/>
              <a:gdLst/>
              <a:ahLst/>
              <a:cxnLst>
                <a:cxn ang="0">
                  <a:pos x="0" y="0"/>
                </a:cxn>
                <a:cxn ang="0">
                  <a:pos x="2147483646" y="2147483646"/>
                </a:cxn>
              </a:cxnLst>
              <a:pathLst>
                <a:path w="2" h="17">
                  <a:moveTo>
                    <a:pt x="0" y="0"/>
                  </a:moveTo>
                  <a:cubicBezTo>
                    <a:pt x="0" y="6"/>
                    <a:pt x="0" y="12"/>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2" name="Freeform 923"/>
            <p:cNvSpPr/>
            <p:nvPr/>
          </p:nvSpPr>
          <p:spPr>
            <a:xfrm>
              <a:off x="9925899" y="5678893"/>
              <a:ext cx="5715" cy="47621"/>
            </a:xfrm>
            <a:custGeom>
              <a:avLst/>
              <a:gdLst/>
              <a:ahLst/>
              <a:cxnLst>
                <a:cxn ang="0">
                  <a:pos x="0" y="0"/>
                </a:cxn>
                <a:cxn ang="0">
                  <a:pos x="2147483646" y="2147483646"/>
                </a:cxn>
              </a:cxnLst>
              <a:pathLst>
                <a:path w="2" h="17">
                  <a:moveTo>
                    <a:pt x="0" y="0"/>
                  </a:moveTo>
                  <a:cubicBezTo>
                    <a:pt x="1" y="6"/>
                    <a:pt x="2"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3" name="Freeform 924"/>
            <p:cNvSpPr/>
            <p:nvPr/>
          </p:nvSpPr>
          <p:spPr>
            <a:xfrm>
              <a:off x="10059239" y="5676988"/>
              <a:ext cx="5715" cy="36192"/>
            </a:xfrm>
            <a:custGeom>
              <a:avLst/>
              <a:gdLst/>
              <a:ahLst/>
              <a:cxnLst>
                <a:cxn ang="0">
                  <a:pos x="0" y="0"/>
                </a:cxn>
                <a:cxn ang="0">
                  <a:pos x="2147483646" y="2147483646"/>
                </a:cxn>
              </a:cxnLst>
              <a:pathLst>
                <a:path w="2" h="13">
                  <a:moveTo>
                    <a:pt x="0" y="0"/>
                  </a:moveTo>
                  <a:cubicBezTo>
                    <a:pt x="0" y="4"/>
                    <a:pt x="0"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4" name="Freeform 925"/>
            <p:cNvSpPr/>
            <p:nvPr/>
          </p:nvSpPr>
          <p:spPr>
            <a:xfrm>
              <a:off x="10160196" y="5678893"/>
              <a:ext cx="11429" cy="38097"/>
            </a:xfrm>
            <a:custGeom>
              <a:avLst/>
              <a:gdLst/>
              <a:ahLst/>
              <a:cxnLst>
                <a:cxn ang="0">
                  <a:pos x="0" y="0"/>
                </a:cxn>
                <a:cxn ang="0">
                  <a:pos x="2147483646" y="2147483646"/>
                </a:cxn>
              </a:cxnLst>
              <a:pathLst>
                <a:path w="4" h="13">
                  <a:moveTo>
                    <a:pt x="0" y="0"/>
                  </a:moveTo>
                  <a:cubicBezTo>
                    <a:pt x="1" y="5"/>
                    <a:pt x="2"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5" name="Freeform 926"/>
            <p:cNvSpPr/>
            <p:nvPr/>
          </p:nvSpPr>
          <p:spPr>
            <a:xfrm>
              <a:off x="10245915" y="5669368"/>
              <a:ext cx="47621" cy="41907"/>
            </a:xfrm>
            <a:custGeom>
              <a:avLst/>
              <a:gdLst/>
              <a:ahLst/>
              <a:cxnLst>
                <a:cxn ang="0">
                  <a:pos x="0" y="0"/>
                </a:cxn>
                <a:cxn ang="0">
                  <a:pos x="2147483646" y="2147483646"/>
                </a:cxn>
              </a:cxnLst>
              <a:pathLst>
                <a:path w="17" h="15">
                  <a:moveTo>
                    <a:pt x="0" y="0"/>
                  </a:moveTo>
                  <a:cubicBezTo>
                    <a:pt x="4" y="5"/>
                    <a:pt x="11" y="12"/>
                    <a:pt x="1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6" name="Freeform 927"/>
            <p:cNvSpPr/>
            <p:nvPr/>
          </p:nvSpPr>
          <p:spPr>
            <a:xfrm>
              <a:off x="5959987" y="6305590"/>
              <a:ext cx="19049" cy="47621"/>
            </a:xfrm>
            <a:custGeom>
              <a:avLst/>
              <a:gdLst/>
              <a:ahLst/>
              <a:cxnLst>
                <a:cxn ang="0">
                  <a:pos x="2147483646" y="0"/>
                </a:cxn>
                <a:cxn ang="0">
                  <a:pos x="2147483646" y="2147483646"/>
                </a:cxn>
              </a:cxnLst>
              <a:pathLst>
                <a:path w="7" h="17">
                  <a:moveTo>
                    <a:pt x="7" y="0"/>
                  </a:moveTo>
                  <a:cubicBezTo>
                    <a:pt x="4" y="5"/>
                    <a:pt x="0" y="13"/>
                    <a:pt x="7"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7" name="Freeform 928"/>
            <p:cNvSpPr/>
            <p:nvPr/>
          </p:nvSpPr>
          <p:spPr>
            <a:xfrm>
              <a:off x="6110470" y="6317020"/>
              <a:ext cx="15239" cy="32383"/>
            </a:xfrm>
            <a:custGeom>
              <a:avLst/>
              <a:gdLst/>
              <a:ahLst/>
              <a:cxnLst>
                <a:cxn ang="0">
                  <a:pos x="0" y="0"/>
                </a:cxn>
                <a:cxn ang="0">
                  <a:pos x="2147483646" y="2147483646"/>
                </a:cxn>
              </a:cxnLst>
              <a:pathLst>
                <a:path w="6" h="12">
                  <a:moveTo>
                    <a:pt x="0" y="0"/>
                  </a:moveTo>
                  <a:cubicBezTo>
                    <a:pt x="0" y="4"/>
                    <a:pt x="3"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8" name="Freeform 929"/>
            <p:cNvSpPr/>
            <p:nvPr/>
          </p:nvSpPr>
          <p:spPr>
            <a:xfrm>
              <a:off x="6226667" y="6330354"/>
              <a:ext cx="28573" cy="47621"/>
            </a:xfrm>
            <a:custGeom>
              <a:avLst/>
              <a:gdLst/>
              <a:ahLst/>
              <a:cxnLst>
                <a:cxn ang="0">
                  <a:pos x="0" y="0"/>
                </a:cxn>
                <a:cxn ang="0">
                  <a:pos x="2147483646" y="2147483646"/>
                </a:cxn>
              </a:cxnLst>
              <a:pathLst>
                <a:path w="10" h="17">
                  <a:moveTo>
                    <a:pt x="0" y="0"/>
                  </a:moveTo>
                  <a:cubicBezTo>
                    <a:pt x="4" y="6"/>
                    <a:pt x="4" y="13"/>
                    <a:pt x="1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09" name="Freeform 930"/>
            <p:cNvSpPr/>
            <p:nvPr/>
          </p:nvSpPr>
          <p:spPr>
            <a:xfrm>
              <a:off x="6335243" y="6305590"/>
              <a:ext cx="24763" cy="55241"/>
            </a:xfrm>
            <a:custGeom>
              <a:avLst/>
              <a:gdLst/>
              <a:ahLst/>
              <a:cxnLst>
                <a:cxn ang="0">
                  <a:pos x="0" y="0"/>
                </a:cxn>
                <a:cxn ang="0">
                  <a:pos x="2147483646" y="2147483646"/>
                </a:cxn>
              </a:cxnLst>
              <a:pathLst>
                <a:path w="9" h="20">
                  <a:moveTo>
                    <a:pt x="0" y="0"/>
                  </a:moveTo>
                  <a:cubicBezTo>
                    <a:pt x="1" y="7"/>
                    <a:pt x="3" y="15"/>
                    <a:pt x="9"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0" name="Freeform 931"/>
            <p:cNvSpPr/>
            <p:nvPr/>
          </p:nvSpPr>
          <p:spPr>
            <a:xfrm>
              <a:off x="6460964" y="6305590"/>
              <a:ext cx="13334" cy="32383"/>
            </a:xfrm>
            <a:custGeom>
              <a:avLst/>
              <a:gdLst/>
              <a:ahLst/>
              <a:cxnLst>
                <a:cxn ang="0">
                  <a:pos x="2147483646" y="0"/>
                </a:cxn>
                <a:cxn ang="0">
                  <a:pos x="2147483646" y="2147483646"/>
                </a:cxn>
              </a:cxnLst>
              <a:pathLst>
                <a:path w="5" h="12">
                  <a:moveTo>
                    <a:pt x="1" y="0"/>
                  </a:moveTo>
                  <a:cubicBezTo>
                    <a:pt x="0" y="5"/>
                    <a:pt x="1" y="9"/>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1" name="Freeform 932"/>
            <p:cNvSpPr/>
            <p:nvPr/>
          </p:nvSpPr>
          <p:spPr>
            <a:xfrm>
              <a:off x="6561921" y="6290352"/>
              <a:ext cx="19049" cy="45717"/>
            </a:xfrm>
            <a:custGeom>
              <a:avLst/>
              <a:gdLst/>
              <a:ahLst/>
              <a:cxnLst>
                <a:cxn ang="0">
                  <a:pos x="2147483646" y="0"/>
                </a:cxn>
                <a:cxn ang="0">
                  <a:pos x="2147483646" y="2147483646"/>
                </a:cxn>
              </a:cxnLst>
              <a:pathLst>
                <a:path w="7" h="16">
                  <a:moveTo>
                    <a:pt x="1" y="0"/>
                  </a:moveTo>
                  <a:cubicBezTo>
                    <a:pt x="0" y="6"/>
                    <a:pt x="2" y="12"/>
                    <a:pt x="7"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2" name="Freeform 933"/>
            <p:cNvSpPr/>
            <p:nvPr/>
          </p:nvSpPr>
          <p:spPr>
            <a:xfrm>
              <a:off x="6672403" y="6317020"/>
              <a:ext cx="9524" cy="49526"/>
            </a:xfrm>
            <a:custGeom>
              <a:avLst/>
              <a:gdLst/>
              <a:ahLst/>
              <a:cxnLst>
                <a:cxn ang="0">
                  <a:pos x="2147483646" y="0"/>
                </a:cxn>
                <a:cxn ang="0">
                  <a:pos x="2147483646" y="2147483646"/>
                </a:cxn>
              </a:cxnLst>
              <a:pathLst>
                <a:path w="3" h="18">
                  <a:moveTo>
                    <a:pt x="1" y="0"/>
                  </a:moveTo>
                  <a:cubicBezTo>
                    <a:pt x="0" y="6"/>
                    <a:pt x="1" y="12"/>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3" name="Freeform 934"/>
            <p:cNvSpPr/>
            <p:nvPr/>
          </p:nvSpPr>
          <p:spPr>
            <a:xfrm>
              <a:off x="6777170" y="6324639"/>
              <a:ext cx="0" cy="28573"/>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4" name="Freeform 935"/>
            <p:cNvSpPr/>
            <p:nvPr/>
          </p:nvSpPr>
          <p:spPr>
            <a:xfrm>
              <a:off x="6047610" y="6437026"/>
              <a:ext cx="17144" cy="20953"/>
            </a:xfrm>
            <a:custGeom>
              <a:avLst/>
              <a:gdLst/>
              <a:ahLst/>
              <a:cxnLst>
                <a:cxn ang="0">
                  <a:pos x="2147483646" y="0"/>
                </a:cxn>
                <a:cxn ang="0">
                  <a:pos x="2147483646" y="2147483646"/>
                </a:cxn>
              </a:cxnLst>
              <a:pathLst>
                <a:path w="6" h="8">
                  <a:moveTo>
                    <a:pt x="1" y="0"/>
                  </a:moveTo>
                  <a:cubicBezTo>
                    <a:pt x="0" y="5"/>
                    <a:pt x="2" y="8"/>
                    <a:pt x="6"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5" name="Freeform 936"/>
            <p:cNvSpPr/>
            <p:nvPr/>
          </p:nvSpPr>
          <p:spPr>
            <a:xfrm>
              <a:off x="6125709" y="6425596"/>
              <a:ext cx="20953" cy="32383"/>
            </a:xfrm>
            <a:custGeom>
              <a:avLst/>
              <a:gdLst/>
              <a:ahLst/>
              <a:cxnLst>
                <a:cxn ang="0">
                  <a:pos x="0" y="0"/>
                </a:cxn>
                <a:cxn ang="0">
                  <a:pos x="2147483646" y="2147483646"/>
                </a:cxn>
              </a:cxnLst>
              <a:pathLst>
                <a:path w="7" h="12">
                  <a:moveTo>
                    <a:pt x="0" y="0"/>
                  </a:moveTo>
                  <a:cubicBezTo>
                    <a:pt x="0" y="5"/>
                    <a:pt x="2" y="10"/>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6" name="Freeform 937"/>
            <p:cNvSpPr/>
            <p:nvPr/>
          </p:nvSpPr>
          <p:spPr>
            <a:xfrm>
              <a:off x="6929559" y="6326544"/>
              <a:ext cx="17144" cy="45717"/>
            </a:xfrm>
            <a:custGeom>
              <a:avLst/>
              <a:gdLst/>
              <a:ahLst/>
              <a:cxnLst>
                <a:cxn ang="0">
                  <a:pos x="2147483646" y="0"/>
                </a:cxn>
                <a:cxn ang="0">
                  <a:pos x="2147483646" y="2147483646"/>
                </a:cxn>
              </a:cxnLst>
              <a:pathLst>
                <a:path w="6" h="16">
                  <a:moveTo>
                    <a:pt x="4" y="0"/>
                  </a:moveTo>
                  <a:cubicBezTo>
                    <a:pt x="0" y="3"/>
                    <a:pt x="0"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7" name="Freeform 938"/>
            <p:cNvSpPr/>
            <p:nvPr/>
          </p:nvSpPr>
          <p:spPr>
            <a:xfrm>
              <a:off x="7030516" y="6324639"/>
              <a:ext cx="19049" cy="49526"/>
            </a:xfrm>
            <a:custGeom>
              <a:avLst/>
              <a:gdLst/>
              <a:ahLst/>
              <a:cxnLst>
                <a:cxn ang="0">
                  <a:pos x="0" y="0"/>
                </a:cxn>
                <a:cxn ang="0">
                  <a:pos x="2147483646" y="2147483646"/>
                </a:cxn>
              </a:cxnLst>
              <a:pathLst>
                <a:path w="7" h="18">
                  <a:moveTo>
                    <a:pt x="0" y="0"/>
                  </a:moveTo>
                  <a:cubicBezTo>
                    <a:pt x="1" y="6"/>
                    <a:pt x="2" y="13"/>
                    <a:pt x="7"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8" name="Freeform 939"/>
            <p:cNvSpPr/>
            <p:nvPr/>
          </p:nvSpPr>
          <p:spPr>
            <a:xfrm>
              <a:off x="7139093" y="6318924"/>
              <a:ext cx="17144" cy="43812"/>
            </a:xfrm>
            <a:custGeom>
              <a:avLst/>
              <a:gdLst/>
              <a:ahLst/>
              <a:cxnLst>
                <a:cxn ang="0">
                  <a:pos x="0" y="0"/>
                </a:cxn>
                <a:cxn ang="0">
                  <a:pos x="2147483646" y="2147483646"/>
                </a:cxn>
              </a:cxnLst>
              <a:pathLst>
                <a:path w="6" h="16">
                  <a:moveTo>
                    <a:pt x="0" y="0"/>
                  </a:moveTo>
                  <a:cubicBezTo>
                    <a:pt x="0" y="6"/>
                    <a:pt x="3"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19" name="Freeform 940"/>
            <p:cNvSpPr/>
            <p:nvPr/>
          </p:nvSpPr>
          <p:spPr>
            <a:xfrm>
              <a:off x="7272433" y="6326544"/>
              <a:ext cx="28573" cy="36192"/>
            </a:xfrm>
            <a:custGeom>
              <a:avLst/>
              <a:gdLst/>
              <a:ahLst/>
              <a:cxnLst>
                <a:cxn ang="0">
                  <a:pos x="0" y="0"/>
                </a:cxn>
                <a:cxn ang="0">
                  <a:pos x="2147483646" y="2147483646"/>
                </a:cxn>
              </a:cxnLst>
              <a:pathLst>
                <a:path w="10" h="13">
                  <a:moveTo>
                    <a:pt x="0" y="0"/>
                  </a:moveTo>
                  <a:cubicBezTo>
                    <a:pt x="3" y="5"/>
                    <a:pt x="5" y="10"/>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0" name="Freeform 941"/>
            <p:cNvSpPr/>
            <p:nvPr/>
          </p:nvSpPr>
          <p:spPr>
            <a:xfrm>
              <a:off x="7411488" y="6317020"/>
              <a:ext cx="9524" cy="45717"/>
            </a:xfrm>
            <a:custGeom>
              <a:avLst/>
              <a:gdLst/>
              <a:ahLst/>
              <a:cxnLst>
                <a:cxn ang="0">
                  <a:pos x="0" y="0"/>
                </a:cxn>
                <a:cxn ang="0">
                  <a:pos x="2147483646" y="2147483646"/>
                </a:cxn>
              </a:cxnLst>
              <a:pathLst>
                <a:path w="3" h="17">
                  <a:moveTo>
                    <a:pt x="0" y="0"/>
                  </a:moveTo>
                  <a:cubicBezTo>
                    <a:pt x="1" y="6"/>
                    <a:pt x="2" y="11"/>
                    <a:pt x="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1" name="Freeform 942"/>
            <p:cNvSpPr/>
            <p:nvPr/>
          </p:nvSpPr>
          <p:spPr>
            <a:xfrm>
              <a:off x="7501016" y="6305590"/>
              <a:ext cx="17144" cy="47621"/>
            </a:xfrm>
            <a:custGeom>
              <a:avLst/>
              <a:gdLst/>
              <a:ahLst/>
              <a:cxnLst>
                <a:cxn ang="0">
                  <a:pos x="0" y="0"/>
                </a:cxn>
                <a:cxn ang="0">
                  <a:pos x="2147483646" y="2147483646"/>
                </a:cxn>
              </a:cxnLst>
              <a:pathLst>
                <a:path w="6" h="17">
                  <a:moveTo>
                    <a:pt x="0" y="0"/>
                  </a:moveTo>
                  <a:cubicBezTo>
                    <a:pt x="2" y="6"/>
                    <a:pt x="4" y="11"/>
                    <a:pt x="6"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2" name="Freeform 943"/>
            <p:cNvSpPr/>
            <p:nvPr/>
          </p:nvSpPr>
          <p:spPr>
            <a:xfrm>
              <a:off x="7668643" y="6284637"/>
              <a:ext cx="22858" cy="41907"/>
            </a:xfrm>
            <a:custGeom>
              <a:avLst/>
              <a:gdLst/>
              <a:ahLst/>
              <a:cxnLst>
                <a:cxn ang="0">
                  <a:pos x="0" y="0"/>
                </a:cxn>
                <a:cxn ang="0">
                  <a:pos x="2147483646" y="2147483646"/>
                </a:cxn>
              </a:cxnLst>
              <a:pathLst>
                <a:path w="8" h="15">
                  <a:moveTo>
                    <a:pt x="0" y="0"/>
                  </a:moveTo>
                  <a:cubicBezTo>
                    <a:pt x="2" y="6"/>
                    <a:pt x="4" y="11"/>
                    <a:pt x="8"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3" name="Freeform 944"/>
            <p:cNvSpPr/>
            <p:nvPr/>
          </p:nvSpPr>
          <p:spPr>
            <a:xfrm>
              <a:off x="7824842" y="6259874"/>
              <a:ext cx="36192" cy="36192"/>
            </a:xfrm>
            <a:custGeom>
              <a:avLst/>
              <a:gdLst/>
              <a:ahLst/>
              <a:cxnLst>
                <a:cxn ang="0">
                  <a:pos x="0" y="0"/>
                </a:cxn>
                <a:cxn ang="0">
                  <a:pos x="2147483646" y="2147483646"/>
                </a:cxn>
              </a:cxnLst>
              <a:pathLst>
                <a:path w="13" h="13">
                  <a:moveTo>
                    <a:pt x="0" y="0"/>
                  </a:moveTo>
                  <a:cubicBezTo>
                    <a:pt x="5" y="5"/>
                    <a:pt x="9" y="10"/>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4" name="Freeform 945"/>
            <p:cNvSpPr/>
            <p:nvPr/>
          </p:nvSpPr>
          <p:spPr>
            <a:xfrm>
              <a:off x="7914370" y="6217967"/>
              <a:ext cx="36192" cy="36192"/>
            </a:xfrm>
            <a:custGeom>
              <a:avLst/>
              <a:gdLst/>
              <a:ahLst/>
              <a:cxnLst>
                <a:cxn ang="0">
                  <a:pos x="0" y="0"/>
                </a:cxn>
                <a:cxn ang="0">
                  <a:pos x="2147483646" y="2147483646"/>
                </a:cxn>
              </a:cxnLst>
              <a:pathLst>
                <a:path w="13" h="13">
                  <a:moveTo>
                    <a:pt x="0" y="0"/>
                  </a:moveTo>
                  <a:cubicBezTo>
                    <a:pt x="3" y="5"/>
                    <a:pt x="7" y="11"/>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5" name="Freeform 946"/>
            <p:cNvSpPr/>
            <p:nvPr/>
          </p:nvSpPr>
          <p:spPr>
            <a:xfrm>
              <a:off x="8057234" y="6162726"/>
              <a:ext cx="36192" cy="49526"/>
            </a:xfrm>
            <a:custGeom>
              <a:avLst/>
              <a:gdLst/>
              <a:ahLst/>
              <a:cxnLst>
                <a:cxn ang="0">
                  <a:pos x="0" y="0"/>
                </a:cxn>
                <a:cxn ang="0">
                  <a:pos x="2147483646" y="2147483646"/>
                </a:cxn>
              </a:cxnLst>
              <a:pathLst>
                <a:path w="13" h="18">
                  <a:moveTo>
                    <a:pt x="0" y="0"/>
                  </a:moveTo>
                  <a:cubicBezTo>
                    <a:pt x="3" y="7"/>
                    <a:pt x="9" y="12"/>
                    <a:pt x="1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6" name="Freeform 947"/>
            <p:cNvSpPr/>
            <p:nvPr/>
          </p:nvSpPr>
          <p:spPr>
            <a:xfrm>
              <a:off x="8177240" y="6155107"/>
              <a:ext cx="15239" cy="36192"/>
            </a:xfrm>
            <a:custGeom>
              <a:avLst/>
              <a:gdLst/>
              <a:ahLst/>
              <a:cxnLst>
                <a:cxn ang="0">
                  <a:pos x="0" y="0"/>
                </a:cxn>
                <a:cxn ang="0">
                  <a:pos x="2147483646" y="2147483646"/>
                </a:cxn>
              </a:cxnLst>
              <a:pathLst>
                <a:path w="6" h="13">
                  <a:moveTo>
                    <a:pt x="0" y="0"/>
                  </a:moveTo>
                  <a:cubicBezTo>
                    <a:pt x="3" y="4"/>
                    <a:pt x="5" y="9"/>
                    <a:pt x="6"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7" name="Freeform 948"/>
            <p:cNvSpPr/>
            <p:nvPr/>
          </p:nvSpPr>
          <p:spPr>
            <a:xfrm>
              <a:off x="6761931" y="6450360"/>
              <a:ext cx="30478" cy="74289"/>
            </a:xfrm>
            <a:custGeom>
              <a:avLst/>
              <a:gdLst/>
              <a:ahLst/>
              <a:cxnLst>
                <a:cxn ang="0">
                  <a:pos x="0" y="0"/>
                </a:cxn>
                <a:cxn ang="0">
                  <a:pos x="2147483646" y="2147483646"/>
                </a:cxn>
              </a:cxnLst>
              <a:pathLst>
                <a:path w="11" h="27">
                  <a:moveTo>
                    <a:pt x="0" y="0"/>
                  </a:moveTo>
                  <a:cubicBezTo>
                    <a:pt x="2" y="9"/>
                    <a:pt x="4" y="21"/>
                    <a:pt x="11"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8" name="Freeform 949"/>
            <p:cNvSpPr/>
            <p:nvPr/>
          </p:nvSpPr>
          <p:spPr>
            <a:xfrm>
              <a:off x="6881937" y="6488457"/>
              <a:ext cx="15239" cy="51431"/>
            </a:xfrm>
            <a:custGeom>
              <a:avLst/>
              <a:gdLst/>
              <a:ahLst/>
              <a:cxnLst>
                <a:cxn ang="0">
                  <a:pos x="0" y="0"/>
                </a:cxn>
                <a:cxn ang="0">
                  <a:pos x="2147483646" y="2147483646"/>
                </a:cxn>
              </a:cxnLst>
              <a:pathLst>
                <a:path w="5" h="18">
                  <a:moveTo>
                    <a:pt x="0" y="0"/>
                  </a:moveTo>
                  <a:cubicBezTo>
                    <a:pt x="0" y="6"/>
                    <a:pt x="1" y="13"/>
                    <a:pt x="5"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29" name="Freeform 950"/>
            <p:cNvSpPr/>
            <p:nvPr/>
          </p:nvSpPr>
          <p:spPr>
            <a:xfrm>
              <a:off x="7030516" y="6478932"/>
              <a:ext cx="5715" cy="36192"/>
            </a:xfrm>
            <a:custGeom>
              <a:avLst/>
              <a:gdLst/>
              <a:ahLst/>
              <a:cxnLst>
                <a:cxn ang="0">
                  <a:pos x="2147483646" y="0"/>
                </a:cxn>
                <a:cxn ang="0">
                  <a:pos x="0" y="2147483646"/>
                </a:cxn>
              </a:cxnLst>
              <a:pathLst>
                <a:path w="2" h="13">
                  <a:moveTo>
                    <a:pt x="2" y="0"/>
                  </a:moveTo>
                  <a:cubicBezTo>
                    <a:pt x="1" y="4"/>
                    <a:pt x="0" y="8"/>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0" name="Freeform 951"/>
            <p:cNvSpPr/>
            <p:nvPr/>
          </p:nvSpPr>
          <p:spPr>
            <a:xfrm>
              <a:off x="7091472" y="6503696"/>
              <a:ext cx="11429" cy="26668"/>
            </a:xfrm>
            <a:custGeom>
              <a:avLst/>
              <a:gdLst/>
              <a:ahLst/>
              <a:cxnLst>
                <a:cxn ang="0">
                  <a:pos x="2147483646" y="0"/>
                </a:cxn>
                <a:cxn ang="0">
                  <a:pos x="0" y="2147483646"/>
                </a:cxn>
              </a:cxnLst>
              <a:pathLst>
                <a:path w="4" h="10">
                  <a:moveTo>
                    <a:pt x="4" y="0"/>
                  </a:moveTo>
                  <a:cubicBezTo>
                    <a:pt x="2"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1" name="Freeform 952"/>
            <p:cNvSpPr/>
            <p:nvPr/>
          </p:nvSpPr>
          <p:spPr>
            <a:xfrm>
              <a:off x="6809553" y="6631321"/>
              <a:ext cx="19049" cy="19049"/>
            </a:xfrm>
            <a:custGeom>
              <a:avLst/>
              <a:gdLst/>
              <a:ahLst/>
              <a:cxnLst>
                <a:cxn ang="0">
                  <a:pos x="2147483646" y="0"/>
                </a:cxn>
                <a:cxn ang="0">
                  <a:pos x="2147483646" y="2147483646"/>
                </a:cxn>
              </a:cxnLst>
              <a:pathLst>
                <a:path w="7" h="7">
                  <a:moveTo>
                    <a:pt x="1" y="0"/>
                  </a:moveTo>
                  <a:cubicBezTo>
                    <a:pt x="0" y="3"/>
                    <a:pt x="2" y="6"/>
                    <a:pt x="7"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2" name="Freeform 953"/>
            <p:cNvSpPr/>
            <p:nvPr/>
          </p:nvSpPr>
          <p:spPr>
            <a:xfrm>
              <a:off x="6916225" y="6631321"/>
              <a:ext cx="1905" cy="24763"/>
            </a:xfrm>
            <a:custGeom>
              <a:avLst/>
              <a:gdLst/>
              <a:ahLst/>
              <a:cxnLst>
                <a:cxn ang="0">
                  <a:pos x="0" y="0"/>
                </a:cxn>
                <a:cxn ang="0">
                  <a:pos x="2147483646" y="2147483646"/>
                </a:cxn>
              </a:cxnLst>
              <a:pathLst>
                <a:path w="1" h="9">
                  <a:moveTo>
                    <a:pt x="0" y="0"/>
                  </a:moveTo>
                  <a:cubicBezTo>
                    <a:pt x="1" y="3"/>
                    <a:pt x="1" y="6"/>
                    <a:pt x="1"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3" name="Freeform 954"/>
            <p:cNvSpPr/>
            <p:nvPr/>
          </p:nvSpPr>
          <p:spPr>
            <a:xfrm>
              <a:off x="6428581" y="6473218"/>
              <a:ext cx="15239" cy="30478"/>
            </a:xfrm>
            <a:custGeom>
              <a:avLst/>
              <a:gdLst/>
              <a:ahLst/>
              <a:cxnLst>
                <a:cxn ang="0">
                  <a:pos x="2147483646" y="0"/>
                </a:cxn>
                <a:cxn ang="0">
                  <a:pos x="2147483646" y="2147483646"/>
                </a:cxn>
              </a:cxnLst>
              <a:pathLst>
                <a:path w="6" h="11">
                  <a:moveTo>
                    <a:pt x="1" y="0"/>
                  </a:moveTo>
                  <a:cubicBezTo>
                    <a:pt x="0" y="5"/>
                    <a:pt x="2" y="9"/>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4" name="Freeform 955"/>
            <p:cNvSpPr/>
            <p:nvPr/>
          </p:nvSpPr>
          <p:spPr>
            <a:xfrm>
              <a:off x="6510490" y="6456074"/>
              <a:ext cx="22858" cy="32383"/>
            </a:xfrm>
            <a:custGeom>
              <a:avLst/>
              <a:gdLst/>
              <a:ahLst/>
              <a:cxnLst>
                <a:cxn ang="0">
                  <a:pos x="0" y="0"/>
                </a:cxn>
                <a:cxn ang="0">
                  <a:pos x="2147483646" y="2147483646"/>
                </a:cxn>
              </a:cxnLst>
              <a:pathLst>
                <a:path w="8" h="12">
                  <a:moveTo>
                    <a:pt x="0" y="0"/>
                  </a:moveTo>
                  <a:cubicBezTo>
                    <a:pt x="0" y="5"/>
                    <a:pt x="3" y="9"/>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5" name="Freeform 956"/>
            <p:cNvSpPr/>
            <p:nvPr/>
          </p:nvSpPr>
          <p:spPr>
            <a:xfrm>
              <a:off x="6586685" y="6457979"/>
              <a:ext cx="0" cy="30478"/>
            </a:xfrm>
            <a:custGeom>
              <a:avLst/>
              <a:gdLst/>
              <a:ahLst/>
              <a:cxnLst>
                <a:cxn ang="0">
                  <a:pos x="0" y="0"/>
                </a:cxn>
                <a:cxn ang="0">
                  <a:pos x="0" y="2147483646"/>
                </a:cxn>
              </a:cxnLst>
              <a:pathLst>
                <a:path w="1" h="11">
                  <a:moveTo>
                    <a:pt x="0" y="0"/>
                  </a:moveTo>
                  <a:cubicBezTo>
                    <a:pt x="0" y="4"/>
                    <a:pt x="0"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6" name="Freeform 957"/>
            <p:cNvSpPr/>
            <p:nvPr/>
          </p:nvSpPr>
          <p:spPr>
            <a:xfrm>
              <a:off x="6382865" y="6564651"/>
              <a:ext cx="5715" cy="19049"/>
            </a:xfrm>
            <a:custGeom>
              <a:avLst/>
              <a:gdLst/>
              <a:ahLst/>
              <a:cxnLst>
                <a:cxn ang="0">
                  <a:pos x="0" y="0"/>
                </a:cxn>
                <a:cxn ang="0">
                  <a:pos x="2147483646" y="2147483646"/>
                </a:cxn>
              </a:cxnLst>
              <a:pathLst>
                <a:path w="2" h="7">
                  <a:moveTo>
                    <a:pt x="0" y="0"/>
                  </a:moveTo>
                  <a:cubicBezTo>
                    <a:pt x="0" y="3"/>
                    <a:pt x="1" y="5"/>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7" name="Freeform 958"/>
            <p:cNvSpPr/>
            <p:nvPr/>
          </p:nvSpPr>
          <p:spPr>
            <a:xfrm>
              <a:off x="6436201" y="6564651"/>
              <a:ext cx="22858" cy="19049"/>
            </a:xfrm>
            <a:custGeom>
              <a:avLst/>
              <a:gdLst/>
              <a:ahLst/>
              <a:cxnLst>
                <a:cxn ang="0">
                  <a:pos x="0" y="0"/>
                </a:cxn>
                <a:cxn ang="0">
                  <a:pos x="2147483646" y="2147483646"/>
                </a:cxn>
              </a:cxnLst>
              <a:pathLst>
                <a:path w="8" h="7">
                  <a:moveTo>
                    <a:pt x="0" y="0"/>
                  </a:moveTo>
                  <a:cubicBezTo>
                    <a:pt x="3" y="3"/>
                    <a:pt x="5" y="5"/>
                    <a:pt x="8"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8" name="Freeform 959"/>
            <p:cNvSpPr/>
            <p:nvPr/>
          </p:nvSpPr>
          <p:spPr>
            <a:xfrm>
              <a:off x="7270528" y="6509410"/>
              <a:ext cx="1905" cy="32383"/>
            </a:xfrm>
            <a:custGeom>
              <a:avLst/>
              <a:gdLst/>
              <a:ahLst/>
              <a:cxnLst>
                <a:cxn ang="0">
                  <a:pos x="2147483646" y="0"/>
                </a:cxn>
                <a:cxn ang="0">
                  <a:pos x="0" y="2147483646"/>
                </a:cxn>
              </a:cxnLst>
              <a:pathLst>
                <a:path w="1" h="12">
                  <a:moveTo>
                    <a:pt x="1"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39" name="Freeform 960"/>
            <p:cNvSpPr/>
            <p:nvPr/>
          </p:nvSpPr>
          <p:spPr>
            <a:xfrm>
              <a:off x="7350532" y="6503696"/>
              <a:ext cx="17144" cy="38097"/>
            </a:xfrm>
            <a:custGeom>
              <a:avLst/>
              <a:gdLst/>
              <a:ahLst/>
              <a:cxnLst>
                <a:cxn ang="0">
                  <a:pos x="0" y="0"/>
                </a:cxn>
                <a:cxn ang="0">
                  <a:pos x="2147483646" y="2147483646"/>
                </a:cxn>
              </a:cxnLst>
              <a:pathLst>
                <a:path w="6" h="14">
                  <a:moveTo>
                    <a:pt x="0" y="0"/>
                  </a:moveTo>
                  <a:cubicBezTo>
                    <a:pt x="1" y="5"/>
                    <a:pt x="2" y="11"/>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0" name="Freeform 961"/>
            <p:cNvSpPr/>
            <p:nvPr/>
          </p:nvSpPr>
          <p:spPr>
            <a:xfrm>
              <a:off x="7432441" y="6488457"/>
              <a:ext cx="11429" cy="32383"/>
            </a:xfrm>
            <a:custGeom>
              <a:avLst/>
              <a:gdLst/>
              <a:ahLst/>
              <a:cxnLst>
                <a:cxn ang="0">
                  <a:pos x="0" y="0"/>
                </a:cxn>
                <a:cxn ang="0">
                  <a:pos x="2147483646" y="2147483646"/>
                </a:cxn>
              </a:cxnLst>
              <a:pathLst>
                <a:path w="4" h="11">
                  <a:moveTo>
                    <a:pt x="0" y="0"/>
                  </a:moveTo>
                  <a:cubicBezTo>
                    <a:pt x="1" y="3"/>
                    <a:pt x="2" y="7"/>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1" name="Freeform 962"/>
            <p:cNvSpPr/>
            <p:nvPr/>
          </p:nvSpPr>
          <p:spPr>
            <a:xfrm>
              <a:off x="7516255" y="6488457"/>
              <a:ext cx="5715" cy="47621"/>
            </a:xfrm>
            <a:custGeom>
              <a:avLst/>
              <a:gdLst/>
              <a:ahLst/>
              <a:cxnLst>
                <a:cxn ang="0">
                  <a:pos x="2147483646" y="0"/>
                </a:cxn>
                <a:cxn ang="0">
                  <a:pos x="2147483646" y="2147483646"/>
                </a:cxn>
              </a:cxnLst>
              <a:pathLst>
                <a:path w="2" h="17">
                  <a:moveTo>
                    <a:pt x="1" y="0"/>
                  </a:moveTo>
                  <a:cubicBezTo>
                    <a:pt x="1" y="5"/>
                    <a:pt x="0" y="11"/>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2" name="Freeform 963"/>
            <p:cNvSpPr/>
            <p:nvPr/>
          </p:nvSpPr>
          <p:spPr>
            <a:xfrm>
              <a:off x="7295291" y="6642750"/>
              <a:ext cx="30478" cy="28573"/>
            </a:xfrm>
            <a:custGeom>
              <a:avLst/>
              <a:gdLst/>
              <a:ahLst/>
              <a:cxnLst>
                <a:cxn ang="0">
                  <a:pos x="0" y="0"/>
                </a:cxn>
                <a:cxn ang="0">
                  <a:pos x="2147483646" y="2147483646"/>
                </a:cxn>
              </a:cxnLst>
              <a:pathLst>
                <a:path w="11" h="10">
                  <a:moveTo>
                    <a:pt x="0" y="0"/>
                  </a:moveTo>
                  <a:cubicBezTo>
                    <a:pt x="4" y="2"/>
                    <a:pt x="7" y="7"/>
                    <a:pt x="11"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3" name="Freeform 964"/>
            <p:cNvSpPr/>
            <p:nvPr/>
          </p:nvSpPr>
          <p:spPr>
            <a:xfrm>
              <a:off x="7401963" y="6642750"/>
              <a:ext cx="7619" cy="17144"/>
            </a:xfrm>
            <a:custGeom>
              <a:avLst/>
              <a:gdLst/>
              <a:ahLst/>
              <a:cxnLst>
                <a:cxn ang="0">
                  <a:pos x="0" y="0"/>
                </a:cxn>
                <a:cxn ang="0">
                  <a:pos x="2147483646" y="2147483646"/>
                </a:cxn>
              </a:cxnLst>
              <a:pathLst>
                <a:path w="3" h="6">
                  <a:moveTo>
                    <a:pt x="0" y="0"/>
                  </a:moveTo>
                  <a:cubicBezTo>
                    <a:pt x="0" y="2"/>
                    <a:pt x="1" y="5"/>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4" name="Freeform 965"/>
            <p:cNvSpPr/>
            <p:nvPr/>
          </p:nvSpPr>
          <p:spPr>
            <a:xfrm>
              <a:off x="7470538" y="6637035"/>
              <a:ext cx="0" cy="19049"/>
            </a:xfrm>
            <a:custGeom>
              <a:avLst/>
              <a:gdLst/>
              <a:ahLst/>
              <a:cxnLst>
                <a:cxn ang="0">
                  <a:pos x="0" y="0"/>
                </a:cxn>
                <a:cxn ang="0">
                  <a:pos x="0" y="2147483646"/>
                </a:cxn>
              </a:cxnLst>
              <a:pathLst>
                <a:path w="1" h="7">
                  <a:moveTo>
                    <a:pt x="0"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5" name="Freeform 966"/>
            <p:cNvSpPr/>
            <p:nvPr/>
          </p:nvSpPr>
          <p:spPr>
            <a:xfrm>
              <a:off x="7643880" y="6473218"/>
              <a:ext cx="17144" cy="30478"/>
            </a:xfrm>
            <a:custGeom>
              <a:avLst/>
              <a:gdLst/>
              <a:ahLst/>
              <a:cxnLst>
                <a:cxn ang="0">
                  <a:pos x="0" y="0"/>
                </a:cxn>
                <a:cxn ang="0">
                  <a:pos x="2147483646" y="2147483646"/>
                </a:cxn>
              </a:cxnLst>
              <a:pathLst>
                <a:path w="6" h="11">
                  <a:moveTo>
                    <a:pt x="0" y="0"/>
                  </a:moveTo>
                  <a:cubicBezTo>
                    <a:pt x="1" y="4"/>
                    <a:pt x="3" y="8"/>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6" name="Freeform 967"/>
            <p:cNvSpPr/>
            <p:nvPr/>
          </p:nvSpPr>
          <p:spPr>
            <a:xfrm>
              <a:off x="7729599" y="6450360"/>
              <a:ext cx="15239" cy="22858"/>
            </a:xfrm>
            <a:custGeom>
              <a:avLst/>
              <a:gdLst/>
              <a:ahLst/>
              <a:cxnLst>
                <a:cxn ang="0">
                  <a:pos x="0" y="0"/>
                </a:cxn>
                <a:cxn ang="0">
                  <a:pos x="2147483646" y="2147483646"/>
                </a:cxn>
              </a:cxnLst>
              <a:pathLst>
                <a:path w="5" h="8">
                  <a:moveTo>
                    <a:pt x="0" y="0"/>
                  </a:moveTo>
                  <a:cubicBezTo>
                    <a:pt x="1" y="4"/>
                    <a:pt x="3" y="6"/>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7" name="Freeform 968"/>
            <p:cNvSpPr/>
            <p:nvPr/>
          </p:nvSpPr>
          <p:spPr>
            <a:xfrm>
              <a:off x="7861034" y="6400833"/>
              <a:ext cx="24763" cy="24763"/>
            </a:xfrm>
            <a:custGeom>
              <a:avLst/>
              <a:gdLst/>
              <a:ahLst/>
              <a:cxnLst>
                <a:cxn ang="0">
                  <a:pos x="0" y="0"/>
                </a:cxn>
                <a:cxn ang="0">
                  <a:pos x="2147483646" y="2147483646"/>
                </a:cxn>
              </a:cxnLst>
              <a:pathLst>
                <a:path w="9" h="9">
                  <a:moveTo>
                    <a:pt x="0" y="0"/>
                  </a:moveTo>
                  <a:cubicBezTo>
                    <a:pt x="3" y="3"/>
                    <a:pt x="7" y="6"/>
                    <a:pt x="9"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8" name="Freeform 969"/>
            <p:cNvSpPr/>
            <p:nvPr/>
          </p:nvSpPr>
          <p:spPr>
            <a:xfrm>
              <a:off x="7729599" y="6612272"/>
              <a:ext cx="26668" cy="19049"/>
            </a:xfrm>
            <a:custGeom>
              <a:avLst/>
              <a:gdLst/>
              <a:ahLst/>
              <a:cxnLst>
                <a:cxn ang="0">
                  <a:pos x="0" y="0"/>
                </a:cxn>
                <a:cxn ang="0">
                  <a:pos x="2147483646" y="2147483646"/>
                </a:cxn>
              </a:cxnLst>
              <a:pathLst>
                <a:path w="9" h="7">
                  <a:moveTo>
                    <a:pt x="0" y="0"/>
                  </a:moveTo>
                  <a:cubicBezTo>
                    <a:pt x="2" y="3"/>
                    <a:pt x="6" y="6"/>
                    <a:pt x="9"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49" name="Freeform 970"/>
            <p:cNvSpPr/>
            <p:nvPr/>
          </p:nvSpPr>
          <p:spPr>
            <a:xfrm>
              <a:off x="7838176" y="6562746"/>
              <a:ext cx="11429" cy="24763"/>
            </a:xfrm>
            <a:custGeom>
              <a:avLst/>
              <a:gdLst/>
              <a:ahLst/>
              <a:cxnLst>
                <a:cxn ang="0">
                  <a:pos x="0" y="0"/>
                </a:cxn>
                <a:cxn ang="0">
                  <a:pos x="2147483646" y="2147483646"/>
                </a:cxn>
              </a:cxnLst>
              <a:pathLst>
                <a:path w="4" h="9">
                  <a:moveTo>
                    <a:pt x="0" y="0"/>
                  </a:moveTo>
                  <a:cubicBezTo>
                    <a:pt x="0" y="3"/>
                    <a:pt x="2" y="7"/>
                    <a:pt x="4"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0" name="Freeform 971"/>
            <p:cNvSpPr/>
            <p:nvPr/>
          </p:nvSpPr>
          <p:spPr>
            <a:xfrm>
              <a:off x="8045805" y="6355117"/>
              <a:ext cx="19049" cy="59051"/>
            </a:xfrm>
            <a:custGeom>
              <a:avLst/>
              <a:gdLst/>
              <a:ahLst/>
              <a:cxnLst>
                <a:cxn ang="0">
                  <a:pos x="0" y="0"/>
                </a:cxn>
                <a:cxn ang="0">
                  <a:pos x="2147483646" y="2147483646"/>
                </a:cxn>
              </a:cxnLst>
              <a:pathLst>
                <a:path w="7" h="21">
                  <a:moveTo>
                    <a:pt x="0" y="0"/>
                  </a:moveTo>
                  <a:cubicBezTo>
                    <a:pt x="2" y="8"/>
                    <a:pt x="0" y="17"/>
                    <a:pt x="7"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1" name="Freeform 972"/>
            <p:cNvSpPr/>
            <p:nvPr/>
          </p:nvSpPr>
          <p:spPr>
            <a:xfrm>
              <a:off x="8186764" y="6317020"/>
              <a:ext cx="22858" cy="36192"/>
            </a:xfrm>
            <a:custGeom>
              <a:avLst/>
              <a:gdLst/>
              <a:ahLst/>
              <a:cxnLst>
                <a:cxn ang="0">
                  <a:pos x="0" y="0"/>
                </a:cxn>
                <a:cxn ang="0">
                  <a:pos x="2147483646" y="2147483646"/>
                </a:cxn>
              </a:cxnLst>
              <a:pathLst>
                <a:path w="8" h="13">
                  <a:moveTo>
                    <a:pt x="0" y="0"/>
                  </a:moveTo>
                  <a:cubicBezTo>
                    <a:pt x="2" y="4"/>
                    <a:pt x="4" y="9"/>
                    <a:pt x="8"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2" name="Freeform 973"/>
            <p:cNvSpPr/>
            <p:nvPr/>
          </p:nvSpPr>
          <p:spPr>
            <a:xfrm>
              <a:off x="8310580" y="6284637"/>
              <a:ext cx="19049" cy="32383"/>
            </a:xfrm>
            <a:custGeom>
              <a:avLst/>
              <a:gdLst/>
              <a:ahLst/>
              <a:cxnLst>
                <a:cxn ang="0">
                  <a:pos x="0" y="0"/>
                </a:cxn>
                <a:cxn ang="0">
                  <a:pos x="2147483646" y="2147483646"/>
                </a:cxn>
              </a:cxnLst>
              <a:pathLst>
                <a:path w="7" h="11">
                  <a:moveTo>
                    <a:pt x="0" y="0"/>
                  </a:moveTo>
                  <a:cubicBezTo>
                    <a:pt x="2" y="4"/>
                    <a:pt x="4" y="8"/>
                    <a:pt x="7"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3" name="Freeform 974"/>
            <p:cNvSpPr/>
            <p:nvPr/>
          </p:nvSpPr>
          <p:spPr>
            <a:xfrm>
              <a:off x="8436301" y="6235111"/>
              <a:ext cx="11429" cy="22858"/>
            </a:xfrm>
            <a:custGeom>
              <a:avLst/>
              <a:gdLst/>
              <a:ahLst/>
              <a:cxnLst>
                <a:cxn ang="0">
                  <a:pos x="0" y="0"/>
                </a:cxn>
                <a:cxn ang="0">
                  <a:pos x="2147483646" y="2147483646"/>
                </a:cxn>
              </a:cxnLst>
              <a:pathLst>
                <a:path w="4" h="8">
                  <a:moveTo>
                    <a:pt x="0" y="0"/>
                  </a:moveTo>
                  <a:cubicBezTo>
                    <a:pt x="0" y="3"/>
                    <a:pt x="1" y="6"/>
                    <a:pt x="4"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4" name="Freeform 975"/>
            <p:cNvSpPr/>
            <p:nvPr/>
          </p:nvSpPr>
          <p:spPr>
            <a:xfrm>
              <a:off x="8563926" y="6200823"/>
              <a:ext cx="19049" cy="38097"/>
            </a:xfrm>
            <a:custGeom>
              <a:avLst/>
              <a:gdLst/>
              <a:ahLst/>
              <a:cxnLst>
                <a:cxn ang="0">
                  <a:pos x="0" y="0"/>
                </a:cxn>
                <a:cxn ang="0">
                  <a:pos x="2147483646" y="2147483646"/>
                </a:cxn>
              </a:cxnLst>
              <a:pathLst>
                <a:path w="7" h="13">
                  <a:moveTo>
                    <a:pt x="0" y="0"/>
                  </a:moveTo>
                  <a:cubicBezTo>
                    <a:pt x="1" y="5"/>
                    <a:pt x="4" y="10"/>
                    <a:pt x="7"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5" name="Freeform 976"/>
            <p:cNvSpPr/>
            <p:nvPr/>
          </p:nvSpPr>
          <p:spPr>
            <a:xfrm>
              <a:off x="8718219" y="6254159"/>
              <a:ext cx="26668" cy="17144"/>
            </a:xfrm>
            <a:custGeom>
              <a:avLst/>
              <a:gdLst/>
              <a:ahLst/>
              <a:cxnLst>
                <a:cxn ang="0">
                  <a:pos x="0" y="0"/>
                </a:cxn>
                <a:cxn ang="0">
                  <a:pos x="2147483646" y="2147483646"/>
                </a:cxn>
              </a:cxnLst>
              <a:pathLst>
                <a:path w="10" h="6">
                  <a:moveTo>
                    <a:pt x="0" y="0"/>
                  </a:moveTo>
                  <a:cubicBezTo>
                    <a:pt x="3" y="2"/>
                    <a:pt x="6" y="4"/>
                    <a:pt x="1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6" name="Freeform 977"/>
            <p:cNvSpPr/>
            <p:nvPr/>
          </p:nvSpPr>
          <p:spPr>
            <a:xfrm>
              <a:off x="8803938" y="6164631"/>
              <a:ext cx="24763" cy="32383"/>
            </a:xfrm>
            <a:custGeom>
              <a:avLst/>
              <a:gdLst/>
              <a:ahLst/>
              <a:cxnLst>
                <a:cxn ang="0">
                  <a:pos x="0" y="0"/>
                </a:cxn>
                <a:cxn ang="0">
                  <a:pos x="2147483646" y="2147483646"/>
                </a:cxn>
              </a:cxnLst>
              <a:pathLst>
                <a:path w="9" h="11">
                  <a:moveTo>
                    <a:pt x="0" y="0"/>
                  </a:moveTo>
                  <a:cubicBezTo>
                    <a:pt x="3" y="4"/>
                    <a:pt x="6" y="7"/>
                    <a:pt x="9"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7" name="Freeform 978"/>
            <p:cNvSpPr/>
            <p:nvPr/>
          </p:nvSpPr>
          <p:spPr>
            <a:xfrm>
              <a:off x="8931563" y="6134153"/>
              <a:ext cx="22858" cy="28573"/>
            </a:xfrm>
            <a:custGeom>
              <a:avLst/>
              <a:gdLst/>
              <a:ahLst/>
              <a:cxnLst>
                <a:cxn ang="0">
                  <a:pos x="0" y="0"/>
                </a:cxn>
                <a:cxn ang="0">
                  <a:pos x="2147483646" y="2147483646"/>
                </a:cxn>
              </a:cxnLst>
              <a:pathLst>
                <a:path w="8" h="10">
                  <a:moveTo>
                    <a:pt x="0" y="0"/>
                  </a:moveTo>
                  <a:cubicBezTo>
                    <a:pt x="2" y="3"/>
                    <a:pt x="5" y="7"/>
                    <a:pt x="8"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8" name="Freeform 979"/>
            <p:cNvSpPr/>
            <p:nvPr/>
          </p:nvSpPr>
          <p:spPr>
            <a:xfrm>
              <a:off x="9032521" y="6103676"/>
              <a:ext cx="22858" cy="45717"/>
            </a:xfrm>
            <a:custGeom>
              <a:avLst/>
              <a:gdLst/>
              <a:ahLst/>
              <a:cxnLst>
                <a:cxn ang="0">
                  <a:pos x="0" y="0"/>
                </a:cxn>
                <a:cxn ang="0">
                  <a:pos x="2147483646" y="2147483646"/>
                </a:cxn>
              </a:cxnLst>
              <a:pathLst>
                <a:path w="8" h="16">
                  <a:moveTo>
                    <a:pt x="0" y="0"/>
                  </a:moveTo>
                  <a:cubicBezTo>
                    <a:pt x="2" y="6"/>
                    <a:pt x="6" y="11"/>
                    <a:pt x="8"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59" name="Freeform 980"/>
            <p:cNvSpPr/>
            <p:nvPr/>
          </p:nvSpPr>
          <p:spPr>
            <a:xfrm>
              <a:off x="9150622" y="6077008"/>
              <a:ext cx="20953" cy="30478"/>
            </a:xfrm>
            <a:custGeom>
              <a:avLst/>
              <a:gdLst/>
              <a:ahLst/>
              <a:cxnLst>
                <a:cxn ang="0">
                  <a:pos x="0" y="0"/>
                </a:cxn>
                <a:cxn ang="0">
                  <a:pos x="2147483646" y="2147483646"/>
                </a:cxn>
              </a:cxnLst>
              <a:pathLst>
                <a:path w="8" h="11">
                  <a:moveTo>
                    <a:pt x="0" y="0"/>
                  </a:moveTo>
                  <a:cubicBezTo>
                    <a:pt x="2" y="4"/>
                    <a:pt x="4" y="8"/>
                    <a:pt x="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0" name="Freeform 981"/>
            <p:cNvSpPr/>
            <p:nvPr/>
          </p:nvSpPr>
          <p:spPr>
            <a:xfrm>
              <a:off x="9278247" y="6037006"/>
              <a:ext cx="24763" cy="40002"/>
            </a:xfrm>
            <a:custGeom>
              <a:avLst/>
              <a:gdLst/>
              <a:ahLst/>
              <a:cxnLst>
                <a:cxn ang="0">
                  <a:pos x="0" y="0"/>
                </a:cxn>
                <a:cxn ang="0">
                  <a:pos x="2147483646" y="2147483646"/>
                </a:cxn>
              </a:cxnLst>
              <a:pathLst>
                <a:path w="9" h="14">
                  <a:moveTo>
                    <a:pt x="0" y="0"/>
                  </a:moveTo>
                  <a:cubicBezTo>
                    <a:pt x="2" y="6"/>
                    <a:pt x="4" y="12"/>
                    <a:pt x="9"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1" name="Freeform 982"/>
            <p:cNvSpPr/>
            <p:nvPr/>
          </p:nvSpPr>
          <p:spPr>
            <a:xfrm>
              <a:off x="9445875" y="5939858"/>
              <a:ext cx="32383" cy="59051"/>
            </a:xfrm>
            <a:custGeom>
              <a:avLst/>
              <a:gdLst/>
              <a:ahLst/>
              <a:cxnLst>
                <a:cxn ang="0">
                  <a:pos x="0" y="0"/>
                </a:cxn>
                <a:cxn ang="0">
                  <a:pos x="2147483646" y="2147483646"/>
                </a:cxn>
              </a:cxnLst>
              <a:pathLst>
                <a:path w="12" h="21">
                  <a:moveTo>
                    <a:pt x="0" y="0"/>
                  </a:moveTo>
                  <a:cubicBezTo>
                    <a:pt x="0" y="9"/>
                    <a:pt x="0" y="21"/>
                    <a:pt x="12"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2" name="Freeform 983"/>
            <p:cNvSpPr/>
            <p:nvPr/>
          </p:nvSpPr>
          <p:spPr>
            <a:xfrm>
              <a:off x="9562071" y="5928429"/>
              <a:ext cx="36192" cy="36192"/>
            </a:xfrm>
            <a:custGeom>
              <a:avLst/>
              <a:gdLst/>
              <a:ahLst/>
              <a:cxnLst>
                <a:cxn ang="0">
                  <a:pos x="0" y="0"/>
                </a:cxn>
                <a:cxn ang="0">
                  <a:pos x="2147483646" y="2147483646"/>
                </a:cxn>
              </a:cxnLst>
              <a:pathLst>
                <a:path w="13" h="13">
                  <a:moveTo>
                    <a:pt x="0" y="0"/>
                  </a:moveTo>
                  <a:cubicBezTo>
                    <a:pt x="2" y="6"/>
                    <a:pt x="9" y="9"/>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3" name="Freeform 984"/>
            <p:cNvSpPr/>
            <p:nvPr/>
          </p:nvSpPr>
          <p:spPr>
            <a:xfrm>
              <a:off x="9643980" y="5941763"/>
              <a:ext cx="13334" cy="45717"/>
            </a:xfrm>
            <a:custGeom>
              <a:avLst/>
              <a:gdLst/>
              <a:ahLst/>
              <a:cxnLst>
                <a:cxn ang="0">
                  <a:pos x="0" y="0"/>
                </a:cxn>
                <a:cxn ang="0">
                  <a:pos x="2147483646" y="2147483646"/>
                </a:cxn>
              </a:cxnLst>
              <a:pathLst>
                <a:path w="5" h="16">
                  <a:moveTo>
                    <a:pt x="0" y="0"/>
                  </a:moveTo>
                  <a:cubicBezTo>
                    <a:pt x="2" y="5"/>
                    <a:pt x="4" y="12"/>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4" name="Freeform 985"/>
            <p:cNvSpPr/>
            <p:nvPr/>
          </p:nvSpPr>
          <p:spPr>
            <a:xfrm>
              <a:off x="9735413" y="5924619"/>
              <a:ext cx="22858" cy="40002"/>
            </a:xfrm>
            <a:custGeom>
              <a:avLst/>
              <a:gdLst/>
              <a:ahLst/>
              <a:cxnLst>
                <a:cxn ang="0">
                  <a:pos x="0" y="0"/>
                </a:cxn>
                <a:cxn ang="0">
                  <a:pos x="2147483646" y="2147483646"/>
                </a:cxn>
              </a:cxnLst>
              <a:pathLst>
                <a:path w="8" h="14">
                  <a:moveTo>
                    <a:pt x="0" y="0"/>
                  </a:moveTo>
                  <a:cubicBezTo>
                    <a:pt x="0" y="6"/>
                    <a:pt x="0" y="14"/>
                    <a:pt x="8"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5" name="Freeform 986"/>
            <p:cNvSpPr/>
            <p:nvPr/>
          </p:nvSpPr>
          <p:spPr>
            <a:xfrm>
              <a:off x="9868753" y="5903666"/>
              <a:ext cx="0" cy="55241"/>
            </a:xfrm>
            <a:custGeom>
              <a:avLst/>
              <a:gdLst/>
              <a:ahLst/>
              <a:cxnLst>
                <a:cxn ang="0">
                  <a:pos x="0" y="0"/>
                </a:cxn>
                <a:cxn ang="0">
                  <a:pos x="0" y="2147483646"/>
                </a:cxn>
              </a:cxnLst>
              <a:pathLst>
                <a:path w="1" h="20">
                  <a:moveTo>
                    <a:pt x="0" y="0"/>
                  </a:moveTo>
                  <a:cubicBezTo>
                    <a:pt x="0" y="7"/>
                    <a:pt x="0"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6" name="Freeform 987"/>
            <p:cNvSpPr/>
            <p:nvPr/>
          </p:nvSpPr>
          <p:spPr>
            <a:xfrm>
              <a:off x="10017332" y="5903666"/>
              <a:ext cx="13334" cy="36192"/>
            </a:xfrm>
            <a:custGeom>
              <a:avLst/>
              <a:gdLst/>
              <a:ahLst/>
              <a:cxnLst>
                <a:cxn ang="0">
                  <a:pos x="2147483646" y="0"/>
                </a:cxn>
                <a:cxn ang="0">
                  <a:pos x="2147483646" y="2147483646"/>
                </a:cxn>
              </a:cxnLst>
              <a:pathLst>
                <a:path w="5" h="13">
                  <a:moveTo>
                    <a:pt x="2" y="0"/>
                  </a:moveTo>
                  <a:cubicBezTo>
                    <a:pt x="0" y="5"/>
                    <a:pt x="0" y="10"/>
                    <a:pt x="5"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7" name="Freeform 988"/>
            <p:cNvSpPr/>
            <p:nvPr/>
          </p:nvSpPr>
          <p:spPr>
            <a:xfrm>
              <a:off x="10124004" y="5894141"/>
              <a:ext cx="11429" cy="36192"/>
            </a:xfrm>
            <a:custGeom>
              <a:avLst/>
              <a:gdLst/>
              <a:ahLst/>
              <a:cxnLst>
                <a:cxn ang="0">
                  <a:pos x="0" y="0"/>
                </a:cxn>
                <a:cxn ang="0">
                  <a:pos x="2147483646" y="2147483646"/>
                </a:cxn>
              </a:cxnLst>
              <a:pathLst>
                <a:path w="4" h="13">
                  <a:moveTo>
                    <a:pt x="0" y="0"/>
                  </a:moveTo>
                  <a:cubicBezTo>
                    <a:pt x="3" y="4"/>
                    <a:pt x="4"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8" name="Freeform 989"/>
            <p:cNvSpPr/>
            <p:nvPr/>
          </p:nvSpPr>
          <p:spPr>
            <a:xfrm>
              <a:off x="10217342" y="5869378"/>
              <a:ext cx="17144" cy="34287"/>
            </a:xfrm>
            <a:custGeom>
              <a:avLst/>
              <a:gdLst/>
              <a:ahLst/>
              <a:cxnLst>
                <a:cxn ang="0">
                  <a:pos x="0" y="0"/>
                </a:cxn>
                <a:cxn ang="0">
                  <a:pos x="2147483646" y="2147483646"/>
                </a:cxn>
              </a:cxnLst>
              <a:pathLst>
                <a:path w="6" h="12">
                  <a:moveTo>
                    <a:pt x="0" y="0"/>
                  </a:moveTo>
                  <a:cubicBezTo>
                    <a:pt x="0" y="5"/>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69" name="Freeform 990"/>
            <p:cNvSpPr/>
            <p:nvPr/>
          </p:nvSpPr>
          <p:spPr>
            <a:xfrm>
              <a:off x="8184859" y="6446550"/>
              <a:ext cx="7619" cy="41907"/>
            </a:xfrm>
            <a:custGeom>
              <a:avLst/>
              <a:gdLst/>
              <a:ahLst/>
              <a:cxnLst>
                <a:cxn ang="0">
                  <a:pos x="2147483646" y="0"/>
                </a:cxn>
                <a:cxn ang="0">
                  <a:pos x="2147483646" y="2147483646"/>
                </a:cxn>
              </a:cxnLst>
              <a:pathLst>
                <a:path w="3" h="15">
                  <a:moveTo>
                    <a:pt x="3" y="0"/>
                  </a:moveTo>
                  <a:cubicBezTo>
                    <a:pt x="1" y="4"/>
                    <a:pt x="0" y="9"/>
                    <a:pt x="1"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0" name="Freeform 991"/>
            <p:cNvSpPr/>
            <p:nvPr/>
          </p:nvSpPr>
          <p:spPr>
            <a:xfrm>
              <a:off x="8287722" y="6438930"/>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1" name="Freeform 992"/>
            <p:cNvSpPr/>
            <p:nvPr/>
          </p:nvSpPr>
          <p:spPr>
            <a:xfrm>
              <a:off x="8390584" y="6444645"/>
              <a:ext cx="0" cy="28573"/>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2" name="Freeform 993"/>
            <p:cNvSpPr/>
            <p:nvPr/>
          </p:nvSpPr>
          <p:spPr>
            <a:xfrm>
              <a:off x="8510590" y="6437026"/>
              <a:ext cx="5715" cy="36192"/>
            </a:xfrm>
            <a:custGeom>
              <a:avLst/>
              <a:gdLst/>
              <a:ahLst/>
              <a:cxnLst>
                <a:cxn ang="0">
                  <a:pos x="2147483646" y="0"/>
                </a:cxn>
                <a:cxn ang="0">
                  <a:pos x="0" y="2147483646"/>
                </a:cxn>
              </a:cxnLst>
              <a:pathLst>
                <a:path w="2" h="13">
                  <a:moveTo>
                    <a:pt x="2" y="0"/>
                  </a:moveTo>
                  <a:cubicBezTo>
                    <a:pt x="2" y="5"/>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3" name="Freeform 994"/>
            <p:cNvSpPr/>
            <p:nvPr/>
          </p:nvSpPr>
          <p:spPr>
            <a:xfrm>
              <a:off x="8575355" y="6438930"/>
              <a:ext cx="24763" cy="55241"/>
            </a:xfrm>
            <a:custGeom>
              <a:avLst/>
              <a:gdLst/>
              <a:ahLst/>
              <a:cxnLst>
                <a:cxn ang="0">
                  <a:pos x="2147483646" y="0"/>
                </a:cxn>
                <a:cxn ang="0">
                  <a:pos x="0" y="2147483646"/>
                </a:cxn>
              </a:cxnLst>
              <a:pathLst>
                <a:path w="9" h="20">
                  <a:moveTo>
                    <a:pt x="9" y="0"/>
                  </a:moveTo>
                  <a:cubicBezTo>
                    <a:pt x="9" y="8"/>
                    <a:pt x="5" y="15"/>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4" name="Freeform 995"/>
            <p:cNvSpPr/>
            <p:nvPr/>
          </p:nvSpPr>
          <p:spPr>
            <a:xfrm>
              <a:off x="8129619" y="6593224"/>
              <a:ext cx="36192" cy="32383"/>
            </a:xfrm>
            <a:custGeom>
              <a:avLst/>
              <a:gdLst/>
              <a:ahLst/>
              <a:cxnLst>
                <a:cxn ang="0">
                  <a:pos x="0" y="0"/>
                </a:cxn>
                <a:cxn ang="0">
                  <a:pos x="2147483646" y="2147483646"/>
                </a:cxn>
              </a:cxnLst>
              <a:pathLst>
                <a:path w="13" h="12">
                  <a:moveTo>
                    <a:pt x="0" y="0"/>
                  </a:moveTo>
                  <a:cubicBezTo>
                    <a:pt x="6" y="2"/>
                    <a:pt x="7" y="9"/>
                    <a:pt x="13"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5" name="Freeform 996"/>
            <p:cNvSpPr/>
            <p:nvPr/>
          </p:nvSpPr>
          <p:spPr>
            <a:xfrm>
              <a:off x="8240100" y="6576080"/>
              <a:ext cx="17144" cy="38097"/>
            </a:xfrm>
            <a:custGeom>
              <a:avLst/>
              <a:gdLst/>
              <a:ahLst/>
              <a:cxnLst>
                <a:cxn ang="0">
                  <a:pos x="0" y="0"/>
                </a:cxn>
                <a:cxn ang="0">
                  <a:pos x="2147483646" y="2147483646"/>
                </a:cxn>
              </a:cxnLst>
              <a:pathLst>
                <a:path w="6" h="14">
                  <a:moveTo>
                    <a:pt x="0" y="0"/>
                  </a:moveTo>
                  <a:cubicBezTo>
                    <a:pt x="2" y="5"/>
                    <a:pt x="3" y="10"/>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6" name="Freeform 997"/>
            <p:cNvSpPr/>
            <p:nvPr/>
          </p:nvSpPr>
          <p:spPr>
            <a:xfrm>
              <a:off x="8354392" y="6583699"/>
              <a:ext cx="3810" cy="47621"/>
            </a:xfrm>
            <a:custGeom>
              <a:avLst/>
              <a:gdLst/>
              <a:ahLst/>
              <a:cxnLst>
                <a:cxn ang="0">
                  <a:pos x="0" y="0"/>
                </a:cxn>
                <a:cxn ang="0">
                  <a:pos x="2147483646" y="2147483646"/>
                </a:cxn>
              </a:cxnLst>
              <a:pathLst>
                <a:path w="1" h="17">
                  <a:moveTo>
                    <a:pt x="0" y="0"/>
                  </a:moveTo>
                  <a:cubicBezTo>
                    <a:pt x="0" y="5"/>
                    <a:pt x="1"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7" name="Freeform 998"/>
            <p:cNvSpPr/>
            <p:nvPr/>
          </p:nvSpPr>
          <p:spPr>
            <a:xfrm>
              <a:off x="8453444" y="6572270"/>
              <a:ext cx="7619" cy="47621"/>
            </a:xfrm>
            <a:custGeom>
              <a:avLst/>
              <a:gdLst/>
              <a:ahLst/>
              <a:cxnLst>
                <a:cxn ang="0">
                  <a:pos x="2147483646" y="0"/>
                </a:cxn>
                <a:cxn ang="0">
                  <a:pos x="0" y="2147483646"/>
                </a:cxn>
              </a:cxnLst>
              <a:pathLst>
                <a:path w="3" h="17">
                  <a:moveTo>
                    <a:pt x="3" y="0"/>
                  </a:moveTo>
                  <a:cubicBezTo>
                    <a:pt x="3" y="6"/>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8" name="Freeform 999"/>
            <p:cNvSpPr/>
            <p:nvPr/>
          </p:nvSpPr>
          <p:spPr>
            <a:xfrm>
              <a:off x="8510590" y="6577985"/>
              <a:ext cx="20953" cy="36192"/>
            </a:xfrm>
            <a:custGeom>
              <a:avLst/>
              <a:gdLst/>
              <a:ahLst/>
              <a:cxnLst>
                <a:cxn ang="0">
                  <a:pos x="2147483646" y="0"/>
                </a:cxn>
                <a:cxn ang="0">
                  <a:pos x="0" y="2147483646"/>
                </a:cxn>
              </a:cxnLst>
              <a:pathLst>
                <a:path w="7" h="13">
                  <a:moveTo>
                    <a:pt x="7" y="0"/>
                  </a:moveTo>
                  <a:cubicBezTo>
                    <a:pt x="6"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79" name="Freeform 1000"/>
            <p:cNvSpPr/>
            <p:nvPr/>
          </p:nvSpPr>
          <p:spPr>
            <a:xfrm>
              <a:off x="8312485" y="6709420"/>
              <a:ext cx="9524" cy="17144"/>
            </a:xfrm>
            <a:custGeom>
              <a:avLst/>
              <a:gdLst/>
              <a:ahLst/>
              <a:cxnLst>
                <a:cxn ang="0">
                  <a:pos x="2147483646" y="0"/>
                </a:cxn>
                <a:cxn ang="0">
                  <a:pos x="2147483646" y="2147483646"/>
                </a:cxn>
              </a:cxnLst>
              <a:pathLst>
                <a:path w="3" h="6">
                  <a:moveTo>
                    <a:pt x="1" y="0"/>
                  </a:moveTo>
                  <a:cubicBezTo>
                    <a:pt x="0" y="3"/>
                    <a:pt x="0" y="6"/>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0" name="Freeform 1001"/>
            <p:cNvSpPr/>
            <p:nvPr/>
          </p:nvSpPr>
          <p:spPr>
            <a:xfrm>
              <a:off x="8701076" y="6389404"/>
              <a:ext cx="32383" cy="43812"/>
            </a:xfrm>
            <a:custGeom>
              <a:avLst/>
              <a:gdLst/>
              <a:ahLst/>
              <a:cxnLst>
                <a:cxn ang="0">
                  <a:pos x="0" y="0"/>
                </a:cxn>
                <a:cxn ang="0">
                  <a:pos x="2147483646" y="2147483646"/>
                </a:cxn>
              </a:cxnLst>
              <a:pathLst>
                <a:path w="12" h="16">
                  <a:moveTo>
                    <a:pt x="0" y="0"/>
                  </a:moveTo>
                  <a:cubicBezTo>
                    <a:pt x="3" y="6"/>
                    <a:pt x="6" y="14"/>
                    <a:pt x="1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1" name="Freeform 1002"/>
            <p:cNvSpPr/>
            <p:nvPr/>
          </p:nvSpPr>
          <p:spPr>
            <a:xfrm>
              <a:off x="8779175" y="6383690"/>
              <a:ext cx="22858" cy="17144"/>
            </a:xfrm>
            <a:custGeom>
              <a:avLst/>
              <a:gdLst/>
              <a:ahLst/>
              <a:cxnLst>
                <a:cxn ang="0">
                  <a:pos x="0" y="0"/>
                </a:cxn>
                <a:cxn ang="0">
                  <a:pos x="2147483646" y="2147483646"/>
                </a:cxn>
              </a:cxnLst>
              <a:pathLst>
                <a:path w="8" h="6">
                  <a:moveTo>
                    <a:pt x="0" y="0"/>
                  </a:moveTo>
                  <a:cubicBezTo>
                    <a:pt x="2" y="3"/>
                    <a:pt x="4" y="5"/>
                    <a:pt x="8"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2" name="Freeform 1003"/>
            <p:cNvSpPr/>
            <p:nvPr/>
          </p:nvSpPr>
          <p:spPr>
            <a:xfrm>
              <a:off x="8887752" y="6330354"/>
              <a:ext cx="13334" cy="53336"/>
            </a:xfrm>
            <a:custGeom>
              <a:avLst/>
              <a:gdLst/>
              <a:ahLst/>
              <a:cxnLst>
                <a:cxn ang="0">
                  <a:pos x="0" y="0"/>
                </a:cxn>
                <a:cxn ang="0">
                  <a:pos x="2147483646" y="2147483646"/>
                </a:cxn>
              </a:cxnLst>
              <a:pathLst>
                <a:path w="5" h="19">
                  <a:moveTo>
                    <a:pt x="0" y="0"/>
                  </a:moveTo>
                  <a:cubicBezTo>
                    <a:pt x="3" y="6"/>
                    <a:pt x="4" y="12"/>
                    <a:pt x="5"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3" name="Freeform 1004"/>
            <p:cNvSpPr/>
            <p:nvPr/>
          </p:nvSpPr>
          <p:spPr>
            <a:xfrm>
              <a:off x="9005853" y="6330354"/>
              <a:ext cx="0" cy="47621"/>
            </a:xfrm>
            <a:custGeom>
              <a:avLst/>
              <a:gdLst/>
              <a:ahLst/>
              <a:cxnLst>
                <a:cxn ang="0">
                  <a:pos x="0" y="0"/>
                </a:cxn>
                <a:cxn ang="0">
                  <a:pos x="0" y="2147483646"/>
                </a:cxn>
              </a:cxnLst>
              <a:pathLst>
                <a:path w="1" h="17">
                  <a:moveTo>
                    <a:pt x="0" y="0"/>
                  </a:moveTo>
                  <a:cubicBezTo>
                    <a:pt x="0" y="6"/>
                    <a:pt x="0"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4" name="Freeform 1005"/>
            <p:cNvSpPr/>
            <p:nvPr/>
          </p:nvSpPr>
          <p:spPr>
            <a:xfrm>
              <a:off x="9051569" y="6385594"/>
              <a:ext cx="5715" cy="24763"/>
            </a:xfrm>
            <a:custGeom>
              <a:avLst/>
              <a:gdLst/>
              <a:ahLst/>
              <a:cxnLst>
                <a:cxn ang="0">
                  <a:pos x="2147483646" y="0"/>
                </a:cxn>
                <a:cxn ang="0">
                  <a:pos x="0" y="2147483646"/>
                </a:cxn>
              </a:cxnLst>
              <a:pathLst>
                <a:path w="2" h="9">
                  <a:moveTo>
                    <a:pt x="1" y="0"/>
                  </a:moveTo>
                  <a:cubicBezTo>
                    <a:pt x="2" y="3"/>
                    <a:pt x="1"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5" name="Freeform 1006"/>
            <p:cNvSpPr/>
            <p:nvPr/>
          </p:nvSpPr>
          <p:spPr>
            <a:xfrm>
              <a:off x="8742983" y="6541793"/>
              <a:ext cx="24763" cy="47621"/>
            </a:xfrm>
            <a:custGeom>
              <a:avLst/>
              <a:gdLst/>
              <a:ahLst/>
              <a:cxnLst>
                <a:cxn ang="0">
                  <a:pos x="2147483646" y="0"/>
                </a:cxn>
                <a:cxn ang="0">
                  <a:pos x="2147483646" y="2147483646"/>
                </a:cxn>
              </a:cxnLst>
              <a:pathLst>
                <a:path w="9" h="17">
                  <a:moveTo>
                    <a:pt x="2" y="0"/>
                  </a:moveTo>
                  <a:cubicBezTo>
                    <a:pt x="0" y="6"/>
                    <a:pt x="4" y="13"/>
                    <a:pt x="9"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6" name="Freeform 1007"/>
            <p:cNvSpPr/>
            <p:nvPr/>
          </p:nvSpPr>
          <p:spPr>
            <a:xfrm>
              <a:off x="8859179" y="6536078"/>
              <a:ext cx="11429" cy="36192"/>
            </a:xfrm>
            <a:custGeom>
              <a:avLst/>
              <a:gdLst/>
              <a:ahLst/>
              <a:cxnLst>
                <a:cxn ang="0">
                  <a:pos x="0" y="0"/>
                </a:cxn>
                <a:cxn ang="0">
                  <a:pos x="2147483646" y="2147483646"/>
                </a:cxn>
              </a:cxnLst>
              <a:pathLst>
                <a:path w="4" h="13">
                  <a:moveTo>
                    <a:pt x="0" y="0"/>
                  </a:moveTo>
                  <a:cubicBezTo>
                    <a:pt x="1" y="3"/>
                    <a:pt x="3"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7" name="Freeform 1008"/>
            <p:cNvSpPr/>
            <p:nvPr/>
          </p:nvSpPr>
          <p:spPr>
            <a:xfrm>
              <a:off x="8963946" y="6509410"/>
              <a:ext cx="7619" cy="36192"/>
            </a:xfrm>
            <a:custGeom>
              <a:avLst/>
              <a:gdLst/>
              <a:ahLst/>
              <a:cxnLst>
                <a:cxn ang="0">
                  <a:pos x="2147483646" y="0"/>
                </a:cxn>
                <a:cxn ang="0">
                  <a:pos x="2147483646" y="2147483646"/>
                </a:cxn>
              </a:cxnLst>
              <a:pathLst>
                <a:path w="3" h="13">
                  <a:moveTo>
                    <a:pt x="1" y="0"/>
                  </a:moveTo>
                  <a:cubicBezTo>
                    <a:pt x="0" y="5"/>
                    <a:pt x="1" y="10"/>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8" name="Freeform 1010"/>
            <p:cNvSpPr/>
            <p:nvPr/>
          </p:nvSpPr>
          <p:spPr>
            <a:xfrm>
              <a:off x="9015377" y="6530364"/>
              <a:ext cx="0" cy="26668"/>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89" name="Freeform 1011"/>
            <p:cNvSpPr/>
            <p:nvPr/>
          </p:nvSpPr>
          <p:spPr>
            <a:xfrm>
              <a:off x="8809652" y="6697991"/>
              <a:ext cx="17144" cy="34287"/>
            </a:xfrm>
            <a:custGeom>
              <a:avLst/>
              <a:gdLst/>
              <a:ahLst/>
              <a:cxnLst>
                <a:cxn ang="0">
                  <a:pos x="2147483646" y="0"/>
                </a:cxn>
                <a:cxn ang="0">
                  <a:pos x="2147483646" y="2147483646"/>
                </a:cxn>
              </a:cxnLst>
              <a:pathLst>
                <a:path w="6" h="12">
                  <a:moveTo>
                    <a:pt x="1" y="0"/>
                  </a:moveTo>
                  <a:cubicBezTo>
                    <a:pt x="0" y="5"/>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0" name="Freeform 1012"/>
            <p:cNvSpPr/>
            <p:nvPr/>
          </p:nvSpPr>
          <p:spPr>
            <a:xfrm>
              <a:off x="8887751" y="6692277"/>
              <a:ext cx="1905" cy="15239"/>
            </a:xfrm>
            <a:custGeom>
              <a:avLst/>
              <a:gdLst/>
              <a:ahLst/>
              <a:cxnLst>
                <a:cxn ang="0">
                  <a:pos x="0" y="0"/>
                </a:cxn>
                <a:cxn ang="0">
                  <a:pos x="2147483646" y="2147483646"/>
                </a:cxn>
              </a:cxnLst>
              <a:pathLst>
                <a:path w="1" h="5">
                  <a:moveTo>
                    <a:pt x="0" y="0"/>
                  </a:moveTo>
                  <a:cubicBezTo>
                    <a:pt x="0" y="2"/>
                    <a:pt x="1" y="3"/>
                    <a:pt x="1"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1" name="Freeform 1013"/>
            <p:cNvSpPr/>
            <p:nvPr/>
          </p:nvSpPr>
          <p:spPr>
            <a:xfrm>
              <a:off x="9135383" y="6317020"/>
              <a:ext cx="11429" cy="45717"/>
            </a:xfrm>
            <a:custGeom>
              <a:avLst/>
              <a:gdLst/>
              <a:ahLst/>
              <a:cxnLst>
                <a:cxn ang="0">
                  <a:pos x="0" y="0"/>
                </a:cxn>
                <a:cxn ang="0">
                  <a:pos x="2147483646" y="2147483646"/>
                </a:cxn>
              </a:cxnLst>
              <a:pathLst>
                <a:path w="4" h="17">
                  <a:moveTo>
                    <a:pt x="0" y="0"/>
                  </a:moveTo>
                  <a:cubicBezTo>
                    <a:pt x="2" y="6"/>
                    <a:pt x="0" y="12"/>
                    <a:pt x="4"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2" name="Freeform 1014"/>
            <p:cNvSpPr/>
            <p:nvPr/>
          </p:nvSpPr>
          <p:spPr>
            <a:xfrm>
              <a:off x="9207767" y="6269398"/>
              <a:ext cx="28573" cy="36192"/>
            </a:xfrm>
            <a:custGeom>
              <a:avLst/>
              <a:gdLst/>
              <a:ahLst/>
              <a:cxnLst>
                <a:cxn ang="0">
                  <a:pos x="0" y="0"/>
                </a:cxn>
                <a:cxn ang="0">
                  <a:pos x="2147483646" y="2147483646"/>
                </a:cxn>
              </a:cxnLst>
              <a:pathLst>
                <a:path w="10" h="13">
                  <a:moveTo>
                    <a:pt x="0" y="0"/>
                  </a:moveTo>
                  <a:cubicBezTo>
                    <a:pt x="3" y="4"/>
                    <a:pt x="7" y="9"/>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3" name="Freeform 1015"/>
            <p:cNvSpPr/>
            <p:nvPr/>
          </p:nvSpPr>
          <p:spPr>
            <a:xfrm>
              <a:off x="9325868" y="6246540"/>
              <a:ext cx="22858" cy="43812"/>
            </a:xfrm>
            <a:custGeom>
              <a:avLst/>
              <a:gdLst/>
              <a:ahLst/>
              <a:cxnLst>
                <a:cxn ang="0">
                  <a:pos x="0" y="0"/>
                </a:cxn>
                <a:cxn ang="0">
                  <a:pos x="2147483646" y="2147483646"/>
                </a:cxn>
              </a:cxnLst>
              <a:pathLst>
                <a:path w="8" h="16">
                  <a:moveTo>
                    <a:pt x="0" y="0"/>
                  </a:moveTo>
                  <a:cubicBezTo>
                    <a:pt x="2" y="6"/>
                    <a:pt x="5" y="11"/>
                    <a:pt x="8"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4" name="Freeform 1016"/>
            <p:cNvSpPr/>
            <p:nvPr/>
          </p:nvSpPr>
          <p:spPr>
            <a:xfrm>
              <a:off x="9457303" y="6246540"/>
              <a:ext cx="32383" cy="34287"/>
            </a:xfrm>
            <a:custGeom>
              <a:avLst/>
              <a:gdLst/>
              <a:ahLst/>
              <a:cxnLst>
                <a:cxn ang="0">
                  <a:pos x="0" y="0"/>
                </a:cxn>
                <a:cxn ang="0">
                  <a:pos x="2147483646" y="2147483646"/>
                </a:cxn>
              </a:cxnLst>
              <a:pathLst>
                <a:path w="12" h="12">
                  <a:moveTo>
                    <a:pt x="0" y="0"/>
                  </a:moveTo>
                  <a:cubicBezTo>
                    <a:pt x="3" y="5"/>
                    <a:pt x="7" y="10"/>
                    <a:pt x="12"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5" name="Freeform 1017"/>
            <p:cNvSpPr/>
            <p:nvPr/>
          </p:nvSpPr>
          <p:spPr>
            <a:xfrm>
              <a:off x="9579214" y="6174155"/>
              <a:ext cx="17144" cy="43812"/>
            </a:xfrm>
            <a:custGeom>
              <a:avLst/>
              <a:gdLst/>
              <a:ahLst/>
              <a:cxnLst>
                <a:cxn ang="0">
                  <a:pos x="0" y="0"/>
                </a:cxn>
                <a:cxn ang="0">
                  <a:pos x="2147483646" y="2147483646"/>
                </a:cxn>
              </a:cxnLst>
              <a:pathLst>
                <a:path w="6" h="16">
                  <a:moveTo>
                    <a:pt x="0" y="0"/>
                  </a:moveTo>
                  <a:cubicBezTo>
                    <a:pt x="0" y="6"/>
                    <a:pt x="2" y="13"/>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6" name="Freeform 1018"/>
            <p:cNvSpPr/>
            <p:nvPr/>
          </p:nvSpPr>
          <p:spPr>
            <a:xfrm>
              <a:off x="9674457" y="6162726"/>
              <a:ext cx="13334" cy="36192"/>
            </a:xfrm>
            <a:custGeom>
              <a:avLst/>
              <a:gdLst/>
              <a:ahLst/>
              <a:cxnLst>
                <a:cxn ang="0">
                  <a:pos x="2147483646" y="0"/>
                </a:cxn>
                <a:cxn ang="0">
                  <a:pos x="2147483646" y="2147483646"/>
                </a:cxn>
              </a:cxnLst>
              <a:pathLst>
                <a:path w="5" h="13">
                  <a:moveTo>
                    <a:pt x="1" y="0"/>
                  </a:moveTo>
                  <a:cubicBezTo>
                    <a:pt x="0" y="5"/>
                    <a:pt x="2" y="10"/>
                    <a:pt x="5"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7" name="Freeform 1019"/>
            <p:cNvSpPr/>
            <p:nvPr/>
          </p:nvSpPr>
          <p:spPr>
            <a:xfrm>
              <a:off x="9823036" y="6107485"/>
              <a:ext cx="32383" cy="47621"/>
            </a:xfrm>
            <a:custGeom>
              <a:avLst/>
              <a:gdLst/>
              <a:ahLst/>
              <a:cxnLst>
                <a:cxn ang="0">
                  <a:pos x="0" y="0"/>
                </a:cxn>
                <a:cxn ang="0">
                  <a:pos x="2147483646" y="2147483646"/>
                </a:cxn>
              </a:cxnLst>
              <a:pathLst>
                <a:path w="12" h="17">
                  <a:moveTo>
                    <a:pt x="0" y="0"/>
                  </a:moveTo>
                  <a:cubicBezTo>
                    <a:pt x="0" y="8"/>
                    <a:pt x="6" y="14"/>
                    <a:pt x="1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8" name="Freeform 1020"/>
            <p:cNvSpPr/>
            <p:nvPr/>
          </p:nvSpPr>
          <p:spPr>
            <a:xfrm>
              <a:off x="9922089" y="6107485"/>
              <a:ext cx="36192" cy="20953"/>
            </a:xfrm>
            <a:custGeom>
              <a:avLst/>
              <a:gdLst/>
              <a:ahLst/>
              <a:cxnLst>
                <a:cxn ang="0">
                  <a:pos x="0" y="0"/>
                </a:cxn>
                <a:cxn ang="0">
                  <a:pos x="2147483646" y="2147483646"/>
                </a:cxn>
              </a:cxnLst>
              <a:pathLst>
                <a:path w="13" h="8">
                  <a:moveTo>
                    <a:pt x="0" y="0"/>
                  </a:moveTo>
                  <a:cubicBezTo>
                    <a:pt x="2" y="6"/>
                    <a:pt x="7" y="8"/>
                    <a:pt x="1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899" name="Freeform 1021"/>
            <p:cNvSpPr/>
            <p:nvPr/>
          </p:nvSpPr>
          <p:spPr>
            <a:xfrm>
              <a:off x="9994473" y="6071293"/>
              <a:ext cx="62860" cy="36192"/>
            </a:xfrm>
            <a:custGeom>
              <a:avLst/>
              <a:gdLst/>
              <a:ahLst/>
              <a:cxnLst>
                <a:cxn ang="0">
                  <a:pos x="0" y="0"/>
                </a:cxn>
                <a:cxn ang="0">
                  <a:pos x="2147483646" y="2147483646"/>
                </a:cxn>
              </a:cxnLst>
              <a:pathLst>
                <a:path w="22" h="13">
                  <a:moveTo>
                    <a:pt x="0" y="0"/>
                  </a:moveTo>
                  <a:cubicBezTo>
                    <a:pt x="4" y="6"/>
                    <a:pt x="14" y="12"/>
                    <a:pt x="2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0" name="Freeform 1022"/>
            <p:cNvSpPr/>
            <p:nvPr/>
          </p:nvSpPr>
          <p:spPr>
            <a:xfrm>
              <a:off x="10129718" y="6044625"/>
              <a:ext cx="32383" cy="57146"/>
            </a:xfrm>
            <a:custGeom>
              <a:avLst/>
              <a:gdLst/>
              <a:ahLst/>
              <a:cxnLst>
                <a:cxn ang="0">
                  <a:pos x="0" y="0"/>
                </a:cxn>
                <a:cxn ang="0">
                  <a:pos x="2147483646" y="2147483646"/>
                </a:cxn>
              </a:cxnLst>
              <a:pathLst>
                <a:path w="12" h="20">
                  <a:moveTo>
                    <a:pt x="0" y="0"/>
                  </a:moveTo>
                  <a:cubicBezTo>
                    <a:pt x="2" y="8"/>
                    <a:pt x="6" y="14"/>
                    <a:pt x="12"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1" name="Freeform 1023"/>
            <p:cNvSpPr/>
            <p:nvPr/>
          </p:nvSpPr>
          <p:spPr>
            <a:xfrm>
              <a:off x="10240200" y="6054149"/>
              <a:ext cx="24763" cy="38097"/>
            </a:xfrm>
            <a:custGeom>
              <a:avLst/>
              <a:gdLst/>
              <a:ahLst/>
              <a:cxnLst>
                <a:cxn ang="0">
                  <a:pos x="0" y="0"/>
                </a:cxn>
                <a:cxn ang="0">
                  <a:pos x="2147483646" y="2147483646"/>
                </a:cxn>
              </a:cxnLst>
              <a:pathLst>
                <a:path w="9" h="14">
                  <a:moveTo>
                    <a:pt x="0" y="0"/>
                  </a:moveTo>
                  <a:cubicBezTo>
                    <a:pt x="2" y="5"/>
                    <a:pt x="5" y="10"/>
                    <a:pt x="9"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2" name="Freeform 1024"/>
            <p:cNvSpPr/>
            <p:nvPr/>
          </p:nvSpPr>
          <p:spPr>
            <a:xfrm>
              <a:off x="10337347" y="6035101"/>
              <a:ext cx="3810" cy="20953"/>
            </a:xfrm>
            <a:custGeom>
              <a:avLst/>
              <a:gdLst/>
              <a:ahLst/>
              <a:cxnLst>
                <a:cxn ang="0">
                  <a:pos x="0" y="0"/>
                </a:cxn>
                <a:cxn ang="0">
                  <a:pos x="2147483646" y="2147483646"/>
                </a:cxn>
              </a:cxnLst>
              <a:pathLst>
                <a:path w="1" h="8">
                  <a:moveTo>
                    <a:pt x="0" y="0"/>
                  </a:moveTo>
                  <a:cubicBezTo>
                    <a:pt x="0" y="3"/>
                    <a:pt x="1" y="5"/>
                    <a:pt x="1"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3" name="Freeform 1025"/>
            <p:cNvSpPr/>
            <p:nvPr/>
          </p:nvSpPr>
          <p:spPr>
            <a:xfrm>
              <a:off x="10430685" y="6006528"/>
              <a:ext cx="30478" cy="49526"/>
            </a:xfrm>
            <a:custGeom>
              <a:avLst/>
              <a:gdLst/>
              <a:ahLst/>
              <a:cxnLst>
                <a:cxn ang="0">
                  <a:pos x="0" y="0"/>
                </a:cxn>
                <a:cxn ang="0">
                  <a:pos x="2147483646" y="2147483646"/>
                </a:cxn>
              </a:cxnLst>
              <a:pathLst>
                <a:path w="11" h="18">
                  <a:moveTo>
                    <a:pt x="0" y="0"/>
                  </a:moveTo>
                  <a:cubicBezTo>
                    <a:pt x="5" y="4"/>
                    <a:pt x="11" y="12"/>
                    <a:pt x="5"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4" name="Freeform 1026"/>
            <p:cNvSpPr/>
            <p:nvPr/>
          </p:nvSpPr>
          <p:spPr>
            <a:xfrm>
              <a:off x="9158241" y="6473218"/>
              <a:ext cx="3810" cy="43812"/>
            </a:xfrm>
            <a:custGeom>
              <a:avLst/>
              <a:gdLst/>
              <a:ahLst/>
              <a:cxnLst>
                <a:cxn ang="0">
                  <a:pos x="2147483646" y="0"/>
                </a:cxn>
                <a:cxn ang="0">
                  <a:pos x="0" y="2147483646"/>
                </a:cxn>
              </a:cxnLst>
              <a:pathLst>
                <a:path w="1" h="16">
                  <a:moveTo>
                    <a:pt x="1" y="0"/>
                  </a:moveTo>
                  <a:cubicBezTo>
                    <a:pt x="1" y="5"/>
                    <a:pt x="0"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5" name="Freeform 1027"/>
            <p:cNvSpPr/>
            <p:nvPr/>
          </p:nvSpPr>
          <p:spPr>
            <a:xfrm>
              <a:off x="9247769" y="6473218"/>
              <a:ext cx="5715" cy="51431"/>
            </a:xfrm>
            <a:custGeom>
              <a:avLst/>
              <a:gdLst/>
              <a:ahLst/>
              <a:cxnLst>
                <a:cxn ang="0">
                  <a:pos x="2147483646" y="0"/>
                </a:cxn>
                <a:cxn ang="0">
                  <a:pos x="2147483646" y="2147483646"/>
                </a:cxn>
              </a:cxnLst>
              <a:pathLst>
                <a:path w="2" h="19">
                  <a:moveTo>
                    <a:pt x="1" y="0"/>
                  </a:moveTo>
                  <a:cubicBezTo>
                    <a:pt x="1" y="6"/>
                    <a:pt x="0" y="13"/>
                    <a:pt x="2"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6" name="Freeform 1028"/>
            <p:cNvSpPr/>
            <p:nvPr/>
          </p:nvSpPr>
          <p:spPr>
            <a:xfrm>
              <a:off x="9348727" y="6467503"/>
              <a:ext cx="9524" cy="47621"/>
            </a:xfrm>
            <a:custGeom>
              <a:avLst/>
              <a:gdLst/>
              <a:ahLst/>
              <a:cxnLst>
                <a:cxn ang="0">
                  <a:pos x="0" y="0"/>
                </a:cxn>
                <a:cxn ang="0">
                  <a:pos x="2147483646" y="2147483646"/>
                </a:cxn>
              </a:cxnLst>
              <a:pathLst>
                <a:path w="4" h="17">
                  <a:moveTo>
                    <a:pt x="0" y="0"/>
                  </a:moveTo>
                  <a:cubicBezTo>
                    <a:pt x="1" y="5"/>
                    <a:pt x="2" y="12"/>
                    <a:pt x="4"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7" name="Freeform 1029"/>
            <p:cNvSpPr/>
            <p:nvPr/>
          </p:nvSpPr>
          <p:spPr>
            <a:xfrm>
              <a:off x="9476352" y="6410358"/>
              <a:ext cx="28573" cy="36192"/>
            </a:xfrm>
            <a:custGeom>
              <a:avLst/>
              <a:gdLst/>
              <a:ahLst/>
              <a:cxnLst>
                <a:cxn ang="0">
                  <a:pos x="0" y="0"/>
                </a:cxn>
                <a:cxn ang="0">
                  <a:pos x="2147483646" y="2147483646"/>
                </a:cxn>
              </a:cxnLst>
              <a:pathLst>
                <a:path w="10" h="13">
                  <a:moveTo>
                    <a:pt x="0" y="0"/>
                  </a:moveTo>
                  <a:cubicBezTo>
                    <a:pt x="1" y="6"/>
                    <a:pt x="5" y="11"/>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8" name="Freeform 1030"/>
            <p:cNvSpPr/>
            <p:nvPr/>
          </p:nvSpPr>
          <p:spPr>
            <a:xfrm>
              <a:off x="9603977" y="6366546"/>
              <a:ext cx="47621" cy="41907"/>
            </a:xfrm>
            <a:custGeom>
              <a:avLst/>
              <a:gdLst/>
              <a:ahLst/>
              <a:cxnLst>
                <a:cxn ang="0">
                  <a:pos x="0" y="0"/>
                </a:cxn>
                <a:cxn ang="0">
                  <a:pos x="2147483646" y="2147483646"/>
                </a:cxn>
              </a:cxnLst>
              <a:pathLst>
                <a:path w="17" h="15">
                  <a:moveTo>
                    <a:pt x="0" y="0"/>
                  </a:moveTo>
                  <a:cubicBezTo>
                    <a:pt x="3" y="7"/>
                    <a:pt x="10" y="12"/>
                    <a:pt x="1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09" name="Freeform 1031"/>
            <p:cNvSpPr/>
            <p:nvPr/>
          </p:nvSpPr>
          <p:spPr>
            <a:xfrm>
              <a:off x="9727793" y="6326544"/>
              <a:ext cx="66670" cy="40002"/>
            </a:xfrm>
            <a:custGeom>
              <a:avLst/>
              <a:gdLst/>
              <a:ahLst/>
              <a:cxnLst>
                <a:cxn ang="0">
                  <a:pos x="0" y="0"/>
                </a:cxn>
                <a:cxn ang="0">
                  <a:pos x="2147483646" y="2147483646"/>
                </a:cxn>
              </a:cxnLst>
              <a:pathLst>
                <a:path w="24" h="14">
                  <a:moveTo>
                    <a:pt x="0" y="0"/>
                  </a:moveTo>
                  <a:cubicBezTo>
                    <a:pt x="4" y="8"/>
                    <a:pt x="15" y="14"/>
                    <a:pt x="2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0" name="Freeform 1032"/>
            <p:cNvSpPr/>
            <p:nvPr/>
          </p:nvSpPr>
          <p:spPr>
            <a:xfrm>
              <a:off x="9830655" y="6296066"/>
              <a:ext cx="43812" cy="24763"/>
            </a:xfrm>
            <a:custGeom>
              <a:avLst/>
              <a:gdLst/>
              <a:ahLst/>
              <a:cxnLst>
                <a:cxn ang="0">
                  <a:pos x="0" y="0"/>
                </a:cxn>
                <a:cxn ang="0">
                  <a:pos x="2147483646" y="2147483646"/>
                </a:cxn>
              </a:cxnLst>
              <a:pathLst>
                <a:path w="16" h="9">
                  <a:moveTo>
                    <a:pt x="0" y="0"/>
                  </a:moveTo>
                  <a:cubicBezTo>
                    <a:pt x="4" y="5"/>
                    <a:pt x="9" y="9"/>
                    <a:pt x="16"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1" name="Freeform 1033"/>
            <p:cNvSpPr/>
            <p:nvPr/>
          </p:nvSpPr>
          <p:spPr>
            <a:xfrm>
              <a:off x="9901135" y="6277018"/>
              <a:ext cx="45717" cy="17144"/>
            </a:xfrm>
            <a:custGeom>
              <a:avLst/>
              <a:gdLst/>
              <a:ahLst/>
              <a:cxnLst>
                <a:cxn ang="0">
                  <a:pos x="0" y="0"/>
                </a:cxn>
                <a:cxn ang="0">
                  <a:pos x="2147483646" y="2147483646"/>
                </a:cxn>
              </a:cxnLst>
              <a:pathLst>
                <a:path w="17" h="6">
                  <a:moveTo>
                    <a:pt x="0" y="0"/>
                  </a:moveTo>
                  <a:cubicBezTo>
                    <a:pt x="5" y="3"/>
                    <a:pt x="10" y="6"/>
                    <a:pt x="17"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2" name="Freeform 1034"/>
            <p:cNvSpPr/>
            <p:nvPr/>
          </p:nvSpPr>
          <p:spPr>
            <a:xfrm>
              <a:off x="9981139" y="6254159"/>
              <a:ext cx="28573" cy="30478"/>
            </a:xfrm>
            <a:custGeom>
              <a:avLst/>
              <a:gdLst/>
              <a:ahLst/>
              <a:cxnLst>
                <a:cxn ang="0">
                  <a:pos x="0" y="0"/>
                </a:cxn>
                <a:cxn ang="0">
                  <a:pos x="2147483646" y="2147483646"/>
                </a:cxn>
              </a:cxnLst>
              <a:pathLst>
                <a:path w="10" h="11">
                  <a:moveTo>
                    <a:pt x="0" y="0"/>
                  </a:moveTo>
                  <a:cubicBezTo>
                    <a:pt x="2" y="4"/>
                    <a:pt x="6" y="9"/>
                    <a:pt x="1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3" name="Freeform 1035"/>
            <p:cNvSpPr/>
            <p:nvPr/>
          </p:nvSpPr>
          <p:spPr>
            <a:xfrm>
              <a:off x="10078287" y="6217967"/>
              <a:ext cx="40002" cy="28573"/>
            </a:xfrm>
            <a:custGeom>
              <a:avLst/>
              <a:gdLst/>
              <a:ahLst/>
              <a:cxnLst>
                <a:cxn ang="0">
                  <a:pos x="0" y="0"/>
                </a:cxn>
                <a:cxn ang="0">
                  <a:pos x="2147483646" y="2147483646"/>
                </a:cxn>
              </a:cxnLst>
              <a:pathLst>
                <a:path w="14" h="10">
                  <a:moveTo>
                    <a:pt x="0" y="0"/>
                  </a:moveTo>
                  <a:cubicBezTo>
                    <a:pt x="3" y="5"/>
                    <a:pt x="9" y="9"/>
                    <a:pt x="1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4" name="Freeform 1036"/>
            <p:cNvSpPr/>
            <p:nvPr/>
          </p:nvSpPr>
          <p:spPr>
            <a:xfrm>
              <a:off x="10192578" y="6197014"/>
              <a:ext cx="20953" cy="24763"/>
            </a:xfrm>
            <a:custGeom>
              <a:avLst/>
              <a:gdLst/>
              <a:ahLst/>
              <a:cxnLst>
                <a:cxn ang="0">
                  <a:pos x="0" y="0"/>
                </a:cxn>
                <a:cxn ang="0">
                  <a:pos x="2147483646" y="2147483646"/>
                </a:cxn>
              </a:cxnLst>
              <a:pathLst>
                <a:path w="7" h="9">
                  <a:moveTo>
                    <a:pt x="0" y="0"/>
                  </a:moveTo>
                  <a:cubicBezTo>
                    <a:pt x="3" y="2"/>
                    <a:pt x="6" y="5"/>
                    <a:pt x="7"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5" name="Freeform 1037"/>
            <p:cNvSpPr/>
            <p:nvPr/>
          </p:nvSpPr>
          <p:spPr>
            <a:xfrm>
              <a:off x="9853514" y="6461789"/>
              <a:ext cx="36192" cy="47621"/>
            </a:xfrm>
            <a:custGeom>
              <a:avLst/>
              <a:gdLst/>
              <a:ahLst/>
              <a:cxnLst>
                <a:cxn ang="0">
                  <a:pos x="0" y="0"/>
                </a:cxn>
                <a:cxn ang="0">
                  <a:pos x="2147483646" y="2147483646"/>
                </a:cxn>
              </a:cxnLst>
              <a:pathLst>
                <a:path w="13" h="17">
                  <a:moveTo>
                    <a:pt x="0" y="0"/>
                  </a:moveTo>
                  <a:cubicBezTo>
                    <a:pt x="2" y="7"/>
                    <a:pt x="7" y="15"/>
                    <a:pt x="1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6" name="Freeform 1038"/>
            <p:cNvSpPr/>
            <p:nvPr/>
          </p:nvSpPr>
          <p:spPr>
            <a:xfrm>
              <a:off x="9963995" y="6431311"/>
              <a:ext cx="30478" cy="19049"/>
            </a:xfrm>
            <a:custGeom>
              <a:avLst/>
              <a:gdLst/>
              <a:ahLst/>
              <a:cxnLst>
                <a:cxn ang="0">
                  <a:pos x="0" y="0"/>
                </a:cxn>
                <a:cxn ang="0">
                  <a:pos x="2147483646" y="2147483646"/>
                </a:cxn>
              </a:cxnLst>
              <a:pathLst>
                <a:path w="11" h="7">
                  <a:moveTo>
                    <a:pt x="0" y="0"/>
                  </a:moveTo>
                  <a:cubicBezTo>
                    <a:pt x="3" y="3"/>
                    <a:pt x="7" y="6"/>
                    <a:pt x="1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7" name="Freeform 1039"/>
            <p:cNvSpPr/>
            <p:nvPr/>
          </p:nvSpPr>
          <p:spPr>
            <a:xfrm>
              <a:off x="10045904" y="6397024"/>
              <a:ext cx="36192" cy="17144"/>
            </a:xfrm>
            <a:custGeom>
              <a:avLst/>
              <a:gdLst/>
              <a:ahLst/>
              <a:cxnLst>
                <a:cxn ang="0">
                  <a:pos x="0" y="0"/>
                </a:cxn>
                <a:cxn ang="0">
                  <a:pos x="2147483646" y="2147483646"/>
                </a:cxn>
              </a:cxnLst>
              <a:pathLst>
                <a:path w="13" h="6">
                  <a:moveTo>
                    <a:pt x="0" y="0"/>
                  </a:moveTo>
                  <a:cubicBezTo>
                    <a:pt x="3" y="4"/>
                    <a:pt x="8" y="6"/>
                    <a:pt x="13"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8" name="Freeform 1040"/>
            <p:cNvSpPr/>
            <p:nvPr/>
          </p:nvSpPr>
          <p:spPr>
            <a:xfrm>
              <a:off x="10135432" y="6343688"/>
              <a:ext cx="68575" cy="19049"/>
            </a:xfrm>
            <a:custGeom>
              <a:avLst/>
              <a:gdLst/>
              <a:ahLst/>
              <a:cxnLst>
                <a:cxn ang="0">
                  <a:pos x="0" y="0"/>
                </a:cxn>
                <a:cxn ang="0">
                  <a:pos x="2147483646" y="2147483646"/>
                </a:cxn>
              </a:cxnLst>
              <a:pathLst>
                <a:path w="25" h="7">
                  <a:moveTo>
                    <a:pt x="0" y="0"/>
                  </a:moveTo>
                  <a:cubicBezTo>
                    <a:pt x="5" y="5"/>
                    <a:pt x="18" y="7"/>
                    <a:pt x="25"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19" name="Freeform 1041"/>
            <p:cNvSpPr/>
            <p:nvPr/>
          </p:nvSpPr>
          <p:spPr>
            <a:xfrm>
              <a:off x="10223056" y="6307495"/>
              <a:ext cx="20953" cy="47621"/>
            </a:xfrm>
            <a:custGeom>
              <a:avLst/>
              <a:gdLst/>
              <a:ahLst/>
              <a:cxnLst>
                <a:cxn ang="0">
                  <a:pos x="0" y="0"/>
                </a:cxn>
                <a:cxn ang="0">
                  <a:pos x="2147483646" y="2147483646"/>
                </a:cxn>
              </a:cxnLst>
              <a:pathLst>
                <a:path w="7" h="17">
                  <a:moveTo>
                    <a:pt x="0" y="0"/>
                  </a:moveTo>
                  <a:cubicBezTo>
                    <a:pt x="2" y="7"/>
                    <a:pt x="7" y="11"/>
                    <a:pt x="7"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0" name="Freeform 1042"/>
            <p:cNvSpPr/>
            <p:nvPr/>
          </p:nvSpPr>
          <p:spPr>
            <a:xfrm>
              <a:off x="9969710" y="6566556"/>
              <a:ext cx="64765" cy="45717"/>
            </a:xfrm>
            <a:custGeom>
              <a:avLst/>
              <a:gdLst/>
              <a:ahLst/>
              <a:cxnLst>
                <a:cxn ang="0">
                  <a:pos x="0" y="0"/>
                </a:cxn>
                <a:cxn ang="0">
                  <a:pos x="2147483646" y="2147483646"/>
                </a:cxn>
              </a:cxnLst>
              <a:pathLst>
                <a:path w="23" h="16">
                  <a:moveTo>
                    <a:pt x="0" y="0"/>
                  </a:moveTo>
                  <a:cubicBezTo>
                    <a:pt x="2" y="7"/>
                    <a:pt x="17" y="13"/>
                    <a:pt x="23"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1" name="Freeform 1043"/>
            <p:cNvSpPr/>
            <p:nvPr/>
          </p:nvSpPr>
          <p:spPr>
            <a:xfrm>
              <a:off x="10078287" y="6551317"/>
              <a:ext cx="28573" cy="5715"/>
            </a:xfrm>
            <a:custGeom>
              <a:avLst/>
              <a:gdLst/>
              <a:ahLst/>
              <a:cxnLst>
                <a:cxn ang="0">
                  <a:pos x="0" y="0"/>
                </a:cxn>
                <a:cxn ang="0">
                  <a:pos x="2147483646" y="2147483646"/>
                </a:cxn>
              </a:cxnLst>
              <a:pathLst>
                <a:path w="10" h="2">
                  <a:moveTo>
                    <a:pt x="0" y="0"/>
                  </a:moveTo>
                  <a:cubicBezTo>
                    <a:pt x="2" y="1"/>
                    <a:pt x="7" y="2"/>
                    <a:pt x="1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2" name="Freeform 1044"/>
            <p:cNvSpPr/>
            <p:nvPr/>
          </p:nvSpPr>
          <p:spPr>
            <a:xfrm>
              <a:off x="10139242" y="6515125"/>
              <a:ext cx="26668" cy="15239"/>
            </a:xfrm>
            <a:custGeom>
              <a:avLst/>
              <a:gdLst/>
              <a:ahLst/>
              <a:cxnLst>
                <a:cxn ang="0">
                  <a:pos x="0" y="0"/>
                </a:cxn>
                <a:cxn ang="0">
                  <a:pos x="2147483646" y="2147483646"/>
                </a:cxn>
              </a:cxnLst>
              <a:pathLst>
                <a:path w="9" h="6">
                  <a:moveTo>
                    <a:pt x="0" y="0"/>
                  </a:moveTo>
                  <a:cubicBezTo>
                    <a:pt x="2" y="3"/>
                    <a:pt x="6" y="5"/>
                    <a:pt x="9"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3" name="Freeform 1045"/>
            <p:cNvSpPr/>
            <p:nvPr/>
          </p:nvSpPr>
          <p:spPr>
            <a:xfrm>
              <a:off x="10221151" y="6456074"/>
              <a:ext cx="28573" cy="41907"/>
            </a:xfrm>
            <a:custGeom>
              <a:avLst/>
              <a:gdLst/>
              <a:ahLst/>
              <a:cxnLst>
                <a:cxn ang="0">
                  <a:pos x="0" y="0"/>
                </a:cxn>
                <a:cxn ang="0">
                  <a:pos x="2147483646" y="2147483646"/>
                </a:cxn>
              </a:cxnLst>
              <a:pathLst>
                <a:path w="10" h="15">
                  <a:moveTo>
                    <a:pt x="0" y="0"/>
                  </a:moveTo>
                  <a:cubicBezTo>
                    <a:pt x="4" y="5"/>
                    <a:pt x="10" y="8"/>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4" name="Freeform 1046"/>
            <p:cNvSpPr/>
            <p:nvPr/>
          </p:nvSpPr>
          <p:spPr>
            <a:xfrm>
              <a:off x="9535403" y="6577985"/>
              <a:ext cx="13334" cy="24763"/>
            </a:xfrm>
            <a:custGeom>
              <a:avLst/>
              <a:gdLst/>
              <a:ahLst/>
              <a:cxnLst>
                <a:cxn ang="0">
                  <a:pos x="0" y="0"/>
                </a:cxn>
                <a:cxn ang="0">
                  <a:pos x="2147483646" y="2147483646"/>
                </a:cxn>
              </a:cxnLst>
              <a:pathLst>
                <a:path w="5" h="9">
                  <a:moveTo>
                    <a:pt x="0" y="0"/>
                  </a:moveTo>
                  <a:cubicBezTo>
                    <a:pt x="0" y="4"/>
                    <a:pt x="2" y="7"/>
                    <a:pt x="5"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5" name="Freeform 1047"/>
            <p:cNvSpPr/>
            <p:nvPr/>
          </p:nvSpPr>
          <p:spPr>
            <a:xfrm>
              <a:off x="9651599" y="6545603"/>
              <a:ext cx="15239" cy="26668"/>
            </a:xfrm>
            <a:custGeom>
              <a:avLst/>
              <a:gdLst/>
              <a:ahLst/>
              <a:cxnLst>
                <a:cxn ang="0">
                  <a:pos x="0" y="0"/>
                </a:cxn>
                <a:cxn ang="0">
                  <a:pos x="2147483646" y="2147483646"/>
                </a:cxn>
              </a:cxnLst>
              <a:pathLst>
                <a:path w="5" h="10">
                  <a:moveTo>
                    <a:pt x="0" y="0"/>
                  </a:moveTo>
                  <a:cubicBezTo>
                    <a:pt x="1" y="4"/>
                    <a:pt x="3" y="7"/>
                    <a:pt x="5"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6" name="Freeform 1048"/>
            <p:cNvSpPr/>
            <p:nvPr/>
          </p:nvSpPr>
          <p:spPr>
            <a:xfrm>
              <a:off x="9727793" y="6520839"/>
              <a:ext cx="5715" cy="45717"/>
            </a:xfrm>
            <a:custGeom>
              <a:avLst/>
              <a:gdLst/>
              <a:ahLst/>
              <a:cxnLst>
                <a:cxn ang="0">
                  <a:pos x="2147483646" y="0"/>
                </a:cxn>
                <a:cxn ang="0">
                  <a:pos x="0" y="2147483646"/>
                </a:cxn>
              </a:cxnLst>
              <a:pathLst>
                <a:path w="2" h="17">
                  <a:moveTo>
                    <a:pt x="2" y="0"/>
                  </a:moveTo>
                  <a:cubicBezTo>
                    <a:pt x="2"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7" name="Freeform 1049"/>
            <p:cNvSpPr/>
            <p:nvPr/>
          </p:nvSpPr>
          <p:spPr>
            <a:xfrm>
              <a:off x="9562071" y="6690372"/>
              <a:ext cx="28573" cy="28573"/>
            </a:xfrm>
            <a:custGeom>
              <a:avLst/>
              <a:gdLst/>
              <a:ahLst/>
              <a:cxnLst>
                <a:cxn ang="0">
                  <a:pos x="0" y="0"/>
                </a:cxn>
                <a:cxn ang="0">
                  <a:pos x="2147483646" y="2147483646"/>
                </a:cxn>
              </a:cxnLst>
              <a:pathLst>
                <a:path w="10" h="10">
                  <a:moveTo>
                    <a:pt x="0" y="0"/>
                  </a:moveTo>
                  <a:cubicBezTo>
                    <a:pt x="2" y="4"/>
                    <a:pt x="5" y="8"/>
                    <a:pt x="1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8" name="Freeform 1050"/>
            <p:cNvSpPr/>
            <p:nvPr/>
          </p:nvSpPr>
          <p:spPr>
            <a:xfrm>
              <a:off x="9674457" y="6682752"/>
              <a:ext cx="13334" cy="13334"/>
            </a:xfrm>
            <a:custGeom>
              <a:avLst/>
              <a:gdLst/>
              <a:ahLst/>
              <a:cxnLst>
                <a:cxn ang="0">
                  <a:pos x="0" y="0"/>
                </a:cxn>
                <a:cxn ang="0">
                  <a:pos x="2147483646" y="2147483646"/>
                </a:cxn>
              </a:cxnLst>
              <a:pathLst>
                <a:path w="5" h="5">
                  <a:moveTo>
                    <a:pt x="0" y="0"/>
                  </a:moveTo>
                  <a:cubicBezTo>
                    <a:pt x="1" y="2"/>
                    <a:pt x="3" y="4"/>
                    <a:pt x="5"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29" name="Freeform 1051"/>
            <p:cNvSpPr/>
            <p:nvPr/>
          </p:nvSpPr>
          <p:spPr>
            <a:xfrm>
              <a:off x="9171575" y="6619892"/>
              <a:ext cx="9524" cy="24763"/>
            </a:xfrm>
            <a:custGeom>
              <a:avLst/>
              <a:gdLst/>
              <a:ahLst/>
              <a:cxnLst>
                <a:cxn ang="0">
                  <a:pos x="0" y="0"/>
                </a:cxn>
                <a:cxn ang="0">
                  <a:pos x="2147483646" y="2147483646"/>
                </a:cxn>
              </a:cxnLst>
              <a:pathLst>
                <a:path w="3" h="9">
                  <a:moveTo>
                    <a:pt x="0" y="0"/>
                  </a:moveTo>
                  <a:cubicBezTo>
                    <a:pt x="0" y="3"/>
                    <a:pt x="1" y="6"/>
                    <a:pt x="3"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30" name="Freeform 1052"/>
            <p:cNvSpPr/>
            <p:nvPr/>
          </p:nvSpPr>
          <p:spPr>
            <a:xfrm>
              <a:off x="9255389" y="6602748"/>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31" name="Freeform 1053"/>
            <p:cNvSpPr/>
            <p:nvPr/>
          </p:nvSpPr>
          <p:spPr>
            <a:xfrm>
              <a:off x="9152526" y="6703706"/>
              <a:ext cx="5715" cy="17144"/>
            </a:xfrm>
            <a:custGeom>
              <a:avLst/>
              <a:gdLst/>
              <a:ahLst/>
              <a:cxnLst>
                <a:cxn ang="0">
                  <a:pos x="2147483646" y="0"/>
                </a:cxn>
                <a:cxn ang="0">
                  <a:pos x="2147483646" y="2147483646"/>
                </a:cxn>
              </a:cxnLst>
              <a:pathLst>
                <a:path w="2" h="6">
                  <a:moveTo>
                    <a:pt x="1" y="0"/>
                  </a:moveTo>
                  <a:cubicBezTo>
                    <a:pt x="0" y="2"/>
                    <a:pt x="1" y="5"/>
                    <a:pt x="2"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32" name="Freeform 1054"/>
            <p:cNvSpPr/>
            <p:nvPr/>
          </p:nvSpPr>
          <p:spPr>
            <a:xfrm>
              <a:off x="9264913" y="6692277"/>
              <a:ext cx="1905" cy="34287"/>
            </a:xfrm>
            <a:custGeom>
              <a:avLst/>
              <a:gdLst/>
              <a:ahLst/>
              <a:cxnLst>
                <a:cxn ang="0">
                  <a:pos x="2147483646" y="0"/>
                </a:cxn>
                <a:cxn ang="0">
                  <a:pos x="0" y="2147483646"/>
                </a:cxn>
              </a:cxnLst>
              <a:pathLst>
                <a:path w="1" h="12">
                  <a:moveTo>
                    <a:pt x="1" y="0"/>
                  </a:moveTo>
                  <a:cubicBezTo>
                    <a:pt x="1"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33" name="Freeform 1337"/>
            <p:cNvSpPr/>
            <p:nvPr/>
          </p:nvSpPr>
          <p:spPr>
            <a:xfrm>
              <a:off x="8245814" y="1133905"/>
              <a:ext cx="78099" cy="662890"/>
            </a:xfrm>
            <a:custGeom>
              <a:avLst/>
              <a:gdLst/>
              <a:ahLst/>
              <a:cxnLst>
                <a:cxn ang="0">
                  <a:pos x="0"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28" h="238">
                  <a:moveTo>
                    <a:pt x="0" y="236"/>
                  </a:moveTo>
                  <a:cubicBezTo>
                    <a:pt x="0" y="207"/>
                    <a:pt x="23" y="2"/>
                    <a:pt x="23" y="1"/>
                  </a:cubicBezTo>
                  <a:cubicBezTo>
                    <a:pt x="23" y="1"/>
                    <a:pt x="23" y="1"/>
                    <a:pt x="23" y="1"/>
                  </a:cubicBezTo>
                  <a:cubicBezTo>
                    <a:pt x="24" y="0"/>
                    <a:pt x="25" y="0"/>
                    <a:pt x="26" y="0"/>
                  </a:cubicBezTo>
                  <a:cubicBezTo>
                    <a:pt x="26" y="0"/>
                    <a:pt x="26" y="0"/>
                    <a:pt x="26" y="0"/>
                  </a:cubicBezTo>
                  <a:cubicBezTo>
                    <a:pt x="27" y="0"/>
                    <a:pt x="28" y="1"/>
                    <a:pt x="27" y="2"/>
                  </a:cubicBezTo>
                  <a:cubicBezTo>
                    <a:pt x="27" y="2"/>
                    <a:pt x="27" y="2"/>
                    <a:pt x="27" y="2"/>
                  </a:cubicBezTo>
                  <a:cubicBezTo>
                    <a:pt x="27" y="2"/>
                    <a:pt x="22" y="53"/>
                    <a:pt x="16" y="108"/>
                  </a:cubicBezTo>
                  <a:cubicBezTo>
                    <a:pt x="16" y="108"/>
                    <a:pt x="16" y="108"/>
                    <a:pt x="16" y="108"/>
                  </a:cubicBezTo>
                  <a:cubicBezTo>
                    <a:pt x="10" y="163"/>
                    <a:pt x="4" y="222"/>
                    <a:pt x="4" y="236"/>
                  </a:cubicBezTo>
                  <a:cubicBezTo>
                    <a:pt x="4" y="236"/>
                    <a:pt x="4" y="236"/>
                    <a:pt x="4" y="236"/>
                  </a:cubicBezTo>
                  <a:cubicBezTo>
                    <a:pt x="4" y="237"/>
                    <a:pt x="3" y="238"/>
                    <a:pt x="2" y="238"/>
                  </a:cubicBezTo>
                  <a:cubicBezTo>
                    <a:pt x="2" y="238"/>
                    <a:pt x="2" y="238"/>
                    <a:pt x="2" y="238"/>
                  </a:cubicBezTo>
                  <a:cubicBezTo>
                    <a:pt x="1" y="238"/>
                    <a:pt x="0" y="237"/>
                    <a:pt x="0" y="236"/>
                  </a:cubicBezTo>
                  <a:close/>
                </a:path>
              </a:pathLst>
            </a:custGeom>
            <a:solidFill>
              <a:srgbClr val="000000"/>
            </a:solidFill>
            <a:ln w="9525">
              <a:noFill/>
            </a:ln>
          </p:spPr>
          <p:txBody>
            <a:bodyPr/>
            <a:p>
              <a:endParaRPr lang="en-US"/>
            </a:p>
          </p:txBody>
        </p:sp>
        <p:sp>
          <p:nvSpPr>
            <p:cNvPr id="3934" name="Freeform 1355"/>
            <p:cNvSpPr/>
            <p:nvPr/>
          </p:nvSpPr>
          <p:spPr>
            <a:xfrm>
              <a:off x="8173430" y="1124381"/>
              <a:ext cx="1801994" cy="693368"/>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0"/>
                </a:cxn>
              </a:cxnLst>
              <a:pathLst>
                <a:path w="646" h="248">
                  <a:moveTo>
                    <a:pt x="0" y="238"/>
                  </a:moveTo>
                  <a:cubicBezTo>
                    <a:pt x="13" y="241"/>
                    <a:pt x="32" y="246"/>
                    <a:pt x="49" y="247"/>
                  </a:cubicBezTo>
                  <a:cubicBezTo>
                    <a:pt x="74" y="248"/>
                    <a:pt x="99" y="245"/>
                    <a:pt x="125" y="245"/>
                  </a:cubicBezTo>
                  <a:cubicBezTo>
                    <a:pt x="173" y="245"/>
                    <a:pt x="222" y="245"/>
                    <a:pt x="270" y="236"/>
                  </a:cubicBezTo>
                  <a:cubicBezTo>
                    <a:pt x="366" y="218"/>
                    <a:pt x="462" y="184"/>
                    <a:pt x="537" y="120"/>
                  </a:cubicBezTo>
                  <a:cubicBezTo>
                    <a:pt x="575" y="88"/>
                    <a:pt x="625" y="45"/>
                    <a:pt x="64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35" name="Freeform 1356"/>
            <p:cNvSpPr/>
            <p:nvPr/>
          </p:nvSpPr>
          <p:spPr>
            <a:xfrm>
              <a:off x="8402012" y="1832987"/>
              <a:ext cx="457166" cy="51431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4" h="184">
                  <a:moveTo>
                    <a:pt x="106" y="180"/>
                  </a:moveTo>
                  <a:cubicBezTo>
                    <a:pt x="89" y="182"/>
                    <a:pt x="76" y="184"/>
                    <a:pt x="59" y="181"/>
                  </a:cubicBezTo>
                  <a:cubicBezTo>
                    <a:pt x="42" y="178"/>
                    <a:pt x="23" y="175"/>
                    <a:pt x="6" y="180"/>
                  </a:cubicBezTo>
                  <a:cubicBezTo>
                    <a:pt x="5" y="147"/>
                    <a:pt x="9" y="113"/>
                    <a:pt x="9" y="79"/>
                  </a:cubicBezTo>
                  <a:cubicBezTo>
                    <a:pt x="9" y="62"/>
                    <a:pt x="0" y="35"/>
                    <a:pt x="11" y="19"/>
                  </a:cubicBezTo>
                  <a:cubicBezTo>
                    <a:pt x="24" y="0"/>
                    <a:pt x="74" y="10"/>
                    <a:pt x="93" y="12"/>
                  </a:cubicBezTo>
                  <a:cubicBezTo>
                    <a:pt x="103" y="13"/>
                    <a:pt x="114" y="12"/>
                    <a:pt x="124" y="13"/>
                  </a:cubicBezTo>
                  <a:cubicBezTo>
                    <a:pt x="138" y="15"/>
                    <a:pt x="135" y="14"/>
                    <a:pt x="137" y="28"/>
                  </a:cubicBezTo>
                  <a:cubicBezTo>
                    <a:pt x="141" y="57"/>
                    <a:pt x="149" y="84"/>
                    <a:pt x="151" y="113"/>
                  </a:cubicBezTo>
                  <a:cubicBezTo>
                    <a:pt x="153" y="135"/>
                    <a:pt x="156" y="159"/>
                    <a:pt x="164" y="179"/>
                  </a:cubicBezTo>
                  <a:cubicBezTo>
                    <a:pt x="145" y="180"/>
                    <a:pt x="125" y="179"/>
                    <a:pt x="106" y="18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936" name="Freeform 1357"/>
            <p:cNvSpPr/>
            <p:nvPr/>
          </p:nvSpPr>
          <p:spPr>
            <a:xfrm>
              <a:off x="9276342" y="1587261"/>
              <a:ext cx="554313" cy="59241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Lst>
              <a:pathLst>
                <a:path w="199" h="212">
                  <a:moveTo>
                    <a:pt x="142" y="173"/>
                  </a:moveTo>
                  <a:cubicBezTo>
                    <a:pt x="127" y="180"/>
                    <a:pt x="114" y="190"/>
                    <a:pt x="98" y="194"/>
                  </a:cubicBezTo>
                  <a:cubicBezTo>
                    <a:pt x="83" y="198"/>
                    <a:pt x="67" y="197"/>
                    <a:pt x="58" y="212"/>
                  </a:cubicBezTo>
                  <a:cubicBezTo>
                    <a:pt x="47" y="169"/>
                    <a:pt x="28" y="110"/>
                    <a:pt x="0" y="75"/>
                  </a:cubicBezTo>
                  <a:cubicBezTo>
                    <a:pt x="9" y="68"/>
                    <a:pt x="19" y="64"/>
                    <a:pt x="27" y="57"/>
                  </a:cubicBezTo>
                  <a:cubicBezTo>
                    <a:pt x="37" y="49"/>
                    <a:pt x="43" y="38"/>
                    <a:pt x="53" y="30"/>
                  </a:cubicBezTo>
                  <a:cubicBezTo>
                    <a:pt x="66" y="18"/>
                    <a:pt x="84" y="10"/>
                    <a:pt x="99" y="0"/>
                  </a:cubicBezTo>
                  <a:cubicBezTo>
                    <a:pt x="130" y="50"/>
                    <a:pt x="158" y="97"/>
                    <a:pt x="199" y="138"/>
                  </a:cubicBezTo>
                  <a:cubicBezTo>
                    <a:pt x="188" y="154"/>
                    <a:pt x="159" y="165"/>
                    <a:pt x="142" y="173"/>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937" name="Freeform 1358"/>
            <p:cNvSpPr/>
            <p:nvPr/>
          </p:nvSpPr>
          <p:spPr>
            <a:xfrm>
              <a:off x="8537257" y="1699647"/>
              <a:ext cx="114291" cy="232393"/>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41" h="83">
                  <a:moveTo>
                    <a:pt x="1" y="77"/>
                  </a:moveTo>
                  <a:cubicBezTo>
                    <a:pt x="17" y="78"/>
                    <a:pt x="27" y="83"/>
                    <a:pt x="34" y="66"/>
                  </a:cubicBezTo>
                  <a:cubicBezTo>
                    <a:pt x="39" y="54"/>
                    <a:pt x="37" y="40"/>
                    <a:pt x="37" y="28"/>
                  </a:cubicBezTo>
                  <a:cubicBezTo>
                    <a:pt x="38" y="13"/>
                    <a:pt x="41" y="15"/>
                    <a:pt x="30" y="9"/>
                  </a:cubicBezTo>
                  <a:cubicBezTo>
                    <a:pt x="24" y="5"/>
                    <a:pt x="18" y="2"/>
                    <a:pt x="11" y="0"/>
                  </a:cubicBezTo>
                  <a:cubicBezTo>
                    <a:pt x="7" y="8"/>
                    <a:pt x="0" y="77"/>
                    <a:pt x="1" y="77"/>
                  </a:cubicBezTo>
                  <a:close/>
                </a:path>
              </a:pathLst>
            </a:custGeom>
            <a:solidFill>
              <a:srgbClr val="DE0000"/>
            </a:solidFill>
            <a:ln w="15875" cap="rnd" cmpd="sng">
              <a:solidFill>
                <a:srgbClr val="000000"/>
              </a:solidFill>
              <a:prstDash val="solid"/>
              <a:round/>
              <a:headEnd type="none" w="med" len="med"/>
              <a:tailEnd type="none" w="med" len="med"/>
            </a:ln>
          </p:spPr>
          <p:txBody>
            <a:bodyPr/>
            <a:p>
              <a:endParaRPr lang="en-US"/>
            </a:p>
          </p:txBody>
        </p:sp>
        <p:sp>
          <p:nvSpPr>
            <p:cNvPr id="3938" name="Freeform 1359"/>
            <p:cNvSpPr/>
            <p:nvPr/>
          </p:nvSpPr>
          <p:spPr>
            <a:xfrm>
              <a:off x="9327773" y="1532020"/>
              <a:ext cx="146674" cy="21143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52" h="76">
                  <a:moveTo>
                    <a:pt x="3" y="27"/>
                  </a:moveTo>
                  <a:cubicBezTo>
                    <a:pt x="6" y="45"/>
                    <a:pt x="17" y="61"/>
                    <a:pt x="26" y="76"/>
                  </a:cubicBezTo>
                  <a:cubicBezTo>
                    <a:pt x="32" y="72"/>
                    <a:pt x="37" y="68"/>
                    <a:pt x="42" y="63"/>
                  </a:cubicBezTo>
                  <a:cubicBezTo>
                    <a:pt x="52" y="55"/>
                    <a:pt x="52" y="58"/>
                    <a:pt x="51" y="46"/>
                  </a:cubicBezTo>
                  <a:cubicBezTo>
                    <a:pt x="50" y="31"/>
                    <a:pt x="35" y="10"/>
                    <a:pt x="24" y="0"/>
                  </a:cubicBezTo>
                  <a:cubicBezTo>
                    <a:pt x="11" y="8"/>
                    <a:pt x="0" y="9"/>
                    <a:pt x="3" y="27"/>
                  </a:cubicBezTo>
                  <a:close/>
                </a:path>
              </a:pathLst>
            </a:custGeom>
            <a:solidFill>
              <a:srgbClr val="DE0000"/>
            </a:solidFill>
            <a:ln w="15875" cap="rnd" cmpd="sng">
              <a:solidFill>
                <a:srgbClr val="000000"/>
              </a:solidFill>
              <a:prstDash val="solid"/>
              <a:round/>
              <a:headEnd type="none" w="med" len="med"/>
              <a:tailEnd type="none" w="med" len="med"/>
            </a:ln>
          </p:spPr>
          <p:txBody>
            <a:bodyPr/>
            <a:p>
              <a:endParaRPr lang="en-US"/>
            </a:p>
          </p:txBody>
        </p:sp>
        <p:sp>
          <p:nvSpPr>
            <p:cNvPr id="3939" name="Freeform 1371"/>
            <p:cNvSpPr/>
            <p:nvPr/>
          </p:nvSpPr>
          <p:spPr>
            <a:xfrm>
              <a:off x="6819076" y="5856044"/>
              <a:ext cx="19049" cy="38097"/>
            </a:xfrm>
            <a:custGeom>
              <a:avLst/>
              <a:gdLst/>
              <a:ahLst/>
              <a:cxnLst>
                <a:cxn ang="0">
                  <a:pos x="2147483646" y="0"/>
                </a:cxn>
                <a:cxn ang="0">
                  <a:pos x="0" y="2147483646"/>
                </a:cxn>
              </a:cxnLst>
              <a:pathLst>
                <a:path w="7" h="14">
                  <a:moveTo>
                    <a:pt x="2" y="0"/>
                  </a:moveTo>
                  <a:cubicBezTo>
                    <a:pt x="7" y="5"/>
                    <a:pt x="1" y="7"/>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0" name="Freeform 1372"/>
            <p:cNvSpPr/>
            <p:nvPr/>
          </p:nvSpPr>
          <p:spPr>
            <a:xfrm>
              <a:off x="6737168" y="5747467"/>
              <a:ext cx="17144" cy="19049"/>
            </a:xfrm>
            <a:custGeom>
              <a:avLst/>
              <a:gdLst/>
              <a:ahLst/>
              <a:cxnLst>
                <a:cxn ang="0">
                  <a:pos x="2147483646" y="0"/>
                </a:cxn>
                <a:cxn ang="0">
                  <a:pos x="2147483646" y="2147483646"/>
                </a:cxn>
              </a:cxnLst>
              <a:pathLst>
                <a:path w="6" h="7">
                  <a:moveTo>
                    <a:pt x="6" y="0"/>
                  </a:moveTo>
                  <a:cubicBezTo>
                    <a:pt x="3" y="1"/>
                    <a:pt x="0" y="4"/>
                    <a:pt x="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1" name="Freeform 1373"/>
            <p:cNvSpPr/>
            <p:nvPr/>
          </p:nvSpPr>
          <p:spPr>
            <a:xfrm>
              <a:off x="6786694" y="5741753"/>
              <a:ext cx="5715" cy="26668"/>
            </a:xfrm>
            <a:custGeom>
              <a:avLst/>
              <a:gdLst/>
              <a:ahLst/>
              <a:cxnLst>
                <a:cxn ang="0">
                  <a:pos x="0" y="0"/>
                </a:cxn>
                <a:cxn ang="0">
                  <a:pos x="2147483646" y="2147483646"/>
                </a:cxn>
              </a:cxnLst>
              <a:pathLst>
                <a:path w="2" h="10">
                  <a:moveTo>
                    <a:pt x="0" y="0"/>
                  </a:moveTo>
                  <a:cubicBezTo>
                    <a:pt x="0" y="3"/>
                    <a:pt x="0"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2" name="Freeform 1374"/>
            <p:cNvSpPr/>
            <p:nvPr/>
          </p:nvSpPr>
          <p:spPr>
            <a:xfrm>
              <a:off x="6641925" y="5911285"/>
              <a:ext cx="3810" cy="22858"/>
            </a:xfrm>
            <a:custGeom>
              <a:avLst/>
              <a:gdLst/>
              <a:ahLst/>
              <a:cxnLst>
                <a:cxn ang="0">
                  <a:pos x="2147483646" y="0"/>
                </a:cxn>
                <a:cxn ang="0">
                  <a:pos x="0" y="2147483646"/>
                </a:cxn>
              </a:cxnLst>
              <a:pathLst>
                <a:path w="1" h="8">
                  <a:moveTo>
                    <a:pt x="1" y="0"/>
                  </a:moveTo>
                  <a:cubicBezTo>
                    <a:pt x="1" y="0"/>
                    <a:pt x="0"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3" name="Freeform 1375"/>
            <p:cNvSpPr/>
            <p:nvPr/>
          </p:nvSpPr>
          <p:spPr>
            <a:xfrm>
              <a:off x="6737168" y="5886522"/>
              <a:ext cx="5715" cy="28573"/>
            </a:xfrm>
            <a:custGeom>
              <a:avLst/>
              <a:gdLst/>
              <a:ahLst/>
              <a:cxnLst>
                <a:cxn ang="0">
                  <a:pos x="2147483646" y="0"/>
                </a:cxn>
                <a:cxn ang="0">
                  <a:pos x="2147483646" y="2147483646"/>
                </a:cxn>
              </a:cxnLst>
              <a:pathLst>
                <a:path w="2" h="10">
                  <a:moveTo>
                    <a:pt x="1" y="0"/>
                  </a:moveTo>
                  <a:cubicBezTo>
                    <a:pt x="0" y="3"/>
                    <a:pt x="1"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4" name="Freeform 1376"/>
            <p:cNvSpPr/>
            <p:nvPr/>
          </p:nvSpPr>
          <p:spPr>
            <a:xfrm>
              <a:off x="6906700" y="5772231"/>
              <a:ext cx="11429" cy="38097"/>
            </a:xfrm>
            <a:custGeom>
              <a:avLst/>
              <a:gdLst/>
              <a:ahLst/>
              <a:cxnLst>
                <a:cxn ang="0">
                  <a:pos x="0" y="0"/>
                </a:cxn>
                <a:cxn ang="0">
                  <a:pos x="2147483646" y="2147483646"/>
                </a:cxn>
              </a:cxnLst>
              <a:pathLst>
                <a:path w="4" h="14">
                  <a:moveTo>
                    <a:pt x="0" y="0"/>
                  </a:moveTo>
                  <a:cubicBezTo>
                    <a:pt x="0" y="5"/>
                    <a:pt x="0" y="11"/>
                    <a:pt x="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5" name="Freeform 1377"/>
            <p:cNvSpPr/>
            <p:nvPr/>
          </p:nvSpPr>
          <p:spPr>
            <a:xfrm>
              <a:off x="7001943" y="5796994"/>
              <a:ext cx="13334" cy="41907"/>
            </a:xfrm>
            <a:custGeom>
              <a:avLst/>
              <a:gdLst/>
              <a:ahLst/>
              <a:cxnLst>
                <a:cxn ang="0">
                  <a:pos x="0" y="0"/>
                </a:cxn>
                <a:cxn ang="0">
                  <a:pos x="2147483646" y="2147483646"/>
                </a:cxn>
              </a:cxnLst>
              <a:pathLst>
                <a:path w="5" h="15">
                  <a:moveTo>
                    <a:pt x="0" y="0"/>
                  </a:moveTo>
                  <a:cubicBezTo>
                    <a:pt x="3" y="4"/>
                    <a:pt x="5" y="9"/>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6" name="Freeform 1378"/>
            <p:cNvSpPr/>
            <p:nvPr/>
          </p:nvSpPr>
          <p:spPr>
            <a:xfrm>
              <a:off x="7062898" y="5852235"/>
              <a:ext cx="5715" cy="22858"/>
            </a:xfrm>
            <a:custGeom>
              <a:avLst/>
              <a:gdLst/>
              <a:ahLst/>
              <a:cxnLst>
                <a:cxn ang="0">
                  <a:pos x="2147483646" y="0"/>
                </a:cxn>
                <a:cxn ang="0">
                  <a:pos x="0" y="2147483646"/>
                </a:cxn>
              </a:cxnLst>
              <a:pathLst>
                <a:path w="2" h="8">
                  <a:moveTo>
                    <a:pt x="2" y="0"/>
                  </a:moveTo>
                  <a:cubicBezTo>
                    <a:pt x="1" y="3"/>
                    <a:pt x="1"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7" name="Freeform 1379"/>
            <p:cNvSpPr/>
            <p:nvPr/>
          </p:nvSpPr>
          <p:spPr>
            <a:xfrm>
              <a:off x="6880032" y="5894141"/>
              <a:ext cx="19049" cy="47621"/>
            </a:xfrm>
            <a:custGeom>
              <a:avLst/>
              <a:gdLst/>
              <a:ahLst/>
              <a:cxnLst>
                <a:cxn ang="0">
                  <a:pos x="2147483646" y="0"/>
                </a:cxn>
                <a:cxn ang="0">
                  <a:pos x="2147483646" y="2147483646"/>
                </a:cxn>
              </a:cxnLst>
              <a:pathLst>
                <a:path w="7" h="17">
                  <a:moveTo>
                    <a:pt x="7" y="0"/>
                  </a:moveTo>
                  <a:cubicBezTo>
                    <a:pt x="6" y="5"/>
                    <a:pt x="0" y="13"/>
                    <a:pt x="5"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8" name="Freeform 1380"/>
            <p:cNvSpPr/>
            <p:nvPr/>
          </p:nvSpPr>
          <p:spPr>
            <a:xfrm>
              <a:off x="6960036" y="5917000"/>
              <a:ext cx="3810" cy="34287"/>
            </a:xfrm>
            <a:custGeom>
              <a:avLst/>
              <a:gdLst/>
              <a:ahLst/>
              <a:cxnLst>
                <a:cxn ang="0">
                  <a:pos x="2147483646" y="0"/>
                </a:cxn>
                <a:cxn ang="0">
                  <a:pos x="2147483646" y="2147483646"/>
                </a:cxn>
              </a:cxnLst>
              <a:pathLst>
                <a:path w="1" h="12">
                  <a:moveTo>
                    <a:pt x="1" y="0"/>
                  </a:moveTo>
                  <a:cubicBezTo>
                    <a:pt x="0" y="4"/>
                    <a:pt x="1"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49" name="Freeform 1381"/>
            <p:cNvSpPr/>
            <p:nvPr/>
          </p:nvSpPr>
          <p:spPr>
            <a:xfrm>
              <a:off x="7026706" y="5941763"/>
              <a:ext cx="9524" cy="22858"/>
            </a:xfrm>
            <a:custGeom>
              <a:avLst/>
              <a:gdLst/>
              <a:ahLst/>
              <a:cxnLst>
                <a:cxn ang="0">
                  <a:pos x="0" y="0"/>
                </a:cxn>
                <a:cxn ang="0">
                  <a:pos x="2147483646" y="2147483646"/>
                </a:cxn>
              </a:cxnLst>
              <a:pathLst>
                <a:path w="3" h="8">
                  <a:moveTo>
                    <a:pt x="0" y="0"/>
                  </a:moveTo>
                  <a:cubicBezTo>
                    <a:pt x="1" y="2"/>
                    <a:pt x="2" y="6"/>
                    <a:pt x="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50" name="Freeform 1382"/>
            <p:cNvSpPr/>
            <p:nvPr/>
          </p:nvSpPr>
          <p:spPr>
            <a:xfrm>
              <a:off x="7102900" y="5953192"/>
              <a:ext cx="1905" cy="19049"/>
            </a:xfrm>
            <a:custGeom>
              <a:avLst/>
              <a:gdLst/>
              <a:ahLst/>
              <a:cxnLst>
                <a:cxn ang="0">
                  <a:pos x="2147483646" y="0"/>
                </a:cxn>
                <a:cxn ang="0">
                  <a:pos x="0" y="2147483646"/>
                </a:cxn>
              </a:cxnLst>
              <a:pathLst>
                <a:path w="1" h="7">
                  <a:moveTo>
                    <a:pt x="1"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51" name="Freeform 1393"/>
            <p:cNvSpPr/>
            <p:nvPr/>
          </p:nvSpPr>
          <p:spPr>
            <a:xfrm>
              <a:off x="6647639" y="6002718"/>
              <a:ext cx="5715" cy="28573"/>
            </a:xfrm>
            <a:custGeom>
              <a:avLst/>
              <a:gdLst/>
              <a:ahLst/>
              <a:cxnLst>
                <a:cxn ang="0">
                  <a:pos x="0" y="0"/>
                </a:cxn>
                <a:cxn ang="0">
                  <a:pos x="2147483646" y="2147483646"/>
                </a:cxn>
              </a:cxnLst>
              <a:pathLst>
                <a:path w="2" h="10">
                  <a:moveTo>
                    <a:pt x="0" y="0"/>
                  </a:moveTo>
                  <a:cubicBezTo>
                    <a:pt x="0" y="4"/>
                    <a:pt x="0"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52" name="Freeform 1394"/>
            <p:cNvSpPr/>
            <p:nvPr/>
          </p:nvSpPr>
          <p:spPr>
            <a:xfrm>
              <a:off x="6754311" y="6012243"/>
              <a:ext cx="5715" cy="36192"/>
            </a:xfrm>
            <a:custGeom>
              <a:avLst/>
              <a:gdLst/>
              <a:ahLst/>
              <a:cxnLst>
                <a:cxn ang="0">
                  <a:pos x="2147483646" y="0"/>
                </a:cxn>
                <a:cxn ang="0">
                  <a:pos x="0" y="2147483646"/>
                </a:cxn>
              </a:cxnLst>
              <a:pathLst>
                <a:path w="2" h="13">
                  <a:moveTo>
                    <a:pt x="2" y="0"/>
                  </a:moveTo>
                  <a:cubicBezTo>
                    <a:pt x="1"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53" name="Freeform 1395"/>
            <p:cNvSpPr/>
            <p:nvPr/>
          </p:nvSpPr>
          <p:spPr>
            <a:xfrm>
              <a:off x="6868603" y="6025577"/>
              <a:ext cx="1905" cy="19049"/>
            </a:xfrm>
            <a:custGeom>
              <a:avLst/>
              <a:gdLst/>
              <a:ahLst/>
              <a:cxnLst>
                <a:cxn ang="0">
                  <a:pos x="0" y="0"/>
                </a:cxn>
                <a:cxn ang="0">
                  <a:pos x="0" y="2147483646"/>
                </a:cxn>
              </a:cxnLst>
              <a:pathLst>
                <a:path w="1" h="7">
                  <a:moveTo>
                    <a:pt x="0" y="0"/>
                  </a:moveTo>
                  <a:cubicBezTo>
                    <a:pt x="1" y="3"/>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54" name="Freeform 1396"/>
            <p:cNvSpPr/>
            <p:nvPr/>
          </p:nvSpPr>
          <p:spPr>
            <a:xfrm>
              <a:off x="6984799" y="6035101"/>
              <a:ext cx="17144" cy="30478"/>
            </a:xfrm>
            <a:custGeom>
              <a:avLst/>
              <a:gdLst/>
              <a:ahLst/>
              <a:cxnLst>
                <a:cxn ang="0">
                  <a:pos x="0" y="0"/>
                </a:cxn>
                <a:cxn ang="0">
                  <a:pos x="2147483646" y="2147483646"/>
                </a:cxn>
              </a:cxnLst>
              <a:pathLst>
                <a:path w="6" h="11">
                  <a:moveTo>
                    <a:pt x="0" y="0"/>
                  </a:moveTo>
                  <a:cubicBezTo>
                    <a:pt x="1" y="4"/>
                    <a:pt x="6" y="6"/>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55" name="Freeform 1450"/>
            <p:cNvSpPr/>
            <p:nvPr/>
          </p:nvSpPr>
          <p:spPr>
            <a:xfrm>
              <a:off x="9318251" y="469109"/>
              <a:ext cx="941000" cy="7905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338" h="283">
                  <a:moveTo>
                    <a:pt x="308" y="65"/>
                  </a:moveTo>
                  <a:cubicBezTo>
                    <a:pt x="338" y="112"/>
                    <a:pt x="316" y="158"/>
                    <a:pt x="282" y="196"/>
                  </a:cubicBezTo>
                  <a:cubicBezTo>
                    <a:pt x="265" y="215"/>
                    <a:pt x="248" y="234"/>
                    <a:pt x="226" y="250"/>
                  </a:cubicBezTo>
                  <a:cubicBezTo>
                    <a:pt x="212" y="259"/>
                    <a:pt x="192" y="274"/>
                    <a:pt x="171" y="283"/>
                  </a:cubicBezTo>
                  <a:cubicBezTo>
                    <a:pt x="170" y="277"/>
                    <a:pt x="171" y="271"/>
                    <a:pt x="174" y="265"/>
                  </a:cubicBezTo>
                  <a:cubicBezTo>
                    <a:pt x="179" y="252"/>
                    <a:pt x="193" y="251"/>
                    <a:pt x="203" y="242"/>
                  </a:cubicBezTo>
                  <a:cubicBezTo>
                    <a:pt x="226" y="223"/>
                    <a:pt x="241" y="197"/>
                    <a:pt x="263" y="177"/>
                  </a:cubicBezTo>
                  <a:cubicBezTo>
                    <a:pt x="287" y="153"/>
                    <a:pt x="311" y="112"/>
                    <a:pt x="289" y="80"/>
                  </a:cubicBezTo>
                  <a:cubicBezTo>
                    <a:pt x="266" y="47"/>
                    <a:pt x="215" y="39"/>
                    <a:pt x="178" y="34"/>
                  </a:cubicBezTo>
                  <a:cubicBezTo>
                    <a:pt x="93" y="22"/>
                    <a:pt x="53" y="73"/>
                    <a:pt x="21" y="143"/>
                  </a:cubicBezTo>
                  <a:cubicBezTo>
                    <a:pt x="15" y="139"/>
                    <a:pt x="8" y="137"/>
                    <a:pt x="0" y="135"/>
                  </a:cubicBezTo>
                  <a:cubicBezTo>
                    <a:pt x="10" y="113"/>
                    <a:pt x="32" y="91"/>
                    <a:pt x="42" y="75"/>
                  </a:cubicBezTo>
                  <a:cubicBezTo>
                    <a:pt x="58" y="47"/>
                    <a:pt x="75" y="23"/>
                    <a:pt x="108" y="14"/>
                  </a:cubicBezTo>
                  <a:cubicBezTo>
                    <a:pt x="145" y="5"/>
                    <a:pt x="176" y="0"/>
                    <a:pt x="214" y="9"/>
                  </a:cubicBezTo>
                  <a:cubicBezTo>
                    <a:pt x="246" y="16"/>
                    <a:pt x="290" y="36"/>
                    <a:pt x="308" y="65"/>
                  </a:cubicBezTo>
                  <a:close/>
                </a:path>
              </a:pathLst>
            </a:custGeom>
            <a:solidFill>
              <a:srgbClr val="FFF754"/>
            </a:solidFill>
            <a:ln w="9525">
              <a:noFill/>
            </a:ln>
          </p:spPr>
          <p:txBody>
            <a:bodyPr/>
            <a:p>
              <a:endParaRPr lang="en-US"/>
            </a:p>
          </p:txBody>
        </p:sp>
        <p:sp>
          <p:nvSpPr>
            <p:cNvPr id="3956" name="Freeform 1451"/>
            <p:cNvSpPr/>
            <p:nvPr/>
          </p:nvSpPr>
          <p:spPr>
            <a:xfrm>
              <a:off x="9276344" y="356723"/>
              <a:ext cx="1051481" cy="9771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77" h="350">
                  <a:moveTo>
                    <a:pt x="368" y="128"/>
                  </a:moveTo>
                  <a:cubicBezTo>
                    <a:pt x="377" y="165"/>
                    <a:pt x="360" y="189"/>
                    <a:pt x="341" y="220"/>
                  </a:cubicBezTo>
                  <a:cubicBezTo>
                    <a:pt x="309" y="273"/>
                    <a:pt x="255" y="315"/>
                    <a:pt x="203" y="350"/>
                  </a:cubicBezTo>
                  <a:cubicBezTo>
                    <a:pt x="193" y="344"/>
                    <a:pt x="187" y="334"/>
                    <a:pt x="186" y="323"/>
                  </a:cubicBezTo>
                  <a:cubicBezTo>
                    <a:pt x="207" y="314"/>
                    <a:pt x="227" y="299"/>
                    <a:pt x="241" y="290"/>
                  </a:cubicBezTo>
                  <a:cubicBezTo>
                    <a:pt x="263" y="274"/>
                    <a:pt x="280" y="255"/>
                    <a:pt x="297" y="236"/>
                  </a:cubicBezTo>
                  <a:cubicBezTo>
                    <a:pt x="331" y="198"/>
                    <a:pt x="353" y="152"/>
                    <a:pt x="323" y="105"/>
                  </a:cubicBezTo>
                  <a:cubicBezTo>
                    <a:pt x="305" y="76"/>
                    <a:pt x="261" y="56"/>
                    <a:pt x="229" y="49"/>
                  </a:cubicBezTo>
                  <a:cubicBezTo>
                    <a:pt x="191" y="40"/>
                    <a:pt x="160" y="45"/>
                    <a:pt x="123" y="54"/>
                  </a:cubicBezTo>
                  <a:cubicBezTo>
                    <a:pt x="90" y="63"/>
                    <a:pt x="73" y="87"/>
                    <a:pt x="57" y="115"/>
                  </a:cubicBezTo>
                  <a:cubicBezTo>
                    <a:pt x="47" y="131"/>
                    <a:pt x="25" y="153"/>
                    <a:pt x="15" y="175"/>
                  </a:cubicBezTo>
                  <a:cubicBezTo>
                    <a:pt x="10" y="173"/>
                    <a:pt x="4" y="172"/>
                    <a:pt x="0" y="169"/>
                  </a:cubicBezTo>
                  <a:cubicBezTo>
                    <a:pt x="27" y="122"/>
                    <a:pt x="55" y="74"/>
                    <a:pt x="100" y="44"/>
                  </a:cubicBezTo>
                  <a:cubicBezTo>
                    <a:pt x="164" y="1"/>
                    <a:pt x="232" y="0"/>
                    <a:pt x="294" y="41"/>
                  </a:cubicBezTo>
                  <a:cubicBezTo>
                    <a:pt x="330" y="66"/>
                    <a:pt x="357" y="84"/>
                    <a:pt x="368" y="128"/>
                  </a:cubicBezTo>
                  <a:close/>
                </a:path>
              </a:pathLst>
            </a:custGeom>
            <a:solidFill>
              <a:srgbClr val="BAE8E0"/>
            </a:solidFill>
            <a:ln w="9525">
              <a:noFill/>
            </a:ln>
          </p:spPr>
          <p:txBody>
            <a:bodyPr/>
            <a:p>
              <a:endParaRPr lang="en-US"/>
            </a:p>
          </p:txBody>
        </p:sp>
        <p:sp>
          <p:nvSpPr>
            <p:cNvPr id="3957" name="Freeform 1452"/>
            <p:cNvSpPr/>
            <p:nvPr/>
          </p:nvSpPr>
          <p:spPr>
            <a:xfrm>
              <a:off x="9205865" y="309101"/>
              <a:ext cx="1221014" cy="104386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438" h="374">
                  <a:moveTo>
                    <a:pt x="414" y="231"/>
                  </a:moveTo>
                  <a:cubicBezTo>
                    <a:pt x="393" y="271"/>
                    <a:pt x="367" y="293"/>
                    <a:pt x="330" y="318"/>
                  </a:cubicBezTo>
                  <a:cubicBezTo>
                    <a:pt x="308" y="334"/>
                    <a:pt x="282" y="364"/>
                    <a:pt x="255" y="371"/>
                  </a:cubicBezTo>
                  <a:cubicBezTo>
                    <a:pt x="245" y="374"/>
                    <a:pt x="235" y="372"/>
                    <a:pt x="228" y="367"/>
                  </a:cubicBezTo>
                  <a:cubicBezTo>
                    <a:pt x="280" y="332"/>
                    <a:pt x="334" y="290"/>
                    <a:pt x="366" y="237"/>
                  </a:cubicBezTo>
                  <a:cubicBezTo>
                    <a:pt x="385" y="206"/>
                    <a:pt x="402" y="182"/>
                    <a:pt x="393" y="145"/>
                  </a:cubicBezTo>
                  <a:cubicBezTo>
                    <a:pt x="382" y="101"/>
                    <a:pt x="355" y="83"/>
                    <a:pt x="319" y="58"/>
                  </a:cubicBezTo>
                  <a:cubicBezTo>
                    <a:pt x="257" y="17"/>
                    <a:pt x="189" y="18"/>
                    <a:pt x="125" y="61"/>
                  </a:cubicBezTo>
                  <a:cubicBezTo>
                    <a:pt x="80" y="91"/>
                    <a:pt x="52" y="139"/>
                    <a:pt x="25" y="186"/>
                  </a:cubicBezTo>
                  <a:cubicBezTo>
                    <a:pt x="19" y="184"/>
                    <a:pt x="14" y="180"/>
                    <a:pt x="11" y="175"/>
                  </a:cubicBezTo>
                  <a:cubicBezTo>
                    <a:pt x="0" y="154"/>
                    <a:pt x="28" y="129"/>
                    <a:pt x="38" y="112"/>
                  </a:cubicBezTo>
                  <a:cubicBezTo>
                    <a:pt x="53" y="87"/>
                    <a:pt x="66" y="65"/>
                    <a:pt x="89" y="47"/>
                  </a:cubicBezTo>
                  <a:cubicBezTo>
                    <a:pt x="131" y="14"/>
                    <a:pt x="175" y="0"/>
                    <a:pt x="228" y="0"/>
                  </a:cubicBezTo>
                  <a:cubicBezTo>
                    <a:pt x="293" y="1"/>
                    <a:pt x="354" y="26"/>
                    <a:pt x="396" y="77"/>
                  </a:cubicBezTo>
                  <a:cubicBezTo>
                    <a:pt x="428" y="115"/>
                    <a:pt x="438" y="187"/>
                    <a:pt x="414" y="231"/>
                  </a:cubicBezTo>
                  <a:close/>
                </a:path>
              </a:pathLst>
            </a:custGeom>
            <a:solidFill>
              <a:srgbClr val="FFB8BD"/>
            </a:solidFill>
            <a:ln w="9525">
              <a:noFill/>
            </a:ln>
          </p:spPr>
          <p:txBody>
            <a:bodyPr/>
            <a:p>
              <a:endParaRPr lang="en-US"/>
            </a:p>
          </p:txBody>
        </p:sp>
        <p:sp>
          <p:nvSpPr>
            <p:cNvPr id="3958" name="Freeform 1453"/>
            <p:cNvSpPr/>
            <p:nvPr/>
          </p:nvSpPr>
          <p:spPr>
            <a:xfrm>
              <a:off x="9205865" y="309101"/>
              <a:ext cx="1221014" cy="1043860"/>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8" h="374">
                  <a:moveTo>
                    <a:pt x="25" y="186"/>
                  </a:moveTo>
                  <a:cubicBezTo>
                    <a:pt x="19" y="184"/>
                    <a:pt x="14" y="180"/>
                    <a:pt x="11" y="175"/>
                  </a:cubicBezTo>
                  <a:cubicBezTo>
                    <a:pt x="0" y="154"/>
                    <a:pt x="28" y="129"/>
                    <a:pt x="38" y="112"/>
                  </a:cubicBezTo>
                  <a:cubicBezTo>
                    <a:pt x="53" y="87"/>
                    <a:pt x="66" y="65"/>
                    <a:pt x="89" y="47"/>
                  </a:cubicBezTo>
                  <a:cubicBezTo>
                    <a:pt x="131" y="14"/>
                    <a:pt x="175" y="0"/>
                    <a:pt x="228" y="0"/>
                  </a:cubicBezTo>
                  <a:cubicBezTo>
                    <a:pt x="293" y="1"/>
                    <a:pt x="354" y="26"/>
                    <a:pt x="396" y="77"/>
                  </a:cubicBezTo>
                  <a:cubicBezTo>
                    <a:pt x="428" y="115"/>
                    <a:pt x="438" y="187"/>
                    <a:pt x="414" y="231"/>
                  </a:cubicBezTo>
                  <a:cubicBezTo>
                    <a:pt x="393" y="271"/>
                    <a:pt x="367" y="293"/>
                    <a:pt x="330" y="318"/>
                  </a:cubicBezTo>
                  <a:cubicBezTo>
                    <a:pt x="308" y="334"/>
                    <a:pt x="282" y="364"/>
                    <a:pt x="255" y="371"/>
                  </a:cubicBezTo>
                  <a:cubicBezTo>
                    <a:pt x="245" y="374"/>
                    <a:pt x="235" y="372"/>
                    <a:pt x="228" y="367"/>
                  </a:cubicBezTo>
                  <a:cubicBezTo>
                    <a:pt x="218" y="361"/>
                    <a:pt x="212" y="351"/>
                    <a:pt x="211" y="340"/>
                  </a:cubicBezTo>
                  <a:cubicBezTo>
                    <a:pt x="210" y="334"/>
                    <a:pt x="211" y="328"/>
                    <a:pt x="214" y="322"/>
                  </a:cubicBezTo>
                  <a:cubicBezTo>
                    <a:pt x="219" y="309"/>
                    <a:pt x="233" y="308"/>
                    <a:pt x="243" y="299"/>
                  </a:cubicBezTo>
                  <a:cubicBezTo>
                    <a:pt x="266" y="280"/>
                    <a:pt x="281" y="254"/>
                    <a:pt x="303" y="234"/>
                  </a:cubicBezTo>
                  <a:cubicBezTo>
                    <a:pt x="327" y="210"/>
                    <a:pt x="351" y="169"/>
                    <a:pt x="329" y="137"/>
                  </a:cubicBezTo>
                  <a:cubicBezTo>
                    <a:pt x="306" y="104"/>
                    <a:pt x="255" y="96"/>
                    <a:pt x="218" y="91"/>
                  </a:cubicBezTo>
                  <a:cubicBezTo>
                    <a:pt x="133" y="79"/>
                    <a:pt x="93" y="130"/>
                    <a:pt x="61" y="200"/>
                  </a:cubicBezTo>
                  <a:cubicBezTo>
                    <a:pt x="55" y="196"/>
                    <a:pt x="48" y="194"/>
                    <a:pt x="40" y="192"/>
                  </a:cubicBezTo>
                  <a:cubicBezTo>
                    <a:pt x="35" y="190"/>
                    <a:pt x="29" y="189"/>
                    <a:pt x="25" y="18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3959" name="Freeform 1454"/>
            <p:cNvSpPr/>
            <p:nvPr/>
          </p:nvSpPr>
          <p:spPr>
            <a:xfrm>
              <a:off x="9276344" y="356723"/>
              <a:ext cx="1051481" cy="977191"/>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77" h="350">
                  <a:moveTo>
                    <a:pt x="0" y="169"/>
                  </a:moveTo>
                  <a:cubicBezTo>
                    <a:pt x="27" y="122"/>
                    <a:pt x="55" y="74"/>
                    <a:pt x="100" y="44"/>
                  </a:cubicBezTo>
                  <a:cubicBezTo>
                    <a:pt x="164" y="1"/>
                    <a:pt x="232" y="0"/>
                    <a:pt x="294" y="41"/>
                  </a:cubicBezTo>
                  <a:cubicBezTo>
                    <a:pt x="330" y="66"/>
                    <a:pt x="357" y="84"/>
                    <a:pt x="368" y="128"/>
                  </a:cubicBezTo>
                  <a:cubicBezTo>
                    <a:pt x="377" y="165"/>
                    <a:pt x="360" y="189"/>
                    <a:pt x="341" y="220"/>
                  </a:cubicBezTo>
                  <a:cubicBezTo>
                    <a:pt x="309" y="273"/>
                    <a:pt x="255" y="315"/>
                    <a:pt x="203" y="35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0" name="Freeform 1455"/>
            <p:cNvSpPr/>
            <p:nvPr/>
          </p:nvSpPr>
          <p:spPr>
            <a:xfrm>
              <a:off x="9318251" y="469109"/>
              <a:ext cx="941000" cy="790515"/>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8" h="283">
                  <a:moveTo>
                    <a:pt x="0" y="135"/>
                  </a:moveTo>
                  <a:cubicBezTo>
                    <a:pt x="10" y="113"/>
                    <a:pt x="32" y="91"/>
                    <a:pt x="42" y="75"/>
                  </a:cubicBezTo>
                  <a:cubicBezTo>
                    <a:pt x="58" y="47"/>
                    <a:pt x="75" y="23"/>
                    <a:pt x="108" y="14"/>
                  </a:cubicBezTo>
                  <a:cubicBezTo>
                    <a:pt x="145" y="5"/>
                    <a:pt x="176" y="0"/>
                    <a:pt x="214" y="9"/>
                  </a:cubicBezTo>
                  <a:cubicBezTo>
                    <a:pt x="246" y="16"/>
                    <a:pt x="290" y="36"/>
                    <a:pt x="308" y="65"/>
                  </a:cubicBezTo>
                  <a:cubicBezTo>
                    <a:pt x="338" y="112"/>
                    <a:pt x="316" y="158"/>
                    <a:pt x="282" y="196"/>
                  </a:cubicBezTo>
                  <a:cubicBezTo>
                    <a:pt x="265" y="215"/>
                    <a:pt x="248" y="234"/>
                    <a:pt x="226" y="250"/>
                  </a:cubicBezTo>
                  <a:cubicBezTo>
                    <a:pt x="212" y="259"/>
                    <a:pt x="192" y="274"/>
                    <a:pt x="171" y="28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1" name="Freeform 1456"/>
            <p:cNvSpPr/>
            <p:nvPr/>
          </p:nvSpPr>
          <p:spPr>
            <a:xfrm>
              <a:off x="8765843" y="234812"/>
              <a:ext cx="1137200" cy="8209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8" h="294">
                  <a:moveTo>
                    <a:pt x="11" y="157"/>
                  </a:moveTo>
                  <a:cubicBezTo>
                    <a:pt x="2" y="175"/>
                    <a:pt x="0" y="196"/>
                    <a:pt x="19" y="210"/>
                  </a:cubicBezTo>
                  <a:cubicBezTo>
                    <a:pt x="44" y="227"/>
                    <a:pt x="73" y="204"/>
                    <a:pt x="96" y="195"/>
                  </a:cubicBezTo>
                  <a:cubicBezTo>
                    <a:pt x="75" y="207"/>
                    <a:pt x="51" y="224"/>
                    <a:pt x="68" y="250"/>
                  </a:cubicBezTo>
                  <a:cubicBezTo>
                    <a:pt x="97" y="294"/>
                    <a:pt x="158" y="220"/>
                    <a:pt x="158" y="190"/>
                  </a:cubicBezTo>
                  <a:cubicBezTo>
                    <a:pt x="157" y="273"/>
                    <a:pt x="254" y="282"/>
                    <a:pt x="236" y="197"/>
                  </a:cubicBezTo>
                  <a:cubicBezTo>
                    <a:pt x="247" y="227"/>
                    <a:pt x="266" y="279"/>
                    <a:pt x="314" y="252"/>
                  </a:cubicBezTo>
                  <a:cubicBezTo>
                    <a:pt x="343" y="235"/>
                    <a:pt x="361" y="177"/>
                    <a:pt x="318" y="164"/>
                  </a:cubicBezTo>
                  <a:cubicBezTo>
                    <a:pt x="342" y="178"/>
                    <a:pt x="397" y="161"/>
                    <a:pt x="401" y="128"/>
                  </a:cubicBezTo>
                  <a:cubicBezTo>
                    <a:pt x="408" y="69"/>
                    <a:pt x="322" y="110"/>
                    <a:pt x="302" y="123"/>
                  </a:cubicBezTo>
                  <a:cubicBezTo>
                    <a:pt x="296" y="100"/>
                    <a:pt x="297" y="49"/>
                    <a:pt x="262" y="46"/>
                  </a:cubicBezTo>
                  <a:cubicBezTo>
                    <a:pt x="234" y="44"/>
                    <a:pt x="214" y="92"/>
                    <a:pt x="207" y="106"/>
                  </a:cubicBezTo>
                  <a:cubicBezTo>
                    <a:pt x="227" y="65"/>
                    <a:pt x="153" y="0"/>
                    <a:pt x="120" y="57"/>
                  </a:cubicBezTo>
                  <a:cubicBezTo>
                    <a:pt x="110" y="75"/>
                    <a:pt x="107" y="112"/>
                    <a:pt x="112" y="131"/>
                  </a:cubicBezTo>
                  <a:cubicBezTo>
                    <a:pt x="99" y="79"/>
                    <a:pt x="30" y="124"/>
                    <a:pt x="15" y="148"/>
                  </a:cubicBezTo>
                  <a:cubicBezTo>
                    <a:pt x="14" y="151"/>
                    <a:pt x="12" y="154"/>
                    <a:pt x="11" y="157"/>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962" name="Freeform 1457"/>
            <p:cNvSpPr/>
            <p:nvPr/>
          </p:nvSpPr>
          <p:spPr>
            <a:xfrm>
              <a:off x="9777322" y="596734"/>
              <a:ext cx="5715" cy="36192"/>
            </a:xfrm>
            <a:custGeom>
              <a:avLst/>
              <a:gdLst/>
              <a:ahLst/>
              <a:cxnLst>
                <a:cxn ang="0">
                  <a:pos x="0" y="2147483646"/>
                </a:cxn>
                <a:cxn ang="0">
                  <a:pos x="0" y="0"/>
                </a:cxn>
              </a:cxnLst>
              <a:pathLst>
                <a:path w="2" h="13">
                  <a:moveTo>
                    <a:pt x="0" y="13"/>
                  </a:moveTo>
                  <a:cubicBezTo>
                    <a:pt x="1" y="9"/>
                    <a:pt x="2"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3" name="Freeform 1458"/>
            <p:cNvSpPr/>
            <p:nvPr/>
          </p:nvSpPr>
          <p:spPr>
            <a:xfrm>
              <a:off x="9676364" y="600544"/>
              <a:ext cx="9524" cy="68575"/>
            </a:xfrm>
            <a:custGeom>
              <a:avLst/>
              <a:gdLst/>
              <a:ahLst/>
              <a:cxnLst>
                <a:cxn ang="0">
                  <a:pos x="2147483646" y="2147483646"/>
                </a:cxn>
                <a:cxn ang="0">
                  <a:pos x="0" y="0"/>
                </a:cxn>
              </a:cxnLst>
              <a:pathLst>
                <a:path w="3" h="25">
                  <a:moveTo>
                    <a:pt x="2" y="25"/>
                  </a:moveTo>
                  <a:cubicBezTo>
                    <a:pt x="1" y="17"/>
                    <a:pt x="3"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4" name="Freeform 1459"/>
            <p:cNvSpPr/>
            <p:nvPr/>
          </p:nvSpPr>
          <p:spPr>
            <a:xfrm>
              <a:off x="9565883" y="632927"/>
              <a:ext cx="13334" cy="62860"/>
            </a:xfrm>
            <a:custGeom>
              <a:avLst/>
              <a:gdLst/>
              <a:ahLst/>
              <a:cxnLst>
                <a:cxn ang="0">
                  <a:pos x="2147483646" y="2147483646"/>
                </a:cxn>
                <a:cxn ang="0">
                  <a:pos x="0" y="0"/>
                </a:cxn>
              </a:cxnLst>
              <a:pathLst>
                <a:path w="5" h="22">
                  <a:moveTo>
                    <a:pt x="5" y="22"/>
                  </a:moveTo>
                  <a:cubicBezTo>
                    <a:pt x="5" y="15"/>
                    <a:pt x="4"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5" name="Freeform 1460"/>
            <p:cNvSpPr/>
            <p:nvPr/>
          </p:nvSpPr>
          <p:spPr>
            <a:xfrm>
              <a:off x="9451591" y="621498"/>
              <a:ext cx="17144" cy="89528"/>
            </a:xfrm>
            <a:custGeom>
              <a:avLst/>
              <a:gdLst/>
              <a:ahLst/>
              <a:cxnLst>
                <a:cxn ang="0">
                  <a:pos x="2147483646" y="2147483646"/>
                </a:cxn>
                <a:cxn ang="0">
                  <a:pos x="0" y="0"/>
                </a:cxn>
              </a:cxnLst>
              <a:pathLst>
                <a:path w="6" h="32">
                  <a:moveTo>
                    <a:pt x="6" y="32"/>
                  </a:moveTo>
                  <a:cubicBezTo>
                    <a:pt x="2" y="23"/>
                    <a:pt x="0" y="1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6" name="Freeform 1461"/>
            <p:cNvSpPr/>
            <p:nvPr/>
          </p:nvSpPr>
          <p:spPr>
            <a:xfrm>
              <a:off x="9333490" y="619593"/>
              <a:ext cx="11429" cy="97148"/>
            </a:xfrm>
            <a:custGeom>
              <a:avLst/>
              <a:gdLst/>
              <a:ahLst/>
              <a:cxnLst>
                <a:cxn ang="0">
                  <a:pos x="2147483646" y="2147483646"/>
                </a:cxn>
                <a:cxn ang="0">
                  <a:pos x="0" y="0"/>
                </a:cxn>
              </a:cxnLst>
              <a:pathLst>
                <a:path w="4" h="35">
                  <a:moveTo>
                    <a:pt x="3" y="35"/>
                  </a:moveTo>
                  <a:cubicBezTo>
                    <a:pt x="2" y="25"/>
                    <a:pt x="4"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7" name="Freeform 1462"/>
            <p:cNvSpPr/>
            <p:nvPr/>
          </p:nvSpPr>
          <p:spPr>
            <a:xfrm>
              <a:off x="9219199" y="650070"/>
              <a:ext cx="9524" cy="53336"/>
            </a:xfrm>
            <a:custGeom>
              <a:avLst/>
              <a:gdLst/>
              <a:ahLst/>
              <a:cxnLst>
                <a:cxn ang="0">
                  <a:pos x="2147483646" y="2147483646"/>
                </a:cxn>
                <a:cxn ang="0">
                  <a:pos x="0" y="0"/>
                </a:cxn>
              </a:cxnLst>
              <a:pathLst>
                <a:path w="3" h="19">
                  <a:moveTo>
                    <a:pt x="3" y="19"/>
                  </a:moveTo>
                  <a:cubicBezTo>
                    <a:pt x="3" y="12"/>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8" name="Freeform 1463"/>
            <p:cNvSpPr/>
            <p:nvPr/>
          </p:nvSpPr>
          <p:spPr>
            <a:xfrm>
              <a:off x="9093478" y="644356"/>
              <a:ext cx="11429" cy="66670"/>
            </a:xfrm>
            <a:custGeom>
              <a:avLst/>
              <a:gdLst/>
              <a:ahLst/>
              <a:cxnLst>
                <a:cxn ang="0">
                  <a:pos x="2147483646" y="2147483646"/>
                </a:cxn>
                <a:cxn ang="0">
                  <a:pos x="0" y="0"/>
                </a:cxn>
              </a:cxnLst>
              <a:pathLst>
                <a:path w="4" h="24">
                  <a:moveTo>
                    <a:pt x="4" y="24"/>
                  </a:moveTo>
                  <a:cubicBezTo>
                    <a:pt x="4" y="16"/>
                    <a:pt x="2"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69" name="Freeform 1464"/>
            <p:cNvSpPr/>
            <p:nvPr/>
          </p:nvSpPr>
          <p:spPr>
            <a:xfrm>
              <a:off x="8973472" y="669119"/>
              <a:ext cx="20953" cy="47621"/>
            </a:xfrm>
            <a:custGeom>
              <a:avLst/>
              <a:gdLst/>
              <a:ahLst/>
              <a:cxnLst>
                <a:cxn ang="0">
                  <a:pos x="2147483646" y="2147483646"/>
                </a:cxn>
                <a:cxn ang="0">
                  <a:pos x="0" y="0"/>
                </a:cxn>
              </a:cxnLst>
              <a:pathLst>
                <a:path w="7" h="17">
                  <a:moveTo>
                    <a:pt x="7" y="17"/>
                  </a:moveTo>
                  <a:cubicBezTo>
                    <a:pt x="7" y="11"/>
                    <a:pt x="7"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0" name="Freeform 1465"/>
            <p:cNvSpPr/>
            <p:nvPr/>
          </p:nvSpPr>
          <p:spPr>
            <a:xfrm>
              <a:off x="8874419" y="690072"/>
              <a:ext cx="26668" cy="51431"/>
            </a:xfrm>
            <a:custGeom>
              <a:avLst/>
              <a:gdLst/>
              <a:ahLst/>
              <a:cxnLst>
                <a:cxn ang="0">
                  <a:pos x="2147483646" y="2147483646"/>
                </a:cxn>
                <a:cxn ang="0">
                  <a:pos x="2147483646" y="0"/>
                </a:cxn>
              </a:cxnLst>
              <a:pathLst>
                <a:path w="10" h="19">
                  <a:moveTo>
                    <a:pt x="10" y="19"/>
                  </a:moveTo>
                  <a:cubicBezTo>
                    <a:pt x="9" y="12"/>
                    <a:pt x="0"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1" name="Freeform 1466"/>
            <p:cNvSpPr/>
            <p:nvPr/>
          </p:nvSpPr>
          <p:spPr>
            <a:xfrm>
              <a:off x="9603980" y="787220"/>
              <a:ext cx="15239" cy="66670"/>
            </a:xfrm>
            <a:custGeom>
              <a:avLst/>
              <a:gdLst/>
              <a:ahLst/>
              <a:cxnLst>
                <a:cxn ang="0">
                  <a:pos x="2147483646" y="2147483646"/>
                </a:cxn>
                <a:cxn ang="0">
                  <a:pos x="0" y="0"/>
                </a:cxn>
              </a:cxnLst>
              <a:pathLst>
                <a:path w="5" h="24">
                  <a:moveTo>
                    <a:pt x="2" y="24"/>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2" name="Freeform 1467"/>
            <p:cNvSpPr/>
            <p:nvPr/>
          </p:nvSpPr>
          <p:spPr>
            <a:xfrm>
              <a:off x="9512547" y="773886"/>
              <a:ext cx="19049" cy="78099"/>
            </a:xfrm>
            <a:custGeom>
              <a:avLst/>
              <a:gdLst/>
              <a:ahLst/>
              <a:cxnLst>
                <a:cxn ang="0">
                  <a:pos x="2147483646" y="2147483646"/>
                </a:cxn>
                <a:cxn ang="0">
                  <a:pos x="0" y="0"/>
                </a:cxn>
              </a:cxnLst>
              <a:pathLst>
                <a:path w="7" h="28">
                  <a:moveTo>
                    <a:pt x="3" y="28"/>
                  </a:moveTo>
                  <a:cubicBezTo>
                    <a:pt x="2" y="21"/>
                    <a:pt x="7"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3" name="Freeform 1468"/>
            <p:cNvSpPr/>
            <p:nvPr/>
          </p:nvSpPr>
          <p:spPr>
            <a:xfrm>
              <a:off x="9312537" y="777696"/>
              <a:ext cx="19049" cy="80004"/>
            </a:xfrm>
            <a:custGeom>
              <a:avLst/>
              <a:gdLst/>
              <a:ahLst/>
              <a:cxnLst>
                <a:cxn ang="0">
                  <a:pos x="2147483646" y="2147483646"/>
                </a:cxn>
                <a:cxn ang="0">
                  <a:pos x="0" y="0"/>
                </a:cxn>
              </a:cxnLst>
              <a:pathLst>
                <a:path w="7" h="28">
                  <a:moveTo>
                    <a:pt x="4" y="28"/>
                  </a:moveTo>
                  <a:cubicBezTo>
                    <a:pt x="7" y="2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4" name="Freeform 1469"/>
            <p:cNvSpPr/>
            <p:nvPr/>
          </p:nvSpPr>
          <p:spPr>
            <a:xfrm>
              <a:off x="9063000" y="815793"/>
              <a:ext cx="11429" cy="32383"/>
            </a:xfrm>
            <a:custGeom>
              <a:avLst/>
              <a:gdLst/>
              <a:ahLst/>
              <a:cxnLst>
                <a:cxn ang="0">
                  <a:pos x="2147483646" y="2147483646"/>
                </a:cxn>
                <a:cxn ang="0">
                  <a:pos x="0" y="0"/>
                </a:cxn>
              </a:cxnLst>
              <a:pathLst>
                <a:path w="4" h="12">
                  <a:moveTo>
                    <a:pt x="3" y="12"/>
                  </a:moveTo>
                  <a:cubicBezTo>
                    <a:pt x="4" y="9"/>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5" name="Freeform 1470"/>
            <p:cNvSpPr/>
            <p:nvPr/>
          </p:nvSpPr>
          <p:spPr>
            <a:xfrm>
              <a:off x="8994425" y="846270"/>
              <a:ext cx="19049" cy="43812"/>
            </a:xfrm>
            <a:custGeom>
              <a:avLst/>
              <a:gdLst/>
              <a:ahLst/>
              <a:cxnLst>
                <a:cxn ang="0">
                  <a:pos x="2147483646" y="2147483646"/>
                </a:cxn>
                <a:cxn ang="0">
                  <a:pos x="0" y="0"/>
                </a:cxn>
              </a:cxnLst>
              <a:pathLst>
                <a:path w="7" h="16">
                  <a:moveTo>
                    <a:pt x="7" y="16"/>
                  </a:moveTo>
                  <a:cubicBezTo>
                    <a:pt x="7" y="10"/>
                    <a:pt x="5"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6" name="Freeform 1471"/>
            <p:cNvSpPr/>
            <p:nvPr/>
          </p:nvSpPr>
          <p:spPr>
            <a:xfrm>
              <a:off x="9483974" y="450061"/>
              <a:ext cx="15239" cy="62860"/>
            </a:xfrm>
            <a:custGeom>
              <a:avLst/>
              <a:gdLst/>
              <a:ahLst/>
              <a:cxnLst>
                <a:cxn ang="0">
                  <a:pos x="2147483646" y="2147483646"/>
                </a:cxn>
                <a:cxn ang="0">
                  <a:pos x="0" y="2147483646"/>
                </a:cxn>
              </a:cxnLst>
              <a:pathLst>
                <a:path w="5" h="23">
                  <a:moveTo>
                    <a:pt x="3" y="23"/>
                  </a:moveTo>
                  <a:cubicBezTo>
                    <a:pt x="3" y="18"/>
                    <a:pt x="5"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7" name="Freeform 1472"/>
            <p:cNvSpPr/>
            <p:nvPr/>
          </p:nvSpPr>
          <p:spPr>
            <a:xfrm>
              <a:off x="9403970" y="474824"/>
              <a:ext cx="7619" cy="59050"/>
            </a:xfrm>
            <a:custGeom>
              <a:avLst/>
              <a:gdLst/>
              <a:ahLst/>
              <a:cxnLst>
                <a:cxn ang="0">
                  <a:pos x="2147483646" y="2147483646"/>
                </a:cxn>
                <a:cxn ang="0">
                  <a:pos x="0" y="0"/>
                </a:cxn>
              </a:cxnLst>
              <a:pathLst>
                <a:path w="3" h="21">
                  <a:moveTo>
                    <a:pt x="2" y="21"/>
                  </a:moveTo>
                  <a:cubicBezTo>
                    <a:pt x="3" y="16"/>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8" name="Freeform 1473"/>
            <p:cNvSpPr/>
            <p:nvPr/>
          </p:nvSpPr>
          <p:spPr>
            <a:xfrm>
              <a:off x="9200150" y="455775"/>
              <a:ext cx="49526" cy="80004"/>
            </a:xfrm>
            <a:custGeom>
              <a:avLst/>
              <a:gdLst/>
              <a:ahLst/>
              <a:cxnLst>
                <a:cxn ang="0">
                  <a:pos x="2147483646" y="2147483646"/>
                </a:cxn>
                <a:cxn ang="0">
                  <a:pos x="0" y="0"/>
                </a:cxn>
              </a:cxnLst>
              <a:pathLst>
                <a:path w="18" h="29">
                  <a:moveTo>
                    <a:pt x="13" y="29"/>
                  </a:moveTo>
                  <a:cubicBezTo>
                    <a:pt x="18" y="2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79" name="Freeform 1474"/>
            <p:cNvSpPr/>
            <p:nvPr/>
          </p:nvSpPr>
          <p:spPr>
            <a:xfrm>
              <a:off x="9114431" y="495777"/>
              <a:ext cx="24763" cy="53336"/>
            </a:xfrm>
            <a:custGeom>
              <a:avLst/>
              <a:gdLst/>
              <a:ahLst/>
              <a:cxnLst>
                <a:cxn ang="0">
                  <a:pos x="2147483646" y="2147483646"/>
                </a:cxn>
                <a:cxn ang="0">
                  <a:pos x="0" y="0"/>
                </a:cxn>
              </a:cxnLst>
              <a:pathLst>
                <a:path w="9" h="19">
                  <a:moveTo>
                    <a:pt x="9" y="19"/>
                  </a:moveTo>
                  <a:cubicBezTo>
                    <a:pt x="8" y="13"/>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0" name="Freeform 1475"/>
            <p:cNvSpPr/>
            <p:nvPr/>
          </p:nvSpPr>
          <p:spPr>
            <a:xfrm>
              <a:off x="9464925" y="781505"/>
              <a:ext cx="1135295" cy="81718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7" h="293">
                  <a:moveTo>
                    <a:pt x="10" y="156"/>
                  </a:moveTo>
                  <a:cubicBezTo>
                    <a:pt x="2" y="175"/>
                    <a:pt x="0" y="196"/>
                    <a:pt x="19" y="209"/>
                  </a:cubicBezTo>
                  <a:cubicBezTo>
                    <a:pt x="43" y="227"/>
                    <a:pt x="72" y="204"/>
                    <a:pt x="96" y="195"/>
                  </a:cubicBezTo>
                  <a:cubicBezTo>
                    <a:pt x="74" y="206"/>
                    <a:pt x="51" y="224"/>
                    <a:pt x="68" y="250"/>
                  </a:cubicBezTo>
                  <a:cubicBezTo>
                    <a:pt x="97" y="293"/>
                    <a:pt x="157" y="220"/>
                    <a:pt x="158" y="190"/>
                  </a:cubicBezTo>
                  <a:cubicBezTo>
                    <a:pt x="156" y="273"/>
                    <a:pt x="254" y="282"/>
                    <a:pt x="236" y="197"/>
                  </a:cubicBezTo>
                  <a:cubicBezTo>
                    <a:pt x="247" y="227"/>
                    <a:pt x="266" y="279"/>
                    <a:pt x="313" y="251"/>
                  </a:cubicBezTo>
                  <a:cubicBezTo>
                    <a:pt x="343" y="234"/>
                    <a:pt x="360" y="176"/>
                    <a:pt x="318" y="164"/>
                  </a:cubicBezTo>
                  <a:cubicBezTo>
                    <a:pt x="342" y="177"/>
                    <a:pt x="397" y="160"/>
                    <a:pt x="401" y="127"/>
                  </a:cubicBezTo>
                  <a:cubicBezTo>
                    <a:pt x="407" y="69"/>
                    <a:pt x="321" y="109"/>
                    <a:pt x="302" y="123"/>
                  </a:cubicBezTo>
                  <a:cubicBezTo>
                    <a:pt x="295" y="99"/>
                    <a:pt x="297" y="48"/>
                    <a:pt x="261" y="46"/>
                  </a:cubicBezTo>
                  <a:cubicBezTo>
                    <a:pt x="234" y="44"/>
                    <a:pt x="214" y="91"/>
                    <a:pt x="207" y="105"/>
                  </a:cubicBezTo>
                  <a:cubicBezTo>
                    <a:pt x="226" y="65"/>
                    <a:pt x="153" y="0"/>
                    <a:pt x="120" y="57"/>
                  </a:cubicBezTo>
                  <a:cubicBezTo>
                    <a:pt x="109" y="75"/>
                    <a:pt x="107" y="111"/>
                    <a:pt x="112" y="130"/>
                  </a:cubicBezTo>
                  <a:cubicBezTo>
                    <a:pt x="99" y="79"/>
                    <a:pt x="29" y="123"/>
                    <a:pt x="15" y="148"/>
                  </a:cubicBezTo>
                  <a:cubicBezTo>
                    <a:pt x="13" y="150"/>
                    <a:pt x="12" y="153"/>
                    <a:pt x="10" y="156"/>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981" name="Freeform 1476"/>
            <p:cNvSpPr/>
            <p:nvPr/>
          </p:nvSpPr>
          <p:spPr>
            <a:xfrm>
              <a:off x="10478309" y="1141523"/>
              <a:ext cx="5715" cy="38097"/>
            </a:xfrm>
            <a:custGeom>
              <a:avLst/>
              <a:gdLst/>
              <a:ahLst/>
              <a:cxnLst>
                <a:cxn ang="0">
                  <a:pos x="0" y="2147483646"/>
                </a:cxn>
                <a:cxn ang="0">
                  <a:pos x="0" y="0"/>
                </a:cxn>
              </a:cxnLst>
              <a:pathLst>
                <a:path w="2" h="14">
                  <a:moveTo>
                    <a:pt x="0" y="14"/>
                  </a:moveTo>
                  <a:cubicBezTo>
                    <a:pt x="1" y="10"/>
                    <a:pt x="2"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2" name="Freeform 1477"/>
            <p:cNvSpPr/>
            <p:nvPr/>
          </p:nvSpPr>
          <p:spPr>
            <a:xfrm>
              <a:off x="10377352" y="1147237"/>
              <a:ext cx="7619" cy="66670"/>
            </a:xfrm>
            <a:custGeom>
              <a:avLst/>
              <a:gdLst/>
              <a:ahLst/>
              <a:cxnLst>
                <a:cxn ang="0">
                  <a:pos x="2147483646" y="2147483646"/>
                </a:cxn>
                <a:cxn ang="0">
                  <a:pos x="0" y="0"/>
                </a:cxn>
              </a:cxnLst>
              <a:pathLst>
                <a:path w="3" h="24">
                  <a:moveTo>
                    <a:pt x="2" y="24"/>
                  </a:moveTo>
                  <a:cubicBezTo>
                    <a:pt x="1" y="16"/>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3" name="Freeform 1478"/>
            <p:cNvSpPr/>
            <p:nvPr/>
          </p:nvSpPr>
          <p:spPr>
            <a:xfrm>
              <a:off x="10263061" y="1179620"/>
              <a:ext cx="17144" cy="59050"/>
            </a:xfrm>
            <a:custGeom>
              <a:avLst/>
              <a:gdLst/>
              <a:ahLst/>
              <a:cxnLst>
                <a:cxn ang="0">
                  <a:pos x="2147483646" y="2147483646"/>
                </a:cxn>
                <a:cxn ang="0">
                  <a:pos x="0" y="0"/>
                </a:cxn>
              </a:cxnLst>
              <a:pathLst>
                <a:path w="6" h="21">
                  <a:moveTo>
                    <a:pt x="6" y="21"/>
                  </a:moveTo>
                  <a:cubicBezTo>
                    <a:pt x="6" y="15"/>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4" name="Freeform 1479"/>
            <p:cNvSpPr/>
            <p:nvPr/>
          </p:nvSpPr>
          <p:spPr>
            <a:xfrm>
              <a:off x="10150674" y="1166286"/>
              <a:ext cx="17144" cy="93338"/>
            </a:xfrm>
            <a:custGeom>
              <a:avLst/>
              <a:gdLst/>
              <a:ahLst/>
              <a:cxnLst>
                <a:cxn ang="0">
                  <a:pos x="2147483646" y="2147483646"/>
                </a:cxn>
                <a:cxn ang="0">
                  <a:pos x="0" y="0"/>
                </a:cxn>
              </a:cxnLst>
              <a:pathLst>
                <a:path w="6" h="33">
                  <a:moveTo>
                    <a:pt x="6" y="33"/>
                  </a:moveTo>
                  <a:cubicBezTo>
                    <a:pt x="2" y="24"/>
                    <a:pt x="0" y="1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5" name="Freeform 1480"/>
            <p:cNvSpPr/>
            <p:nvPr/>
          </p:nvSpPr>
          <p:spPr>
            <a:xfrm>
              <a:off x="10030668" y="1166286"/>
              <a:ext cx="15239" cy="95243"/>
            </a:xfrm>
            <a:custGeom>
              <a:avLst/>
              <a:gdLst/>
              <a:ahLst/>
              <a:cxnLst>
                <a:cxn ang="0">
                  <a:pos x="2147483646" y="2147483646"/>
                </a:cxn>
                <a:cxn ang="0">
                  <a:pos x="0" y="0"/>
                </a:cxn>
              </a:cxnLst>
              <a:pathLst>
                <a:path w="5" h="34">
                  <a:moveTo>
                    <a:pt x="4" y="34"/>
                  </a:moveTo>
                  <a:cubicBezTo>
                    <a:pt x="3" y="24"/>
                    <a:pt x="5"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6" name="Freeform 1481"/>
            <p:cNvSpPr/>
            <p:nvPr/>
          </p:nvSpPr>
          <p:spPr>
            <a:xfrm>
              <a:off x="9920186" y="1194859"/>
              <a:ext cx="7619" cy="53336"/>
            </a:xfrm>
            <a:custGeom>
              <a:avLst/>
              <a:gdLst/>
              <a:ahLst/>
              <a:cxnLst>
                <a:cxn ang="0">
                  <a:pos x="2147483646" y="2147483646"/>
                </a:cxn>
                <a:cxn ang="0">
                  <a:pos x="0" y="0"/>
                </a:cxn>
              </a:cxnLst>
              <a:pathLst>
                <a:path w="3" h="19">
                  <a:moveTo>
                    <a:pt x="3" y="19"/>
                  </a:moveTo>
                  <a:cubicBezTo>
                    <a:pt x="2" y="12"/>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7" name="Freeform 1482"/>
            <p:cNvSpPr/>
            <p:nvPr/>
          </p:nvSpPr>
          <p:spPr>
            <a:xfrm>
              <a:off x="9790656" y="1191049"/>
              <a:ext cx="15239" cy="64765"/>
            </a:xfrm>
            <a:custGeom>
              <a:avLst/>
              <a:gdLst/>
              <a:ahLst/>
              <a:cxnLst>
                <a:cxn ang="0">
                  <a:pos x="2147483646" y="2147483646"/>
                </a:cxn>
                <a:cxn ang="0">
                  <a:pos x="0" y="0"/>
                </a:cxn>
              </a:cxnLst>
              <a:pathLst>
                <a:path w="5" h="23">
                  <a:moveTo>
                    <a:pt x="5" y="23"/>
                  </a:moveTo>
                  <a:cubicBezTo>
                    <a:pt x="4"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8" name="Freeform 1483"/>
            <p:cNvSpPr/>
            <p:nvPr/>
          </p:nvSpPr>
          <p:spPr>
            <a:xfrm>
              <a:off x="9674460" y="1213907"/>
              <a:ext cx="17144" cy="47621"/>
            </a:xfrm>
            <a:custGeom>
              <a:avLst/>
              <a:gdLst/>
              <a:ahLst/>
              <a:cxnLst>
                <a:cxn ang="0">
                  <a:pos x="2147483646" y="2147483646"/>
                </a:cxn>
                <a:cxn ang="0">
                  <a:pos x="0" y="0"/>
                </a:cxn>
              </a:cxnLst>
              <a:pathLst>
                <a:path w="6" h="17">
                  <a:moveTo>
                    <a:pt x="6" y="17"/>
                  </a:moveTo>
                  <a:cubicBezTo>
                    <a:pt x="6" y="11"/>
                    <a:pt x="6"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89" name="Freeform 1484"/>
            <p:cNvSpPr/>
            <p:nvPr/>
          </p:nvSpPr>
          <p:spPr>
            <a:xfrm>
              <a:off x="9573502" y="1232956"/>
              <a:ext cx="28573" cy="53336"/>
            </a:xfrm>
            <a:custGeom>
              <a:avLst/>
              <a:gdLst/>
              <a:ahLst/>
              <a:cxnLst>
                <a:cxn ang="0">
                  <a:pos x="2147483646" y="2147483646"/>
                </a:cxn>
                <a:cxn ang="0">
                  <a:pos x="2147483646" y="0"/>
                </a:cxn>
              </a:cxnLst>
              <a:pathLst>
                <a:path w="10" h="19">
                  <a:moveTo>
                    <a:pt x="10" y="19"/>
                  </a:moveTo>
                  <a:cubicBezTo>
                    <a:pt x="8" y="13"/>
                    <a:pt x="0"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0" name="Freeform 1485"/>
            <p:cNvSpPr/>
            <p:nvPr/>
          </p:nvSpPr>
          <p:spPr>
            <a:xfrm>
              <a:off x="10304967" y="1333913"/>
              <a:ext cx="13334" cy="64765"/>
            </a:xfrm>
            <a:custGeom>
              <a:avLst/>
              <a:gdLst/>
              <a:ahLst/>
              <a:cxnLst>
                <a:cxn ang="0">
                  <a:pos x="2147483646" y="2147483646"/>
                </a:cxn>
                <a:cxn ang="0">
                  <a:pos x="0" y="0"/>
                </a:cxn>
              </a:cxnLst>
              <a:pathLst>
                <a:path w="5" h="23">
                  <a:moveTo>
                    <a:pt x="1" y="23"/>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1" name="Freeform 1486"/>
            <p:cNvSpPr/>
            <p:nvPr/>
          </p:nvSpPr>
          <p:spPr>
            <a:xfrm>
              <a:off x="10213534" y="1320579"/>
              <a:ext cx="19049" cy="78099"/>
            </a:xfrm>
            <a:custGeom>
              <a:avLst/>
              <a:gdLst/>
              <a:ahLst/>
              <a:cxnLst>
                <a:cxn ang="0">
                  <a:pos x="2147483646" y="2147483646"/>
                </a:cxn>
                <a:cxn ang="0">
                  <a:pos x="0" y="0"/>
                </a:cxn>
              </a:cxnLst>
              <a:pathLst>
                <a:path w="7" h="28">
                  <a:moveTo>
                    <a:pt x="3" y="28"/>
                  </a:moveTo>
                  <a:cubicBezTo>
                    <a:pt x="2" y="20"/>
                    <a:pt x="7"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2" name="Freeform 1487"/>
            <p:cNvSpPr/>
            <p:nvPr/>
          </p:nvSpPr>
          <p:spPr>
            <a:xfrm>
              <a:off x="10009715" y="1322484"/>
              <a:ext cx="20953" cy="78099"/>
            </a:xfrm>
            <a:custGeom>
              <a:avLst/>
              <a:gdLst/>
              <a:ahLst/>
              <a:cxnLst>
                <a:cxn ang="0">
                  <a:pos x="2147483646" y="2147483646"/>
                </a:cxn>
                <a:cxn ang="0">
                  <a:pos x="0" y="0"/>
                </a:cxn>
              </a:cxnLst>
              <a:pathLst>
                <a:path w="8" h="28">
                  <a:moveTo>
                    <a:pt x="5" y="28"/>
                  </a:moveTo>
                  <a:cubicBezTo>
                    <a:pt x="8" y="22"/>
                    <a:pt x="6"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3" name="Freeform 1488"/>
            <p:cNvSpPr/>
            <p:nvPr/>
          </p:nvSpPr>
          <p:spPr>
            <a:xfrm>
              <a:off x="9763988" y="1358676"/>
              <a:ext cx="11429" cy="36192"/>
            </a:xfrm>
            <a:custGeom>
              <a:avLst/>
              <a:gdLst/>
              <a:ahLst/>
              <a:cxnLst>
                <a:cxn ang="0">
                  <a:pos x="2147483646" y="2147483646"/>
                </a:cxn>
                <a:cxn ang="0">
                  <a:pos x="0" y="0"/>
                </a:cxn>
              </a:cxnLst>
              <a:pathLst>
                <a:path w="4" h="13">
                  <a:moveTo>
                    <a:pt x="3" y="13"/>
                  </a:moveTo>
                  <a:cubicBezTo>
                    <a:pt x="4" y="9"/>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4" name="Freeform 1489"/>
            <p:cNvSpPr/>
            <p:nvPr/>
          </p:nvSpPr>
          <p:spPr>
            <a:xfrm>
              <a:off x="9693508" y="1389154"/>
              <a:ext cx="19049" cy="47621"/>
            </a:xfrm>
            <a:custGeom>
              <a:avLst/>
              <a:gdLst/>
              <a:ahLst/>
              <a:cxnLst>
                <a:cxn ang="0">
                  <a:pos x="2147483646" y="2147483646"/>
                </a:cxn>
                <a:cxn ang="0">
                  <a:pos x="0" y="0"/>
                </a:cxn>
              </a:cxnLst>
              <a:pathLst>
                <a:path w="7" h="17">
                  <a:moveTo>
                    <a:pt x="7" y="17"/>
                  </a:moveTo>
                  <a:cubicBezTo>
                    <a:pt x="7" y="11"/>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5" name="Freeform 1490"/>
            <p:cNvSpPr/>
            <p:nvPr/>
          </p:nvSpPr>
          <p:spPr>
            <a:xfrm>
              <a:off x="10184961" y="992944"/>
              <a:ext cx="11429" cy="66670"/>
            </a:xfrm>
            <a:custGeom>
              <a:avLst/>
              <a:gdLst/>
              <a:ahLst/>
              <a:cxnLst>
                <a:cxn ang="0">
                  <a:pos x="2147483646" y="2147483646"/>
                </a:cxn>
                <a:cxn ang="0">
                  <a:pos x="0" y="2147483646"/>
                </a:cxn>
              </a:cxnLst>
              <a:pathLst>
                <a:path w="4" h="24">
                  <a:moveTo>
                    <a:pt x="3" y="24"/>
                  </a:moveTo>
                  <a:cubicBezTo>
                    <a:pt x="3" y="19"/>
                    <a:pt x="4"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6" name="Freeform 1491"/>
            <p:cNvSpPr/>
            <p:nvPr/>
          </p:nvSpPr>
          <p:spPr>
            <a:xfrm>
              <a:off x="10103053" y="1021517"/>
              <a:ext cx="9524" cy="59050"/>
            </a:xfrm>
            <a:custGeom>
              <a:avLst/>
              <a:gdLst/>
              <a:ahLst/>
              <a:cxnLst>
                <a:cxn ang="0">
                  <a:pos x="2147483646" y="2147483646"/>
                </a:cxn>
                <a:cxn ang="0">
                  <a:pos x="0" y="0"/>
                </a:cxn>
              </a:cxnLst>
              <a:pathLst>
                <a:path w="3" h="21">
                  <a:moveTo>
                    <a:pt x="1" y="21"/>
                  </a:moveTo>
                  <a:cubicBezTo>
                    <a:pt x="3" y="15"/>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7" name="Freeform 1492"/>
            <p:cNvSpPr/>
            <p:nvPr/>
          </p:nvSpPr>
          <p:spPr>
            <a:xfrm>
              <a:off x="9901138" y="998659"/>
              <a:ext cx="45717" cy="81909"/>
            </a:xfrm>
            <a:custGeom>
              <a:avLst/>
              <a:gdLst/>
              <a:ahLst/>
              <a:cxnLst>
                <a:cxn ang="0">
                  <a:pos x="2147483646" y="2147483646"/>
                </a:cxn>
                <a:cxn ang="0">
                  <a:pos x="0" y="0"/>
                </a:cxn>
              </a:cxnLst>
              <a:pathLst>
                <a:path w="17" h="29">
                  <a:moveTo>
                    <a:pt x="13" y="29"/>
                  </a:moveTo>
                  <a:cubicBezTo>
                    <a:pt x="17" y="24"/>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8" name="Freeform 1493"/>
            <p:cNvSpPr/>
            <p:nvPr/>
          </p:nvSpPr>
          <p:spPr>
            <a:xfrm>
              <a:off x="9811609" y="1040566"/>
              <a:ext cx="24763" cy="57146"/>
            </a:xfrm>
            <a:custGeom>
              <a:avLst/>
              <a:gdLst/>
              <a:ahLst/>
              <a:cxnLst>
                <a:cxn ang="0">
                  <a:pos x="2147483646" y="2147483646"/>
                </a:cxn>
                <a:cxn ang="0">
                  <a:pos x="0" y="0"/>
                </a:cxn>
              </a:cxnLst>
              <a:pathLst>
                <a:path w="9" h="20">
                  <a:moveTo>
                    <a:pt x="9" y="20"/>
                  </a:moveTo>
                  <a:cubicBezTo>
                    <a:pt x="8" y="13"/>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999" name="Freeform 1494"/>
            <p:cNvSpPr/>
            <p:nvPr/>
          </p:nvSpPr>
          <p:spPr>
            <a:xfrm>
              <a:off x="10282109" y="368152"/>
              <a:ext cx="201915" cy="340969"/>
            </a:xfrm>
            <a:custGeom>
              <a:avLst/>
              <a:gdLst/>
              <a:ahLst/>
              <a:cxnLst>
                <a:cxn ang="0">
                  <a:pos x="0" y="0"/>
                </a:cxn>
                <a:cxn ang="0">
                  <a:pos x="2147483646" y="2147483646"/>
                </a:cxn>
              </a:cxnLst>
              <a:pathLst>
                <a:path w="72" h="122">
                  <a:moveTo>
                    <a:pt x="0" y="0"/>
                  </a:moveTo>
                  <a:cubicBezTo>
                    <a:pt x="46" y="24"/>
                    <a:pt x="72" y="73"/>
                    <a:pt x="72" y="12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0" name="Freeform 1495"/>
            <p:cNvSpPr/>
            <p:nvPr/>
          </p:nvSpPr>
          <p:spPr>
            <a:xfrm>
              <a:off x="10388781" y="307196"/>
              <a:ext cx="167627" cy="299062"/>
            </a:xfrm>
            <a:custGeom>
              <a:avLst/>
              <a:gdLst/>
              <a:ahLst/>
              <a:cxnLst>
                <a:cxn ang="0">
                  <a:pos x="0" y="0"/>
                </a:cxn>
                <a:cxn ang="0">
                  <a:pos x="2147483646" y="2147483646"/>
                </a:cxn>
              </a:cxnLst>
              <a:pathLst>
                <a:path w="60" h="107">
                  <a:moveTo>
                    <a:pt x="0" y="0"/>
                  </a:moveTo>
                  <a:cubicBezTo>
                    <a:pt x="39" y="16"/>
                    <a:pt x="60" y="66"/>
                    <a:pt x="56" y="10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1" name="Freeform 1496"/>
            <p:cNvSpPr/>
            <p:nvPr/>
          </p:nvSpPr>
          <p:spPr>
            <a:xfrm>
              <a:off x="9129670" y="3673075"/>
              <a:ext cx="184771" cy="21715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6" h="78">
                  <a:moveTo>
                    <a:pt x="55" y="33"/>
                  </a:moveTo>
                  <a:cubicBezTo>
                    <a:pt x="31" y="21"/>
                    <a:pt x="0" y="57"/>
                    <a:pt x="27" y="66"/>
                  </a:cubicBezTo>
                  <a:cubicBezTo>
                    <a:pt x="66" y="78"/>
                    <a:pt x="64" y="0"/>
                    <a:pt x="30" y="35"/>
                  </a:cubicBezTo>
                  <a:cubicBezTo>
                    <a:pt x="22" y="43"/>
                    <a:pt x="17" y="58"/>
                    <a:pt x="33" y="58"/>
                  </a:cubicBezTo>
                  <a:cubicBezTo>
                    <a:pt x="45" y="58"/>
                    <a:pt x="55" y="37"/>
                    <a:pt x="43" y="31"/>
                  </a:cubicBezTo>
                  <a:cubicBezTo>
                    <a:pt x="33" y="26"/>
                    <a:pt x="17" y="46"/>
                    <a:pt x="23" y="55"/>
                  </a:cubicBezTo>
                  <a:cubicBezTo>
                    <a:pt x="31" y="68"/>
                    <a:pt x="48" y="47"/>
                    <a:pt x="47" y="38"/>
                  </a:cubicBezTo>
                  <a:cubicBezTo>
                    <a:pt x="39" y="37"/>
                    <a:pt x="29" y="45"/>
                    <a:pt x="29" y="53"/>
                  </a:cubicBezTo>
                  <a:cubicBezTo>
                    <a:pt x="56" y="55"/>
                    <a:pt x="40" y="18"/>
                    <a:pt x="30" y="44"/>
                  </a:cubicBezTo>
                  <a:cubicBezTo>
                    <a:pt x="39" y="46"/>
                    <a:pt x="48" y="43"/>
                    <a:pt x="47" y="33"/>
                  </a:cubicBezTo>
                  <a:cubicBezTo>
                    <a:pt x="42" y="31"/>
                    <a:pt x="37" y="31"/>
                    <a:pt x="32" y="33"/>
                  </a:cubicBezTo>
                  <a:cubicBezTo>
                    <a:pt x="31" y="36"/>
                    <a:pt x="33" y="36"/>
                    <a:pt x="33" y="3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2" name="Freeform 1497"/>
            <p:cNvSpPr/>
            <p:nvPr/>
          </p:nvSpPr>
          <p:spPr>
            <a:xfrm>
              <a:off x="9356348" y="3674980"/>
              <a:ext cx="148579" cy="1676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3" h="60">
                  <a:moveTo>
                    <a:pt x="31" y="21"/>
                  </a:moveTo>
                  <a:cubicBezTo>
                    <a:pt x="26" y="24"/>
                    <a:pt x="10" y="32"/>
                    <a:pt x="10" y="38"/>
                  </a:cubicBezTo>
                  <a:cubicBezTo>
                    <a:pt x="10" y="52"/>
                    <a:pt x="37" y="33"/>
                    <a:pt x="30" y="21"/>
                  </a:cubicBezTo>
                  <a:cubicBezTo>
                    <a:pt x="24" y="12"/>
                    <a:pt x="7" y="27"/>
                    <a:pt x="5" y="34"/>
                  </a:cubicBezTo>
                  <a:cubicBezTo>
                    <a:pt x="0" y="54"/>
                    <a:pt x="26" y="49"/>
                    <a:pt x="33" y="37"/>
                  </a:cubicBezTo>
                  <a:cubicBezTo>
                    <a:pt x="39" y="26"/>
                    <a:pt x="35" y="16"/>
                    <a:pt x="22" y="22"/>
                  </a:cubicBezTo>
                  <a:cubicBezTo>
                    <a:pt x="10" y="27"/>
                    <a:pt x="5" y="50"/>
                    <a:pt x="24" y="46"/>
                  </a:cubicBezTo>
                  <a:cubicBezTo>
                    <a:pt x="34" y="44"/>
                    <a:pt x="49" y="21"/>
                    <a:pt x="34" y="17"/>
                  </a:cubicBezTo>
                  <a:cubicBezTo>
                    <a:pt x="21" y="12"/>
                    <a:pt x="9" y="32"/>
                    <a:pt x="7" y="43"/>
                  </a:cubicBezTo>
                  <a:cubicBezTo>
                    <a:pt x="17" y="44"/>
                    <a:pt x="53" y="29"/>
                    <a:pt x="40" y="14"/>
                  </a:cubicBezTo>
                  <a:cubicBezTo>
                    <a:pt x="30" y="2"/>
                    <a:pt x="5" y="26"/>
                    <a:pt x="8" y="38"/>
                  </a:cubicBezTo>
                  <a:cubicBezTo>
                    <a:pt x="13" y="60"/>
                    <a:pt x="47" y="33"/>
                    <a:pt x="41" y="17"/>
                  </a:cubicBezTo>
                  <a:cubicBezTo>
                    <a:pt x="34" y="0"/>
                    <a:pt x="14" y="22"/>
                    <a:pt x="16" y="35"/>
                  </a:cubicBezTo>
                  <a:cubicBezTo>
                    <a:pt x="23" y="36"/>
                    <a:pt x="28" y="33"/>
                    <a:pt x="28" y="26"/>
                  </a:cubicBezTo>
                  <a:cubicBezTo>
                    <a:pt x="25" y="28"/>
                    <a:pt x="24" y="30"/>
                    <a:pt x="22" y="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3" name="Freeform 1498"/>
            <p:cNvSpPr/>
            <p:nvPr/>
          </p:nvSpPr>
          <p:spPr>
            <a:xfrm>
              <a:off x="9228723" y="3553069"/>
              <a:ext cx="228583" cy="234297"/>
            </a:xfrm>
            <a:custGeom>
              <a:avLst/>
              <a:gdLst/>
              <a:ahLst/>
              <a:cxnLst>
                <a:cxn ang="0">
                  <a:pos x="2147483646" y="2147483646"/>
                </a:cxn>
                <a:cxn ang="0">
                  <a:pos x="2147483646" y="2147483646"/>
                </a:cxn>
                <a:cxn ang="0">
                  <a:pos x="0" y="0"/>
                </a:cxn>
                <a:cxn ang="0">
                  <a:pos x="2147483646" y="2147483646"/>
                </a:cxn>
                <a:cxn ang="0">
                  <a:pos x="2147483646" y="2147483646"/>
                </a:cxn>
              </a:cxnLst>
              <a:pathLst>
                <a:path w="82" h="84">
                  <a:moveTo>
                    <a:pt x="12" y="84"/>
                  </a:moveTo>
                  <a:cubicBezTo>
                    <a:pt x="8" y="74"/>
                    <a:pt x="11" y="55"/>
                    <a:pt x="9" y="44"/>
                  </a:cubicBezTo>
                  <a:cubicBezTo>
                    <a:pt x="7" y="29"/>
                    <a:pt x="3" y="15"/>
                    <a:pt x="0" y="0"/>
                  </a:cubicBezTo>
                  <a:cubicBezTo>
                    <a:pt x="19" y="4"/>
                    <a:pt x="42" y="1"/>
                    <a:pt x="62" y="2"/>
                  </a:cubicBezTo>
                  <a:cubicBezTo>
                    <a:pt x="63" y="23"/>
                    <a:pt x="82" y="55"/>
                    <a:pt x="77" y="7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4" name="Freeform 1499"/>
            <p:cNvSpPr/>
            <p:nvPr/>
          </p:nvSpPr>
          <p:spPr>
            <a:xfrm>
              <a:off x="8965853" y="2328247"/>
              <a:ext cx="240012" cy="1828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6" h="66">
                  <a:moveTo>
                    <a:pt x="59" y="24"/>
                  </a:moveTo>
                  <a:cubicBezTo>
                    <a:pt x="47" y="0"/>
                    <a:pt x="0" y="11"/>
                    <a:pt x="17" y="34"/>
                  </a:cubicBezTo>
                  <a:cubicBezTo>
                    <a:pt x="42" y="66"/>
                    <a:pt x="86" y="3"/>
                    <a:pt x="38" y="10"/>
                  </a:cubicBezTo>
                  <a:cubicBezTo>
                    <a:pt x="27" y="12"/>
                    <a:pt x="13" y="22"/>
                    <a:pt x="27" y="31"/>
                  </a:cubicBezTo>
                  <a:cubicBezTo>
                    <a:pt x="37" y="38"/>
                    <a:pt x="57" y="27"/>
                    <a:pt x="51" y="15"/>
                  </a:cubicBezTo>
                  <a:cubicBezTo>
                    <a:pt x="45" y="6"/>
                    <a:pt x="21" y="12"/>
                    <a:pt x="20" y="22"/>
                  </a:cubicBezTo>
                  <a:cubicBezTo>
                    <a:pt x="19" y="38"/>
                    <a:pt x="45" y="31"/>
                    <a:pt x="50" y="23"/>
                  </a:cubicBezTo>
                  <a:cubicBezTo>
                    <a:pt x="44" y="18"/>
                    <a:pt x="31" y="18"/>
                    <a:pt x="27" y="24"/>
                  </a:cubicBezTo>
                  <a:cubicBezTo>
                    <a:pt x="47" y="42"/>
                    <a:pt x="56" y="3"/>
                    <a:pt x="33" y="18"/>
                  </a:cubicBezTo>
                  <a:cubicBezTo>
                    <a:pt x="39" y="25"/>
                    <a:pt x="48" y="28"/>
                    <a:pt x="53" y="19"/>
                  </a:cubicBezTo>
                  <a:cubicBezTo>
                    <a:pt x="50" y="14"/>
                    <a:pt x="46" y="11"/>
                    <a:pt x="41" y="11"/>
                  </a:cubicBezTo>
                  <a:cubicBezTo>
                    <a:pt x="38" y="12"/>
                    <a:pt x="40" y="13"/>
                    <a:pt x="3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5" name="Freeform 1500"/>
            <p:cNvSpPr/>
            <p:nvPr/>
          </p:nvSpPr>
          <p:spPr>
            <a:xfrm>
              <a:off x="9156338" y="2419680"/>
              <a:ext cx="163818" cy="1028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37">
                  <a:moveTo>
                    <a:pt x="44" y="16"/>
                  </a:moveTo>
                  <a:cubicBezTo>
                    <a:pt x="38" y="15"/>
                    <a:pt x="20" y="11"/>
                    <a:pt x="16" y="17"/>
                  </a:cubicBezTo>
                  <a:cubicBezTo>
                    <a:pt x="8" y="28"/>
                    <a:pt x="42" y="29"/>
                    <a:pt x="43" y="15"/>
                  </a:cubicBezTo>
                  <a:cubicBezTo>
                    <a:pt x="44" y="4"/>
                    <a:pt x="21" y="6"/>
                    <a:pt x="15" y="11"/>
                  </a:cubicBezTo>
                  <a:cubicBezTo>
                    <a:pt x="0" y="24"/>
                    <a:pt x="23" y="36"/>
                    <a:pt x="36" y="30"/>
                  </a:cubicBezTo>
                  <a:cubicBezTo>
                    <a:pt x="47" y="24"/>
                    <a:pt x="50" y="14"/>
                    <a:pt x="36" y="11"/>
                  </a:cubicBezTo>
                  <a:cubicBezTo>
                    <a:pt x="23" y="8"/>
                    <a:pt x="6" y="24"/>
                    <a:pt x="23" y="32"/>
                  </a:cubicBezTo>
                  <a:cubicBezTo>
                    <a:pt x="33" y="36"/>
                    <a:pt x="58" y="26"/>
                    <a:pt x="49" y="14"/>
                  </a:cubicBezTo>
                  <a:cubicBezTo>
                    <a:pt x="41" y="3"/>
                    <a:pt x="19" y="12"/>
                    <a:pt x="11" y="19"/>
                  </a:cubicBezTo>
                  <a:cubicBezTo>
                    <a:pt x="19" y="26"/>
                    <a:pt x="57" y="35"/>
                    <a:pt x="56" y="15"/>
                  </a:cubicBezTo>
                  <a:cubicBezTo>
                    <a:pt x="55" y="0"/>
                    <a:pt x="20" y="4"/>
                    <a:pt x="15" y="16"/>
                  </a:cubicBezTo>
                  <a:cubicBezTo>
                    <a:pt x="6" y="37"/>
                    <a:pt x="49" y="35"/>
                    <a:pt x="54" y="18"/>
                  </a:cubicBezTo>
                  <a:cubicBezTo>
                    <a:pt x="59" y="1"/>
                    <a:pt x="29" y="6"/>
                    <a:pt x="24" y="18"/>
                  </a:cubicBezTo>
                  <a:cubicBezTo>
                    <a:pt x="28" y="23"/>
                    <a:pt x="34" y="23"/>
                    <a:pt x="38" y="18"/>
                  </a:cubicBezTo>
                  <a:cubicBezTo>
                    <a:pt x="35" y="17"/>
                    <a:pt x="32" y="19"/>
                    <a:pt x="29"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6" name="Freeform 1501"/>
            <p:cNvSpPr/>
            <p:nvPr/>
          </p:nvSpPr>
          <p:spPr>
            <a:xfrm>
              <a:off x="9103002" y="2191098"/>
              <a:ext cx="245727" cy="289538"/>
            </a:xfrm>
            <a:custGeom>
              <a:avLst/>
              <a:gdLst/>
              <a:ahLst/>
              <a:cxnLst>
                <a:cxn ang="0">
                  <a:pos x="0" y="2147483646"/>
                </a:cxn>
                <a:cxn ang="0">
                  <a:pos x="2147483646" y="2147483646"/>
                </a:cxn>
                <a:cxn ang="0">
                  <a:pos x="2147483646" y="0"/>
                </a:cxn>
                <a:cxn ang="0">
                  <a:pos x="2147483646" y="2147483646"/>
                </a:cxn>
                <a:cxn ang="0">
                  <a:pos x="2147483646" y="2147483646"/>
                </a:cxn>
              </a:cxnLst>
              <a:pathLst>
                <a:path w="88" h="104">
                  <a:moveTo>
                    <a:pt x="0" y="75"/>
                  </a:moveTo>
                  <a:cubicBezTo>
                    <a:pt x="2" y="64"/>
                    <a:pt x="15" y="51"/>
                    <a:pt x="21" y="40"/>
                  </a:cubicBezTo>
                  <a:cubicBezTo>
                    <a:pt x="28" y="27"/>
                    <a:pt x="33" y="13"/>
                    <a:pt x="39" y="0"/>
                  </a:cubicBezTo>
                  <a:cubicBezTo>
                    <a:pt x="52" y="15"/>
                    <a:pt x="72" y="25"/>
                    <a:pt x="88" y="38"/>
                  </a:cubicBezTo>
                  <a:cubicBezTo>
                    <a:pt x="76" y="55"/>
                    <a:pt x="72" y="93"/>
                    <a:pt x="58" y="10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7" name="Freeform 1502"/>
            <p:cNvSpPr/>
            <p:nvPr/>
          </p:nvSpPr>
          <p:spPr>
            <a:xfrm>
              <a:off x="9192531" y="2252053"/>
              <a:ext cx="127625" cy="89528"/>
            </a:xfrm>
            <a:custGeom>
              <a:avLst/>
              <a:gdLst/>
              <a:ahLst/>
              <a:cxnLst>
                <a:cxn ang="0">
                  <a:pos x="0" y="0"/>
                </a:cxn>
                <a:cxn ang="0">
                  <a:pos x="2147483646" y="2147483646"/>
                </a:cxn>
              </a:cxnLst>
              <a:pathLst>
                <a:path w="46" h="32">
                  <a:moveTo>
                    <a:pt x="0" y="0"/>
                  </a:moveTo>
                  <a:cubicBezTo>
                    <a:pt x="10" y="8"/>
                    <a:pt x="35" y="23"/>
                    <a:pt x="46"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8" name="Freeform 1507"/>
            <p:cNvSpPr/>
            <p:nvPr/>
          </p:nvSpPr>
          <p:spPr>
            <a:xfrm>
              <a:off x="9104907" y="3267341"/>
              <a:ext cx="112387" cy="1352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 h="48">
                  <a:moveTo>
                    <a:pt x="24" y="18"/>
                  </a:moveTo>
                  <a:cubicBezTo>
                    <a:pt x="17" y="15"/>
                    <a:pt x="5" y="27"/>
                    <a:pt x="7" y="35"/>
                  </a:cubicBezTo>
                  <a:cubicBezTo>
                    <a:pt x="10" y="48"/>
                    <a:pt x="28" y="40"/>
                    <a:pt x="32" y="30"/>
                  </a:cubicBezTo>
                  <a:cubicBezTo>
                    <a:pt x="38" y="9"/>
                    <a:pt x="0" y="14"/>
                    <a:pt x="5" y="38"/>
                  </a:cubicBezTo>
                  <a:cubicBezTo>
                    <a:pt x="16" y="40"/>
                    <a:pt x="40" y="26"/>
                    <a:pt x="30" y="14"/>
                  </a:cubicBezTo>
                  <a:cubicBezTo>
                    <a:pt x="17" y="0"/>
                    <a:pt x="0" y="28"/>
                    <a:pt x="2" y="40"/>
                  </a:cubicBezTo>
                  <a:cubicBezTo>
                    <a:pt x="15" y="42"/>
                    <a:pt x="28" y="28"/>
                    <a:pt x="27" y="15"/>
                  </a:cubicBezTo>
                  <a:cubicBezTo>
                    <a:pt x="18" y="15"/>
                    <a:pt x="11" y="23"/>
                    <a:pt x="8" y="30"/>
                  </a:cubicBezTo>
                  <a:cubicBezTo>
                    <a:pt x="17" y="31"/>
                    <a:pt x="23" y="25"/>
                    <a:pt x="22" y="17"/>
                  </a:cubicBezTo>
                  <a:cubicBezTo>
                    <a:pt x="17" y="16"/>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09" name="Freeform 1508"/>
            <p:cNvSpPr/>
            <p:nvPr/>
          </p:nvSpPr>
          <p:spPr>
            <a:xfrm>
              <a:off x="9116336" y="3151145"/>
              <a:ext cx="186676" cy="180961"/>
            </a:xfrm>
            <a:custGeom>
              <a:avLst/>
              <a:gdLst/>
              <a:ahLst/>
              <a:cxnLst>
                <a:cxn ang="0">
                  <a:pos x="2147483646" y="2147483646"/>
                </a:cxn>
                <a:cxn ang="0">
                  <a:pos x="0" y="0"/>
                </a:cxn>
                <a:cxn ang="0">
                  <a:pos x="2147483646" y="2147483646"/>
                </a:cxn>
                <a:cxn ang="0">
                  <a:pos x="2147483646" y="2147483646"/>
                </a:cxn>
              </a:cxnLst>
              <a:pathLst>
                <a:path w="67" h="65">
                  <a:moveTo>
                    <a:pt x="21" y="65"/>
                  </a:moveTo>
                  <a:cubicBezTo>
                    <a:pt x="13" y="47"/>
                    <a:pt x="2" y="19"/>
                    <a:pt x="0" y="0"/>
                  </a:cubicBezTo>
                  <a:cubicBezTo>
                    <a:pt x="19" y="8"/>
                    <a:pt x="67" y="16"/>
                    <a:pt x="45" y="50"/>
                  </a:cubicBezTo>
                  <a:cubicBezTo>
                    <a:pt x="45" y="49"/>
                    <a:pt x="45" y="47"/>
                    <a:pt x="45" y="4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10" name="Freeform 1511"/>
            <p:cNvSpPr/>
            <p:nvPr/>
          </p:nvSpPr>
          <p:spPr>
            <a:xfrm>
              <a:off x="9459211" y="2741601"/>
              <a:ext cx="114291" cy="133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24" y="18"/>
                  </a:moveTo>
                  <a:cubicBezTo>
                    <a:pt x="18" y="14"/>
                    <a:pt x="5" y="26"/>
                    <a:pt x="7" y="35"/>
                  </a:cubicBezTo>
                  <a:cubicBezTo>
                    <a:pt x="10" y="48"/>
                    <a:pt x="29" y="40"/>
                    <a:pt x="32" y="29"/>
                  </a:cubicBezTo>
                  <a:cubicBezTo>
                    <a:pt x="39" y="8"/>
                    <a:pt x="0" y="13"/>
                    <a:pt x="6" y="38"/>
                  </a:cubicBezTo>
                  <a:cubicBezTo>
                    <a:pt x="17" y="40"/>
                    <a:pt x="41" y="25"/>
                    <a:pt x="30" y="13"/>
                  </a:cubicBezTo>
                  <a:cubicBezTo>
                    <a:pt x="17" y="0"/>
                    <a:pt x="1" y="28"/>
                    <a:pt x="3" y="39"/>
                  </a:cubicBezTo>
                  <a:cubicBezTo>
                    <a:pt x="16" y="42"/>
                    <a:pt x="29" y="27"/>
                    <a:pt x="27" y="15"/>
                  </a:cubicBezTo>
                  <a:cubicBezTo>
                    <a:pt x="19" y="14"/>
                    <a:pt x="12" y="22"/>
                    <a:pt x="9" y="30"/>
                  </a:cubicBezTo>
                  <a:cubicBezTo>
                    <a:pt x="17" y="31"/>
                    <a:pt x="23" y="24"/>
                    <a:pt x="23" y="16"/>
                  </a:cubicBezTo>
                  <a:cubicBezTo>
                    <a:pt x="18" y="15"/>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11" name="Freeform 1512"/>
            <p:cNvSpPr/>
            <p:nvPr/>
          </p:nvSpPr>
          <p:spPr>
            <a:xfrm>
              <a:off x="9470640" y="2621595"/>
              <a:ext cx="190486" cy="180961"/>
            </a:xfrm>
            <a:custGeom>
              <a:avLst/>
              <a:gdLst/>
              <a:ahLst/>
              <a:cxnLst>
                <a:cxn ang="0">
                  <a:pos x="2147483646" y="2147483646"/>
                </a:cxn>
                <a:cxn ang="0">
                  <a:pos x="0" y="0"/>
                </a:cxn>
                <a:cxn ang="0">
                  <a:pos x="2147483646" y="2147483646"/>
                </a:cxn>
                <a:cxn ang="0">
                  <a:pos x="2147483646" y="2147483646"/>
                </a:cxn>
              </a:cxnLst>
              <a:pathLst>
                <a:path w="68" h="65">
                  <a:moveTo>
                    <a:pt x="22" y="65"/>
                  </a:moveTo>
                  <a:cubicBezTo>
                    <a:pt x="13" y="48"/>
                    <a:pt x="3" y="20"/>
                    <a:pt x="0" y="0"/>
                  </a:cubicBezTo>
                  <a:cubicBezTo>
                    <a:pt x="19" y="9"/>
                    <a:pt x="68" y="16"/>
                    <a:pt x="45" y="51"/>
                  </a:cubicBezTo>
                  <a:cubicBezTo>
                    <a:pt x="45" y="50"/>
                    <a:pt x="46" y="48"/>
                    <a:pt x="45"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12" name="Freeform 1515"/>
            <p:cNvSpPr/>
            <p:nvPr/>
          </p:nvSpPr>
          <p:spPr>
            <a:xfrm>
              <a:off x="8417254" y="2486350"/>
              <a:ext cx="192391" cy="26858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96">
                  <a:moveTo>
                    <a:pt x="44" y="74"/>
                  </a:moveTo>
                  <a:cubicBezTo>
                    <a:pt x="0" y="89"/>
                    <a:pt x="52" y="42"/>
                    <a:pt x="48" y="71"/>
                  </a:cubicBezTo>
                  <a:cubicBezTo>
                    <a:pt x="47" y="81"/>
                    <a:pt x="28" y="96"/>
                    <a:pt x="22" y="83"/>
                  </a:cubicBezTo>
                  <a:cubicBezTo>
                    <a:pt x="16" y="70"/>
                    <a:pt x="40" y="54"/>
                    <a:pt x="50" y="61"/>
                  </a:cubicBezTo>
                  <a:cubicBezTo>
                    <a:pt x="60" y="69"/>
                    <a:pt x="50" y="90"/>
                    <a:pt x="38" y="90"/>
                  </a:cubicBezTo>
                  <a:cubicBezTo>
                    <a:pt x="23" y="89"/>
                    <a:pt x="25" y="62"/>
                    <a:pt x="39" y="60"/>
                  </a:cubicBezTo>
                  <a:cubicBezTo>
                    <a:pt x="58" y="57"/>
                    <a:pt x="46" y="83"/>
                    <a:pt x="35" y="85"/>
                  </a:cubicBezTo>
                  <a:cubicBezTo>
                    <a:pt x="18" y="88"/>
                    <a:pt x="31" y="65"/>
                    <a:pt x="42" y="63"/>
                  </a:cubicBezTo>
                  <a:cubicBezTo>
                    <a:pt x="44" y="72"/>
                    <a:pt x="39" y="80"/>
                    <a:pt x="32" y="82"/>
                  </a:cubicBezTo>
                  <a:cubicBezTo>
                    <a:pt x="34" y="56"/>
                    <a:pt x="12" y="34"/>
                    <a:pt x="13" y="9"/>
                  </a:cubicBezTo>
                  <a:cubicBezTo>
                    <a:pt x="25" y="7"/>
                    <a:pt x="42" y="0"/>
                    <a:pt x="53" y="6"/>
                  </a:cubicBezTo>
                  <a:cubicBezTo>
                    <a:pt x="63" y="11"/>
                    <a:pt x="67" y="27"/>
                    <a:pt x="69"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13" name="Freeform 1516"/>
            <p:cNvSpPr/>
            <p:nvPr/>
          </p:nvSpPr>
          <p:spPr>
            <a:xfrm>
              <a:off x="8468685" y="2564449"/>
              <a:ext cx="83814" cy="41907"/>
            </a:xfrm>
            <a:custGeom>
              <a:avLst/>
              <a:gdLst/>
              <a:ahLst/>
              <a:cxnLst>
                <a:cxn ang="0">
                  <a:pos x="0" y="2147483646"/>
                </a:cxn>
                <a:cxn ang="0">
                  <a:pos x="2147483646" y="2147483646"/>
                </a:cxn>
              </a:cxnLst>
              <a:pathLst>
                <a:path w="30" h="15">
                  <a:moveTo>
                    <a:pt x="0" y="4"/>
                  </a:moveTo>
                  <a:cubicBezTo>
                    <a:pt x="11" y="0"/>
                    <a:pt x="26" y="2"/>
                    <a:pt x="3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14" name="Freeform 1519"/>
            <p:cNvSpPr/>
            <p:nvPr/>
          </p:nvSpPr>
          <p:spPr>
            <a:xfrm>
              <a:off x="8695363" y="2631119"/>
              <a:ext cx="560028" cy="525740"/>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201" h="188">
                  <a:moveTo>
                    <a:pt x="152" y="57"/>
                  </a:moveTo>
                  <a:cubicBezTo>
                    <a:pt x="201" y="111"/>
                    <a:pt x="57" y="158"/>
                    <a:pt x="50" y="188"/>
                  </a:cubicBezTo>
                  <a:cubicBezTo>
                    <a:pt x="61" y="142"/>
                    <a:pt x="0" y="35"/>
                    <a:pt x="52" y="0"/>
                  </a:cubicBezTo>
                  <a:cubicBezTo>
                    <a:pt x="75" y="24"/>
                    <a:pt x="67" y="81"/>
                    <a:pt x="67" y="113"/>
                  </a:cubicBezTo>
                  <a:cubicBezTo>
                    <a:pt x="72" y="103"/>
                    <a:pt x="129" y="31"/>
                    <a:pt x="152" y="57"/>
                  </a:cubicBezTo>
                  <a:close/>
                </a:path>
              </a:pathLst>
            </a:custGeom>
            <a:solidFill>
              <a:srgbClr val="FF9CBD"/>
            </a:solidFill>
            <a:ln w="15875" cap="rnd" cmpd="sng">
              <a:solidFill>
                <a:srgbClr val="000000"/>
              </a:solidFill>
              <a:prstDash val="solid"/>
              <a:round/>
              <a:headEnd type="none" w="med" len="med"/>
              <a:tailEnd type="none" w="med" len="med"/>
            </a:ln>
          </p:spPr>
          <p:txBody>
            <a:bodyPr/>
            <a:p>
              <a:endParaRPr lang="en-US"/>
            </a:p>
          </p:txBody>
        </p:sp>
        <p:sp>
          <p:nvSpPr>
            <p:cNvPr id="4015" name="Freeform 1520"/>
            <p:cNvSpPr/>
            <p:nvPr/>
          </p:nvSpPr>
          <p:spPr>
            <a:xfrm>
              <a:off x="8520116" y="3623549"/>
              <a:ext cx="411449" cy="4381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8" h="157">
                  <a:moveTo>
                    <a:pt x="78" y="117"/>
                  </a:moveTo>
                  <a:cubicBezTo>
                    <a:pt x="101" y="109"/>
                    <a:pt x="132" y="103"/>
                    <a:pt x="143" y="79"/>
                  </a:cubicBezTo>
                  <a:cubicBezTo>
                    <a:pt x="148" y="69"/>
                    <a:pt x="148" y="54"/>
                    <a:pt x="134" y="52"/>
                  </a:cubicBezTo>
                  <a:cubicBezTo>
                    <a:pt x="122" y="50"/>
                    <a:pt x="104" y="59"/>
                    <a:pt x="93" y="64"/>
                  </a:cubicBezTo>
                  <a:cubicBezTo>
                    <a:pt x="84" y="69"/>
                    <a:pt x="78" y="75"/>
                    <a:pt x="70" y="81"/>
                  </a:cubicBezTo>
                  <a:cubicBezTo>
                    <a:pt x="61" y="87"/>
                    <a:pt x="53" y="93"/>
                    <a:pt x="48" y="103"/>
                  </a:cubicBezTo>
                  <a:cubicBezTo>
                    <a:pt x="53" y="93"/>
                    <a:pt x="77" y="6"/>
                    <a:pt x="43" y="3"/>
                  </a:cubicBezTo>
                  <a:cubicBezTo>
                    <a:pt x="7" y="0"/>
                    <a:pt x="2" y="37"/>
                    <a:pt x="1" y="65"/>
                  </a:cubicBezTo>
                  <a:cubicBezTo>
                    <a:pt x="0" y="96"/>
                    <a:pt x="9" y="126"/>
                    <a:pt x="10" y="157"/>
                  </a:cubicBezTo>
                  <a:cubicBezTo>
                    <a:pt x="10" y="151"/>
                    <a:pt x="32" y="140"/>
                    <a:pt x="37" y="136"/>
                  </a:cubicBezTo>
                  <a:cubicBezTo>
                    <a:pt x="49" y="127"/>
                    <a:pt x="63" y="121"/>
                    <a:pt x="78" y="117"/>
                  </a:cubicBezTo>
                  <a:close/>
                </a:path>
              </a:pathLst>
            </a:custGeom>
            <a:solidFill>
              <a:srgbClr val="91D1FA"/>
            </a:solidFill>
            <a:ln w="15875" cap="rnd" cmpd="sng">
              <a:solidFill>
                <a:srgbClr val="000000"/>
              </a:solidFill>
              <a:prstDash val="solid"/>
              <a:round/>
              <a:headEnd type="none" w="med" len="med"/>
              <a:tailEnd type="none" w="med" len="med"/>
            </a:ln>
          </p:spPr>
          <p:txBody>
            <a:bodyPr/>
            <a:p>
              <a:endParaRPr lang="en-US"/>
            </a:p>
          </p:txBody>
        </p:sp>
        <p:sp>
          <p:nvSpPr>
            <p:cNvPr id="4016" name="Freeform 1521"/>
            <p:cNvSpPr/>
            <p:nvPr/>
          </p:nvSpPr>
          <p:spPr>
            <a:xfrm>
              <a:off x="8141049" y="3031139"/>
              <a:ext cx="546694" cy="523835"/>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196" h="188">
                  <a:moveTo>
                    <a:pt x="151" y="63"/>
                  </a:moveTo>
                  <a:cubicBezTo>
                    <a:pt x="196" y="119"/>
                    <a:pt x="51" y="158"/>
                    <a:pt x="41" y="188"/>
                  </a:cubicBezTo>
                  <a:cubicBezTo>
                    <a:pt x="55" y="143"/>
                    <a:pt x="0" y="32"/>
                    <a:pt x="54" y="0"/>
                  </a:cubicBezTo>
                  <a:cubicBezTo>
                    <a:pt x="76" y="25"/>
                    <a:pt x="65" y="82"/>
                    <a:pt x="63" y="114"/>
                  </a:cubicBezTo>
                  <a:cubicBezTo>
                    <a:pt x="68" y="105"/>
                    <a:pt x="129" y="36"/>
                    <a:pt x="151" y="63"/>
                  </a:cubicBezTo>
                  <a:close/>
                </a:path>
              </a:pathLst>
            </a:custGeom>
            <a:solidFill>
              <a:srgbClr val="FFDE7A"/>
            </a:solidFill>
            <a:ln w="15875" cap="rnd" cmpd="sng">
              <a:solidFill>
                <a:srgbClr val="000000"/>
              </a:solidFill>
              <a:prstDash val="solid"/>
              <a:round/>
              <a:headEnd type="none" w="med" len="med"/>
              <a:tailEnd type="none" w="med" len="med"/>
            </a:ln>
          </p:spPr>
          <p:txBody>
            <a:bodyPr/>
            <a:p>
              <a:endParaRPr lang="en-US"/>
            </a:p>
          </p:txBody>
        </p:sp>
        <p:sp>
          <p:nvSpPr>
            <p:cNvPr id="4017" name="Freeform 1522"/>
            <p:cNvSpPr/>
            <p:nvPr/>
          </p:nvSpPr>
          <p:spPr>
            <a:xfrm>
              <a:off x="10095433" y="4655980"/>
              <a:ext cx="83814" cy="228583"/>
            </a:xfrm>
            <a:custGeom>
              <a:avLst/>
              <a:gdLst/>
              <a:ahLst/>
              <a:cxnLst>
                <a:cxn ang="0">
                  <a:pos x="0" y="2147483646"/>
                </a:cxn>
                <a:cxn ang="0">
                  <a:pos x="2147483646" y="0"/>
                </a:cxn>
                <a:cxn ang="0">
                  <a:pos x="2147483646" y="2147483646"/>
                </a:cxn>
                <a:cxn ang="0">
                  <a:pos x="2147483646" y="2147483646"/>
                </a:cxn>
                <a:cxn ang="0">
                  <a:pos x="0" y="2147483646"/>
                </a:cxn>
              </a:cxnLst>
              <a:pathLst>
                <a:path w="30" h="82">
                  <a:moveTo>
                    <a:pt x="0" y="19"/>
                  </a:moveTo>
                  <a:cubicBezTo>
                    <a:pt x="5" y="13"/>
                    <a:pt x="11" y="6"/>
                    <a:pt x="18" y="0"/>
                  </a:cubicBezTo>
                  <a:cubicBezTo>
                    <a:pt x="18" y="0"/>
                    <a:pt x="30" y="40"/>
                    <a:pt x="30" y="55"/>
                  </a:cubicBezTo>
                  <a:cubicBezTo>
                    <a:pt x="22" y="64"/>
                    <a:pt x="13" y="74"/>
                    <a:pt x="4" y="82"/>
                  </a:cubicBezTo>
                  <a:cubicBezTo>
                    <a:pt x="4" y="67"/>
                    <a:pt x="0" y="19"/>
                    <a:pt x="0" y="19"/>
                  </a:cubicBezTo>
                  <a:close/>
                </a:path>
              </a:pathLst>
            </a:custGeom>
            <a:solidFill>
              <a:srgbClr val="8C9194"/>
            </a:solidFill>
            <a:ln w="9525">
              <a:noFill/>
            </a:ln>
          </p:spPr>
          <p:txBody>
            <a:bodyPr/>
            <a:p>
              <a:endParaRPr lang="en-US"/>
            </a:p>
          </p:txBody>
        </p:sp>
        <p:sp>
          <p:nvSpPr>
            <p:cNvPr id="4018" name="Freeform 1523"/>
            <p:cNvSpPr/>
            <p:nvPr/>
          </p:nvSpPr>
          <p:spPr>
            <a:xfrm>
              <a:off x="9973522" y="4709316"/>
              <a:ext cx="133340" cy="253346"/>
            </a:xfrm>
            <a:custGeom>
              <a:avLst/>
              <a:gdLst/>
              <a:ahLst/>
              <a:cxnLst>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Lst>
              <a:pathLst>
                <a:path w="48" h="91">
                  <a:moveTo>
                    <a:pt x="30" y="14"/>
                  </a:moveTo>
                  <a:cubicBezTo>
                    <a:pt x="34" y="10"/>
                    <a:pt x="39" y="5"/>
                    <a:pt x="44" y="0"/>
                  </a:cubicBezTo>
                  <a:cubicBezTo>
                    <a:pt x="44" y="0"/>
                    <a:pt x="48" y="48"/>
                    <a:pt x="48" y="63"/>
                  </a:cubicBezTo>
                  <a:cubicBezTo>
                    <a:pt x="32" y="79"/>
                    <a:pt x="16" y="91"/>
                    <a:pt x="6" y="87"/>
                  </a:cubicBezTo>
                  <a:cubicBezTo>
                    <a:pt x="4" y="86"/>
                    <a:pt x="2" y="84"/>
                    <a:pt x="0" y="82"/>
                  </a:cubicBezTo>
                  <a:cubicBezTo>
                    <a:pt x="4" y="67"/>
                    <a:pt x="30" y="10"/>
                    <a:pt x="30" y="10"/>
                  </a:cubicBezTo>
                  <a:cubicBezTo>
                    <a:pt x="30" y="11"/>
                    <a:pt x="30" y="13"/>
                    <a:pt x="30" y="14"/>
                  </a:cubicBezTo>
                  <a:close/>
                </a:path>
              </a:pathLst>
            </a:custGeom>
            <a:solidFill>
              <a:srgbClr val="8CCCFF"/>
            </a:solidFill>
            <a:ln w="9525">
              <a:noFill/>
            </a:ln>
          </p:spPr>
          <p:txBody>
            <a:bodyPr/>
            <a:p>
              <a:endParaRPr lang="en-US"/>
            </a:p>
          </p:txBody>
        </p:sp>
        <p:sp>
          <p:nvSpPr>
            <p:cNvPr id="4019" name="Freeform 1524"/>
            <p:cNvSpPr>
              <a:spLocks noEditPoints="1"/>
            </p:cNvSpPr>
            <p:nvPr/>
          </p:nvSpPr>
          <p:spPr>
            <a:xfrm>
              <a:off x="9651601" y="3314962"/>
              <a:ext cx="748609" cy="67812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68" h="243">
                  <a:moveTo>
                    <a:pt x="220" y="20"/>
                  </a:moveTo>
                  <a:cubicBezTo>
                    <a:pt x="256" y="39"/>
                    <a:pt x="268" y="77"/>
                    <a:pt x="268" y="116"/>
                  </a:cubicBezTo>
                  <a:cubicBezTo>
                    <a:pt x="268" y="119"/>
                    <a:pt x="268" y="122"/>
                    <a:pt x="268" y="125"/>
                  </a:cubicBezTo>
                  <a:cubicBezTo>
                    <a:pt x="266" y="158"/>
                    <a:pt x="255" y="189"/>
                    <a:pt x="243" y="220"/>
                  </a:cubicBezTo>
                  <a:cubicBezTo>
                    <a:pt x="243" y="220"/>
                    <a:pt x="243" y="220"/>
                    <a:pt x="243" y="220"/>
                  </a:cubicBezTo>
                  <a:cubicBezTo>
                    <a:pt x="240" y="228"/>
                    <a:pt x="237" y="235"/>
                    <a:pt x="234" y="243"/>
                  </a:cubicBezTo>
                  <a:cubicBezTo>
                    <a:pt x="99" y="238"/>
                    <a:pt x="0" y="139"/>
                    <a:pt x="0" y="139"/>
                  </a:cubicBezTo>
                  <a:cubicBezTo>
                    <a:pt x="18" y="117"/>
                    <a:pt x="36" y="96"/>
                    <a:pt x="57" y="77"/>
                  </a:cubicBezTo>
                  <a:cubicBezTo>
                    <a:pt x="70" y="65"/>
                    <a:pt x="84" y="54"/>
                    <a:pt x="99" y="44"/>
                  </a:cubicBezTo>
                  <a:cubicBezTo>
                    <a:pt x="106" y="39"/>
                    <a:pt x="113" y="34"/>
                    <a:pt x="120" y="30"/>
                  </a:cubicBezTo>
                  <a:cubicBezTo>
                    <a:pt x="132" y="22"/>
                    <a:pt x="144" y="15"/>
                    <a:pt x="157" y="10"/>
                  </a:cubicBezTo>
                  <a:cubicBezTo>
                    <a:pt x="184" y="0"/>
                    <a:pt x="196" y="7"/>
                    <a:pt x="220" y="20"/>
                  </a:cubicBezTo>
                  <a:close/>
                  <a:moveTo>
                    <a:pt x="169" y="50"/>
                  </a:moveTo>
                  <a:cubicBezTo>
                    <a:pt x="175" y="51"/>
                    <a:pt x="185" y="42"/>
                    <a:pt x="183" y="36"/>
                  </a:cubicBezTo>
                  <a:cubicBezTo>
                    <a:pt x="181" y="28"/>
                    <a:pt x="170" y="30"/>
                    <a:pt x="168" y="37"/>
                  </a:cubicBezTo>
                  <a:cubicBezTo>
                    <a:pt x="167" y="40"/>
                    <a:pt x="168" y="42"/>
                    <a:pt x="170" y="43"/>
                  </a:cubicBezTo>
                  <a:cubicBezTo>
                    <a:pt x="169" y="45"/>
                    <a:pt x="169" y="48"/>
                    <a:pt x="169" y="50"/>
                  </a:cubicBezTo>
                  <a:close/>
                  <a:moveTo>
                    <a:pt x="202" y="37"/>
                  </a:moveTo>
                  <a:cubicBezTo>
                    <a:pt x="201" y="36"/>
                    <a:pt x="201" y="36"/>
                    <a:pt x="200" y="36"/>
                  </a:cubicBezTo>
                  <a:cubicBezTo>
                    <a:pt x="197" y="37"/>
                    <a:pt x="194" y="44"/>
                    <a:pt x="195" y="46"/>
                  </a:cubicBezTo>
                  <a:cubicBezTo>
                    <a:pt x="198" y="50"/>
                    <a:pt x="204" y="45"/>
                    <a:pt x="204" y="41"/>
                  </a:cubicBezTo>
                  <a:cubicBezTo>
                    <a:pt x="205" y="38"/>
                    <a:pt x="203" y="36"/>
                    <a:pt x="202" y="37"/>
                  </a:cubicBezTo>
                  <a:cubicBezTo>
                    <a:pt x="202" y="37"/>
                    <a:pt x="202" y="37"/>
                    <a:pt x="202" y="37"/>
                  </a:cubicBezTo>
                  <a:close/>
                </a:path>
              </a:pathLst>
            </a:custGeom>
            <a:solidFill>
              <a:srgbClr val="FFFFFF"/>
            </a:solidFill>
            <a:ln w="9525">
              <a:noFill/>
            </a:ln>
          </p:spPr>
          <p:txBody>
            <a:bodyPr/>
            <a:p>
              <a:endParaRPr lang="en-US"/>
            </a:p>
          </p:txBody>
        </p:sp>
        <p:sp>
          <p:nvSpPr>
            <p:cNvPr id="4020" name="Freeform 1525"/>
            <p:cNvSpPr/>
            <p:nvPr/>
          </p:nvSpPr>
          <p:spPr>
            <a:xfrm>
              <a:off x="10144959" y="4602644"/>
              <a:ext cx="129530" cy="205724"/>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Lst>
              <a:pathLst>
                <a:path w="46" h="74">
                  <a:moveTo>
                    <a:pt x="36" y="50"/>
                  </a:moveTo>
                  <a:cubicBezTo>
                    <a:pt x="30" y="55"/>
                    <a:pt x="22" y="64"/>
                    <a:pt x="12" y="74"/>
                  </a:cubicBezTo>
                  <a:cubicBezTo>
                    <a:pt x="12" y="59"/>
                    <a:pt x="0" y="19"/>
                    <a:pt x="0" y="19"/>
                  </a:cubicBezTo>
                  <a:cubicBezTo>
                    <a:pt x="8" y="12"/>
                    <a:pt x="17" y="4"/>
                    <a:pt x="25" y="0"/>
                  </a:cubicBezTo>
                  <a:cubicBezTo>
                    <a:pt x="25" y="0"/>
                    <a:pt x="46" y="35"/>
                    <a:pt x="46" y="44"/>
                  </a:cubicBezTo>
                  <a:cubicBezTo>
                    <a:pt x="43" y="45"/>
                    <a:pt x="40" y="47"/>
                    <a:pt x="36" y="50"/>
                  </a:cubicBezTo>
                  <a:close/>
                </a:path>
              </a:pathLst>
            </a:custGeom>
            <a:solidFill>
              <a:srgbClr val="8CCCFF"/>
            </a:solidFill>
            <a:ln w="9525">
              <a:noFill/>
            </a:ln>
          </p:spPr>
          <p:txBody>
            <a:bodyPr/>
            <a:p>
              <a:endParaRPr lang="en-US"/>
            </a:p>
          </p:txBody>
        </p:sp>
        <p:sp>
          <p:nvSpPr>
            <p:cNvPr id="4021" name="Freeform 1526"/>
            <p:cNvSpPr/>
            <p:nvPr/>
          </p:nvSpPr>
          <p:spPr>
            <a:xfrm>
              <a:off x="10329731" y="2876846"/>
              <a:ext cx="443832" cy="105338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59" h="377">
                  <a:moveTo>
                    <a:pt x="131" y="0"/>
                  </a:moveTo>
                  <a:cubicBezTo>
                    <a:pt x="159" y="0"/>
                    <a:pt x="127" y="144"/>
                    <a:pt x="97" y="219"/>
                  </a:cubicBezTo>
                  <a:cubicBezTo>
                    <a:pt x="66" y="293"/>
                    <a:pt x="6" y="361"/>
                    <a:pt x="0" y="377"/>
                  </a:cubicBezTo>
                  <a:cubicBezTo>
                    <a:pt x="12" y="346"/>
                    <a:pt x="23" y="315"/>
                    <a:pt x="25" y="282"/>
                  </a:cubicBezTo>
                  <a:cubicBezTo>
                    <a:pt x="25" y="279"/>
                    <a:pt x="25" y="276"/>
                    <a:pt x="25" y="273"/>
                  </a:cubicBezTo>
                  <a:cubicBezTo>
                    <a:pt x="25" y="273"/>
                    <a:pt x="25" y="273"/>
                    <a:pt x="25" y="273"/>
                  </a:cubicBezTo>
                  <a:cubicBezTo>
                    <a:pt x="25" y="273"/>
                    <a:pt x="55" y="195"/>
                    <a:pt x="60" y="170"/>
                  </a:cubicBezTo>
                  <a:cubicBezTo>
                    <a:pt x="65" y="146"/>
                    <a:pt x="103" y="0"/>
                    <a:pt x="131" y="0"/>
                  </a:cubicBezTo>
                  <a:close/>
                </a:path>
              </a:pathLst>
            </a:custGeom>
            <a:solidFill>
              <a:srgbClr val="8C9194"/>
            </a:solidFill>
            <a:ln w="9525">
              <a:noFill/>
            </a:ln>
          </p:spPr>
          <p:txBody>
            <a:bodyPr/>
            <a:p>
              <a:endParaRPr lang="en-US"/>
            </a:p>
          </p:txBody>
        </p:sp>
        <p:sp>
          <p:nvSpPr>
            <p:cNvPr id="4022" name="Freeform 1527"/>
            <p:cNvSpPr/>
            <p:nvPr/>
          </p:nvSpPr>
          <p:spPr>
            <a:xfrm>
              <a:off x="10215439" y="4579786"/>
              <a:ext cx="173342" cy="201915"/>
            </a:xfrm>
            <a:custGeom>
              <a:avLst/>
              <a:gdLst/>
              <a:ahLst/>
              <a:cxnLst>
                <a:cxn ang="0">
                  <a:pos x="2147483646" y="2147483646"/>
                </a:cxn>
                <a:cxn ang="0">
                  <a:pos x="2147483646" y="2147483646"/>
                </a:cxn>
                <a:cxn ang="0">
                  <a:pos x="2147483646" y="2147483646"/>
                </a:cxn>
                <a:cxn ang="0">
                  <a:pos x="0" y="2147483646"/>
                </a:cxn>
                <a:cxn ang="0">
                  <a:pos x="2147483646" y="2147483646"/>
                </a:cxn>
              </a:cxnLst>
              <a:pathLst>
                <a:path w="62" h="72">
                  <a:moveTo>
                    <a:pt x="16" y="2"/>
                  </a:moveTo>
                  <a:cubicBezTo>
                    <a:pt x="46" y="0"/>
                    <a:pt x="62" y="48"/>
                    <a:pt x="62" y="72"/>
                  </a:cubicBezTo>
                  <a:cubicBezTo>
                    <a:pt x="39" y="65"/>
                    <a:pt x="38" y="44"/>
                    <a:pt x="21" y="52"/>
                  </a:cubicBezTo>
                  <a:cubicBezTo>
                    <a:pt x="21" y="43"/>
                    <a:pt x="0" y="8"/>
                    <a:pt x="0" y="8"/>
                  </a:cubicBezTo>
                  <a:cubicBezTo>
                    <a:pt x="6" y="5"/>
                    <a:pt x="11" y="3"/>
                    <a:pt x="16" y="2"/>
                  </a:cubicBezTo>
                  <a:close/>
                </a:path>
              </a:pathLst>
            </a:custGeom>
            <a:solidFill>
              <a:srgbClr val="8C9194"/>
            </a:solidFill>
            <a:ln w="9525">
              <a:noFill/>
            </a:ln>
          </p:spPr>
          <p:txBody>
            <a:bodyPr/>
            <a:p>
              <a:endParaRPr lang="en-US"/>
            </a:p>
          </p:txBody>
        </p:sp>
        <p:sp>
          <p:nvSpPr>
            <p:cNvPr id="4023" name="Freeform 1528"/>
            <p:cNvSpPr/>
            <p:nvPr/>
          </p:nvSpPr>
          <p:spPr>
            <a:xfrm>
              <a:off x="9602075" y="3703553"/>
              <a:ext cx="702892" cy="379066"/>
            </a:xfrm>
            <a:custGeom>
              <a:avLst/>
              <a:gdLst/>
              <a:ahLst/>
              <a:cxnLst>
                <a:cxn ang="0">
                  <a:pos x="2147483646" y="2147483646"/>
                </a:cxn>
                <a:cxn ang="0">
                  <a:pos x="2147483646" y="2147483646"/>
                </a:cxn>
                <a:cxn ang="0">
                  <a:pos x="0" y="2147483646"/>
                </a:cxn>
                <a:cxn ang="0">
                  <a:pos x="2147483646" y="0"/>
                </a:cxn>
                <a:cxn ang="0">
                  <a:pos x="2147483646" y="2147483646"/>
                </a:cxn>
              </a:cxnLst>
              <a:pathLst>
                <a:path w="252" h="136">
                  <a:moveTo>
                    <a:pt x="252" y="104"/>
                  </a:moveTo>
                  <a:cubicBezTo>
                    <a:pt x="248" y="114"/>
                    <a:pt x="244" y="125"/>
                    <a:pt x="240" y="136"/>
                  </a:cubicBezTo>
                  <a:cubicBezTo>
                    <a:pt x="62" y="128"/>
                    <a:pt x="0" y="24"/>
                    <a:pt x="0" y="24"/>
                  </a:cubicBezTo>
                  <a:cubicBezTo>
                    <a:pt x="6" y="16"/>
                    <a:pt x="12" y="8"/>
                    <a:pt x="18" y="0"/>
                  </a:cubicBezTo>
                  <a:cubicBezTo>
                    <a:pt x="18" y="0"/>
                    <a:pt x="117" y="99"/>
                    <a:pt x="252" y="104"/>
                  </a:cubicBezTo>
                  <a:close/>
                </a:path>
              </a:pathLst>
            </a:custGeom>
            <a:solidFill>
              <a:srgbClr val="8C9194"/>
            </a:solidFill>
            <a:ln w="9525">
              <a:noFill/>
            </a:ln>
          </p:spPr>
          <p:txBody>
            <a:bodyPr/>
            <a:p>
              <a:endParaRPr lang="en-US"/>
            </a:p>
          </p:txBody>
        </p:sp>
        <p:sp>
          <p:nvSpPr>
            <p:cNvPr id="4024" name="Freeform 1529"/>
            <p:cNvSpPr/>
            <p:nvPr/>
          </p:nvSpPr>
          <p:spPr>
            <a:xfrm>
              <a:off x="9541120" y="3770223"/>
              <a:ext cx="729560" cy="44764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62" h="160">
                  <a:moveTo>
                    <a:pt x="262" y="112"/>
                  </a:moveTo>
                  <a:cubicBezTo>
                    <a:pt x="260" y="116"/>
                    <a:pt x="259" y="121"/>
                    <a:pt x="258" y="125"/>
                  </a:cubicBezTo>
                  <a:cubicBezTo>
                    <a:pt x="254" y="137"/>
                    <a:pt x="250" y="149"/>
                    <a:pt x="246" y="160"/>
                  </a:cubicBezTo>
                  <a:cubicBezTo>
                    <a:pt x="93" y="152"/>
                    <a:pt x="14" y="51"/>
                    <a:pt x="0" y="30"/>
                  </a:cubicBezTo>
                  <a:cubicBezTo>
                    <a:pt x="1" y="29"/>
                    <a:pt x="2" y="28"/>
                    <a:pt x="2" y="27"/>
                  </a:cubicBezTo>
                  <a:cubicBezTo>
                    <a:pt x="9" y="18"/>
                    <a:pt x="15" y="9"/>
                    <a:pt x="22" y="0"/>
                  </a:cubicBezTo>
                  <a:cubicBezTo>
                    <a:pt x="22" y="0"/>
                    <a:pt x="84" y="104"/>
                    <a:pt x="262" y="112"/>
                  </a:cubicBezTo>
                  <a:close/>
                </a:path>
              </a:pathLst>
            </a:custGeom>
            <a:solidFill>
              <a:srgbClr val="8CCCFF"/>
            </a:solidFill>
            <a:ln w="9525">
              <a:noFill/>
            </a:ln>
          </p:spPr>
          <p:txBody>
            <a:bodyPr/>
            <a:p>
              <a:endParaRPr lang="en-US"/>
            </a:p>
          </p:txBody>
        </p:sp>
        <p:sp>
          <p:nvSpPr>
            <p:cNvPr id="4025" name="Freeform 1530"/>
            <p:cNvSpPr/>
            <p:nvPr/>
          </p:nvSpPr>
          <p:spPr>
            <a:xfrm>
              <a:off x="9811609" y="2688265"/>
              <a:ext cx="438117" cy="841946"/>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57" h="302">
                  <a:moveTo>
                    <a:pt x="140" y="5"/>
                  </a:moveTo>
                  <a:cubicBezTo>
                    <a:pt x="157" y="9"/>
                    <a:pt x="134" y="51"/>
                    <a:pt x="108" y="104"/>
                  </a:cubicBezTo>
                  <a:cubicBezTo>
                    <a:pt x="81" y="158"/>
                    <a:pt x="63" y="255"/>
                    <a:pt x="63" y="255"/>
                  </a:cubicBezTo>
                  <a:cubicBezTo>
                    <a:pt x="56" y="259"/>
                    <a:pt x="49" y="264"/>
                    <a:pt x="42" y="269"/>
                  </a:cubicBezTo>
                  <a:cubicBezTo>
                    <a:pt x="27" y="279"/>
                    <a:pt x="13" y="290"/>
                    <a:pt x="0" y="302"/>
                  </a:cubicBezTo>
                  <a:cubicBezTo>
                    <a:pt x="4" y="109"/>
                    <a:pt x="123" y="0"/>
                    <a:pt x="140" y="5"/>
                  </a:cubicBezTo>
                  <a:close/>
                </a:path>
              </a:pathLst>
            </a:custGeom>
            <a:solidFill>
              <a:srgbClr val="8C9194"/>
            </a:solidFill>
            <a:ln w="9525">
              <a:noFill/>
            </a:ln>
          </p:spPr>
          <p:txBody>
            <a:bodyPr/>
            <a:p>
              <a:endParaRPr lang="en-US"/>
            </a:p>
          </p:txBody>
        </p:sp>
        <p:sp>
          <p:nvSpPr>
            <p:cNvPr id="4026" name="Freeform 1531"/>
            <p:cNvSpPr/>
            <p:nvPr/>
          </p:nvSpPr>
          <p:spPr>
            <a:xfrm>
              <a:off x="9468735" y="3854036"/>
              <a:ext cx="758133" cy="502882"/>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72" h="180">
                  <a:moveTo>
                    <a:pt x="272" y="130"/>
                  </a:moveTo>
                  <a:cubicBezTo>
                    <a:pt x="269" y="142"/>
                    <a:pt x="265" y="153"/>
                    <a:pt x="261" y="165"/>
                  </a:cubicBezTo>
                  <a:cubicBezTo>
                    <a:pt x="259" y="170"/>
                    <a:pt x="257" y="175"/>
                    <a:pt x="255" y="180"/>
                  </a:cubicBezTo>
                  <a:cubicBezTo>
                    <a:pt x="70" y="174"/>
                    <a:pt x="0" y="42"/>
                    <a:pt x="0" y="42"/>
                  </a:cubicBezTo>
                  <a:cubicBezTo>
                    <a:pt x="7" y="28"/>
                    <a:pt x="16" y="14"/>
                    <a:pt x="26" y="0"/>
                  </a:cubicBezTo>
                  <a:cubicBezTo>
                    <a:pt x="40" y="21"/>
                    <a:pt x="119" y="122"/>
                    <a:pt x="272" y="130"/>
                  </a:cubicBezTo>
                  <a:close/>
                </a:path>
              </a:pathLst>
            </a:custGeom>
            <a:solidFill>
              <a:srgbClr val="8C9194"/>
            </a:solidFill>
            <a:ln w="9525">
              <a:noFill/>
            </a:ln>
          </p:spPr>
          <p:txBody>
            <a:bodyPr/>
            <a:p>
              <a:endParaRPr lang="en-US"/>
            </a:p>
          </p:txBody>
        </p:sp>
        <p:sp>
          <p:nvSpPr>
            <p:cNvPr id="4027" name="Freeform 1532"/>
            <p:cNvSpPr/>
            <p:nvPr/>
          </p:nvSpPr>
          <p:spPr>
            <a:xfrm>
              <a:off x="9400160" y="3972137"/>
              <a:ext cx="779087" cy="584790"/>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79" h="210">
                  <a:moveTo>
                    <a:pt x="279" y="138"/>
                  </a:moveTo>
                  <a:cubicBezTo>
                    <a:pt x="272" y="156"/>
                    <a:pt x="264" y="174"/>
                    <a:pt x="256" y="192"/>
                  </a:cubicBezTo>
                  <a:cubicBezTo>
                    <a:pt x="256" y="192"/>
                    <a:pt x="256" y="192"/>
                    <a:pt x="256" y="192"/>
                  </a:cubicBezTo>
                  <a:cubicBezTo>
                    <a:pt x="65" y="210"/>
                    <a:pt x="0" y="51"/>
                    <a:pt x="0" y="51"/>
                  </a:cubicBezTo>
                  <a:cubicBezTo>
                    <a:pt x="7" y="33"/>
                    <a:pt x="14" y="16"/>
                    <a:pt x="24" y="0"/>
                  </a:cubicBezTo>
                  <a:cubicBezTo>
                    <a:pt x="24" y="0"/>
                    <a:pt x="94" y="132"/>
                    <a:pt x="279" y="138"/>
                  </a:cubicBezTo>
                  <a:close/>
                </a:path>
              </a:pathLst>
            </a:custGeom>
            <a:solidFill>
              <a:srgbClr val="8CCCFF"/>
            </a:solidFill>
            <a:ln w="9525">
              <a:noFill/>
            </a:ln>
          </p:spPr>
          <p:txBody>
            <a:bodyPr/>
            <a:p>
              <a:endParaRPr lang="en-US"/>
            </a:p>
          </p:txBody>
        </p:sp>
        <p:sp>
          <p:nvSpPr>
            <p:cNvPr id="4028" name="Freeform 1533"/>
            <p:cNvSpPr/>
            <p:nvPr/>
          </p:nvSpPr>
          <p:spPr>
            <a:xfrm>
              <a:off x="9301108" y="4113096"/>
              <a:ext cx="813374" cy="5257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92" h="188">
                  <a:moveTo>
                    <a:pt x="292" y="141"/>
                  </a:moveTo>
                  <a:cubicBezTo>
                    <a:pt x="292" y="141"/>
                    <a:pt x="292" y="141"/>
                    <a:pt x="292" y="141"/>
                  </a:cubicBezTo>
                  <a:cubicBezTo>
                    <a:pt x="286" y="155"/>
                    <a:pt x="281" y="168"/>
                    <a:pt x="277" y="183"/>
                  </a:cubicBezTo>
                  <a:cubicBezTo>
                    <a:pt x="266" y="183"/>
                    <a:pt x="201" y="188"/>
                    <a:pt x="201" y="188"/>
                  </a:cubicBezTo>
                  <a:cubicBezTo>
                    <a:pt x="200" y="172"/>
                    <a:pt x="201" y="167"/>
                    <a:pt x="185" y="156"/>
                  </a:cubicBezTo>
                  <a:cubicBezTo>
                    <a:pt x="174" y="148"/>
                    <a:pt x="162" y="141"/>
                    <a:pt x="149" y="136"/>
                  </a:cubicBezTo>
                  <a:cubicBezTo>
                    <a:pt x="119" y="124"/>
                    <a:pt x="85" y="123"/>
                    <a:pt x="54" y="113"/>
                  </a:cubicBezTo>
                  <a:cubicBezTo>
                    <a:pt x="27" y="87"/>
                    <a:pt x="0" y="34"/>
                    <a:pt x="0" y="32"/>
                  </a:cubicBezTo>
                  <a:cubicBezTo>
                    <a:pt x="14" y="36"/>
                    <a:pt x="26" y="35"/>
                    <a:pt x="32" y="15"/>
                  </a:cubicBezTo>
                  <a:cubicBezTo>
                    <a:pt x="33" y="10"/>
                    <a:pt x="35" y="5"/>
                    <a:pt x="36" y="0"/>
                  </a:cubicBezTo>
                  <a:cubicBezTo>
                    <a:pt x="36" y="0"/>
                    <a:pt x="101" y="159"/>
                    <a:pt x="292" y="141"/>
                  </a:cubicBezTo>
                  <a:close/>
                </a:path>
              </a:pathLst>
            </a:custGeom>
            <a:solidFill>
              <a:srgbClr val="8C9194"/>
            </a:solidFill>
            <a:ln w="9525">
              <a:noFill/>
            </a:ln>
          </p:spPr>
          <p:txBody>
            <a:bodyPr/>
            <a:p>
              <a:endParaRPr lang="en-US"/>
            </a:p>
          </p:txBody>
        </p:sp>
        <p:sp>
          <p:nvSpPr>
            <p:cNvPr id="4029" name="Freeform 1534"/>
            <p:cNvSpPr/>
            <p:nvPr/>
          </p:nvSpPr>
          <p:spPr>
            <a:xfrm>
              <a:off x="9861136" y="4625502"/>
              <a:ext cx="211439" cy="217153"/>
            </a:xfrm>
            <a:custGeom>
              <a:avLst/>
              <a:gdLst/>
              <a:ahLst/>
              <a:cxnLst>
                <a:cxn ang="0">
                  <a:pos x="2147483646" y="0"/>
                </a:cxn>
                <a:cxn ang="0">
                  <a:pos x="2147483646" y="2147483646"/>
                </a:cxn>
                <a:cxn ang="0">
                  <a:pos x="2147483646" y="2147483646"/>
                </a:cxn>
                <a:cxn ang="0">
                  <a:pos x="2147483646" y="2147483646"/>
                </a:cxn>
                <a:cxn ang="0">
                  <a:pos x="0" y="2147483646"/>
                </a:cxn>
                <a:cxn ang="0">
                  <a:pos x="0" y="2147483646"/>
                </a:cxn>
                <a:cxn ang="0">
                  <a:pos x="2147483646" y="0"/>
                </a:cxn>
              </a:cxnLst>
              <a:pathLst>
                <a:path w="76" h="78">
                  <a:moveTo>
                    <a:pt x="76" y="0"/>
                  </a:moveTo>
                  <a:cubicBezTo>
                    <a:pt x="74" y="6"/>
                    <a:pt x="73" y="12"/>
                    <a:pt x="72" y="18"/>
                  </a:cubicBezTo>
                  <a:cubicBezTo>
                    <a:pt x="72" y="18"/>
                    <a:pt x="21" y="63"/>
                    <a:pt x="21" y="78"/>
                  </a:cubicBezTo>
                  <a:cubicBezTo>
                    <a:pt x="19" y="74"/>
                    <a:pt x="18" y="70"/>
                    <a:pt x="17" y="68"/>
                  </a:cubicBezTo>
                  <a:cubicBezTo>
                    <a:pt x="9" y="51"/>
                    <a:pt x="2" y="31"/>
                    <a:pt x="0" y="12"/>
                  </a:cubicBezTo>
                  <a:cubicBezTo>
                    <a:pt x="0" y="10"/>
                    <a:pt x="0" y="7"/>
                    <a:pt x="0" y="5"/>
                  </a:cubicBezTo>
                  <a:cubicBezTo>
                    <a:pt x="0" y="5"/>
                    <a:pt x="65" y="0"/>
                    <a:pt x="76" y="0"/>
                  </a:cubicBezTo>
                  <a:close/>
                </a:path>
              </a:pathLst>
            </a:custGeom>
            <a:solidFill>
              <a:srgbClr val="8CCCFF"/>
            </a:solidFill>
            <a:ln w="9525">
              <a:noFill/>
            </a:ln>
          </p:spPr>
          <p:txBody>
            <a:bodyPr/>
            <a:p>
              <a:endParaRPr lang="en-US"/>
            </a:p>
          </p:txBody>
        </p:sp>
        <p:sp>
          <p:nvSpPr>
            <p:cNvPr id="4030" name="Freeform 1535"/>
            <p:cNvSpPr/>
            <p:nvPr/>
          </p:nvSpPr>
          <p:spPr>
            <a:xfrm>
              <a:off x="9920186" y="4675029"/>
              <a:ext cx="140959" cy="262870"/>
            </a:xfrm>
            <a:custGeom>
              <a:avLst/>
              <a:gdLst/>
              <a:ahLst/>
              <a:cxnLst>
                <a:cxn ang="0">
                  <a:pos x="2147483646" y="0"/>
                </a:cxn>
                <a:cxn ang="0">
                  <a:pos x="2147483646" y="2147483646"/>
                </a:cxn>
                <a:cxn ang="0">
                  <a:pos x="2147483646" y="2147483646"/>
                </a:cxn>
                <a:cxn ang="0">
                  <a:pos x="0" y="2147483646"/>
                </a:cxn>
                <a:cxn ang="0">
                  <a:pos x="2147483646" y="0"/>
                </a:cxn>
              </a:cxnLst>
              <a:pathLst>
                <a:path w="51" h="94">
                  <a:moveTo>
                    <a:pt x="51" y="0"/>
                  </a:moveTo>
                  <a:cubicBezTo>
                    <a:pt x="50" y="7"/>
                    <a:pt x="49" y="14"/>
                    <a:pt x="49" y="22"/>
                  </a:cubicBezTo>
                  <a:cubicBezTo>
                    <a:pt x="49" y="22"/>
                    <a:pt x="23" y="79"/>
                    <a:pt x="19" y="94"/>
                  </a:cubicBezTo>
                  <a:cubicBezTo>
                    <a:pt x="11" y="86"/>
                    <a:pt x="4" y="71"/>
                    <a:pt x="0" y="60"/>
                  </a:cubicBezTo>
                  <a:cubicBezTo>
                    <a:pt x="0" y="45"/>
                    <a:pt x="51" y="0"/>
                    <a:pt x="51" y="0"/>
                  </a:cubicBezTo>
                  <a:close/>
                </a:path>
              </a:pathLst>
            </a:custGeom>
            <a:solidFill>
              <a:srgbClr val="8C9194"/>
            </a:solidFill>
            <a:ln w="9525">
              <a:noFill/>
            </a:ln>
          </p:spPr>
          <p:txBody>
            <a:bodyPr/>
            <a:p>
              <a:endParaRPr lang="en-US"/>
            </a:p>
          </p:txBody>
        </p:sp>
        <p:sp>
          <p:nvSpPr>
            <p:cNvPr id="4031" name="Freeform 1536"/>
            <p:cNvSpPr/>
            <p:nvPr/>
          </p:nvSpPr>
          <p:spPr>
            <a:xfrm>
              <a:off x="9192531" y="4166432"/>
              <a:ext cx="259061" cy="262870"/>
            </a:xfrm>
            <a:custGeom>
              <a:avLst/>
              <a:gdLst/>
              <a:ahLst/>
              <a:cxnLst>
                <a:cxn ang="0">
                  <a:pos x="2147483646" y="2147483646"/>
                </a:cxn>
                <a:cxn ang="0">
                  <a:pos x="2147483646" y="2147483646"/>
                </a:cxn>
                <a:cxn ang="0">
                  <a:pos x="2147483646" y="2147483646"/>
                </a:cxn>
                <a:cxn ang="0">
                  <a:pos x="0" y="2147483646"/>
                </a:cxn>
                <a:cxn ang="0">
                  <a:pos x="0" y="0"/>
                </a:cxn>
                <a:cxn ang="0">
                  <a:pos x="2147483646" y="2147483646"/>
                </a:cxn>
              </a:cxnLst>
              <a:pathLst>
                <a:path w="93" h="94">
                  <a:moveTo>
                    <a:pt x="39" y="13"/>
                  </a:moveTo>
                  <a:cubicBezTo>
                    <a:pt x="39" y="15"/>
                    <a:pt x="66" y="68"/>
                    <a:pt x="93" y="94"/>
                  </a:cubicBezTo>
                  <a:cubicBezTo>
                    <a:pt x="64" y="86"/>
                    <a:pt x="40" y="67"/>
                    <a:pt x="12" y="57"/>
                  </a:cubicBezTo>
                  <a:cubicBezTo>
                    <a:pt x="8" y="56"/>
                    <a:pt x="4" y="55"/>
                    <a:pt x="0" y="54"/>
                  </a:cubicBezTo>
                  <a:cubicBezTo>
                    <a:pt x="0" y="45"/>
                    <a:pt x="0" y="0"/>
                    <a:pt x="0" y="0"/>
                  </a:cubicBezTo>
                  <a:cubicBezTo>
                    <a:pt x="13" y="2"/>
                    <a:pt x="26" y="10"/>
                    <a:pt x="39" y="13"/>
                  </a:cubicBezTo>
                  <a:close/>
                </a:path>
              </a:pathLst>
            </a:custGeom>
            <a:solidFill>
              <a:srgbClr val="8CCCFF"/>
            </a:solidFill>
            <a:ln w="9525">
              <a:noFill/>
            </a:ln>
          </p:spPr>
          <p:txBody>
            <a:bodyPr/>
            <a:p>
              <a:endParaRPr lang="en-US"/>
            </a:p>
          </p:txBody>
        </p:sp>
        <p:sp>
          <p:nvSpPr>
            <p:cNvPr id="4032" name="Freeform 1537"/>
            <p:cNvSpPr/>
            <p:nvPr/>
          </p:nvSpPr>
          <p:spPr>
            <a:xfrm>
              <a:off x="9066810" y="4145479"/>
              <a:ext cx="125721" cy="171437"/>
            </a:xfrm>
            <a:custGeom>
              <a:avLst/>
              <a:gdLst/>
              <a:ahLst/>
              <a:cxnLst>
                <a:cxn ang="0">
                  <a:pos x="2147483646" y="2147483646"/>
                </a:cxn>
                <a:cxn ang="0">
                  <a:pos x="2147483646" y="2147483646"/>
                </a:cxn>
                <a:cxn ang="0">
                  <a:pos x="0" y="2147483646"/>
                </a:cxn>
                <a:cxn ang="0">
                  <a:pos x="2147483646" y="0"/>
                </a:cxn>
                <a:cxn ang="0">
                  <a:pos x="2147483646" y="2147483646"/>
                </a:cxn>
              </a:cxnLst>
              <a:pathLst>
                <a:path w="45" h="62">
                  <a:moveTo>
                    <a:pt x="45" y="8"/>
                  </a:moveTo>
                  <a:cubicBezTo>
                    <a:pt x="45" y="8"/>
                    <a:pt x="45" y="53"/>
                    <a:pt x="45" y="62"/>
                  </a:cubicBezTo>
                  <a:cubicBezTo>
                    <a:pt x="30" y="57"/>
                    <a:pt x="15" y="52"/>
                    <a:pt x="0" y="49"/>
                  </a:cubicBezTo>
                  <a:cubicBezTo>
                    <a:pt x="1" y="34"/>
                    <a:pt x="6" y="0"/>
                    <a:pt x="6" y="0"/>
                  </a:cubicBezTo>
                  <a:cubicBezTo>
                    <a:pt x="19" y="3"/>
                    <a:pt x="32" y="5"/>
                    <a:pt x="45" y="8"/>
                  </a:cubicBezTo>
                  <a:close/>
                </a:path>
              </a:pathLst>
            </a:custGeom>
            <a:solidFill>
              <a:srgbClr val="8C9194"/>
            </a:solidFill>
            <a:ln w="9525">
              <a:noFill/>
            </a:ln>
          </p:spPr>
          <p:txBody>
            <a:bodyPr/>
            <a:p>
              <a:endParaRPr lang="en-US"/>
            </a:p>
          </p:txBody>
        </p:sp>
        <p:sp>
          <p:nvSpPr>
            <p:cNvPr id="4033" name="Freeform 1538"/>
            <p:cNvSpPr/>
            <p:nvPr/>
          </p:nvSpPr>
          <p:spPr>
            <a:xfrm>
              <a:off x="8948709" y="4124526"/>
              <a:ext cx="135245" cy="156198"/>
            </a:xfrm>
            <a:custGeom>
              <a:avLst/>
              <a:gdLst/>
              <a:ahLst/>
              <a:cxnLst>
                <a:cxn ang="0">
                  <a:pos x="2147483646" y="2147483646"/>
                </a:cxn>
                <a:cxn ang="0">
                  <a:pos x="2147483646" y="2147483646"/>
                </a:cxn>
                <a:cxn ang="0">
                  <a:pos x="2147483646" y="2147483646"/>
                </a:cxn>
                <a:cxn ang="0">
                  <a:pos x="0" y="0"/>
                </a:cxn>
                <a:cxn ang="0">
                  <a:pos x="2147483646" y="2147483646"/>
                </a:cxn>
              </a:cxnLst>
              <a:pathLst>
                <a:path w="48" h="56">
                  <a:moveTo>
                    <a:pt x="48" y="7"/>
                  </a:moveTo>
                  <a:cubicBezTo>
                    <a:pt x="48" y="7"/>
                    <a:pt x="43" y="41"/>
                    <a:pt x="42" y="56"/>
                  </a:cubicBezTo>
                  <a:cubicBezTo>
                    <a:pt x="31" y="53"/>
                    <a:pt x="19" y="51"/>
                    <a:pt x="8" y="50"/>
                  </a:cubicBezTo>
                  <a:cubicBezTo>
                    <a:pt x="5" y="47"/>
                    <a:pt x="0" y="0"/>
                    <a:pt x="0" y="0"/>
                  </a:cubicBezTo>
                  <a:cubicBezTo>
                    <a:pt x="16" y="2"/>
                    <a:pt x="32" y="4"/>
                    <a:pt x="48" y="7"/>
                  </a:cubicBezTo>
                  <a:close/>
                </a:path>
              </a:pathLst>
            </a:custGeom>
            <a:solidFill>
              <a:srgbClr val="8CCCFF"/>
            </a:solidFill>
            <a:ln w="9525">
              <a:noFill/>
            </a:ln>
          </p:spPr>
          <p:txBody>
            <a:bodyPr/>
            <a:p>
              <a:endParaRPr lang="en-US"/>
            </a:p>
          </p:txBody>
        </p:sp>
        <p:sp>
          <p:nvSpPr>
            <p:cNvPr id="4034" name="Freeform 1539"/>
            <p:cNvSpPr/>
            <p:nvPr/>
          </p:nvSpPr>
          <p:spPr>
            <a:xfrm>
              <a:off x="8817274" y="4109287"/>
              <a:ext cx="154293" cy="163818"/>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55" h="59">
                  <a:moveTo>
                    <a:pt x="55" y="56"/>
                  </a:moveTo>
                  <a:cubicBezTo>
                    <a:pt x="53" y="56"/>
                    <a:pt x="51" y="56"/>
                    <a:pt x="50" y="56"/>
                  </a:cubicBezTo>
                  <a:cubicBezTo>
                    <a:pt x="41" y="56"/>
                    <a:pt x="33" y="57"/>
                    <a:pt x="26" y="59"/>
                  </a:cubicBezTo>
                  <a:cubicBezTo>
                    <a:pt x="24" y="55"/>
                    <a:pt x="24" y="55"/>
                    <a:pt x="24" y="55"/>
                  </a:cubicBezTo>
                  <a:cubicBezTo>
                    <a:pt x="17" y="48"/>
                    <a:pt x="0" y="6"/>
                    <a:pt x="0" y="6"/>
                  </a:cubicBezTo>
                  <a:cubicBezTo>
                    <a:pt x="2" y="4"/>
                    <a:pt x="4" y="4"/>
                    <a:pt x="7" y="3"/>
                  </a:cubicBezTo>
                  <a:cubicBezTo>
                    <a:pt x="18" y="0"/>
                    <a:pt x="36" y="5"/>
                    <a:pt x="47" y="6"/>
                  </a:cubicBezTo>
                  <a:cubicBezTo>
                    <a:pt x="47" y="6"/>
                    <a:pt x="52" y="53"/>
                    <a:pt x="55" y="56"/>
                  </a:cubicBezTo>
                  <a:close/>
                </a:path>
              </a:pathLst>
            </a:custGeom>
            <a:solidFill>
              <a:srgbClr val="8C9194"/>
            </a:solidFill>
            <a:ln w="9525">
              <a:noFill/>
            </a:ln>
          </p:spPr>
          <p:txBody>
            <a:bodyPr/>
            <a:p>
              <a:endParaRPr lang="en-US"/>
            </a:p>
          </p:txBody>
        </p:sp>
        <p:sp>
          <p:nvSpPr>
            <p:cNvPr id="4035" name="Freeform 1540"/>
            <p:cNvSpPr/>
            <p:nvPr/>
          </p:nvSpPr>
          <p:spPr>
            <a:xfrm>
              <a:off x="8742984" y="4124526"/>
              <a:ext cx="146674" cy="209534"/>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53" h="75">
                  <a:moveTo>
                    <a:pt x="51" y="49"/>
                  </a:moveTo>
                  <a:cubicBezTo>
                    <a:pt x="53" y="53"/>
                    <a:pt x="53" y="53"/>
                    <a:pt x="53" y="53"/>
                  </a:cubicBezTo>
                  <a:cubicBezTo>
                    <a:pt x="48" y="54"/>
                    <a:pt x="44" y="56"/>
                    <a:pt x="40" y="59"/>
                  </a:cubicBezTo>
                  <a:cubicBezTo>
                    <a:pt x="38" y="60"/>
                    <a:pt x="32" y="68"/>
                    <a:pt x="26" y="75"/>
                  </a:cubicBezTo>
                  <a:cubicBezTo>
                    <a:pt x="8" y="65"/>
                    <a:pt x="0" y="47"/>
                    <a:pt x="0" y="47"/>
                  </a:cubicBezTo>
                  <a:cubicBezTo>
                    <a:pt x="4" y="42"/>
                    <a:pt x="7" y="35"/>
                    <a:pt x="10" y="28"/>
                  </a:cubicBezTo>
                  <a:cubicBezTo>
                    <a:pt x="16" y="16"/>
                    <a:pt x="18" y="5"/>
                    <a:pt x="27" y="0"/>
                  </a:cubicBezTo>
                  <a:cubicBezTo>
                    <a:pt x="27" y="0"/>
                    <a:pt x="44" y="42"/>
                    <a:pt x="51" y="49"/>
                  </a:cubicBezTo>
                  <a:close/>
                </a:path>
              </a:pathLst>
            </a:custGeom>
            <a:solidFill>
              <a:srgbClr val="8CCCFF"/>
            </a:solidFill>
            <a:ln w="9525">
              <a:noFill/>
            </a:ln>
          </p:spPr>
          <p:txBody>
            <a:bodyPr/>
            <a:p>
              <a:endParaRPr lang="en-US"/>
            </a:p>
          </p:txBody>
        </p:sp>
        <p:sp>
          <p:nvSpPr>
            <p:cNvPr id="4036" name="Freeform 1541"/>
            <p:cNvSpPr/>
            <p:nvPr/>
          </p:nvSpPr>
          <p:spPr>
            <a:xfrm>
              <a:off x="8603930" y="4255961"/>
              <a:ext cx="211439" cy="106672"/>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Lst>
              <a:pathLst>
                <a:path w="76" h="38">
                  <a:moveTo>
                    <a:pt x="76" y="28"/>
                  </a:moveTo>
                  <a:cubicBezTo>
                    <a:pt x="72" y="33"/>
                    <a:pt x="68" y="38"/>
                    <a:pt x="67" y="38"/>
                  </a:cubicBezTo>
                  <a:cubicBezTo>
                    <a:pt x="53" y="38"/>
                    <a:pt x="7" y="32"/>
                    <a:pt x="0" y="17"/>
                  </a:cubicBezTo>
                  <a:cubicBezTo>
                    <a:pt x="13" y="9"/>
                    <a:pt x="30" y="13"/>
                    <a:pt x="42" y="7"/>
                  </a:cubicBezTo>
                  <a:cubicBezTo>
                    <a:pt x="45" y="5"/>
                    <a:pt x="48" y="3"/>
                    <a:pt x="50" y="0"/>
                  </a:cubicBezTo>
                  <a:cubicBezTo>
                    <a:pt x="50" y="0"/>
                    <a:pt x="58" y="18"/>
                    <a:pt x="76" y="28"/>
                  </a:cubicBezTo>
                  <a:close/>
                </a:path>
              </a:pathLst>
            </a:custGeom>
            <a:solidFill>
              <a:srgbClr val="8C9194"/>
            </a:solidFill>
            <a:ln w="9525">
              <a:noFill/>
            </a:ln>
          </p:spPr>
          <p:txBody>
            <a:bodyPr/>
            <a:p>
              <a:endParaRPr lang="en-US"/>
            </a:p>
          </p:txBody>
        </p:sp>
        <p:sp>
          <p:nvSpPr>
            <p:cNvPr id="4037" name="Freeform 1542"/>
            <p:cNvSpPr/>
            <p:nvPr/>
          </p:nvSpPr>
          <p:spPr>
            <a:xfrm>
              <a:off x="8603930" y="3314962"/>
              <a:ext cx="1796281" cy="164769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44" h="590">
                  <a:moveTo>
                    <a:pt x="619" y="220"/>
                  </a:moveTo>
                  <a:cubicBezTo>
                    <a:pt x="616" y="228"/>
                    <a:pt x="613" y="235"/>
                    <a:pt x="610" y="243"/>
                  </a:cubicBezTo>
                  <a:cubicBezTo>
                    <a:pt x="606" y="253"/>
                    <a:pt x="602" y="264"/>
                    <a:pt x="598" y="275"/>
                  </a:cubicBezTo>
                  <a:cubicBezTo>
                    <a:pt x="596" y="279"/>
                    <a:pt x="595" y="284"/>
                    <a:pt x="594" y="288"/>
                  </a:cubicBezTo>
                  <a:cubicBezTo>
                    <a:pt x="590" y="300"/>
                    <a:pt x="586" y="312"/>
                    <a:pt x="582" y="323"/>
                  </a:cubicBezTo>
                  <a:cubicBezTo>
                    <a:pt x="579" y="335"/>
                    <a:pt x="575" y="346"/>
                    <a:pt x="571" y="358"/>
                  </a:cubicBezTo>
                  <a:cubicBezTo>
                    <a:pt x="569" y="363"/>
                    <a:pt x="567" y="368"/>
                    <a:pt x="565" y="373"/>
                  </a:cubicBezTo>
                  <a:cubicBezTo>
                    <a:pt x="558" y="391"/>
                    <a:pt x="550" y="409"/>
                    <a:pt x="542" y="427"/>
                  </a:cubicBezTo>
                  <a:cubicBezTo>
                    <a:pt x="536" y="441"/>
                    <a:pt x="531" y="454"/>
                    <a:pt x="527" y="469"/>
                  </a:cubicBezTo>
                  <a:cubicBezTo>
                    <a:pt x="525" y="475"/>
                    <a:pt x="524" y="481"/>
                    <a:pt x="523" y="487"/>
                  </a:cubicBezTo>
                  <a:cubicBezTo>
                    <a:pt x="522" y="494"/>
                    <a:pt x="521" y="501"/>
                    <a:pt x="521" y="509"/>
                  </a:cubicBezTo>
                  <a:cubicBezTo>
                    <a:pt x="521" y="510"/>
                    <a:pt x="521" y="512"/>
                    <a:pt x="521" y="513"/>
                  </a:cubicBezTo>
                  <a:cubicBezTo>
                    <a:pt x="525" y="509"/>
                    <a:pt x="530" y="504"/>
                    <a:pt x="535" y="499"/>
                  </a:cubicBezTo>
                  <a:cubicBezTo>
                    <a:pt x="540" y="493"/>
                    <a:pt x="546" y="486"/>
                    <a:pt x="553" y="480"/>
                  </a:cubicBezTo>
                  <a:cubicBezTo>
                    <a:pt x="561" y="473"/>
                    <a:pt x="570" y="465"/>
                    <a:pt x="578" y="461"/>
                  </a:cubicBezTo>
                  <a:cubicBezTo>
                    <a:pt x="584" y="458"/>
                    <a:pt x="589" y="456"/>
                    <a:pt x="594" y="455"/>
                  </a:cubicBezTo>
                  <a:cubicBezTo>
                    <a:pt x="624" y="453"/>
                    <a:pt x="640" y="501"/>
                    <a:pt x="640" y="525"/>
                  </a:cubicBezTo>
                  <a:cubicBezTo>
                    <a:pt x="617" y="518"/>
                    <a:pt x="616" y="497"/>
                    <a:pt x="599" y="505"/>
                  </a:cubicBezTo>
                  <a:cubicBezTo>
                    <a:pt x="596" y="506"/>
                    <a:pt x="593" y="508"/>
                    <a:pt x="589" y="511"/>
                  </a:cubicBezTo>
                  <a:cubicBezTo>
                    <a:pt x="583" y="516"/>
                    <a:pt x="575" y="525"/>
                    <a:pt x="565" y="535"/>
                  </a:cubicBezTo>
                  <a:cubicBezTo>
                    <a:pt x="557" y="544"/>
                    <a:pt x="548" y="554"/>
                    <a:pt x="539" y="562"/>
                  </a:cubicBezTo>
                  <a:cubicBezTo>
                    <a:pt x="523" y="578"/>
                    <a:pt x="507" y="590"/>
                    <a:pt x="497" y="586"/>
                  </a:cubicBezTo>
                  <a:cubicBezTo>
                    <a:pt x="495" y="585"/>
                    <a:pt x="493" y="583"/>
                    <a:pt x="491" y="581"/>
                  </a:cubicBezTo>
                  <a:cubicBezTo>
                    <a:pt x="483" y="573"/>
                    <a:pt x="476" y="558"/>
                    <a:pt x="472" y="547"/>
                  </a:cubicBezTo>
                  <a:cubicBezTo>
                    <a:pt x="470" y="543"/>
                    <a:pt x="469" y="539"/>
                    <a:pt x="468" y="537"/>
                  </a:cubicBezTo>
                  <a:cubicBezTo>
                    <a:pt x="460" y="520"/>
                    <a:pt x="453" y="500"/>
                    <a:pt x="451" y="481"/>
                  </a:cubicBezTo>
                  <a:cubicBezTo>
                    <a:pt x="451" y="479"/>
                    <a:pt x="451" y="476"/>
                    <a:pt x="451" y="474"/>
                  </a:cubicBezTo>
                  <a:cubicBezTo>
                    <a:pt x="450" y="458"/>
                    <a:pt x="451" y="453"/>
                    <a:pt x="435" y="442"/>
                  </a:cubicBezTo>
                  <a:cubicBezTo>
                    <a:pt x="424" y="434"/>
                    <a:pt x="412" y="427"/>
                    <a:pt x="399" y="422"/>
                  </a:cubicBezTo>
                  <a:cubicBezTo>
                    <a:pt x="369" y="410"/>
                    <a:pt x="335" y="409"/>
                    <a:pt x="304" y="399"/>
                  </a:cubicBezTo>
                  <a:cubicBezTo>
                    <a:pt x="275" y="391"/>
                    <a:pt x="251" y="372"/>
                    <a:pt x="223" y="362"/>
                  </a:cubicBezTo>
                  <a:cubicBezTo>
                    <a:pt x="219" y="361"/>
                    <a:pt x="215" y="360"/>
                    <a:pt x="211" y="359"/>
                  </a:cubicBezTo>
                  <a:cubicBezTo>
                    <a:pt x="196" y="354"/>
                    <a:pt x="181" y="349"/>
                    <a:pt x="166" y="346"/>
                  </a:cubicBezTo>
                  <a:cubicBezTo>
                    <a:pt x="155" y="343"/>
                    <a:pt x="143" y="341"/>
                    <a:pt x="132" y="340"/>
                  </a:cubicBezTo>
                  <a:cubicBezTo>
                    <a:pt x="130" y="340"/>
                    <a:pt x="128" y="340"/>
                    <a:pt x="127" y="340"/>
                  </a:cubicBezTo>
                  <a:cubicBezTo>
                    <a:pt x="118" y="340"/>
                    <a:pt x="110" y="341"/>
                    <a:pt x="103" y="343"/>
                  </a:cubicBezTo>
                  <a:cubicBezTo>
                    <a:pt x="98" y="344"/>
                    <a:pt x="94" y="346"/>
                    <a:pt x="90" y="349"/>
                  </a:cubicBezTo>
                  <a:cubicBezTo>
                    <a:pt x="88" y="350"/>
                    <a:pt x="82" y="358"/>
                    <a:pt x="76" y="365"/>
                  </a:cubicBezTo>
                  <a:cubicBezTo>
                    <a:pt x="72" y="370"/>
                    <a:pt x="68" y="375"/>
                    <a:pt x="67" y="375"/>
                  </a:cubicBezTo>
                  <a:cubicBezTo>
                    <a:pt x="53" y="375"/>
                    <a:pt x="7" y="369"/>
                    <a:pt x="0" y="354"/>
                  </a:cubicBezTo>
                  <a:cubicBezTo>
                    <a:pt x="13" y="346"/>
                    <a:pt x="30" y="350"/>
                    <a:pt x="42" y="344"/>
                  </a:cubicBezTo>
                  <a:cubicBezTo>
                    <a:pt x="45" y="342"/>
                    <a:pt x="48" y="340"/>
                    <a:pt x="50" y="337"/>
                  </a:cubicBezTo>
                  <a:cubicBezTo>
                    <a:pt x="54" y="332"/>
                    <a:pt x="57" y="325"/>
                    <a:pt x="60" y="318"/>
                  </a:cubicBezTo>
                  <a:cubicBezTo>
                    <a:pt x="66" y="306"/>
                    <a:pt x="68" y="295"/>
                    <a:pt x="77" y="290"/>
                  </a:cubicBezTo>
                  <a:cubicBezTo>
                    <a:pt x="79" y="288"/>
                    <a:pt x="81" y="288"/>
                    <a:pt x="84" y="287"/>
                  </a:cubicBezTo>
                  <a:cubicBezTo>
                    <a:pt x="95" y="284"/>
                    <a:pt x="113" y="289"/>
                    <a:pt x="124" y="290"/>
                  </a:cubicBezTo>
                  <a:cubicBezTo>
                    <a:pt x="140" y="292"/>
                    <a:pt x="156" y="294"/>
                    <a:pt x="172" y="297"/>
                  </a:cubicBezTo>
                  <a:cubicBezTo>
                    <a:pt x="185" y="300"/>
                    <a:pt x="198" y="302"/>
                    <a:pt x="211" y="305"/>
                  </a:cubicBezTo>
                  <a:cubicBezTo>
                    <a:pt x="224" y="307"/>
                    <a:pt x="237" y="315"/>
                    <a:pt x="250" y="318"/>
                  </a:cubicBezTo>
                  <a:cubicBezTo>
                    <a:pt x="264" y="322"/>
                    <a:pt x="276" y="321"/>
                    <a:pt x="282" y="301"/>
                  </a:cubicBezTo>
                  <a:cubicBezTo>
                    <a:pt x="283" y="296"/>
                    <a:pt x="285" y="291"/>
                    <a:pt x="286" y="286"/>
                  </a:cubicBezTo>
                  <a:cubicBezTo>
                    <a:pt x="293" y="268"/>
                    <a:pt x="300" y="251"/>
                    <a:pt x="310" y="235"/>
                  </a:cubicBezTo>
                  <a:cubicBezTo>
                    <a:pt x="317" y="221"/>
                    <a:pt x="326" y="207"/>
                    <a:pt x="336" y="193"/>
                  </a:cubicBezTo>
                  <a:cubicBezTo>
                    <a:pt x="337" y="192"/>
                    <a:pt x="338" y="191"/>
                    <a:pt x="338" y="190"/>
                  </a:cubicBezTo>
                  <a:cubicBezTo>
                    <a:pt x="345" y="181"/>
                    <a:pt x="351" y="172"/>
                    <a:pt x="358" y="163"/>
                  </a:cubicBezTo>
                  <a:cubicBezTo>
                    <a:pt x="364" y="155"/>
                    <a:pt x="370" y="147"/>
                    <a:pt x="376" y="139"/>
                  </a:cubicBezTo>
                  <a:cubicBezTo>
                    <a:pt x="394" y="117"/>
                    <a:pt x="412" y="96"/>
                    <a:pt x="433" y="77"/>
                  </a:cubicBezTo>
                  <a:cubicBezTo>
                    <a:pt x="446" y="65"/>
                    <a:pt x="460" y="54"/>
                    <a:pt x="475" y="44"/>
                  </a:cubicBezTo>
                  <a:cubicBezTo>
                    <a:pt x="482" y="39"/>
                    <a:pt x="489" y="34"/>
                    <a:pt x="496" y="30"/>
                  </a:cubicBezTo>
                  <a:cubicBezTo>
                    <a:pt x="508" y="22"/>
                    <a:pt x="520" y="15"/>
                    <a:pt x="533" y="10"/>
                  </a:cubicBezTo>
                  <a:cubicBezTo>
                    <a:pt x="560" y="0"/>
                    <a:pt x="572" y="7"/>
                    <a:pt x="596" y="20"/>
                  </a:cubicBezTo>
                  <a:cubicBezTo>
                    <a:pt x="632" y="39"/>
                    <a:pt x="644" y="77"/>
                    <a:pt x="644" y="116"/>
                  </a:cubicBezTo>
                  <a:cubicBezTo>
                    <a:pt x="644" y="119"/>
                    <a:pt x="644" y="122"/>
                    <a:pt x="644" y="125"/>
                  </a:cubicBezTo>
                  <a:cubicBezTo>
                    <a:pt x="642" y="158"/>
                    <a:pt x="631" y="189"/>
                    <a:pt x="619" y="2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38" name="Freeform 1543"/>
            <p:cNvSpPr/>
            <p:nvPr/>
          </p:nvSpPr>
          <p:spPr>
            <a:xfrm>
              <a:off x="9651601" y="3703553"/>
              <a:ext cx="653366" cy="289538"/>
            </a:xfrm>
            <a:custGeom>
              <a:avLst/>
              <a:gdLst/>
              <a:ahLst/>
              <a:cxnLst>
                <a:cxn ang="0">
                  <a:pos x="0" y="0"/>
                </a:cxn>
                <a:cxn ang="0">
                  <a:pos x="2147483646" y="2147483646"/>
                </a:cxn>
              </a:cxnLst>
              <a:pathLst>
                <a:path w="234" h="104">
                  <a:moveTo>
                    <a:pt x="0" y="0"/>
                  </a:moveTo>
                  <a:cubicBezTo>
                    <a:pt x="0" y="0"/>
                    <a:pt x="99" y="99"/>
                    <a:pt x="234" y="10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39" name="Freeform 1544"/>
            <p:cNvSpPr/>
            <p:nvPr/>
          </p:nvSpPr>
          <p:spPr>
            <a:xfrm>
              <a:off x="9602075" y="3770223"/>
              <a:ext cx="668605" cy="312396"/>
            </a:xfrm>
            <a:custGeom>
              <a:avLst/>
              <a:gdLst/>
              <a:ahLst/>
              <a:cxnLst>
                <a:cxn ang="0">
                  <a:pos x="0" y="0"/>
                </a:cxn>
                <a:cxn ang="0">
                  <a:pos x="2147483646" y="2147483646"/>
                </a:cxn>
              </a:cxnLst>
              <a:pathLst>
                <a:path w="240" h="112">
                  <a:moveTo>
                    <a:pt x="0" y="0"/>
                  </a:moveTo>
                  <a:cubicBezTo>
                    <a:pt x="0" y="0"/>
                    <a:pt x="62" y="104"/>
                    <a:pt x="240" y="11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0" name="Freeform 1545"/>
            <p:cNvSpPr/>
            <p:nvPr/>
          </p:nvSpPr>
          <p:spPr>
            <a:xfrm>
              <a:off x="9531595" y="3846417"/>
              <a:ext cx="695273" cy="371447"/>
            </a:xfrm>
            <a:custGeom>
              <a:avLst/>
              <a:gdLst/>
              <a:ahLst/>
              <a:cxnLst>
                <a:cxn ang="0">
                  <a:pos x="0" y="0"/>
                </a:cxn>
                <a:cxn ang="0">
                  <a:pos x="2147483646" y="2147483646"/>
                </a:cxn>
                <a:cxn ang="0">
                  <a:pos x="2147483646" y="2147483646"/>
                </a:cxn>
              </a:cxnLst>
              <a:pathLst>
                <a:path w="249" h="133">
                  <a:moveTo>
                    <a:pt x="0" y="0"/>
                  </a:moveTo>
                  <a:cubicBezTo>
                    <a:pt x="0" y="0"/>
                    <a:pt x="1" y="1"/>
                    <a:pt x="3" y="3"/>
                  </a:cubicBezTo>
                  <a:cubicBezTo>
                    <a:pt x="17" y="24"/>
                    <a:pt x="96" y="125"/>
                    <a:pt x="249" y="13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1" name="Freeform 1546"/>
            <p:cNvSpPr/>
            <p:nvPr/>
          </p:nvSpPr>
          <p:spPr>
            <a:xfrm>
              <a:off x="9468735" y="3972137"/>
              <a:ext cx="710512" cy="384781"/>
            </a:xfrm>
            <a:custGeom>
              <a:avLst/>
              <a:gdLst/>
              <a:ahLst/>
              <a:cxnLst>
                <a:cxn ang="0">
                  <a:pos x="0" y="0"/>
                </a:cxn>
                <a:cxn ang="0">
                  <a:pos x="2147483646" y="2147483646"/>
                </a:cxn>
              </a:cxnLst>
              <a:pathLst>
                <a:path w="255" h="138">
                  <a:moveTo>
                    <a:pt x="0" y="0"/>
                  </a:moveTo>
                  <a:cubicBezTo>
                    <a:pt x="0" y="0"/>
                    <a:pt x="70" y="132"/>
                    <a:pt x="255" y="13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2" name="Freeform 1547"/>
            <p:cNvSpPr/>
            <p:nvPr/>
          </p:nvSpPr>
          <p:spPr>
            <a:xfrm>
              <a:off x="9400160" y="4113096"/>
              <a:ext cx="714322" cy="443831"/>
            </a:xfrm>
            <a:custGeom>
              <a:avLst/>
              <a:gdLst/>
              <a:ahLst/>
              <a:cxnLst>
                <a:cxn ang="0">
                  <a:pos x="0" y="0"/>
                </a:cxn>
                <a:cxn ang="0">
                  <a:pos x="2147483646" y="2147483646"/>
                </a:cxn>
              </a:cxnLst>
              <a:pathLst>
                <a:path w="256" h="159">
                  <a:moveTo>
                    <a:pt x="0" y="0"/>
                  </a:moveTo>
                  <a:cubicBezTo>
                    <a:pt x="0" y="0"/>
                    <a:pt x="65" y="159"/>
                    <a:pt x="256" y="14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3" name="Freeform 1548"/>
            <p:cNvSpPr/>
            <p:nvPr/>
          </p:nvSpPr>
          <p:spPr>
            <a:xfrm>
              <a:off x="9297298" y="4202625"/>
              <a:ext cx="154293" cy="226678"/>
            </a:xfrm>
            <a:custGeom>
              <a:avLst/>
              <a:gdLst/>
              <a:ahLst/>
              <a:cxnLst>
                <a:cxn ang="0">
                  <a:pos x="0" y="0"/>
                </a:cxn>
                <a:cxn ang="0">
                  <a:pos x="2147483646" y="0"/>
                </a:cxn>
                <a:cxn ang="0">
                  <a:pos x="2147483646" y="2147483646"/>
                </a:cxn>
              </a:cxnLst>
              <a:pathLst>
                <a:path w="55" h="81">
                  <a:moveTo>
                    <a:pt x="0" y="0"/>
                  </a:moveTo>
                  <a:cubicBezTo>
                    <a:pt x="0" y="0"/>
                    <a:pt x="0" y="0"/>
                    <a:pt x="1" y="0"/>
                  </a:cubicBezTo>
                  <a:cubicBezTo>
                    <a:pt x="1" y="2"/>
                    <a:pt x="28" y="55"/>
                    <a:pt x="55" y="8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4" name="Freeform 1549"/>
            <p:cNvSpPr/>
            <p:nvPr/>
          </p:nvSpPr>
          <p:spPr>
            <a:xfrm>
              <a:off x="9192531" y="4166432"/>
              <a:ext cx="0" cy="150484"/>
            </a:xfrm>
            <a:custGeom>
              <a:avLst/>
              <a:gdLst/>
              <a:ahLst/>
              <a:cxnLst>
                <a:cxn ang="0">
                  <a:pos x="0" y="0"/>
                </a:cxn>
                <a:cxn ang="0">
                  <a:pos x="0" y="2147483646"/>
                </a:cxn>
              </a:cxnLst>
              <a:pathLst>
                <a:path w="1" h="54">
                  <a:moveTo>
                    <a:pt x="0" y="0"/>
                  </a:moveTo>
                  <a:cubicBezTo>
                    <a:pt x="0" y="0"/>
                    <a:pt x="0" y="45"/>
                    <a:pt x="0" y="5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5" name="Freeform 1550"/>
            <p:cNvSpPr/>
            <p:nvPr/>
          </p:nvSpPr>
          <p:spPr>
            <a:xfrm>
              <a:off x="9066810" y="4145479"/>
              <a:ext cx="17144" cy="146674"/>
            </a:xfrm>
            <a:custGeom>
              <a:avLst/>
              <a:gdLst/>
              <a:ahLst/>
              <a:cxnLst>
                <a:cxn ang="0">
                  <a:pos x="2147483646" y="0"/>
                </a:cxn>
                <a:cxn ang="0">
                  <a:pos x="0" y="2147483646"/>
                </a:cxn>
                <a:cxn ang="0">
                  <a:pos x="0" y="2147483646"/>
                </a:cxn>
              </a:cxnLst>
              <a:pathLst>
                <a:path w="6" h="53">
                  <a:moveTo>
                    <a:pt x="6" y="0"/>
                  </a:moveTo>
                  <a:cubicBezTo>
                    <a:pt x="6" y="0"/>
                    <a:pt x="1" y="34"/>
                    <a:pt x="0" y="49"/>
                  </a:cubicBezTo>
                  <a:cubicBezTo>
                    <a:pt x="0" y="50"/>
                    <a:pt x="0" y="52"/>
                    <a:pt x="0" y="5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6" name="Freeform 1551"/>
            <p:cNvSpPr/>
            <p:nvPr/>
          </p:nvSpPr>
          <p:spPr>
            <a:xfrm>
              <a:off x="8948709" y="4124526"/>
              <a:ext cx="22858" cy="140959"/>
            </a:xfrm>
            <a:custGeom>
              <a:avLst/>
              <a:gdLst/>
              <a:ahLst/>
              <a:cxnLst>
                <a:cxn ang="0">
                  <a:pos x="0" y="0"/>
                </a:cxn>
                <a:cxn ang="0">
                  <a:pos x="2147483646" y="2147483646"/>
                </a:cxn>
              </a:cxnLst>
              <a:pathLst>
                <a:path w="8" h="50">
                  <a:moveTo>
                    <a:pt x="0" y="0"/>
                  </a:moveTo>
                  <a:cubicBezTo>
                    <a:pt x="0" y="0"/>
                    <a:pt x="5" y="47"/>
                    <a:pt x="8" y="5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7" name="Freeform 1552"/>
            <p:cNvSpPr/>
            <p:nvPr/>
          </p:nvSpPr>
          <p:spPr>
            <a:xfrm>
              <a:off x="8817274" y="4124526"/>
              <a:ext cx="68575" cy="137150"/>
            </a:xfrm>
            <a:custGeom>
              <a:avLst/>
              <a:gdLst/>
              <a:ahLst/>
              <a:cxnLst>
                <a:cxn ang="0">
                  <a:pos x="0" y="0"/>
                </a:cxn>
                <a:cxn ang="0">
                  <a:pos x="2147483646" y="2147483646"/>
                </a:cxn>
              </a:cxnLst>
              <a:pathLst>
                <a:path w="24" h="49">
                  <a:moveTo>
                    <a:pt x="0" y="0"/>
                  </a:moveTo>
                  <a:cubicBezTo>
                    <a:pt x="0" y="0"/>
                    <a:pt x="17" y="42"/>
                    <a:pt x="24" y="49"/>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48" name="Freeform 1553"/>
            <p:cNvSpPr/>
            <p:nvPr/>
          </p:nvSpPr>
          <p:spPr>
            <a:xfrm>
              <a:off x="8742984" y="4255961"/>
              <a:ext cx="72385" cy="78099"/>
            </a:xfrm>
            <a:custGeom>
              <a:avLst/>
              <a:gdLst/>
              <a:ahLst/>
              <a:cxnLst>
                <a:cxn ang="0">
                  <a:pos x="0" y="0"/>
                </a:cxn>
                <a:cxn ang="0">
                  <a:pos x="2147483646" y="2147483646"/>
                </a:cxn>
              </a:cxnLst>
              <a:pathLst>
                <a:path w="26" h="28">
                  <a:moveTo>
                    <a:pt x="0" y="0"/>
                  </a:moveTo>
                  <a:cubicBezTo>
                    <a:pt x="0" y="0"/>
                    <a:pt x="8" y="18"/>
                    <a:pt x="26" y="2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49" name="Freeform 1554"/>
            <p:cNvSpPr/>
            <p:nvPr/>
          </p:nvSpPr>
          <p:spPr>
            <a:xfrm>
              <a:off x="10215439" y="4602644"/>
              <a:ext cx="59051" cy="121911"/>
            </a:xfrm>
            <a:custGeom>
              <a:avLst/>
              <a:gdLst/>
              <a:ahLst/>
              <a:cxnLst>
                <a:cxn ang="0">
                  <a:pos x="0" y="0"/>
                </a:cxn>
                <a:cxn ang="0">
                  <a:pos x="2147483646" y="2147483646"/>
                </a:cxn>
              </a:cxnLst>
              <a:pathLst>
                <a:path w="21" h="44">
                  <a:moveTo>
                    <a:pt x="0" y="0"/>
                  </a:moveTo>
                  <a:cubicBezTo>
                    <a:pt x="0" y="0"/>
                    <a:pt x="21" y="35"/>
                    <a:pt x="21" y="4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50" name="Freeform 1555"/>
            <p:cNvSpPr/>
            <p:nvPr/>
          </p:nvSpPr>
          <p:spPr>
            <a:xfrm>
              <a:off x="10144959" y="4655980"/>
              <a:ext cx="34287" cy="152388"/>
            </a:xfrm>
            <a:custGeom>
              <a:avLst/>
              <a:gdLst/>
              <a:ahLst/>
              <a:cxnLst>
                <a:cxn ang="0">
                  <a:pos x="0" y="0"/>
                </a:cxn>
                <a:cxn ang="0">
                  <a:pos x="2147483646" y="2147483646"/>
                </a:cxn>
              </a:cxnLst>
              <a:pathLst>
                <a:path w="12" h="55">
                  <a:moveTo>
                    <a:pt x="0" y="0"/>
                  </a:moveTo>
                  <a:cubicBezTo>
                    <a:pt x="0" y="0"/>
                    <a:pt x="12" y="40"/>
                    <a:pt x="12" y="5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51" name="Freeform 1556"/>
            <p:cNvSpPr/>
            <p:nvPr/>
          </p:nvSpPr>
          <p:spPr>
            <a:xfrm>
              <a:off x="10095433" y="4709316"/>
              <a:ext cx="11429" cy="175247"/>
            </a:xfrm>
            <a:custGeom>
              <a:avLst/>
              <a:gdLst/>
              <a:ahLst/>
              <a:cxnLst>
                <a:cxn ang="0">
                  <a:pos x="0" y="0"/>
                </a:cxn>
                <a:cxn ang="0">
                  <a:pos x="2147483646" y="2147483646"/>
                </a:cxn>
              </a:cxnLst>
              <a:pathLst>
                <a:path w="4" h="63">
                  <a:moveTo>
                    <a:pt x="0" y="0"/>
                  </a:moveTo>
                  <a:cubicBezTo>
                    <a:pt x="0" y="0"/>
                    <a:pt x="4" y="48"/>
                    <a:pt x="4" y="6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52" name="Freeform 1557"/>
            <p:cNvSpPr/>
            <p:nvPr/>
          </p:nvSpPr>
          <p:spPr>
            <a:xfrm>
              <a:off x="9973522" y="4735984"/>
              <a:ext cx="83814" cy="201915"/>
            </a:xfrm>
            <a:custGeom>
              <a:avLst/>
              <a:gdLst/>
              <a:ahLst/>
              <a:cxnLst>
                <a:cxn ang="0">
                  <a:pos x="2147483646" y="0"/>
                </a:cxn>
                <a:cxn ang="0">
                  <a:pos x="0" y="2147483646"/>
                </a:cxn>
              </a:cxnLst>
              <a:pathLst>
                <a:path w="30" h="72">
                  <a:moveTo>
                    <a:pt x="30" y="0"/>
                  </a:moveTo>
                  <a:cubicBezTo>
                    <a:pt x="30" y="0"/>
                    <a:pt x="4" y="57"/>
                    <a:pt x="0" y="7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53" name="Freeform 1558"/>
            <p:cNvSpPr/>
            <p:nvPr/>
          </p:nvSpPr>
          <p:spPr>
            <a:xfrm>
              <a:off x="9920186" y="4675029"/>
              <a:ext cx="140959" cy="167627"/>
            </a:xfrm>
            <a:custGeom>
              <a:avLst/>
              <a:gdLst/>
              <a:ahLst/>
              <a:cxnLst>
                <a:cxn ang="0">
                  <a:pos x="2147483646" y="0"/>
                </a:cxn>
                <a:cxn ang="0">
                  <a:pos x="0" y="2147483646"/>
                </a:cxn>
              </a:cxnLst>
              <a:pathLst>
                <a:path w="51" h="60">
                  <a:moveTo>
                    <a:pt x="51" y="0"/>
                  </a:moveTo>
                  <a:cubicBezTo>
                    <a:pt x="51" y="0"/>
                    <a:pt x="0" y="45"/>
                    <a:pt x="0" y="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54" name="Freeform 1559"/>
            <p:cNvSpPr/>
            <p:nvPr/>
          </p:nvSpPr>
          <p:spPr>
            <a:xfrm>
              <a:off x="9861136" y="4625502"/>
              <a:ext cx="211439" cy="13334"/>
            </a:xfrm>
            <a:custGeom>
              <a:avLst/>
              <a:gdLst/>
              <a:ahLst/>
              <a:cxnLst>
                <a:cxn ang="0">
                  <a:pos x="0" y="2147483646"/>
                </a:cxn>
                <a:cxn ang="0">
                  <a:pos x="2147483646" y="0"/>
                </a:cxn>
              </a:cxnLst>
              <a:pathLst>
                <a:path w="76" h="5">
                  <a:moveTo>
                    <a:pt x="0" y="5"/>
                  </a:moveTo>
                  <a:cubicBezTo>
                    <a:pt x="0" y="5"/>
                    <a:pt x="65" y="0"/>
                    <a:pt x="76"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55" name="Freeform 1560"/>
            <p:cNvSpPr/>
            <p:nvPr/>
          </p:nvSpPr>
          <p:spPr>
            <a:xfrm>
              <a:off x="10125911" y="3402586"/>
              <a:ext cx="40002" cy="36192"/>
            </a:xfrm>
            <a:custGeom>
              <a:avLst/>
              <a:gdLst/>
              <a:ahLst/>
              <a:cxnLst>
                <a:cxn ang="0">
                  <a:pos x="0" y="2147483646"/>
                </a:cxn>
                <a:cxn ang="0">
                  <a:pos x="2147483646" y="2147483646"/>
                </a:cxn>
                <a:cxn ang="0">
                  <a:pos x="2147483646" y="2147483646"/>
                </a:cxn>
                <a:cxn ang="0">
                  <a:pos x="2147483646" y="2147483646"/>
                </a:cxn>
              </a:cxnLst>
              <a:pathLst>
                <a:path w="14" h="13">
                  <a:moveTo>
                    <a:pt x="0" y="12"/>
                  </a:moveTo>
                  <a:cubicBezTo>
                    <a:pt x="3" y="13"/>
                    <a:pt x="10" y="11"/>
                    <a:pt x="11" y="7"/>
                  </a:cubicBezTo>
                  <a:cubicBezTo>
                    <a:pt x="14" y="0"/>
                    <a:pt x="7" y="2"/>
                    <a:pt x="5" y="5"/>
                  </a:cubicBezTo>
                  <a:cubicBezTo>
                    <a:pt x="5" y="7"/>
                    <a:pt x="5" y="8"/>
                    <a:pt x="7"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56" name="Freeform 1561"/>
            <p:cNvSpPr/>
            <p:nvPr/>
          </p:nvSpPr>
          <p:spPr>
            <a:xfrm>
              <a:off x="10118291" y="3393061"/>
              <a:ext cx="49526" cy="64765"/>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8" h="23">
                  <a:moveTo>
                    <a:pt x="3" y="15"/>
                  </a:moveTo>
                  <a:cubicBezTo>
                    <a:pt x="2" y="17"/>
                    <a:pt x="2" y="20"/>
                    <a:pt x="2" y="22"/>
                  </a:cubicBezTo>
                  <a:cubicBezTo>
                    <a:pt x="8" y="23"/>
                    <a:pt x="18" y="14"/>
                    <a:pt x="16" y="8"/>
                  </a:cubicBezTo>
                  <a:cubicBezTo>
                    <a:pt x="14" y="0"/>
                    <a:pt x="3" y="2"/>
                    <a:pt x="1" y="9"/>
                  </a:cubicBezTo>
                  <a:cubicBezTo>
                    <a:pt x="0" y="12"/>
                    <a:pt x="1" y="14"/>
                    <a:pt x="3" y="15"/>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4057" name="Freeform 1562"/>
            <p:cNvSpPr/>
            <p:nvPr/>
          </p:nvSpPr>
          <p:spPr>
            <a:xfrm>
              <a:off x="10125911" y="3414015"/>
              <a:ext cx="22858" cy="20953"/>
            </a:xfrm>
            <a:custGeom>
              <a:avLst/>
              <a:gdLst/>
              <a:ahLst/>
              <a:cxnLst>
                <a:cxn ang="0">
                  <a:pos x="2147483646" y="0"/>
                </a:cxn>
                <a:cxn ang="0">
                  <a:pos x="2147483646" y="2147483646"/>
                </a:cxn>
                <a:cxn ang="0">
                  <a:pos x="0" y="2147483646"/>
                </a:cxn>
              </a:cxnLst>
              <a:pathLst>
                <a:path w="8" h="8">
                  <a:moveTo>
                    <a:pt x="8" y="0"/>
                  </a:moveTo>
                  <a:cubicBezTo>
                    <a:pt x="7" y="0"/>
                    <a:pt x="6" y="1"/>
                    <a:pt x="5" y="1"/>
                  </a:cubicBezTo>
                  <a:cubicBezTo>
                    <a:pt x="3" y="3"/>
                    <a:pt x="1"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58" name="Freeform 1563"/>
            <p:cNvSpPr/>
            <p:nvPr/>
          </p:nvSpPr>
          <p:spPr>
            <a:xfrm>
              <a:off x="10192581" y="3414015"/>
              <a:ext cx="34287" cy="4190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 h="15">
                  <a:moveTo>
                    <a:pt x="7" y="0"/>
                  </a:moveTo>
                  <a:cubicBezTo>
                    <a:pt x="7" y="0"/>
                    <a:pt x="6" y="1"/>
                    <a:pt x="6" y="1"/>
                  </a:cubicBezTo>
                  <a:cubicBezTo>
                    <a:pt x="4" y="4"/>
                    <a:pt x="4" y="8"/>
                    <a:pt x="5" y="11"/>
                  </a:cubicBezTo>
                  <a:cubicBezTo>
                    <a:pt x="7" y="10"/>
                    <a:pt x="12" y="4"/>
                    <a:pt x="8" y="2"/>
                  </a:cubicBezTo>
                  <a:cubicBezTo>
                    <a:pt x="8" y="2"/>
                    <a:pt x="8" y="2"/>
                    <a:pt x="8" y="2"/>
                  </a:cubicBezTo>
                  <a:cubicBezTo>
                    <a:pt x="7" y="1"/>
                    <a:pt x="7" y="1"/>
                    <a:pt x="6" y="1"/>
                  </a:cubicBezTo>
                  <a:cubicBezTo>
                    <a:pt x="3" y="2"/>
                    <a:pt x="0" y="9"/>
                    <a:pt x="1" y="11"/>
                  </a:cubicBezTo>
                  <a:cubicBezTo>
                    <a:pt x="4" y="15"/>
                    <a:pt x="10" y="10"/>
                    <a:pt x="10" y="6"/>
                  </a:cubicBezTo>
                  <a:cubicBezTo>
                    <a:pt x="11" y="3"/>
                    <a:pt x="9" y="1"/>
                    <a:pt x="8" y="2"/>
                  </a:cubicBezTo>
                  <a:cubicBezTo>
                    <a:pt x="7" y="2"/>
                    <a:pt x="6" y="3"/>
                    <a:pt x="6"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59" name="Freeform 1564"/>
            <p:cNvSpPr/>
            <p:nvPr/>
          </p:nvSpPr>
          <p:spPr>
            <a:xfrm>
              <a:off x="10021144" y="3446397"/>
              <a:ext cx="295253" cy="173342"/>
            </a:xfrm>
            <a:custGeom>
              <a:avLst/>
              <a:gdLst/>
              <a:ahLst/>
              <a:cxnLst>
                <a:cxn ang="0">
                  <a:pos x="2147483646" y="0"/>
                </a:cxn>
                <a:cxn ang="0">
                  <a:pos x="2147483646" y="2147483646"/>
                </a:cxn>
                <a:cxn ang="0">
                  <a:pos x="2147483646" y="2147483646"/>
                </a:cxn>
                <a:cxn ang="0">
                  <a:pos x="2147483646" y="2147483646"/>
                </a:cxn>
              </a:cxnLst>
              <a:pathLst>
                <a:path w="106" h="62">
                  <a:moveTo>
                    <a:pt x="12" y="0"/>
                  </a:moveTo>
                  <a:cubicBezTo>
                    <a:pt x="0" y="5"/>
                    <a:pt x="8" y="33"/>
                    <a:pt x="14" y="41"/>
                  </a:cubicBezTo>
                  <a:cubicBezTo>
                    <a:pt x="23" y="54"/>
                    <a:pt x="40" y="62"/>
                    <a:pt x="56" y="62"/>
                  </a:cubicBezTo>
                  <a:cubicBezTo>
                    <a:pt x="79" y="61"/>
                    <a:pt x="106" y="34"/>
                    <a:pt x="103" y="1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60" name="Freeform 1565"/>
            <p:cNvSpPr/>
            <p:nvPr/>
          </p:nvSpPr>
          <p:spPr>
            <a:xfrm>
              <a:off x="10329731" y="2876846"/>
              <a:ext cx="443832" cy="1053385"/>
            </a:xfrm>
            <a:custGeom>
              <a:avLst/>
              <a:gdLst/>
              <a:ahLst/>
              <a:cxnLst>
                <a:cxn ang="0">
                  <a:pos x="2147483646" y="2147483646"/>
                </a:cxn>
                <a:cxn ang="0">
                  <a:pos x="2147483646" y="2147483646"/>
                </a:cxn>
                <a:cxn ang="0">
                  <a:pos x="2147483646" y="0"/>
                </a:cxn>
                <a:cxn ang="0">
                  <a:pos x="2147483646" y="2147483646"/>
                </a:cxn>
                <a:cxn ang="0">
                  <a:pos x="0" y="2147483646"/>
                </a:cxn>
                <a:cxn ang="0">
                  <a:pos x="0" y="2147483646"/>
                </a:cxn>
              </a:cxnLst>
              <a:pathLst>
                <a:path w="159" h="377">
                  <a:moveTo>
                    <a:pt x="25" y="273"/>
                  </a:moveTo>
                  <a:cubicBezTo>
                    <a:pt x="25" y="273"/>
                    <a:pt x="55" y="195"/>
                    <a:pt x="60" y="170"/>
                  </a:cubicBezTo>
                  <a:cubicBezTo>
                    <a:pt x="65" y="146"/>
                    <a:pt x="103" y="0"/>
                    <a:pt x="131" y="0"/>
                  </a:cubicBezTo>
                  <a:cubicBezTo>
                    <a:pt x="159" y="0"/>
                    <a:pt x="127" y="144"/>
                    <a:pt x="97" y="219"/>
                  </a:cubicBezTo>
                  <a:cubicBezTo>
                    <a:pt x="66" y="293"/>
                    <a:pt x="6" y="361"/>
                    <a:pt x="0" y="377"/>
                  </a:cubicBezTo>
                  <a:cubicBezTo>
                    <a:pt x="0" y="377"/>
                    <a:pt x="0" y="377"/>
                    <a:pt x="0" y="37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61" name="Freeform 1566"/>
            <p:cNvSpPr/>
            <p:nvPr/>
          </p:nvSpPr>
          <p:spPr>
            <a:xfrm>
              <a:off x="9811609" y="2688265"/>
              <a:ext cx="438117" cy="841946"/>
            </a:xfrm>
            <a:custGeom>
              <a:avLst/>
              <a:gdLst/>
              <a:ahLst/>
              <a:cxnLst>
                <a:cxn ang="0">
                  <a:pos x="2147483646" y="2147483646"/>
                </a:cxn>
                <a:cxn ang="0">
                  <a:pos x="2147483646" y="2147483646"/>
                </a:cxn>
                <a:cxn ang="0">
                  <a:pos x="2147483646" y="2147483646"/>
                </a:cxn>
                <a:cxn ang="0">
                  <a:pos x="0" y="2147483646"/>
                </a:cxn>
              </a:cxnLst>
              <a:pathLst>
                <a:path w="157" h="302">
                  <a:moveTo>
                    <a:pt x="63" y="255"/>
                  </a:moveTo>
                  <a:cubicBezTo>
                    <a:pt x="63" y="255"/>
                    <a:pt x="81" y="158"/>
                    <a:pt x="108" y="104"/>
                  </a:cubicBezTo>
                  <a:cubicBezTo>
                    <a:pt x="134" y="51"/>
                    <a:pt x="157" y="9"/>
                    <a:pt x="140" y="5"/>
                  </a:cubicBezTo>
                  <a:cubicBezTo>
                    <a:pt x="123" y="0"/>
                    <a:pt x="4" y="109"/>
                    <a:pt x="0" y="30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62" name="Freeform 1567"/>
            <p:cNvSpPr/>
            <p:nvPr/>
          </p:nvSpPr>
          <p:spPr>
            <a:xfrm>
              <a:off x="9579217" y="1897750"/>
              <a:ext cx="1920096" cy="1381020"/>
            </a:xfrm>
            <a:custGeom>
              <a:avLst/>
              <a:gdLst/>
              <a:ahLst/>
              <a:cxnLst>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88" h="495">
                  <a:moveTo>
                    <a:pt x="253" y="75"/>
                  </a:moveTo>
                  <a:cubicBezTo>
                    <a:pt x="213" y="57"/>
                    <a:pt x="176" y="32"/>
                    <a:pt x="146" y="0"/>
                  </a:cubicBezTo>
                  <a:cubicBezTo>
                    <a:pt x="141" y="5"/>
                    <a:pt x="138" y="15"/>
                    <a:pt x="134" y="22"/>
                  </a:cubicBezTo>
                  <a:cubicBezTo>
                    <a:pt x="127" y="36"/>
                    <a:pt x="119" y="51"/>
                    <a:pt x="111" y="64"/>
                  </a:cubicBezTo>
                  <a:cubicBezTo>
                    <a:pt x="95" y="89"/>
                    <a:pt x="73" y="112"/>
                    <a:pt x="55" y="136"/>
                  </a:cubicBezTo>
                  <a:cubicBezTo>
                    <a:pt x="38" y="158"/>
                    <a:pt x="12" y="177"/>
                    <a:pt x="0" y="202"/>
                  </a:cubicBezTo>
                  <a:cubicBezTo>
                    <a:pt x="18" y="204"/>
                    <a:pt x="33" y="214"/>
                    <a:pt x="48" y="224"/>
                  </a:cubicBezTo>
                  <a:cubicBezTo>
                    <a:pt x="73" y="240"/>
                    <a:pt x="98" y="255"/>
                    <a:pt x="122" y="274"/>
                  </a:cubicBezTo>
                  <a:cubicBezTo>
                    <a:pt x="166" y="307"/>
                    <a:pt x="211" y="332"/>
                    <a:pt x="263" y="351"/>
                  </a:cubicBezTo>
                  <a:cubicBezTo>
                    <a:pt x="299" y="364"/>
                    <a:pt x="337" y="376"/>
                    <a:pt x="370" y="394"/>
                  </a:cubicBezTo>
                  <a:cubicBezTo>
                    <a:pt x="391" y="405"/>
                    <a:pt x="409" y="421"/>
                    <a:pt x="428" y="435"/>
                  </a:cubicBezTo>
                  <a:cubicBezTo>
                    <a:pt x="453" y="453"/>
                    <a:pt x="481" y="465"/>
                    <a:pt x="508" y="480"/>
                  </a:cubicBezTo>
                  <a:cubicBezTo>
                    <a:pt x="516" y="485"/>
                    <a:pt x="521" y="489"/>
                    <a:pt x="526" y="495"/>
                  </a:cubicBezTo>
                  <a:cubicBezTo>
                    <a:pt x="529" y="473"/>
                    <a:pt x="549" y="451"/>
                    <a:pt x="561" y="433"/>
                  </a:cubicBezTo>
                  <a:cubicBezTo>
                    <a:pt x="582" y="405"/>
                    <a:pt x="606" y="379"/>
                    <a:pt x="625" y="350"/>
                  </a:cubicBezTo>
                  <a:cubicBezTo>
                    <a:pt x="639" y="329"/>
                    <a:pt x="649" y="305"/>
                    <a:pt x="664" y="284"/>
                  </a:cubicBezTo>
                  <a:cubicBezTo>
                    <a:pt x="672" y="273"/>
                    <a:pt x="684" y="260"/>
                    <a:pt x="688" y="247"/>
                  </a:cubicBezTo>
                  <a:cubicBezTo>
                    <a:pt x="672" y="246"/>
                    <a:pt x="657" y="236"/>
                    <a:pt x="642" y="229"/>
                  </a:cubicBezTo>
                  <a:cubicBezTo>
                    <a:pt x="622" y="218"/>
                    <a:pt x="600" y="209"/>
                    <a:pt x="579" y="199"/>
                  </a:cubicBezTo>
                  <a:cubicBezTo>
                    <a:pt x="542" y="179"/>
                    <a:pt x="504" y="166"/>
                    <a:pt x="463" y="153"/>
                  </a:cubicBezTo>
                  <a:cubicBezTo>
                    <a:pt x="425" y="141"/>
                    <a:pt x="383" y="136"/>
                    <a:pt x="345" y="122"/>
                  </a:cubicBezTo>
                  <a:cubicBezTo>
                    <a:pt x="313" y="110"/>
                    <a:pt x="284" y="89"/>
                    <a:pt x="253" y="75"/>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4063" name="Freeform 1568"/>
            <p:cNvSpPr/>
            <p:nvPr/>
          </p:nvSpPr>
          <p:spPr>
            <a:xfrm>
              <a:off x="9904947" y="2168240"/>
              <a:ext cx="160008" cy="255251"/>
            </a:xfrm>
            <a:custGeom>
              <a:avLst/>
              <a:gdLst/>
              <a:ahLst/>
              <a:cxnLst>
                <a:cxn ang="0">
                  <a:pos x="2147483646" y="0"/>
                </a:cxn>
                <a:cxn ang="0">
                  <a:pos x="2147483646" y="2147483646"/>
                </a:cxn>
                <a:cxn ang="0">
                  <a:pos x="0" y="2147483646"/>
                </a:cxn>
              </a:cxnLst>
              <a:pathLst>
                <a:path w="57" h="91">
                  <a:moveTo>
                    <a:pt x="57" y="0"/>
                  </a:moveTo>
                  <a:cubicBezTo>
                    <a:pt x="44" y="8"/>
                    <a:pt x="32" y="33"/>
                    <a:pt x="25" y="46"/>
                  </a:cubicBezTo>
                  <a:cubicBezTo>
                    <a:pt x="18" y="58"/>
                    <a:pt x="0" y="81"/>
                    <a:pt x="0" y="91"/>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4064" name="Freeform 1569"/>
            <p:cNvSpPr/>
            <p:nvPr/>
          </p:nvSpPr>
          <p:spPr>
            <a:xfrm>
              <a:off x="10045907" y="2250148"/>
              <a:ext cx="146674" cy="266680"/>
            </a:xfrm>
            <a:custGeom>
              <a:avLst/>
              <a:gdLst/>
              <a:ahLst/>
              <a:cxnLst>
                <a:cxn ang="0">
                  <a:pos x="2147483646" y="0"/>
                </a:cxn>
                <a:cxn ang="0">
                  <a:pos x="2147483646" y="2147483646"/>
                </a:cxn>
                <a:cxn ang="0">
                  <a:pos x="2147483646" y="2147483646"/>
                </a:cxn>
                <a:cxn ang="0">
                  <a:pos x="2147483646" y="2147483646"/>
                </a:cxn>
              </a:cxnLst>
              <a:pathLst>
                <a:path w="53" h="96">
                  <a:moveTo>
                    <a:pt x="53" y="0"/>
                  </a:moveTo>
                  <a:cubicBezTo>
                    <a:pt x="45" y="20"/>
                    <a:pt x="35" y="39"/>
                    <a:pt x="25" y="58"/>
                  </a:cubicBezTo>
                  <a:cubicBezTo>
                    <a:pt x="20" y="67"/>
                    <a:pt x="14" y="75"/>
                    <a:pt x="8" y="83"/>
                  </a:cubicBezTo>
                  <a:cubicBezTo>
                    <a:pt x="7" y="85"/>
                    <a:pt x="0" y="96"/>
                    <a:pt x="3" y="92"/>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4065" name="Freeform 1570"/>
            <p:cNvSpPr/>
            <p:nvPr/>
          </p:nvSpPr>
          <p:spPr>
            <a:xfrm>
              <a:off x="9983047" y="2280626"/>
              <a:ext cx="156198" cy="97148"/>
            </a:xfrm>
            <a:custGeom>
              <a:avLst/>
              <a:gdLst/>
              <a:ahLst/>
              <a:cxnLst>
                <a:cxn ang="0">
                  <a:pos x="0" y="0"/>
                </a:cxn>
                <a:cxn ang="0">
                  <a:pos x="2147483646" y="2147483646"/>
                </a:cxn>
              </a:cxnLst>
              <a:pathLst>
                <a:path w="56" h="35">
                  <a:moveTo>
                    <a:pt x="0" y="0"/>
                  </a:moveTo>
                  <a:cubicBezTo>
                    <a:pt x="9" y="12"/>
                    <a:pt x="45" y="31"/>
                    <a:pt x="56" y="35"/>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4066" name="Freeform 1571"/>
            <p:cNvSpPr/>
            <p:nvPr/>
          </p:nvSpPr>
          <p:spPr>
            <a:xfrm>
              <a:off x="10192581" y="2316818"/>
              <a:ext cx="285729" cy="251441"/>
            </a:xfrm>
            <a:custGeom>
              <a:avLst/>
              <a:gdLst/>
              <a:ahLst/>
              <a:cxnLst>
                <a:cxn ang="0">
                  <a:pos x="2147483646" y="2147483646"/>
                </a:cxn>
                <a:cxn ang="0">
                  <a:pos x="2147483646" y="0"/>
                </a:cxn>
                <a:cxn ang="0">
                  <a:pos x="0" y="2147483646"/>
                </a:cxn>
                <a:cxn ang="0">
                  <a:pos x="2147483646" y="2147483646"/>
                </a:cxn>
              </a:cxnLst>
              <a:pathLst>
                <a:path w="102" h="90">
                  <a:moveTo>
                    <a:pt x="102" y="24"/>
                  </a:moveTo>
                  <a:cubicBezTo>
                    <a:pt x="78" y="14"/>
                    <a:pt x="50" y="0"/>
                    <a:pt x="24" y="0"/>
                  </a:cubicBezTo>
                  <a:cubicBezTo>
                    <a:pt x="15" y="26"/>
                    <a:pt x="4" y="53"/>
                    <a:pt x="0" y="80"/>
                  </a:cubicBezTo>
                  <a:cubicBezTo>
                    <a:pt x="17" y="79"/>
                    <a:pt x="38" y="85"/>
                    <a:pt x="53" y="90"/>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4067" name="Freeform 1572"/>
            <p:cNvSpPr/>
            <p:nvPr/>
          </p:nvSpPr>
          <p:spPr>
            <a:xfrm>
              <a:off x="10213534" y="2423490"/>
              <a:ext cx="165723" cy="66670"/>
            </a:xfrm>
            <a:custGeom>
              <a:avLst/>
              <a:gdLst/>
              <a:ahLst/>
              <a:cxnLst>
                <a:cxn ang="0">
                  <a:pos x="2147483646" y="2147483646"/>
                </a:cxn>
                <a:cxn ang="0">
                  <a:pos x="0" y="2147483646"/>
                </a:cxn>
              </a:cxnLst>
              <a:pathLst>
                <a:path w="60" h="24">
                  <a:moveTo>
                    <a:pt x="60" y="24"/>
                  </a:moveTo>
                  <a:cubicBezTo>
                    <a:pt x="49" y="20"/>
                    <a:pt x="4" y="0"/>
                    <a:pt x="0" y="7"/>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4068" name="Freeform 1573"/>
            <p:cNvSpPr/>
            <p:nvPr/>
          </p:nvSpPr>
          <p:spPr>
            <a:xfrm>
              <a:off x="10407830" y="2394917"/>
              <a:ext cx="148579" cy="323825"/>
            </a:xfrm>
            <a:custGeom>
              <a:avLst/>
              <a:gdLst/>
              <a:ahLst/>
              <a:cxnLst>
                <a:cxn ang="0">
                  <a:pos x="2147483646" y="0"/>
                </a:cxn>
                <a:cxn ang="0">
                  <a:pos x="2147483646" y="2147483646"/>
                </a:cxn>
                <a:cxn ang="0">
                  <a:pos x="0" y="2147483646"/>
                </a:cxn>
                <a:cxn ang="0">
                  <a:pos x="2147483646" y="2147483646"/>
                </a:cxn>
              </a:cxnLst>
              <a:pathLst>
                <a:path w="53" h="116">
                  <a:moveTo>
                    <a:pt x="53" y="0"/>
                  </a:moveTo>
                  <a:cubicBezTo>
                    <a:pt x="41" y="8"/>
                    <a:pt x="37" y="29"/>
                    <a:pt x="30" y="41"/>
                  </a:cubicBezTo>
                  <a:cubicBezTo>
                    <a:pt x="22" y="59"/>
                    <a:pt x="8" y="75"/>
                    <a:pt x="0" y="93"/>
                  </a:cubicBezTo>
                  <a:cubicBezTo>
                    <a:pt x="13" y="99"/>
                    <a:pt x="25" y="108"/>
                    <a:pt x="38" y="116"/>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4069" name="Freeform 1574"/>
            <p:cNvSpPr/>
            <p:nvPr/>
          </p:nvSpPr>
          <p:spPr>
            <a:xfrm>
              <a:off x="10653556" y="2556830"/>
              <a:ext cx="139055" cy="272394"/>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Lst>
              <a:pathLst>
                <a:path w="50" h="98">
                  <a:moveTo>
                    <a:pt x="49" y="0"/>
                  </a:moveTo>
                  <a:cubicBezTo>
                    <a:pt x="38" y="7"/>
                    <a:pt x="29" y="24"/>
                    <a:pt x="21" y="35"/>
                  </a:cubicBezTo>
                  <a:cubicBezTo>
                    <a:pt x="14" y="46"/>
                    <a:pt x="4" y="61"/>
                    <a:pt x="0" y="74"/>
                  </a:cubicBezTo>
                  <a:cubicBezTo>
                    <a:pt x="9" y="76"/>
                    <a:pt x="18" y="81"/>
                    <a:pt x="27" y="85"/>
                  </a:cubicBezTo>
                  <a:cubicBezTo>
                    <a:pt x="31" y="87"/>
                    <a:pt x="36" y="90"/>
                    <a:pt x="41" y="92"/>
                  </a:cubicBezTo>
                  <a:cubicBezTo>
                    <a:pt x="43" y="93"/>
                    <a:pt x="50" y="98"/>
                    <a:pt x="47" y="94"/>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4070" name="Freeform 1575"/>
            <p:cNvSpPr/>
            <p:nvPr/>
          </p:nvSpPr>
          <p:spPr>
            <a:xfrm>
              <a:off x="10868805" y="2667312"/>
              <a:ext cx="300967" cy="245726"/>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8" h="88">
                  <a:moveTo>
                    <a:pt x="29" y="80"/>
                  </a:moveTo>
                  <a:cubicBezTo>
                    <a:pt x="52" y="88"/>
                    <a:pt x="89" y="80"/>
                    <a:pt x="99" y="54"/>
                  </a:cubicBezTo>
                  <a:cubicBezTo>
                    <a:pt x="108" y="33"/>
                    <a:pt x="80" y="0"/>
                    <a:pt x="58" y="3"/>
                  </a:cubicBezTo>
                  <a:cubicBezTo>
                    <a:pt x="35" y="6"/>
                    <a:pt x="0" y="38"/>
                    <a:pt x="9" y="63"/>
                  </a:cubicBezTo>
                  <a:cubicBezTo>
                    <a:pt x="12" y="72"/>
                    <a:pt x="21" y="77"/>
                    <a:pt x="29" y="80"/>
                  </a:cubicBezTo>
                  <a:close/>
                </a:path>
              </a:pathLst>
            </a:custGeom>
            <a:noFill/>
            <a:ln w="26988" cap="rnd" cmpd="sng">
              <a:solidFill>
                <a:srgbClr val="CF0000"/>
              </a:solidFill>
              <a:prstDash val="solid"/>
              <a:round/>
              <a:headEnd type="none" w="med" len="med"/>
              <a:tailEnd type="none" w="med" len="med"/>
            </a:ln>
          </p:spPr>
          <p:txBody>
            <a:bodyPr/>
            <a:p>
              <a:endParaRPr lang="en-US"/>
            </a:p>
          </p:txBody>
        </p:sp>
        <p:sp>
          <p:nvSpPr>
            <p:cNvPr id="4071" name="Freeform 1576"/>
            <p:cNvSpPr/>
            <p:nvPr/>
          </p:nvSpPr>
          <p:spPr>
            <a:xfrm>
              <a:off x="9541120" y="2305389"/>
              <a:ext cx="120006" cy="118101"/>
            </a:xfrm>
            <a:custGeom>
              <a:avLst/>
              <a:gdLst/>
              <a:ahLst/>
              <a:cxnLst>
                <a:cxn ang="0">
                  <a:pos x="2147483646" y="0"/>
                </a:cxn>
                <a:cxn ang="0">
                  <a:pos x="0" y="2147483646"/>
                </a:cxn>
              </a:cxnLst>
              <a:pathLst>
                <a:path w="43" h="42">
                  <a:moveTo>
                    <a:pt x="43" y="0"/>
                  </a:moveTo>
                  <a:cubicBezTo>
                    <a:pt x="28" y="13"/>
                    <a:pt x="14" y="27"/>
                    <a:pt x="0" y="4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72" name="Freeform 1577"/>
            <p:cNvSpPr/>
            <p:nvPr/>
          </p:nvSpPr>
          <p:spPr>
            <a:xfrm>
              <a:off x="9520166" y="2335867"/>
              <a:ext cx="59051" cy="55241"/>
            </a:xfrm>
            <a:custGeom>
              <a:avLst/>
              <a:gdLst/>
              <a:ahLst/>
              <a:cxnLst>
                <a:cxn ang="0">
                  <a:pos x="2147483646" y="0"/>
                </a:cxn>
                <a:cxn ang="0">
                  <a:pos x="0" y="2147483646"/>
                </a:cxn>
              </a:cxnLst>
              <a:pathLst>
                <a:path w="21" h="20">
                  <a:moveTo>
                    <a:pt x="21" y="0"/>
                  </a:moveTo>
                  <a:cubicBezTo>
                    <a:pt x="14" y="6"/>
                    <a:pt x="3" y="14"/>
                    <a:pt x="0" y="2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73" name="Freeform 1578"/>
            <p:cNvSpPr/>
            <p:nvPr/>
          </p:nvSpPr>
          <p:spPr>
            <a:xfrm>
              <a:off x="11445977" y="2600642"/>
              <a:ext cx="97148" cy="160008"/>
            </a:xfrm>
            <a:custGeom>
              <a:avLst/>
              <a:gdLst/>
              <a:ahLst/>
              <a:cxnLst>
                <a:cxn ang="0">
                  <a:pos x="2147483646" y="0"/>
                </a:cxn>
                <a:cxn ang="0">
                  <a:pos x="0" y="2147483646"/>
                </a:cxn>
              </a:cxnLst>
              <a:pathLst>
                <a:path w="35" h="57">
                  <a:moveTo>
                    <a:pt x="35" y="0"/>
                  </a:moveTo>
                  <a:cubicBezTo>
                    <a:pt x="20" y="17"/>
                    <a:pt x="14" y="40"/>
                    <a:pt x="0" y="5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74" name="Freeform 1579"/>
            <p:cNvSpPr/>
            <p:nvPr/>
          </p:nvSpPr>
          <p:spPr>
            <a:xfrm>
              <a:off x="11453597" y="2667312"/>
              <a:ext cx="114291" cy="167627"/>
            </a:xfrm>
            <a:custGeom>
              <a:avLst/>
              <a:gdLst/>
              <a:ahLst/>
              <a:cxnLst>
                <a:cxn ang="0">
                  <a:pos x="2147483646" y="0"/>
                </a:cxn>
                <a:cxn ang="0">
                  <a:pos x="2147483646" y="2147483646"/>
                </a:cxn>
                <a:cxn ang="0">
                  <a:pos x="2147483646" y="2147483646"/>
                </a:cxn>
                <a:cxn ang="0">
                  <a:pos x="2147483646" y="2147483646"/>
                </a:cxn>
              </a:cxnLst>
              <a:pathLst>
                <a:path w="41" h="60">
                  <a:moveTo>
                    <a:pt x="41" y="0"/>
                  </a:moveTo>
                  <a:cubicBezTo>
                    <a:pt x="36" y="12"/>
                    <a:pt x="28" y="22"/>
                    <a:pt x="20" y="33"/>
                  </a:cubicBezTo>
                  <a:cubicBezTo>
                    <a:pt x="17" y="38"/>
                    <a:pt x="13" y="44"/>
                    <a:pt x="9" y="48"/>
                  </a:cubicBezTo>
                  <a:cubicBezTo>
                    <a:pt x="7" y="50"/>
                    <a:pt x="0" y="60"/>
                    <a:pt x="2" y="5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75" name="Freeform 1580"/>
            <p:cNvSpPr/>
            <p:nvPr/>
          </p:nvSpPr>
          <p:spPr>
            <a:xfrm>
              <a:off x="10864996" y="3234958"/>
              <a:ext cx="220963" cy="116196"/>
            </a:xfrm>
            <a:custGeom>
              <a:avLst/>
              <a:gdLst/>
              <a:ahLst/>
              <a:cxnLst>
                <a:cxn ang="0">
                  <a:pos x="0" y="0"/>
                </a:cxn>
                <a:cxn ang="0">
                  <a:pos x="2147483646" y="2147483646"/>
                </a:cxn>
              </a:cxnLst>
              <a:pathLst>
                <a:path w="79" h="42">
                  <a:moveTo>
                    <a:pt x="0" y="0"/>
                  </a:moveTo>
                  <a:cubicBezTo>
                    <a:pt x="23" y="14"/>
                    <a:pt x="49" y="42"/>
                    <a:pt x="79" y="39"/>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76" name="Freeform 1581"/>
            <p:cNvSpPr/>
            <p:nvPr/>
          </p:nvSpPr>
          <p:spPr>
            <a:xfrm>
              <a:off x="10863091" y="3320677"/>
              <a:ext cx="120006" cy="64765"/>
            </a:xfrm>
            <a:custGeom>
              <a:avLst/>
              <a:gdLst/>
              <a:ahLst/>
              <a:cxnLst>
                <a:cxn ang="0">
                  <a:pos x="2147483646" y="0"/>
                </a:cxn>
                <a:cxn ang="0">
                  <a:pos x="2147483646" y="2147483646"/>
                </a:cxn>
              </a:cxnLst>
              <a:pathLst>
                <a:path w="43" h="23">
                  <a:moveTo>
                    <a:pt x="2" y="0"/>
                  </a:moveTo>
                  <a:cubicBezTo>
                    <a:pt x="0" y="6"/>
                    <a:pt x="35" y="21"/>
                    <a:pt x="43" y="2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77" name="Freeform 1582"/>
            <p:cNvSpPr/>
            <p:nvPr/>
          </p:nvSpPr>
          <p:spPr>
            <a:xfrm>
              <a:off x="6657165" y="3762603"/>
              <a:ext cx="1064815" cy="18191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2" h="652">
                  <a:moveTo>
                    <a:pt x="216" y="336"/>
                  </a:moveTo>
                  <a:cubicBezTo>
                    <a:pt x="237" y="297"/>
                    <a:pt x="257" y="247"/>
                    <a:pt x="291" y="216"/>
                  </a:cubicBezTo>
                  <a:cubicBezTo>
                    <a:pt x="323" y="187"/>
                    <a:pt x="355" y="149"/>
                    <a:pt x="372" y="109"/>
                  </a:cubicBezTo>
                  <a:cubicBezTo>
                    <a:pt x="380" y="90"/>
                    <a:pt x="382" y="69"/>
                    <a:pt x="374" y="49"/>
                  </a:cubicBezTo>
                  <a:cubicBezTo>
                    <a:pt x="364" y="26"/>
                    <a:pt x="341" y="19"/>
                    <a:pt x="318" y="12"/>
                  </a:cubicBezTo>
                  <a:cubicBezTo>
                    <a:pt x="278" y="0"/>
                    <a:pt x="240" y="12"/>
                    <a:pt x="203" y="27"/>
                  </a:cubicBezTo>
                  <a:cubicBezTo>
                    <a:pt x="166" y="42"/>
                    <a:pt x="121" y="72"/>
                    <a:pt x="99" y="106"/>
                  </a:cubicBezTo>
                  <a:cubicBezTo>
                    <a:pt x="84" y="130"/>
                    <a:pt x="108" y="139"/>
                    <a:pt x="127" y="126"/>
                  </a:cubicBezTo>
                  <a:cubicBezTo>
                    <a:pt x="99" y="150"/>
                    <a:pt x="70" y="175"/>
                    <a:pt x="50" y="206"/>
                  </a:cubicBezTo>
                  <a:cubicBezTo>
                    <a:pt x="39" y="222"/>
                    <a:pt x="27" y="244"/>
                    <a:pt x="33" y="264"/>
                  </a:cubicBezTo>
                  <a:cubicBezTo>
                    <a:pt x="36" y="276"/>
                    <a:pt x="50" y="283"/>
                    <a:pt x="62" y="275"/>
                  </a:cubicBezTo>
                  <a:cubicBezTo>
                    <a:pt x="45" y="302"/>
                    <a:pt x="21" y="326"/>
                    <a:pt x="12" y="358"/>
                  </a:cubicBezTo>
                  <a:cubicBezTo>
                    <a:pt x="5" y="382"/>
                    <a:pt x="0" y="423"/>
                    <a:pt x="36" y="411"/>
                  </a:cubicBezTo>
                  <a:cubicBezTo>
                    <a:pt x="30" y="430"/>
                    <a:pt x="23" y="447"/>
                    <a:pt x="22" y="468"/>
                  </a:cubicBezTo>
                  <a:cubicBezTo>
                    <a:pt x="21" y="483"/>
                    <a:pt x="21" y="527"/>
                    <a:pt x="43" y="529"/>
                  </a:cubicBezTo>
                  <a:cubicBezTo>
                    <a:pt x="37" y="553"/>
                    <a:pt x="30" y="579"/>
                    <a:pt x="40" y="604"/>
                  </a:cubicBezTo>
                  <a:cubicBezTo>
                    <a:pt x="46" y="618"/>
                    <a:pt x="57" y="629"/>
                    <a:pt x="67" y="639"/>
                  </a:cubicBezTo>
                  <a:cubicBezTo>
                    <a:pt x="81" y="652"/>
                    <a:pt x="82" y="651"/>
                    <a:pt x="90" y="637"/>
                  </a:cubicBezTo>
                  <a:cubicBezTo>
                    <a:pt x="101" y="615"/>
                    <a:pt x="114" y="595"/>
                    <a:pt x="124" y="572"/>
                  </a:cubicBezTo>
                  <a:cubicBezTo>
                    <a:pt x="140" y="534"/>
                    <a:pt x="149" y="492"/>
                    <a:pt x="162" y="453"/>
                  </a:cubicBezTo>
                  <a:cubicBezTo>
                    <a:pt x="175" y="411"/>
                    <a:pt x="196" y="375"/>
                    <a:pt x="216" y="336"/>
                  </a:cubicBezTo>
                  <a:close/>
                </a:path>
              </a:pathLst>
            </a:custGeom>
            <a:solidFill>
              <a:srgbClr val="B5C47A"/>
            </a:solidFill>
            <a:ln w="15875" cap="rnd" cmpd="sng">
              <a:solidFill>
                <a:srgbClr val="000000"/>
              </a:solidFill>
              <a:prstDash val="solid"/>
              <a:round/>
              <a:headEnd type="none" w="med" len="med"/>
              <a:tailEnd type="none" w="med" len="med"/>
            </a:ln>
          </p:spPr>
          <p:txBody>
            <a:bodyPr/>
            <a:p>
              <a:endParaRPr lang="en-US"/>
            </a:p>
          </p:txBody>
        </p:sp>
        <p:sp>
          <p:nvSpPr>
            <p:cNvPr id="4078" name="Freeform 1583"/>
            <p:cNvSpPr/>
            <p:nvPr/>
          </p:nvSpPr>
          <p:spPr>
            <a:xfrm>
              <a:off x="7230527" y="4275009"/>
              <a:ext cx="310492" cy="2381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11" h="85">
                  <a:moveTo>
                    <a:pt x="87" y="18"/>
                  </a:moveTo>
                  <a:cubicBezTo>
                    <a:pt x="89" y="20"/>
                    <a:pt x="91" y="21"/>
                    <a:pt x="93" y="23"/>
                  </a:cubicBezTo>
                  <a:cubicBezTo>
                    <a:pt x="98" y="28"/>
                    <a:pt x="105" y="32"/>
                    <a:pt x="111" y="35"/>
                  </a:cubicBezTo>
                  <a:cubicBezTo>
                    <a:pt x="93" y="35"/>
                    <a:pt x="72" y="46"/>
                    <a:pt x="59" y="58"/>
                  </a:cubicBezTo>
                  <a:cubicBezTo>
                    <a:pt x="50" y="67"/>
                    <a:pt x="37" y="80"/>
                    <a:pt x="24" y="83"/>
                  </a:cubicBezTo>
                  <a:cubicBezTo>
                    <a:pt x="16" y="85"/>
                    <a:pt x="9" y="81"/>
                    <a:pt x="5" y="73"/>
                  </a:cubicBezTo>
                  <a:cubicBezTo>
                    <a:pt x="0" y="59"/>
                    <a:pt x="11" y="45"/>
                    <a:pt x="18" y="34"/>
                  </a:cubicBezTo>
                  <a:cubicBezTo>
                    <a:pt x="28" y="21"/>
                    <a:pt x="39" y="10"/>
                    <a:pt x="55" y="7"/>
                  </a:cubicBezTo>
                  <a:cubicBezTo>
                    <a:pt x="63" y="6"/>
                    <a:pt x="64" y="4"/>
                    <a:pt x="69" y="4"/>
                  </a:cubicBezTo>
                  <a:cubicBezTo>
                    <a:pt x="73" y="0"/>
                    <a:pt x="73" y="0"/>
                    <a:pt x="73" y="0"/>
                  </a:cubicBezTo>
                  <a:cubicBezTo>
                    <a:pt x="77" y="7"/>
                    <a:pt x="82" y="13"/>
                    <a:pt x="87" y="18"/>
                  </a:cubicBezTo>
                  <a:close/>
                </a:path>
              </a:pathLst>
            </a:custGeom>
            <a:solidFill>
              <a:srgbClr val="FFE07A"/>
            </a:solidFill>
            <a:ln w="9525">
              <a:noFill/>
            </a:ln>
          </p:spPr>
          <p:txBody>
            <a:bodyPr/>
            <a:p>
              <a:endParaRPr lang="en-US"/>
            </a:p>
          </p:txBody>
        </p:sp>
        <p:sp>
          <p:nvSpPr>
            <p:cNvPr id="4079" name="Freeform 1584"/>
            <p:cNvSpPr/>
            <p:nvPr/>
          </p:nvSpPr>
          <p:spPr>
            <a:xfrm>
              <a:off x="6761932" y="5635075"/>
              <a:ext cx="1160058" cy="9638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6" h="345">
                  <a:moveTo>
                    <a:pt x="245" y="153"/>
                  </a:moveTo>
                  <a:cubicBezTo>
                    <a:pt x="242" y="177"/>
                    <a:pt x="228" y="206"/>
                    <a:pt x="219" y="229"/>
                  </a:cubicBezTo>
                  <a:cubicBezTo>
                    <a:pt x="213" y="242"/>
                    <a:pt x="209" y="254"/>
                    <a:pt x="205" y="267"/>
                  </a:cubicBezTo>
                  <a:cubicBezTo>
                    <a:pt x="203" y="274"/>
                    <a:pt x="193" y="299"/>
                    <a:pt x="195" y="305"/>
                  </a:cubicBezTo>
                  <a:cubicBezTo>
                    <a:pt x="199" y="320"/>
                    <a:pt x="251" y="329"/>
                    <a:pt x="237" y="345"/>
                  </a:cubicBezTo>
                  <a:cubicBezTo>
                    <a:pt x="216" y="339"/>
                    <a:pt x="186" y="344"/>
                    <a:pt x="165" y="337"/>
                  </a:cubicBezTo>
                  <a:cubicBezTo>
                    <a:pt x="146" y="330"/>
                    <a:pt x="156" y="317"/>
                    <a:pt x="161" y="299"/>
                  </a:cubicBezTo>
                  <a:cubicBezTo>
                    <a:pt x="166" y="281"/>
                    <a:pt x="171" y="263"/>
                    <a:pt x="173" y="245"/>
                  </a:cubicBezTo>
                  <a:cubicBezTo>
                    <a:pt x="177" y="208"/>
                    <a:pt x="187" y="190"/>
                    <a:pt x="149" y="173"/>
                  </a:cubicBezTo>
                  <a:cubicBezTo>
                    <a:pt x="120" y="161"/>
                    <a:pt x="89" y="157"/>
                    <a:pt x="61" y="145"/>
                  </a:cubicBezTo>
                  <a:cubicBezTo>
                    <a:pt x="27" y="130"/>
                    <a:pt x="12" y="91"/>
                    <a:pt x="5" y="57"/>
                  </a:cubicBezTo>
                  <a:cubicBezTo>
                    <a:pt x="1" y="38"/>
                    <a:pt x="0" y="19"/>
                    <a:pt x="0" y="0"/>
                  </a:cubicBezTo>
                  <a:cubicBezTo>
                    <a:pt x="0" y="0"/>
                    <a:pt x="169" y="79"/>
                    <a:pt x="374" y="43"/>
                  </a:cubicBezTo>
                  <a:cubicBezTo>
                    <a:pt x="371" y="53"/>
                    <a:pt x="369" y="63"/>
                    <a:pt x="366" y="72"/>
                  </a:cubicBezTo>
                  <a:cubicBezTo>
                    <a:pt x="364" y="77"/>
                    <a:pt x="353" y="100"/>
                    <a:pt x="355" y="104"/>
                  </a:cubicBezTo>
                  <a:cubicBezTo>
                    <a:pt x="359" y="113"/>
                    <a:pt x="396" y="109"/>
                    <a:pt x="406" y="124"/>
                  </a:cubicBezTo>
                  <a:cubicBezTo>
                    <a:pt x="416" y="141"/>
                    <a:pt x="404" y="162"/>
                    <a:pt x="397" y="177"/>
                  </a:cubicBezTo>
                  <a:cubicBezTo>
                    <a:pt x="382" y="210"/>
                    <a:pt x="377" y="247"/>
                    <a:pt x="364" y="278"/>
                  </a:cubicBezTo>
                  <a:cubicBezTo>
                    <a:pt x="376" y="287"/>
                    <a:pt x="392" y="297"/>
                    <a:pt x="401" y="309"/>
                  </a:cubicBezTo>
                  <a:cubicBezTo>
                    <a:pt x="389" y="309"/>
                    <a:pt x="379" y="308"/>
                    <a:pt x="368" y="307"/>
                  </a:cubicBezTo>
                  <a:cubicBezTo>
                    <a:pt x="359" y="305"/>
                    <a:pt x="344" y="307"/>
                    <a:pt x="335" y="305"/>
                  </a:cubicBezTo>
                  <a:cubicBezTo>
                    <a:pt x="316" y="299"/>
                    <a:pt x="322" y="268"/>
                    <a:pt x="323" y="249"/>
                  </a:cubicBezTo>
                  <a:cubicBezTo>
                    <a:pt x="324" y="228"/>
                    <a:pt x="332" y="204"/>
                    <a:pt x="327" y="183"/>
                  </a:cubicBezTo>
                  <a:cubicBezTo>
                    <a:pt x="324" y="166"/>
                    <a:pt x="325" y="168"/>
                    <a:pt x="307" y="165"/>
                  </a:cubicBezTo>
                  <a:cubicBezTo>
                    <a:pt x="296" y="163"/>
                    <a:pt x="254" y="159"/>
                    <a:pt x="245" y="153"/>
                  </a:cubicBezTo>
                  <a:close/>
                </a:path>
              </a:pathLst>
            </a:custGeom>
            <a:solidFill>
              <a:srgbClr val="D99657"/>
            </a:solidFill>
            <a:ln w="9525">
              <a:noFill/>
            </a:ln>
          </p:spPr>
          <p:txBody>
            <a:bodyPr/>
            <a:p>
              <a:endParaRPr lang="en-US"/>
            </a:p>
          </p:txBody>
        </p:sp>
        <p:sp>
          <p:nvSpPr>
            <p:cNvPr id="4080" name="Freeform 1585"/>
            <p:cNvSpPr>
              <a:spLocks noEditPoints="1"/>
            </p:cNvSpPr>
            <p:nvPr/>
          </p:nvSpPr>
          <p:spPr>
            <a:xfrm>
              <a:off x="6954323" y="3884514"/>
              <a:ext cx="1211489" cy="8876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4" h="318">
                  <a:moveTo>
                    <a:pt x="172" y="140"/>
                  </a:moveTo>
                  <a:cubicBezTo>
                    <a:pt x="168" y="144"/>
                    <a:pt x="168" y="144"/>
                    <a:pt x="168" y="144"/>
                  </a:cubicBezTo>
                  <a:cubicBezTo>
                    <a:pt x="163" y="144"/>
                    <a:pt x="162" y="146"/>
                    <a:pt x="154" y="147"/>
                  </a:cubicBezTo>
                  <a:cubicBezTo>
                    <a:pt x="138" y="150"/>
                    <a:pt x="127" y="161"/>
                    <a:pt x="117" y="174"/>
                  </a:cubicBezTo>
                  <a:cubicBezTo>
                    <a:pt x="110" y="185"/>
                    <a:pt x="99" y="199"/>
                    <a:pt x="104" y="213"/>
                  </a:cubicBezTo>
                  <a:cubicBezTo>
                    <a:pt x="108" y="221"/>
                    <a:pt x="115" y="225"/>
                    <a:pt x="123" y="223"/>
                  </a:cubicBezTo>
                  <a:cubicBezTo>
                    <a:pt x="136" y="220"/>
                    <a:pt x="149" y="207"/>
                    <a:pt x="158" y="198"/>
                  </a:cubicBezTo>
                  <a:cubicBezTo>
                    <a:pt x="171" y="186"/>
                    <a:pt x="192" y="175"/>
                    <a:pt x="210" y="175"/>
                  </a:cubicBezTo>
                  <a:cubicBezTo>
                    <a:pt x="204" y="172"/>
                    <a:pt x="197" y="168"/>
                    <a:pt x="192" y="163"/>
                  </a:cubicBezTo>
                  <a:cubicBezTo>
                    <a:pt x="190" y="161"/>
                    <a:pt x="188" y="160"/>
                    <a:pt x="186" y="158"/>
                  </a:cubicBezTo>
                  <a:cubicBezTo>
                    <a:pt x="181" y="153"/>
                    <a:pt x="176" y="147"/>
                    <a:pt x="172" y="140"/>
                  </a:cubicBezTo>
                  <a:close/>
                  <a:moveTo>
                    <a:pt x="426" y="186"/>
                  </a:moveTo>
                  <a:cubicBezTo>
                    <a:pt x="434" y="227"/>
                    <a:pt x="432" y="266"/>
                    <a:pt x="424" y="305"/>
                  </a:cubicBezTo>
                  <a:cubicBezTo>
                    <a:pt x="424" y="305"/>
                    <a:pt x="332" y="318"/>
                    <a:pt x="231" y="318"/>
                  </a:cubicBezTo>
                  <a:cubicBezTo>
                    <a:pt x="130" y="318"/>
                    <a:pt x="0" y="237"/>
                    <a:pt x="0" y="237"/>
                  </a:cubicBezTo>
                  <a:cubicBezTo>
                    <a:pt x="4" y="229"/>
                    <a:pt x="8" y="221"/>
                    <a:pt x="12" y="214"/>
                  </a:cubicBezTo>
                  <a:cubicBezTo>
                    <a:pt x="34" y="178"/>
                    <a:pt x="57" y="143"/>
                    <a:pt x="76" y="106"/>
                  </a:cubicBezTo>
                  <a:cubicBezTo>
                    <a:pt x="92" y="73"/>
                    <a:pt x="106" y="43"/>
                    <a:pt x="139" y="23"/>
                  </a:cubicBezTo>
                  <a:cubicBezTo>
                    <a:pt x="175" y="0"/>
                    <a:pt x="210" y="0"/>
                    <a:pt x="252" y="0"/>
                  </a:cubicBezTo>
                  <a:cubicBezTo>
                    <a:pt x="289" y="0"/>
                    <a:pt x="325" y="10"/>
                    <a:pt x="355" y="33"/>
                  </a:cubicBezTo>
                  <a:cubicBezTo>
                    <a:pt x="372" y="46"/>
                    <a:pt x="385" y="58"/>
                    <a:pt x="396" y="76"/>
                  </a:cubicBezTo>
                  <a:cubicBezTo>
                    <a:pt x="417" y="110"/>
                    <a:pt x="418" y="147"/>
                    <a:pt x="426" y="186"/>
                  </a:cubicBezTo>
                  <a:close/>
                  <a:moveTo>
                    <a:pt x="303" y="63"/>
                  </a:moveTo>
                  <a:cubicBezTo>
                    <a:pt x="306" y="60"/>
                    <a:pt x="309" y="44"/>
                    <a:pt x="304" y="44"/>
                  </a:cubicBezTo>
                  <a:cubicBezTo>
                    <a:pt x="300" y="43"/>
                    <a:pt x="298" y="49"/>
                    <a:pt x="300" y="53"/>
                  </a:cubicBezTo>
                  <a:cubicBezTo>
                    <a:pt x="300" y="57"/>
                    <a:pt x="300" y="61"/>
                    <a:pt x="303" y="63"/>
                  </a:cubicBezTo>
                  <a:close/>
                  <a:moveTo>
                    <a:pt x="270" y="69"/>
                  </a:moveTo>
                  <a:cubicBezTo>
                    <a:pt x="271" y="68"/>
                    <a:pt x="271" y="65"/>
                    <a:pt x="271" y="63"/>
                  </a:cubicBezTo>
                  <a:cubicBezTo>
                    <a:pt x="271" y="62"/>
                    <a:pt x="271" y="60"/>
                    <a:pt x="270" y="58"/>
                  </a:cubicBezTo>
                  <a:cubicBezTo>
                    <a:pt x="269" y="60"/>
                    <a:pt x="269" y="61"/>
                    <a:pt x="268" y="63"/>
                  </a:cubicBezTo>
                  <a:cubicBezTo>
                    <a:pt x="268" y="63"/>
                    <a:pt x="268" y="63"/>
                    <a:pt x="268" y="63"/>
                  </a:cubicBezTo>
                  <a:cubicBezTo>
                    <a:pt x="268" y="63"/>
                    <a:pt x="268" y="63"/>
                    <a:pt x="267" y="63"/>
                  </a:cubicBezTo>
                  <a:cubicBezTo>
                    <a:pt x="264" y="65"/>
                    <a:pt x="264" y="70"/>
                    <a:pt x="266" y="73"/>
                  </a:cubicBezTo>
                  <a:cubicBezTo>
                    <a:pt x="266" y="73"/>
                    <a:pt x="266" y="73"/>
                    <a:pt x="266" y="73"/>
                  </a:cubicBezTo>
                  <a:cubicBezTo>
                    <a:pt x="266" y="74"/>
                    <a:pt x="267" y="75"/>
                    <a:pt x="267" y="76"/>
                  </a:cubicBezTo>
                  <a:cubicBezTo>
                    <a:pt x="270" y="75"/>
                    <a:pt x="270" y="72"/>
                    <a:pt x="270" y="70"/>
                  </a:cubicBezTo>
                  <a:cubicBezTo>
                    <a:pt x="270" y="70"/>
                    <a:pt x="270" y="70"/>
                    <a:pt x="270" y="70"/>
                  </a:cubicBezTo>
                  <a:cubicBezTo>
                    <a:pt x="270" y="70"/>
                    <a:pt x="270" y="70"/>
                    <a:pt x="270" y="69"/>
                  </a:cubicBezTo>
                  <a:close/>
                </a:path>
              </a:pathLst>
            </a:custGeom>
            <a:solidFill>
              <a:srgbClr val="FFFFFF"/>
            </a:solidFill>
            <a:ln w="9525">
              <a:noFill/>
            </a:ln>
          </p:spPr>
          <p:txBody>
            <a:bodyPr/>
            <a:p>
              <a:endParaRPr lang="en-US"/>
            </a:p>
          </p:txBody>
        </p:sp>
        <p:sp>
          <p:nvSpPr>
            <p:cNvPr id="4081" name="Freeform 1586"/>
            <p:cNvSpPr/>
            <p:nvPr/>
          </p:nvSpPr>
          <p:spPr>
            <a:xfrm>
              <a:off x="6929560" y="4547403"/>
              <a:ext cx="1207680" cy="369542"/>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Lst>
              <a:pathLst>
                <a:path w="433" h="133">
                  <a:moveTo>
                    <a:pt x="433" y="68"/>
                  </a:moveTo>
                  <a:cubicBezTo>
                    <a:pt x="432" y="77"/>
                    <a:pt x="429" y="86"/>
                    <a:pt x="427" y="96"/>
                  </a:cubicBezTo>
                  <a:cubicBezTo>
                    <a:pt x="152" y="133"/>
                    <a:pt x="0" y="26"/>
                    <a:pt x="0" y="26"/>
                  </a:cubicBezTo>
                  <a:cubicBezTo>
                    <a:pt x="2" y="17"/>
                    <a:pt x="5" y="8"/>
                    <a:pt x="9" y="0"/>
                  </a:cubicBezTo>
                  <a:cubicBezTo>
                    <a:pt x="9" y="0"/>
                    <a:pt x="139" y="81"/>
                    <a:pt x="240" y="81"/>
                  </a:cubicBezTo>
                  <a:cubicBezTo>
                    <a:pt x="341" y="81"/>
                    <a:pt x="433" y="68"/>
                    <a:pt x="433" y="68"/>
                  </a:cubicBezTo>
                  <a:close/>
                </a:path>
              </a:pathLst>
            </a:custGeom>
            <a:solidFill>
              <a:srgbClr val="FFFF00"/>
            </a:solidFill>
            <a:ln w="9525">
              <a:noFill/>
            </a:ln>
          </p:spPr>
          <p:txBody>
            <a:bodyPr/>
            <a:p>
              <a:endParaRPr lang="en-US"/>
            </a:p>
          </p:txBody>
        </p:sp>
        <p:sp>
          <p:nvSpPr>
            <p:cNvPr id="4082" name="Freeform 1587"/>
            <p:cNvSpPr/>
            <p:nvPr/>
          </p:nvSpPr>
          <p:spPr>
            <a:xfrm>
              <a:off x="6761932" y="5562691"/>
              <a:ext cx="1057196" cy="293348"/>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379" h="105">
                  <a:moveTo>
                    <a:pt x="379" y="42"/>
                  </a:moveTo>
                  <a:cubicBezTo>
                    <a:pt x="379" y="45"/>
                    <a:pt x="378" y="48"/>
                    <a:pt x="378" y="51"/>
                  </a:cubicBezTo>
                  <a:cubicBezTo>
                    <a:pt x="376" y="57"/>
                    <a:pt x="375" y="63"/>
                    <a:pt x="374" y="69"/>
                  </a:cubicBezTo>
                  <a:cubicBezTo>
                    <a:pt x="169" y="105"/>
                    <a:pt x="0" y="26"/>
                    <a:pt x="0" y="26"/>
                  </a:cubicBezTo>
                  <a:cubicBezTo>
                    <a:pt x="0" y="17"/>
                    <a:pt x="1" y="8"/>
                    <a:pt x="1" y="0"/>
                  </a:cubicBezTo>
                  <a:cubicBezTo>
                    <a:pt x="1" y="0"/>
                    <a:pt x="167" y="67"/>
                    <a:pt x="379" y="42"/>
                  </a:cubicBezTo>
                  <a:close/>
                </a:path>
              </a:pathLst>
            </a:custGeom>
            <a:solidFill>
              <a:srgbClr val="FFFF00"/>
            </a:solidFill>
            <a:ln w="9525">
              <a:noFill/>
            </a:ln>
          </p:spPr>
          <p:txBody>
            <a:bodyPr/>
            <a:p>
              <a:endParaRPr lang="en-US"/>
            </a:p>
          </p:txBody>
        </p:sp>
        <p:sp>
          <p:nvSpPr>
            <p:cNvPr id="4083" name="Freeform 1588"/>
            <p:cNvSpPr/>
            <p:nvPr/>
          </p:nvSpPr>
          <p:spPr>
            <a:xfrm>
              <a:off x="6765742" y="4619788"/>
              <a:ext cx="1354354" cy="112957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Lst>
              <a:pathLst>
                <a:path w="486" h="405">
                  <a:moveTo>
                    <a:pt x="486" y="70"/>
                  </a:moveTo>
                  <a:cubicBezTo>
                    <a:pt x="478" y="98"/>
                    <a:pt x="467" y="126"/>
                    <a:pt x="455" y="153"/>
                  </a:cubicBezTo>
                  <a:cubicBezTo>
                    <a:pt x="432" y="204"/>
                    <a:pt x="407" y="258"/>
                    <a:pt x="391" y="311"/>
                  </a:cubicBezTo>
                  <a:cubicBezTo>
                    <a:pt x="384" y="333"/>
                    <a:pt x="383" y="357"/>
                    <a:pt x="378" y="380"/>
                  </a:cubicBezTo>
                  <a:cubicBezTo>
                    <a:pt x="166" y="405"/>
                    <a:pt x="0" y="338"/>
                    <a:pt x="0" y="338"/>
                  </a:cubicBezTo>
                  <a:cubicBezTo>
                    <a:pt x="4" y="289"/>
                    <a:pt x="17" y="241"/>
                    <a:pt x="24" y="191"/>
                  </a:cubicBezTo>
                  <a:cubicBezTo>
                    <a:pt x="29" y="150"/>
                    <a:pt x="41" y="110"/>
                    <a:pt x="46" y="69"/>
                  </a:cubicBezTo>
                  <a:cubicBezTo>
                    <a:pt x="50" y="44"/>
                    <a:pt x="53" y="22"/>
                    <a:pt x="59" y="0"/>
                  </a:cubicBezTo>
                  <a:cubicBezTo>
                    <a:pt x="59" y="0"/>
                    <a:pt x="211" y="107"/>
                    <a:pt x="486" y="70"/>
                  </a:cubicBezTo>
                  <a:close/>
                </a:path>
              </a:pathLst>
            </a:custGeom>
            <a:solidFill>
              <a:srgbClr val="FFAD00"/>
            </a:solidFill>
            <a:ln w="9525">
              <a:noFill/>
            </a:ln>
          </p:spPr>
          <p:txBody>
            <a:bodyPr/>
            <a:p>
              <a:endParaRPr lang="en-US"/>
            </a:p>
          </p:txBody>
        </p:sp>
        <p:sp>
          <p:nvSpPr>
            <p:cNvPr id="4084" name="Freeform 1589"/>
            <p:cNvSpPr/>
            <p:nvPr/>
          </p:nvSpPr>
          <p:spPr>
            <a:xfrm>
              <a:off x="6761932" y="3884514"/>
              <a:ext cx="1403880" cy="2714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3" h="972">
                  <a:moveTo>
                    <a:pt x="245" y="780"/>
                  </a:moveTo>
                  <a:cubicBezTo>
                    <a:pt x="254" y="786"/>
                    <a:pt x="296" y="790"/>
                    <a:pt x="307" y="792"/>
                  </a:cubicBezTo>
                  <a:cubicBezTo>
                    <a:pt x="325" y="795"/>
                    <a:pt x="324" y="793"/>
                    <a:pt x="327" y="810"/>
                  </a:cubicBezTo>
                  <a:cubicBezTo>
                    <a:pt x="332" y="831"/>
                    <a:pt x="324" y="855"/>
                    <a:pt x="323" y="876"/>
                  </a:cubicBezTo>
                  <a:cubicBezTo>
                    <a:pt x="322" y="895"/>
                    <a:pt x="316" y="926"/>
                    <a:pt x="335" y="932"/>
                  </a:cubicBezTo>
                  <a:cubicBezTo>
                    <a:pt x="344" y="934"/>
                    <a:pt x="359" y="932"/>
                    <a:pt x="368" y="934"/>
                  </a:cubicBezTo>
                  <a:cubicBezTo>
                    <a:pt x="379" y="935"/>
                    <a:pt x="389" y="936"/>
                    <a:pt x="401" y="936"/>
                  </a:cubicBezTo>
                  <a:cubicBezTo>
                    <a:pt x="392" y="924"/>
                    <a:pt x="376" y="914"/>
                    <a:pt x="364" y="905"/>
                  </a:cubicBezTo>
                  <a:cubicBezTo>
                    <a:pt x="377" y="874"/>
                    <a:pt x="382" y="837"/>
                    <a:pt x="397" y="804"/>
                  </a:cubicBezTo>
                  <a:cubicBezTo>
                    <a:pt x="404" y="789"/>
                    <a:pt x="416" y="768"/>
                    <a:pt x="406" y="751"/>
                  </a:cubicBezTo>
                  <a:cubicBezTo>
                    <a:pt x="396" y="736"/>
                    <a:pt x="359" y="740"/>
                    <a:pt x="355" y="731"/>
                  </a:cubicBezTo>
                  <a:cubicBezTo>
                    <a:pt x="353" y="727"/>
                    <a:pt x="364" y="704"/>
                    <a:pt x="366" y="699"/>
                  </a:cubicBezTo>
                  <a:cubicBezTo>
                    <a:pt x="369" y="690"/>
                    <a:pt x="371" y="680"/>
                    <a:pt x="374" y="670"/>
                  </a:cubicBezTo>
                  <a:cubicBezTo>
                    <a:pt x="375" y="664"/>
                    <a:pt x="376" y="658"/>
                    <a:pt x="378" y="652"/>
                  </a:cubicBezTo>
                  <a:cubicBezTo>
                    <a:pt x="378" y="649"/>
                    <a:pt x="379" y="646"/>
                    <a:pt x="379" y="643"/>
                  </a:cubicBezTo>
                  <a:cubicBezTo>
                    <a:pt x="384" y="620"/>
                    <a:pt x="385" y="596"/>
                    <a:pt x="392" y="574"/>
                  </a:cubicBezTo>
                  <a:cubicBezTo>
                    <a:pt x="408" y="521"/>
                    <a:pt x="433" y="467"/>
                    <a:pt x="456" y="416"/>
                  </a:cubicBezTo>
                  <a:cubicBezTo>
                    <a:pt x="468" y="389"/>
                    <a:pt x="479" y="361"/>
                    <a:pt x="487" y="333"/>
                  </a:cubicBezTo>
                  <a:cubicBezTo>
                    <a:pt x="489" y="323"/>
                    <a:pt x="492" y="314"/>
                    <a:pt x="493" y="305"/>
                  </a:cubicBezTo>
                  <a:cubicBezTo>
                    <a:pt x="501" y="266"/>
                    <a:pt x="503" y="227"/>
                    <a:pt x="495" y="186"/>
                  </a:cubicBezTo>
                  <a:cubicBezTo>
                    <a:pt x="487" y="147"/>
                    <a:pt x="486" y="110"/>
                    <a:pt x="465" y="76"/>
                  </a:cubicBezTo>
                  <a:cubicBezTo>
                    <a:pt x="454" y="58"/>
                    <a:pt x="441" y="46"/>
                    <a:pt x="424" y="33"/>
                  </a:cubicBezTo>
                  <a:cubicBezTo>
                    <a:pt x="394" y="10"/>
                    <a:pt x="358" y="0"/>
                    <a:pt x="321" y="0"/>
                  </a:cubicBezTo>
                  <a:cubicBezTo>
                    <a:pt x="279" y="0"/>
                    <a:pt x="244" y="0"/>
                    <a:pt x="208" y="23"/>
                  </a:cubicBezTo>
                  <a:cubicBezTo>
                    <a:pt x="175" y="43"/>
                    <a:pt x="161" y="73"/>
                    <a:pt x="145" y="106"/>
                  </a:cubicBezTo>
                  <a:cubicBezTo>
                    <a:pt x="126" y="143"/>
                    <a:pt x="103" y="178"/>
                    <a:pt x="81" y="214"/>
                  </a:cubicBezTo>
                  <a:cubicBezTo>
                    <a:pt x="77" y="221"/>
                    <a:pt x="73" y="229"/>
                    <a:pt x="69" y="237"/>
                  </a:cubicBezTo>
                  <a:cubicBezTo>
                    <a:pt x="65" y="245"/>
                    <a:pt x="62" y="254"/>
                    <a:pt x="60" y="263"/>
                  </a:cubicBezTo>
                  <a:cubicBezTo>
                    <a:pt x="54" y="285"/>
                    <a:pt x="51" y="307"/>
                    <a:pt x="47" y="332"/>
                  </a:cubicBezTo>
                  <a:cubicBezTo>
                    <a:pt x="42" y="373"/>
                    <a:pt x="30" y="413"/>
                    <a:pt x="25" y="454"/>
                  </a:cubicBezTo>
                  <a:cubicBezTo>
                    <a:pt x="18" y="504"/>
                    <a:pt x="5" y="552"/>
                    <a:pt x="1" y="601"/>
                  </a:cubicBezTo>
                  <a:cubicBezTo>
                    <a:pt x="1" y="609"/>
                    <a:pt x="0" y="618"/>
                    <a:pt x="0" y="627"/>
                  </a:cubicBezTo>
                  <a:cubicBezTo>
                    <a:pt x="0" y="646"/>
                    <a:pt x="1" y="665"/>
                    <a:pt x="5" y="684"/>
                  </a:cubicBezTo>
                  <a:cubicBezTo>
                    <a:pt x="12" y="718"/>
                    <a:pt x="27" y="757"/>
                    <a:pt x="61" y="772"/>
                  </a:cubicBezTo>
                  <a:cubicBezTo>
                    <a:pt x="89" y="784"/>
                    <a:pt x="120" y="788"/>
                    <a:pt x="149" y="800"/>
                  </a:cubicBezTo>
                  <a:cubicBezTo>
                    <a:pt x="187" y="817"/>
                    <a:pt x="177" y="835"/>
                    <a:pt x="173" y="872"/>
                  </a:cubicBezTo>
                  <a:cubicBezTo>
                    <a:pt x="171" y="890"/>
                    <a:pt x="166" y="908"/>
                    <a:pt x="161" y="926"/>
                  </a:cubicBezTo>
                  <a:cubicBezTo>
                    <a:pt x="156" y="944"/>
                    <a:pt x="146" y="957"/>
                    <a:pt x="165" y="964"/>
                  </a:cubicBezTo>
                  <a:cubicBezTo>
                    <a:pt x="186" y="971"/>
                    <a:pt x="216" y="966"/>
                    <a:pt x="237" y="972"/>
                  </a:cubicBezTo>
                  <a:cubicBezTo>
                    <a:pt x="251" y="956"/>
                    <a:pt x="199" y="947"/>
                    <a:pt x="195" y="932"/>
                  </a:cubicBezTo>
                  <a:cubicBezTo>
                    <a:pt x="193" y="926"/>
                    <a:pt x="203" y="901"/>
                    <a:pt x="205" y="894"/>
                  </a:cubicBezTo>
                  <a:cubicBezTo>
                    <a:pt x="209" y="881"/>
                    <a:pt x="213" y="869"/>
                    <a:pt x="219" y="856"/>
                  </a:cubicBezTo>
                  <a:cubicBezTo>
                    <a:pt x="228" y="833"/>
                    <a:pt x="242" y="804"/>
                    <a:pt x="245" y="780"/>
                  </a:cubicBezTo>
                  <a:cubicBezTo>
                    <a:pt x="247" y="764"/>
                    <a:pt x="247" y="763"/>
                    <a:pt x="229" y="754"/>
                  </a:cubicBezTo>
                  <a:cubicBezTo>
                    <a:pt x="216" y="748"/>
                    <a:pt x="195" y="746"/>
                    <a:pt x="187" y="7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85" name="Freeform 1590"/>
            <p:cNvSpPr/>
            <p:nvPr/>
          </p:nvSpPr>
          <p:spPr>
            <a:xfrm>
              <a:off x="7699122" y="4069285"/>
              <a:ext cx="9524" cy="17144"/>
            </a:xfrm>
            <a:custGeom>
              <a:avLst/>
              <a:gdLst/>
              <a:ahLst/>
              <a:cxnLst>
                <a:cxn ang="0">
                  <a:pos x="2147483646" y="0"/>
                </a:cxn>
                <a:cxn ang="0">
                  <a:pos x="2147483646" y="2147483646"/>
                </a:cxn>
                <a:cxn ang="0">
                  <a:pos x="0" y="2147483646"/>
                </a:cxn>
              </a:cxnLst>
              <a:pathLst>
                <a:path w="3" h="6">
                  <a:moveTo>
                    <a:pt x="3" y="0"/>
                  </a:moveTo>
                  <a:cubicBezTo>
                    <a:pt x="2" y="2"/>
                    <a:pt x="2" y="4"/>
                    <a:pt x="1" y="5"/>
                  </a:cubicBezTo>
                  <a:cubicBezTo>
                    <a:pt x="1" y="6"/>
                    <a:pt x="1"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86" name="Freeform 1591"/>
            <p:cNvSpPr/>
            <p:nvPr/>
          </p:nvSpPr>
          <p:spPr>
            <a:xfrm>
              <a:off x="7699122" y="4046427"/>
              <a:ext cx="11429" cy="40002"/>
            </a:xfrm>
            <a:custGeom>
              <a:avLst/>
              <a:gdLst/>
              <a:ahLst/>
              <a:cxnLst>
                <a:cxn ang="0">
                  <a:pos x="0" y="2147483646"/>
                </a:cxn>
                <a:cxn ang="0">
                  <a:pos x="0"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4" h="14">
                  <a:moveTo>
                    <a:pt x="0" y="14"/>
                  </a:moveTo>
                  <a:cubicBezTo>
                    <a:pt x="0" y="14"/>
                    <a:pt x="0" y="14"/>
                    <a:pt x="0" y="14"/>
                  </a:cubicBezTo>
                  <a:cubicBezTo>
                    <a:pt x="0" y="13"/>
                    <a:pt x="0" y="11"/>
                    <a:pt x="0" y="10"/>
                  </a:cubicBezTo>
                  <a:cubicBezTo>
                    <a:pt x="0" y="8"/>
                    <a:pt x="1" y="7"/>
                    <a:pt x="1" y="5"/>
                  </a:cubicBezTo>
                  <a:cubicBezTo>
                    <a:pt x="1" y="5"/>
                    <a:pt x="1" y="5"/>
                    <a:pt x="1" y="5"/>
                  </a:cubicBezTo>
                  <a:cubicBezTo>
                    <a:pt x="2" y="3"/>
                    <a:pt x="2" y="2"/>
                    <a:pt x="3" y="0"/>
                  </a:cubicBezTo>
                  <a:cubicBezTo>
                    <a:pt x="4" y="2"/>
                    <a:pt x="4" y="4"/>
                    <a:pt x="4" y="5"/>
                  </a:cubicBezTo>
                  <a:cubicBezTo>
                    <a:pt x="3" y="6"/>
                    <a:pt x="3" y="7"/>
                    <a:pt x="3" y="8"/>
                  </a:cubicBezTo>
                  <a:cubicBezTo>
                    <a:pt x="3" y="8"/>
                    <a:pt x="3" y="8"/>
                    <a:pt x="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87" name="Freeform 1592"/>
            <p:cNvSpPr/>
            <p:nvPr/>
          </p:nvSpPr>
          <p:spPr>
            <a:xfrm>
              <a:off x="7699122" y="4086428"/>
              <a:ext cx="0" cy="0"/>
            </a:xfrm>
            <a:custGeom>
              <a:avLst/>
              <a:gdLst/>
              <a:ahLst/>
              <a:cxnLst>
                <a:cxn ang="0">
                  <a:pos x="0" y="0"/>
                </a:cxn>
                <a:cxn ang="0">
                  <a:pos x="0" y="0"/>
                </a:cxn>
              </a:cxnLst>
              <a:pathLst>
                <a:path>
                  <a:moveTo>
                    <a:pt x="0" y="0"/>
                  </a:moveTo>
                  <a:cubicBezTo>
                    <a:pt x="0" y="0"/>
                    <a:pt x="0" y="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88" name="Freeform 1593"/>
            <p:cNvSpPr/>
            <p:nvPr/>
          </p:nvSpPr>
          <p:spPr>
            <a:xfrm>
              <a:off x="7699122" y="4080714"/>
              <a:ext cx="9524" cy="11429"/>
            </a:xfrm>
            <a:custGeom>
              <a:avLst/>
              <a:gdLst/>
              <a:ahLst/>
              <a:cxnLst>
                <a:cxn ang="0">
                  <a:pos x="2147483646" y="0"/>
                </a:cxn>
                <a:cxn ang="0">
                  <a:pos x="2147483646" y="2147483646"/>
                </a:cxn>
                <a:cxn ang="0">
                  <a:pos x="0" y="2147483646"/>
                </a:cxn>
              </a:cxnLst>
              <a:pathLst>
                <a:path w="3" h="4">
                  <a:moveTo>
                    <a:pt x="3" y="0"/>
                  </a:moveTo>
                  <a:cubicBezTo>
                    <a:pt x="3" y="1"/>
                    <a:pt x="2" y="3"/>
                    <a:pt x="1" y="4"/>
                  </a:cubicBezTo>
                  <a:cubicBezTo>
                    <a:pt x="1" y="3"/>
                    <a:pt x="1" y="3"/>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89" name="Freeform 1594"/>
            <p:cNvSpPr/>
            <p:nvPr/>
          </p:nvSpPr>
          <p:spPr>
            <a:xfrm>
              <a:off x="7697217" y="4061665"/>
              <a:ext cx="11429" cy="247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2147483646"/>
                </a:cxn>
                <a:cxn ang="0">
                  <a:pos x="2147483646" y="2147483646"/>
                </a:cxn>
                <a:cxn ang="0">
                  <a:pos x="2147483646" y="2147483646"/>
                </a:cxn>
              </a:cxnLst>
              <a:pathLst>
                <a:path w="4" h="9">
                  <a:moveTo>
                    <a:pt x="2" y="0"/>
                  </a:moveTo>
                  <a:cubicBezTo>
                    <a:pt x="2" y="1"/>
                    <a:pt x="2" y="1"/>
                    <a:pt x="2" y="1"/>
                  </a:cubicBezTo>
                  <a:cubicBezTo>
                    <a:pt x="4" y="3"/>
                    <a:pt x="3" y="5"/>
                    <a:pt x="2" y="7"/>
                  </a:cubicBezTo>
                  <a:cubicBezTo>
                    <a:pt x="1" y="6"/>
                    <a:pt x="1" y="6"/>
                    <a:pt x="1" y="5"/>
                  </a:cubicBezTo>
                  <a:cubicBezTo>
                    <a:pt x="1" y="4"/>
                    <a:pt x="2" y="2"/>
                    <a:pt x="2" y="1"/>
                  </a:cubicBezTo>
                  <a:cubicBezTo>
                    <a:pt x="2" y="1"/>
                    <a:pt x="3" y="0"/>
                    <a:pt x="3" y="0"/>
                  </a:cubicBezTo>
                  <a:cubicBezTo>
                    <a:pt x="3" y="0"/>
                    <a:pt x="3" y="0"/>
                    <a:pt x="3" y="0"/>
                  </a:cubicBezTo>
                  <a:cubicBezTo>
                    <a:pt x="3" y="0"/>
                    <a:pt x="3" y="0"/>
                    <a:pt x="3" y="0"/>
                  </a:cubicBezTo>
                  <a:cubicBezTo>
                    <a:pt x="3" y="0"/>
                    <a:pt x="3" y="0"/>
                    <a:pt x="3" y="0"/>
                  </a:cubicBezTo>
                  <a:cubicBezTo>
                    <a:pt x="4" y="1"/>
                    <a:pt x="4" y="2"/>
                    <a:pt x="4" y="3"/>
                  </a:cubicBezTo>
                  <a:cubicBezTo>
                    <a:pt x="4" y="3"/>
                    <a:pt x="4" y="3"/>
                    <a:pt x="4" y="3"/>
                  </a:cubicBezTo>
                  <a:cubicBezTo>
                    <a:pt x="4" y="3"/>
                    <a:pt x="4" y="3"/>
                    <a:pt x="4" y="3"/>
                  </a:cubicBezTo>
                  <a:cubicBezTo>
                    <a:pt x="4" y="4"/>
                    <a:pt x="4" y="4"/>
                    <a:pt x="4" y="4"/>
                  </a:cubicBezTo>
                  <a:cubicBezTo>
                    <a:pt x="4" y="6"/>
                    <a:pt x="3" y="7"/>
                    <a:pt x="2" y="8"/>
                  </a:cubicBezTo>
                  <a:cubicBezTo>
                    <a:pt x="2" y="9"/>
                    <a:pt x="2" y="9"/>
                    <a:pt x="1" y="9"/>
                  </a:cubicBezTo>
                  <a:cubicBezTo>
                    <a:pt x="1" y="9"/>
                    <a:pt x="1" y="9"/>
                    <a:pt x="1" y="9"/>
                  </a:cubicBezTo>
                  <a:cubicBezTo>
                    <a:pt x="1" y="6"/>
                    <a:pt x="0" y="3"/>
                    <a:pt x="1" y="1"/>
                  </a:cubicBezTo>
                  <a:cubicBezTo>
                    <a:pt x="2" y="0"/>
                    <a:pt x="2" y="0"/>
                    <a:pt x="2" y="0"/>
                  </a:cubicBezTo>
                  <a:cubicBezTo>
                    <a:pt x="2" y="0"/>
                    <a:pt x="2" y="0"/>
                    <a:pt x="2" y="0"/>
                  </a:cubicBezTo>
                  <a:cubicBezTo>
                    <a:pt x="2" y="0"/>
                    <a:pt x="2" y="0"/>
                    <a:pt x="2" y="0"/>
                  </a:cubicBezTo>
                  <a:cubicBezTo>
                    <a:pt x="2" y="0"/>
                    <a:pt x="2" y="0"/>
                    <a:pt x="3" y="0"/>
                  </a:cubicBezTo>
                  <a:cubicBezTo>
                    <a:pt x="3" y="0"/>
                    <a:pt x="3" y="0"/>
                    <a:pt x="3" y="0"/>
                  </a:cubicBezTo>
                  <a:cubicBezTo>
                    <a:pt x="3" y="1"/>
                    <a:pt x="4" y="2"/>
                    <a:pt x="4" y="3"/>
                  </a:cubicBezTo>
                  <a:cubicBezTo>
                    <a:pt x="4" y="3"/>
                    <a:pt x="4" y="3"/>
                    <a:pt x="4" y="3"/>
                  </a:cubicBezTo>
                  <a:cubicBezTo>
                    <a:pt x="4" y="4"/>
                    <a:pt x="4" y="5"/>
                    <a:pt x="4"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90" name="Freeform 1595"/>
            <p:cNvSpPr/>
            <p:nvPr/>
          </p:nvSpPr>
          <p:spPr>
            <a:xfrm>
              <a:off x="7691503" y="4061665"/>
              <a:ext cx="17144" cy="2666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Lst>
              <a:pathLst>
                <a:path w="6" h="10">
                  <a:moveTo>
                    <a:pt x="6" y="7"/>
                  </a:moveTo>
                  <a:cubicBezTo>
                    <a:pt x="5" y="8"/>
                    <a:pt x="5" y="9"/>
                    <a:pt x="3" y="9"/>
                  </a:cubicBezTo>
                  <a:cubicBezTo>
                    <a:pt x="3" y="9"/>
                    <a:pt x="3" y="9"/>
                    <a:pt x="3" y="9"/>
                  </a:cubicBezTo>
                  <a:cubicBezTo>
                    <a:pt x="3" y="10"/>
                    <a:pt x="3" y="10"/>
                    <a:pt x="2" y="10"/>
                  </a:cubicBezTo>
                  <a:cubicBezTo>
                    <a:pt x="2" y="10"/>
                    <a:pt x="2" y="10"/>
                    <a:pt x="2" y="10"/>
                  </a:cubicBezTo>
                  <a:cubicBezTo>
                    <a:pt x="0" y="7"/>
                    <a:pt x="0" y="2"/>
                    <a:pt x="3" y="0"/>
                  </a:cubicBezTo>
                  <a:cubicBezTo>
                    <a:pt x="4" y="0"/>
                    <a:pt x="4" y="0"/>
                    <a:pt x="4" y="0"/>
                  </a:cubicBezTo>
                  <a:cubicBezTo>
                    <a:pt x="4" y="0"/>
                    <a:pt x="4" y="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91" name="Freeform 1596"/>
            <p:cNvSpPr/>
            <p:nvPr/>
          </p:nvSpPr>
          <p:spPr>
            <a:xfrm>
              <a:off x="7693408" y="4061665"/>
              <a:ext cx="17144" cy="361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 ang="0">
                  <a:pos x="2147483646" y="2147483646"/>
                </a:cxn>
              </a:cxnLst>
              <a:pathLst>
                <a:path w="6" h="13">
                  <a:moveTo>
                    <a:pt x="5" y="4"/>
                  </a:moveTo>
                  <a:cubicBezTo>
                    <a:pt x="5" y="4"/>
                    <a:pt x="5" y="4"/>
                    <a:pt x="5" y="4"/>
                  </a:cubicBezTo>
                  <a:cubicBezTo>
                    <a:pt x="5" y="5"/>
                    <a:pt x="5" y="6"/>
                    <a:pt x="5" y="6"/>
                  </a:cubicBezTo>
                  <a:cubicBezTo>
                    <a:pt x="5" y="7"/>
                    <a:pt x="5" y="7"/>
                    <a:pt x="5" y="7"/>
                  </a:cubicBezTo>
                  <a:cubicBezTo>
                    <a:pt x="5" y="7"/>
                    <a:pt x="5" y="7"/>
                    <a:pt x="5" y="7"/>
                  </a:cubicBezTo>
                  <a:cubicBezTo>
                    <a:pt x="5" y="9"/>
                    <a:pt x="5" y="12"/>
                    <a:pt x="2" y="13"/>
                  </a:cubicBezTo>
                  <a:cubicBezTo>
                    <a:pt x="2" y="12"/>
                    <a:pt x="1" y="11"/>
                    <a:pt x="1" y="10"/>
                  </a:cubicBezTo>
                  <a:cubicBezTo>
                    <a:pt x="0" y="7"/>
                    <a:pt x="0" y="2"/>
                    <a:pt x="2" y="1"/>
                  </a:cubicBezTo>
                  <a:cubicBezTo>
                    <a:pt x="3" y="1"/>
                    <a:pt x="3" y="0"/>
                    <a:pt x="3" y="0"/>
                  </a:cubicBezTo>
                  <a:cubicBezTo>
                    <a:pt x="3" y="0"/>
                    <a:pt x="3" y="0"/>
                    <a:pt x="3" y="0"/>
                  </a:cubicBezTo>
                  <a:cubicBezTo>
                    <a:pt x="3" y="0"/>
                    <a:pt x="3" y="0"/>
                    <a:pt x="4" y="0"/>
                  </a:cubicBezTo>
                  <a:cubicBezTo>
                    <a:pt x="4" y="0"/>
                    <a:pt x="4" y="0"/>
                    <a:pt x="4" y="0"/>
                  </a:cubicBezTo>
                  <a:cubicBezTo>
                    <a:pt x="4" y="0"/>
                    <a:pt x="4" y="0"/>
                    <a:pt x="4" y="0"/>
                  </a:cubicBezTo>
                  <a:cubicBezTo>
                    <a:pt x="5" y="0"/>
                    <a:pt x="5" y="0"/>
                    <a:pt x="5" y="0"/>
                  </a:cubicBezTo>
                  <a:cubicBezTo>
                    <a:pt x="6" y="0"/>
                    <a:pt x="6" y="0"/>
                    <a:pt x="6" y="0"/>
                  </a:cubicBezTo>
                  <a:cubicBezTo>
                    <a:pt x="6" y="2"/>
                    <a:pt x="6" y="5"/>
                    <a:pt x="5"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92" name="Freeform 1597"/>
            <p:cNvSpPr/>
            <p:nvPr/>
          </p:nvSpPr>
          <p:spPr>
            <a:xfrm>
              <a:off x="7792460" y="4025473"/>
              <a:ext cx="13334" cy="26668"/>
            </a:xfrm>
            <a:custGeom>
              <a:avLst/>
              <a:gdLst/>
              <a:ahLst/>
              <a:cxnLst>
                <a:cxn ang="0">
                  <a:pos x="0"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pathLst>
                <a:path w="5" h="10">
                  <a:moveTo>
                    <a:pt x="0" y="3"/>
                  </a:moveTo>
                  <a:cubicBezTo>
                    <a:pt x="0" y="2"/>
                    <a:pt x="0" y="1"/>
                    <a:pt x="0" y="0"/>
                  </a:cubicBezTo>
                  <a:cubicBezTo>
                    <a:pt x="0" y="0"/>
                    <a:pt x="1" y="0"/>
                    <a:pt x="1" y="0"/>
                  </a:cubicBezTo>
                  <a:cubicBezTo>
                    <a:pt x="1" y="0"/>
                    <a:pt x="2" y="0"/>
                    <a:pt x="2" y="1"/>
                  </a:cubicBezTo>
                  <a:cubicBezTo>
                    <a:pt x="3" y="2"/>
                    <a:pt x="4" y="4"/>
                    <a:pt x="4" y="6"/>
                  </a:cubicBezTo>
                  <a:cubicBezTo>
                    <a:pt x="4" y="8"/>
                    <a:pt x="3" y="9"/>
                    <a:pt x="2" y="10"/>
                  </a:cubicBezTo>
                  <a:cubicBezTo>
                    <a:pt x="2" y="8"/>
                    <a:pt x="1" y="6"/>
                    <a:pt x="1" y="5"/>
                  </a:cubicBezTo>
                  <a:cubicBezTo>
                    <a:pt x="1" y="3"/>
                    <a:pt x="1" y="2"/>
                    <a:pt x="1" y="0"/>
                  </a:cubicBezTo>
                  <a:cubicBezTo>
                    <a:pt x="1" y="0"/>
                    <a:pt x="1" y="0"/>
                    <a:pt x="1" y="0"/>
                  </a:cubicBezTo>
                  <a:cubicBezTo>
                    <a:pt x="1" y="0"/>
                    <a:pt x="2" y="0"/>
                    <a:pt x="2" y="1"/>
                  </a:cubicBezTo>
                  <a:cubicBezTo>
                    <a:pt x="2" y="3"/>
                    <a:pt x="3" y="4"/>
                    <a:pt x="4" y="6"/>
                  </a:cubicBezTo>
                  <a:cubicBezTo>
                    <a:pt x="4" y="7"/>
                    <a:pt x="4" y="7"/>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93" name="Freeform 1598"/>
            <p:cNvSpPr/>
            <p:nvPr/>
          </p:nvSpPr>
          <p:spPr>
            <a:xfrm>
              <a:off x="7786746" y="4004520"/>
              <a:ext cx="30478" cy="57146"/>
            </a:xfrm>
            <a:custGeom>
              <a:avLst/>
              <a:gdLst/>
              <a:ahLst/>
              <a:cxnLst>
                <a:cxn ang="0">
                  <a:pos x="2147483646" y="2147483646"/>
                </a:cxn>
                <a:cxn ang="0">
                  <a:pos x="2147483646" y="2147483646"/>
                </a:cxn>
                <a:cxn ang="0">
                  <a:pos x="2147483646" y="2147483646"/>
                </a:cxn>
                <a:cxn ang="0">
                  <a:pos x="2147483646" y="2147483646"/>
                </a:cxn>
              </a:cxnLst>
              <a:pathLst>
                <a:path w="11" h="20">
                  <a:moveTo>
                    <a:pt x="2" y="10"/>
                  </a:moveTo>
                  <a:cubicBezTo>
                    <a:pt x="0" y="6"/>
                    <a:pt x="2" y="0"/>
                    <a:pt x="6" y="1"/>
                  </a:cubicBezTo>
                  <a:cubicBezTo>
                    <a:pt x="11" y="1"/>
                    <a:pt x="8" y="17"/>
                    <a:pt x="5" y="20"/>
                  </a:cubicBezTo>
                  <a:cubicBezTo>
                    <a:pt x="2" y="18"/>
                    <a:pt x="2" y="14"/>
                    <a:pt x="2" y="10"/>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4094" name="Freeform 1599"/>
            <p:cNvSpPr/>
            <p:nvPr/>
          </p:nvSpPr>
          <p:spPr>
            <a:xfrm>
              <a:off x="7792460" y="4033093"/>
              <a:ext cx="3810" cy="5715"/>
            </a:xfrm>
            <a:custGeom>
              <a:avLst/>
              <a:gdLst/>
              <a:ahLst/>
              <a:cxnLst>
                <a:cxn ang="0">
                  <a:pos x="2147483646" y="2147483646"/>
                </a:cxn>
                <a:cxn ang="0">
                  <a:pos x="2147483646" y="2147483646"/>
                </a:cxn>
                <a:cxn ang="0">
                  <a:pos x="0" y="0"/>
                </a:cxn>
              </a:cxnLst>
              <a:pathLst>
                <a:path w="2" h="2">
                  <a:moveTo>
                    <a:pt x="2" y="2"/>
                  </a:moveTo>
                  <a:cubicBezTo>
                    <a:pt x="2" y="2"/>
                    <a:pt x="2" y="2"/>
                    <a:pt x="1" y="2"/>
                  </a:cubicBezTo>
                  <a:cubicBezTo>
                    <a:pt x="1" y="1"/>
                    <a:pt x="0" y="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95" name="Freeform 1600"/>
            <p:cNvSpPr/>
            <p:nvPr/>
          </p:nvSpPr>
          <p:spPr>
            <a:xfrm>
              <a:off x="7392440" y="4080714"/>
              <a:ext cx="535265" cy="3238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92" h="116">
                  <a:moveTo>
                    <a:pt x="122" y="38"/>
                  </a:moveTo>
                  <a:cubicBezTo>
                    <a:pt x="122" y="32"/>
                    <a:pt x="121" y="25"/>
                    <a:pt x="124" y="20"/>
                  </a:cubicBezTo>
                  <a:cubicBezTo>
                    <a:pt x="127" y="23"/>
                    <a:pt x="129" y="27"/>
                    <a:pt x="132" y="29"/>
                  </a:cubicBezTo>
                  <a:cubicBezTo>
                    <a:pt x="135" y="24"/>
                    <a:pt x="134" y="14"/>
                    <a:pt x="140" y="10"/>
                  </a:cubicBezTo>
                  <a:cubicBezTo>
                    <a:pt x="139" y="11"/>
                    <a:pt x="150" y="31"/>
                    <a:pt x="152" y="33"/>
                  </a:cubicBezTo>
                  <a:cubicBezTo>
                    <a:pt x="163" y="44"/>
                    <a:pt x="177" y="30"/>
                    <a:pt x="189" y="26"/>
                  </a:cubicBezTo>
                  <a:cubicBezTo>
                    <a:pt x="192" y="24"/>
                    <a:pt x="189" y="56"/>
                    <a:pt x="188" y="59"/>
                  </a:cubicBezTo>
                  <a:cubicBezTo>
                    <a:pt x="186" y="69"/>
                    <a:pt x="180" y="78"/>
                    <a:pt x="173" y="86"/>
                  </a:cubicBezTo>
                  <a:cubicBezTo>
                    <a:pt x="158" y="104"/>
                    <a:pt x="133" y="111"/>
                    <a:pt x="110" y="114"/>
                  </a:cubicBezTo>
                  <a:cubicBezTo>
                    <a:pt x="90" y="116"/>
                    <a:pt x="71" y="114"/>
                    <a:pt x="53" y="105"/>
                  </a:cubicBezTo>
                  <a:cubicBezTo>
                    <a:pt x="47" y="102"/>
                    <a:pt x="40" y="98"/>
                    <a:pt x="35" y="93"/>
                  </a:cubicBezTo>
                  <a:cubicBezTo>
                    <a:pt x="33" y="91"/>
                    <a:pt x="31" y="90"/>
                    <a:pt x="29" y="88"/>
                  </a:cubicBezTo>
                  <a:cubicBezTo>
                    <a:pt x="24" y="83"/>
                    <a:pt x="19" y="77"/>
                    <a:pt x="15" y="70"/>
                  </a:cubicBezTo>
                  <a:cubicBezTo>
                    <a:pt x="8" y="59"/>
                    <a:pt x="3" y="46"/>
                    <a:pt x="1" y="35"/>
                  </a:cubicBezTo>
                  <a:cubicBezTo>
                    <a:pt x="0" y="24"/>
                    <a:pt x="1" y="1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96" name="Freeform 1601"/>
            <p:cNvSpPr/>
            <p:nvPr/>
          </p:nvSpPr>
          <p:spPr>
            <a:xfrm>
              <a:off x="7384821" y="4067380"/>
              <a:ext cx="55241" cy="13334"/>
            </a:xfrm>
            <a:custGeom>
              <a:avLst/>
              <a:gdLst/>
              <a:ahLst/>
              <a:cxnLst>
                <a:cxn ang="0">
                  <a:pos x="2147483646" y="2147483646"/>
                </a:cxn>
                <a:cxn ang="0">
                  <a:pos x="0" y="0"/>
                </a:cxn>
              </a:cxnLst>
              <a:pathLst>
                <a:path w="20" h="5">
                  <a:moveTo>
                    <a:pt x="20" y="5"/>
                  </a:moveTo>
                  <a:cubicBezTo>
                    <a:pt x="13" y="5"/>
                    <a:pt x="7"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97" name="Freeform 1602"/>
            <p:cNvSpPr/>
            <p:nvPr/>
          </p:nvSpPr>
          <p:spPr>
            <a:xfrm>
              <a:off x="7230527" y="4286438"/>
              <a:ext cx="310492" cy="226678"/>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 h="81">
                  <a:moveTo>
                    <a:pt x="73" y="1"/>
                  </a:moveTo>
                  <a:cubicBezTo>
                    <a:pt x="72" y="0"/>
                    <a:pt x="70" y="0"/>
                    <a:pt x="69" y="0"/>
                  </a:cubicBezTo>
                  <a:cubicBezTo>
                    <a:pt x="64" y="0"/>
                    <a:pt x="63" y="2"/>
                    <a:pt x="55" y="3"/>
                  </a:cubicBezTo>
                  <a:cubicBezTo>
                    <a:pt x="39" y="6"/>
                    <a:pt x="28" y="17"/>
                    <a:pt x="18" y="30"/>
                  </a:cubicBezTo>
                  <a:cubicBezTo>
                    <a:pt x="11" y="41"/>
                    <a:pt x="0" y="55"/>
                    <a:pt x="5" y="69"/>
                  </a:cubicBezTo>
                  <a:cubicBezTo>
                    <a:pt x="9" y="77"/>
                    <a:pt x="16" y="81"/>
                    <a:pt x="24" y="79"/>
                  </a:cubicBezTo>
                  <a:cubicBezTo>
                    <a:pt x="37" y="76"/>
                    <a:pt x="50" y="63"/>
                    <a:pt x="59" y="54"/>
                  </a:cubicBezTo>
                  <a:cubicBezTo>
                    <a:pt x="72" y="42"/>
                    <a:pt x="93" y="31"/>
                    <a:pt x="111" y="3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098" name="Freeform 1603"/>
            <p:cNvSpPr/>
            <p:nvPr/>
          </p:nvSpPr>
          <p:spPr>
            <a:xfrm>
              <a:off x="7312436" y="4326440"/>
              <a:ext cx="161913" cy="120006"/>
            </a:xfrm>
            <a:custGeom>
              <a:avLst/>
              <a:gdLst/>
              <a:ahLst/>
              <a:cxnLst>
                <a:cxn ang="0">
                  <a:pos x="0" y="2147483646"/>
                </a:cxn>
                <a:cxn ang="0">
                  <a:pos x="2147483646" y="0"/>
                </a:cxn>
              </a:cxnLst>
              <a:pathLst>
                <a:path w="58" h="43">
                  <a:moveTo>
                    <a:pt x="0" y="43"/>
                  </a:moveTo>
                  <a:cubicBezTo>
                    <a:pt x="0" y="43"/>
                    <a:pt x="9" y="0"/>
                    <a:pt x="58"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4099" name="Freeform 1604"/>
            <p:cNvSpPr/>
            <p:nvPr/>
          </p:nvSpPr>
          <p:spPr>
            <a:xfrm>
              <a:off x="6954323" y="4547403"/>
              <a:ext cx="1182917" cy="224773"/>
            </a:xfrm>
            <a:custGeom>
              <a:avLst/>
              <a:gdLst/>
              <a:ahLst/>
              <a:cxnLst>
                <a:cxn ang="0">
                  <a:pos x="0" y="0"/>
                </a:cxn>
                <a:cxn ang="0">
                  <a:pos x="2147483646" y="2147483646"/>
                </a:cxn>
                <a:cxn ang="0">
                  <a:pos x="2147483646" y="2147483646"/>
                </a:cxn>
              </a:cxnLst>
              <a:pathLst>
                <a:path w="424" h="81">
                  <a:moveTo>
                    <a:pt x="0" y="0"/>
                  </a:moveTo>
                  <a:cubicBezTo>
                    <a:pt x="0" y="0"/>
                    <a:pt x="130" y="81"/>
                    <a:pt x="231" y="81"/>
                  </a:cubicBezTo>
                  <a:cubicBezTo>
                    <a:pt x="332" y="81"/>
                    <a:pt x="424" y="68"/>
                    <a:pt x="424" y="6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100" name="Freeform 1605"/>
            <p:cNvSpPr/>
            <p:nvPr/>
          </p:nvSpPr>
          <p:spPr>
            <a:xfrm>
              <a:off x="6761932" y="5635075"/>
              <a:ext cx="1043862" cy="220963"/>
            </a:xfrm>
            <a:custGeom>
              <a:avLst/>
              <a:gdLst/>
              <a:ahLst/>
              <a:cxnLst>
                <a:cxn ang="0">
                  <a:pos x="0" y="0"/>
                </a:cxn>
                <a:cxn ang="0">
                  <a:pos x="2147483646" y="2147483646"/>
                </a:cxn>
              </a:cxnLst>
              <a:pathLst>
                <a:path w="374" h="79">
                  <a:moveTo>
                    <a:pt x="0" y="0"/>
                  </a:moveTo>
                  <a:cubicBezTo>
                    <a:pt x="0" y="0"/>
                    <a:pt x="169" y="79"/>
                    <a:pt x="374" y="4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101" name="Freeform 1606"/>
            <p:cNvSpPr/>
            <p:nvPr/>
          </p:nvSpPr>
          <p:spPr>
            <a:xfrm>
              <a:off x="6765742" y="5562691"/>
              <a:ext cx="1053386" cy="186676"/>
            </a:xfrm>
            <a:custGeom>
              <a:avLst/>
              <a:gdLst/>
              <a:ahLst/>
              <a:cxnLst>
                <a:cxn ang="0">
                  <a:pos x="0" y="0"/>
                </a:cxn>
                <a:cxn ang="0">
                  <a:pos x="2147483646" y="2147483646"/>
                </a:cxn>
                <a:cxn ang="0">
                  <a:pos x="2147483646" y="2147483646"/>
                </a:cxn>
              </a:cxnLst>
              <a:pathLst>
                <a:path w="378" h="67">
                  <a:moveTo>
                    <a:pt x="0" y="0"/>
                  </a:moveTo>
                  <a:cubicBezTo>
                    <a:pt x="0" y="0"/>
                    <a:pt x="166" y="67"/>
                    <a:pt x="378" y="42"/>
                  </a:cubicBezTo>
                  <a:cubicBezTo>
                    <a:pt x="378" y="42"/>
                    <a:pt x="378" y="42"/>
                    <a:pt x="378" y="4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102" name="Freeform 1607"/>
            <p:cNvSpPr/>
            <p:nvPr/>
          </p:nvSpPr>
          <p:spPr>
            <a:xfrm>
              <a:off x="6929560" y="4619788"/>
              <a:ext cx="1190536" cy="297157"/>
            </a:xfrm>
            <a:custGeom>
              <a:avLst/>
              <a:gdLst/>
              <a:ahLst/>
              <a:cxnLst>
                <a:cxn ang="0">
                  <a:pos x="0" y="0"/>
                </a:cxn>
                <a:cxn ang="0">
                  <a:pos x="2147483646" y="2147483646"/>
                </a:cxn>
              </a:cxnLst>
              <a:pathLst>
                <a:path w="427" h="107">
                  <a:moveTo>
                    <a:pt x="0" y="0"/>
                  </a:moveTo>
                  <a:cubicBezTo>
                    <a:pt x="0" y="0"/>
                    <a:pt x="152" y="107"/>
                    <a:pt x="427"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103" name="Freeform 1608"/>
            <p:cNvSpPr/>
            <p:nvPr/>
          </p:nvSpPr>
          <p:spPr>
            <a:xfrm>
              <a:off x="7601975" y="4635027"/>
              <a:ext cx="577172" cy="21524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207" h="77">
                  <a:moveTo>
                    <a:pt x="198" y="9"/>
                  </a:moveTo>
                  <a:cubicBezTo>
                    <a:pt x="207" y="18"/>
                    <a:pt x="188" y="65"/>
                    <a:pt x="188" y="65"/>
                  </a:cubicBezTo>
                  <a:cubicBezTo>
                    <a:pt x="188" y="65"/>
                    <a:pt x="142" y="69"/>
                    <a:pt x="107" y="69"/>
                  </a:cubicBezTo>
                  <a:cubicBezTo>
                    <a:pt x="72" y="69"/>
                    <a:pt x="16" y="77"/>
                    <a:pt x="16" y="64"/>
                  </a:cubicBezTo>
                  <a:cubicBezTo>
                    <a:pt x="16" y="50"/>
                    <a:pt x="0" y="26"/>
                    <a:pt x="0" y="26"/>
                  </a:cubicBezTo>
                  <a:cubicBezTo>
                    <a:pt x="58" y="2"/>
                    <a:pt x="188" y="0"/>
                    <a:pt x="198" y="9"/>
                  </a:cubicBezTo>
                  <a:close/>
                </a:path>
              </a:pathLst>
            </a:custGeom>
            <a:solidFill>
              <a:srgbClr val="FFFFFF"/>
            </a:solidFill>
            <a:ln w="9525">
              <a:noFill/>
            </a:ln>
          </p:spPr>
          <p:txBody>
            <a:bodyPr/>
            <a:p>
              <a:endParaRPr lang="en-US"/>
            </a:p>
          </p:txBody>
        </p:sp>
        <p:sp>
          <p:nvSpPr>
            <p:cNvPr id="4104" name="Freeform 1609"/>
            <p:cNvSpPr/>
            <p:nvPr/>
          </p:nvSpPr>
          <p:spPr>
            <a:xfrm>
              <a:off x="7440062" y="4631217"/>
              <a:ext cx="222868" cy="889567"/>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Lst>
              <a:pathLst>
                <a:path w="80" h="319">
                  <a:moveTo>
                    <a:pt x="65" y="244"/>
                  </a:moveTo>
                  <a:cubicBezTo>
                    <a:pt x="69" y="269"/>
                    <a:pt x="71" y="295"/>
                    <a:pt x="80" y="319"/>
                  </a:cubicBezTo>
                  <a:cubicBezTo>
                    <a:pt x="80" y="319"/>
                    <a:pt x="49" y="307"/>
                    <a:pt x="49" y="287"/>
                  </a:cubicBezTo>
                  <a:cubicBezTo>
                    <a:pt x="49" y="267"/>
                    <a:pt x="0" y="58"/>
                    <a:pt x="0" y="43"/>
                  </a:cubicBezTo>
                  <a:cubicBezTo>
                    <a:pt x="0" y="28"/>
                    <a:pt x="8" y="0"/>
                    <a:pt x="8" y="0"/>
                  </a:cubicBezTo>
                  <a:cubicBezTo>
                    <a:pt x="6" y="12"/>
                    <a:pt x="16" y="27"/>
                    <a:pt x="19" y="38"/>
                  </a:cubicBezTo>
                  <a:cubicBezTo>
                    <a:pt x="23" y="53"/>
                    <a:pt x="25" y="68"/>
                    <a:pt x="30" y="83"/>
                  </a:cubicBezTo>
                  <a:cubicBezTo>
                    <a:pt x="38" y="111"/>
                    <a:pt x="43" y="139"/>
                    <a:pt x="49" y="167"/>
                  </a:cubicBezTo>
                  <a:cubicBezTo>
                    <a:pt x="54" y="193"/>
                    <a:pt x="60" y="219"/>
                    <a:pt x="65" y="244"/>
                  </a:cubicBezTo>
                  <a:close/>
                </a:path>
              </a:pathLst>
            </a:custGeom>
            <a:solidFill>
              <a:srgbClr val="7DBFE6"/>
            </a:solidFill>
            <a:ln w="9525">
              <a:noFill/>
            </a:ln>
          </p:spPr>
          <p:txBody>
            <a:bodyPr/>
            <a:p>
              <a:endParaRPr lang="en-US"/>
            </a:p>
          </p:txBody>
        </p:sp>
        <p:sp>
          <p:nvSpPr>
            <p:cNvPr id="4105" name="Freeform 1610"/>
            <p:cNvSpPr>
              <a:spLocks noEditPoints="1"/>
            </p:cNvSpPr>
            <p:nvPr/>
          </p:nvSpPr>
          <p:spPr>
            <a:xfrm>
              <a:off x="7457205" y="4555023"/>
              <a:ext cx="807660" cy="9657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0" h="346">
                  <a:moveTo>
                    <a:pt x="276" y="22"/>
                  </a:moveTo>
                  <a:cubicBezTo>
                    <a:pt x="290" y="29"/>
                    <a:pt x="287" y="37"/>
                    <a:pt x="284" y="52"/>
                  </a:cubicBezTo>
                  <a:cubicBezTo>
                    <a:pt x="280" y="71"/>
                    <a:pt x="276" y="88"/>
                    <a:pt x="275" y="107"/>
                  </a:cubicBezTo>
                  <a:cubicBezTo>
                    <a:pt x="270" y="179"/>
                    <a:pt x="247" y="248"/>
                    <a:pt x="238" y="319"/>
                  </a:cubicBezTo>
                  <a:cubicBezTo>
                    <a:pt x="185" y="335"/>
                    <a:pt x="125" y="328"/>
                    <a:pt x="74" y="346"/>
                  </a:cubicBezTo>
                  <a:cubicBezTo>
                    <a:pt x="65" y="322"/>
                    <a:pt x="63" y="296"/>
                    <a:pt x="59" y="271"/>
                  </a:cubicBezTo>
                  <a:cubicBezTo>
                    <a:pt x="54" y="246"/>
                    <a:pt x="48" y="220"/>
                    <a:pt x="43" y="194"/>
                  </a:cubicBezTo>
                  <a:cubicBezTo>
                    <a:pt x="37" y="166"/>
                    <a:pt x="32" y="138"/>
                    <a:pt x="24" y="110"/>
                  </a:cubicBezTo>
                  <a:cubicBezTo>
                    <a:pt x="19" y="95"/>
                    <a:pt x="17" y="80"/>
                    <a:pt x="13" y="65"/>
                  </a:cubicBezTo>
                  <a:cubicBezTo>
                    <a:pt x="10" y="54"/>
                    <a:pt x="0" y="39"/>
                    <a:pt x="2" y="27"/>
                  </a:cubicBezTo>
                  <a:cubicBezTo>
                    <a:pt x="8" y="6"/>
                    <a:pt x="63" y="7"/>
                    <a:pt x="81" y="4"/>
                  </a:cubicBezTo>
                  <a:cubicBezTo>
                    <a:pt x="100" y="0"/>
                    <a:pt x="120" y="2"/>
                    <a:pt x="139" y="3"/>
                  </a:cubicBezTo>
                  <a:cubicBezTo>
                    <a:pt x="182" y="5"/>
                    <a:pt x="237" y="1"/>
                    <a:pt x="276" y="22"/>
                  </a:cubicBezTo>
                  <a:close/>
                  <a:moveTo>
                    <a:pt x="240" y="94"/>
                  </a:moveTo>
                  <a:cubicBezTo>
                    <a:pt x="240" y="94"/>
                    <a:pt x="259" y="47"/>
                    <a:pt x="250" y="38"/>
                  </a:cubicBezTo>
                  <a:cubicBezTo>
                    <a:pt x="240" y="29"/>
                    <a:pt x="110" y="31"/>
                    <a:pt x="52" y="55"/>
                  </a:cubicBezTo>
                  <a:cubicBezTo>
                    <a:pt x="52" y="55"/>
                    <a:pt x="68" y="79"/>
                    <a:pt x="68" y="93"/>
                  </a:cubicBezTo>
                  <a:cubicBezTo>
                    <a:pt x="68" y="106"/>
                    <a:pt x="124" y="98"/>
                    <a:pt x="159" y="98"/>
                  </a:cubicBezTo>
                  <a:cubicBezTo>
                    <a:pt x="194" y="98"/>
                    <a:pt x="240" y="94"/>
                    <a:pt x="240" y="94"/>
                  </a:cubicBezTo>
                  <a:close/>
                </a:path>
              </a:pathLst>
            </a:custGeom>
            <a:solidFill>
              <a:srgbClr val="BDD9E6"/>
            </a:solidFill>
            <a:ln w="9525">
              <a:noFill/>
            </a:ln>
          </p:spPr>
          <p:txBody>
            <a:bodyPr/>
            <a:p>
              <a:endParaRPr lang="en-US"/>
            </a:p>
          </p:txBody>
        </p:sp>
        <p:sp>
          <p:nvSpPr>
            <p:cNvPr id="4106" name="Freeform 1611"/>
            <p:cNvSpPr/>
            <p:nvPr/>
          </p:nvSpPr>
          <p:spPr>
            <a:xfrm>
              <a:off x="7457205" y="4555023"/>
              <a:ext cx="807660" cy="9657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0" h="346">
                  <a:moveTo>
                    <a:pt x="74" y="346"/>
                  </a:moveTo>
                  <a:cubicBezTo>
                    <a:pt x="125" y="328"/>
                    <a:pt x="185" y="335"/>
                    <a:pt x="238" y="319"/>
                  </a:cubicBezTo>
                  <a:cubicBezTo>
                    <a:pt x="247" y="248"/>
                    <a:pt x="270" y="179"/>
                    <a:pt x="275" y="107"/>
                  </a:cubicBezTo>
                  <a:cubicBezTo>
                    <a:pt x="276" y="88"/>
                    <a:pt x="280" y="71"/>
                    <a:pt x="284" y="52"/>
                  </a:cubicBezTo>
                  <a:cubicBezTo>
                    <a:pt x="287" y="37"/>
                    <a:pt x="290" y="29"/>
                    <a:pt x="276" y="22"/>
                  </a:cubicBezTo>
                  <a:cubicBezTo>
                    <a:pt x="237" y="1"/>
                    <a:pt x="182" y="5"/>
                    <a:pt x="139" y="3"/>
                  </a:cubicBezTo>
                  <a:cubicBezTo>
                    <a:pt x="120" y="2"/>
                    <a:pt x="100" y="0"/>
                    <a:pt x="81" y="4"/>
                  </a:cubicBezTo>
                  <a:cubicBezTo>
                    <a:pt x="63" y="7"/>
                    <a:pt x="8" y="6"/>
                    <a:pt x="2" y="27"/>
                  </a:cubicBezTo>
                  <a:cubicBezTo>
                    <a:pt x="0" y="39"/>
                    <a:pt x="10" y="54"/>
                    <a:pt x="13" y="65"/>
                  </a:cubicBezTo>
                  <a:cubicBezTo>
                    <a:pt x="17" y="80"/>
                    <a:pt x="19" y="95"/>
                    <a:pt x="24" y="110"/>
                  </a:cubicBezTo>
                  <a:cubicBezTo>
                    <a:pt x="32" y="138"/>
                    <a:pt x="37" y="166"/>
                    <a:pt x="43" y="194"/>
                  </a:cubicBezTo>
                  <a:cubicBezTo>
                    <a:pt x="48" y="220"/>
                    <a:pt x="54" y="246"/>
                    <a:pt x="59" y="271"/>
                  </a:cubicBezTo>
                  <a:cubicBezTo>
                    <a:pt x="63" y="296"/>
                    <a:pt x="65" y="322"/>
                    <a:pt x="74" y="34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4107" name="Freeform 1613"/>
            <p:cNvSpPr/>
            <p:nvPr/>
          </p:nvSpPr>
          <p:spPr>
            <a:xfrm>
              <a:off x="7440060" y="4631222"/>
              <a:ext cx="222869" cy="889569"/>
            </a:xfrm>
            <a:custGeom>
              <a:avLst/>
              <a:gdLst/>
              <a:ahLst/>
              <a:cxnLst>
                <a:cxn ang="0">
                  <a:pos x="2147483646" y="0"/>
                </a:cxn>
                <a:cxn ang="0">
                  <a:pos x="0" y="2147483646"/>
                </a:cxn>
                <a:cxn ang="0">
                  <a:pos x="2147483646" y="2147483646"/>
                </a:cxn>
                <a:cxn ang="0">
                  <a:pos x="2147483646" y="2147483646"/>
                </a:cxn>
              </a:cxnLst>
              <a:pathLst>
                <a:path w="80" h="319">
                  <a:moveTo>
                    <a:pt x="8" y="0"/>
                  </a:moveTo>
                  <a:cubicBezTo>
                    <a:pt x="8" y="0"/>
                    <a:pt x="0" y="28"/>
                    <a:pt x="0" y="43"/>
                  </a:cubicBezTo>
                  <a:cubicBezTo>
                    <a:pt x="0" y="58"/>
                    <a:pt x="49" y="267"/>
                    <a:pt x="49" y="287"/>
                  </a:cubicBezTo>
                  <a:cubicBezTo>
                    <a:pt x="49" y="307"/>
                    <a:pt x="80" y="319"/>
                    <a:pt x="80" y="3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108" name="Freeform 1614"/>
            <p:cNvSpPr/>
            <p:nvPr/>
          </p:nvSpPr>
          <p:spPr>
            <a:xfrm>
              <a:off x="7601972" y="4635032"/>
              <a:ext cx="577172" cy="215249"/>
            </a:xfrm>
            <a:custGeom>
              <a:avLst/>
              <a:gdLst/>
              <a:ahLst/>
              <a:cxnLst>
                <a:cxn ang="0">
                  <a:pos x="0" y="2147483646"/>
                </a:cxn>
                <a:cxn ang="0">
                  <a:pos x="2147483646" y="2147483646"/>
                </a:cxn>
                <a:cxn ang="0">
                  <a:pos x="2147483646" y="2147483646"/>
                </a:cxn>
                <a:cxn ang="0">
                  <a:pos x="2147483646" y="2147483646"/>
                </a:cxn>
                <a:cxn ang="0">
                  <a:pos x="2147483646" y="2147483646"/>
                </a:cxn>
                <a:cxn ang="0">
                  <a:pos x="0" y="2147483646"/>
                </a:cxn>
              </a:cxnLst>
              <a:pathLst>
                <a:path w="207" h="77">
                  <a:moveTo>
                    <a:pt x="0" y="26"/>
                  </a:moveTo>
                  <a:cubicBezTo>
                    <a:pt x="0" y="26"/>
                    <a:pt x="16" y="50"/>
                    <a:pt x="16" y="64"/>
                  </a:cubicBezTo>
                  <a:cubicBezTo>
                    <a:pt x="16" y="77"/>
                    <a:pt x="72" y="69"/>
                    <a:pt x="107" y="69"/>
                  </a:cubicBezTo>
                  <a:cubicBezTo>
                    <a:pt x="142" y="69"/>
                    <a:pt x="188" y="65"/>
                    <a:pt x="188" y="65"/>
                  </a:cubicBezTo>
                  <a:cubicBezTo>
                    <a:pt x="188" y="65"/>
                    <a:pt x="207" y="18"/>
                    <a:pt x="198" y="9"/>
                  </a:cubicBezTo>
                  <a:cubicBezTo>
                    <a:pt x="188" y="0"/>
                    <a:pt x="58" y="2"/>
                    <a:pt x="0" y="2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4109" name="Freeform 1615"/>
            <p:cNvSpPr/>
            <p:nvPr/>
          </p:nvSpPr>
          <p:spPr>
            <a:xfrm>
              <a:off x="6960036" y="4694082"/>
              <a:ext cx="670510" cy="9238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0" h="331">
                  <a:moveTo>
                    <a:pt x="18" y="16"/>
                  </a:moveTo>
                  <a:cubicBezTo>
                    <a:pt x="22" y="6"/>
                    <a:pt x="35" y="0"/>
                    <a:pt x="44" y="8"/>
                  </a:cubicBezTo>
                  <a:cubicBezTo>
                    <a:pt x="52" y="16"/>
                    <a:pt x="49" y="32"/>
                    <a:pt x="49" y="43"/>
                  </a:cubicBezTo>
                  <a:cubicBezTo>
                    <a:pt x="48" y="66"/>
                    <a:pt x="47" y="91"/>
                    <a:pt x="46" y="115"/>
                  </a:cubicBezTo>
                  <a:cubicBezTo>
                    <a:pt x="44" y="163"/>
                    <a:pt x="47" y="214"/>
                    <a:pt x="57" y="260"/>
                  </a:cubicBezTo>
                  <a:cubicBezTo>
                    <a:pt x="67" y="257"/>
                    <a:pt x="78" y="241"/>
                    <a:pt x="86" y="235"/>
                  </a:cubicBezTo>
                  <a:cubicBezTo>
                    <a:pt x="99" y="225"/>
                    <a:pt x="111" y="215"/>
                    <a:pt x="124" y="205"/>
                  </a:cubicBezTo>
                  <a:cubicBezTo>
                    <a:pt x="145" y="190"/>
                    <a:pt x="162" y="170"/>
                    <a:pt x="183" y="154"/>
                  </a:cubicBezTo>
                  <a:cubicBezTo>
                    <a:pt x="173" y="132"/>
                    <a:pt x="164" y="101"/>
                    <a:pt x="166" y="76"/>
                  </a:cubicBezTo>
                  <a:cubicBezTo>
                    <a:pt x="169" y="52"/>
                    <a:pt x="211" y="40"/>
                    <a:pt x="231" y="43"/>
                  </a:cubicBezTo>
                  <a:cubicBezTo>
                    <a:pt x="232" y="54"/>
                    <a:pt x="214" y="58"/>
                    <a:pt x="207" y="63"/>
                  </a:cubicBezTo>
                  <a:cubicBezTo>
                    <a:pt x="213" y="63"/>
                    <a:pt x="232" y="57"/>
                    <a:pt x="234" y="65"/>
                  </a:cubicBezTo>
                  <a:cubicBezTo>
                    <a:pt x="237" y="72"/>
                    <a:pt x="218" y="78"/>
                    <a:pt x="213" y="81"/>
                  </a:cubicBezTo>
                  <a:cubicBezTo>
                    <a:pt x="220" y="81"/>
                    <a:pt x="240" y="76"/>
                    <a:pt x="238" y="89"/>
                  </a:cubicBezTo>
                  <a:cubicBezTo>
                    <a:pt x="237" y="96"/>
                    <a:pt x="218" y="101"/>
                    <a:pt x="213" y="103"/>
                  </a:cubicBezTo>
                  <a:cubicBezTo>
                    <a:pt x="215" y="117"/>
                    <a:pt x="222" y="131"/>
                    <a:pt x="225" y="145"/>
                  </a:cubicBezTo>
                  <a:cubicBezTo>
                    <a:pt x="229" y="164"/>
                    <a:pt x="227" y="174"/>
                    <a:pt x="210" y="185"/>
                  </a:cubicBezTo>
                  <a:cubicBezTo>
                    <a:pt x="195" y="195"/>
                    <a:pt x="181" y="206"/>
                    <a:pt x="168" y="219"/>
                  </a:cubicBezTo>
                  <a:cubicBezTo>
                    <a:pt x="152" y="233"/>
                    <a:pt x="138" y="250"/>
                    <a:pt x="122" y="264"/>
                  </a:cubicBezTo>
                  <a:cubicBezTo>
                    <a:pt x="96" y="285"/>
                    <a:pt x="49" y="331"/>
                    <a:pt x="13" y="329"/>
                  </a:cubicBezTo>
                  <a:cubicBezTo>
                    <a:pt x="3" y="287"/>
                    <a:pt x="0" y="240"/>
                    <a:pt x="2" y="196"/>
                  </a:cubicBezTo>
                  <a:cubicBezTo>
                    <a:pt x="3" y="177"/>
                    <a:pt x="2" y="159"/>
                    <a:pt x="5" y="141"/>
                  </a:cubicBezTo>
                  <a:cubicBezTo>
                    <a:pt x="9" y="115"/>
                    <a:pt x="2" y="90"/>
                    <a:pt x="6" y="64"/>
                  </a:cubicBezTo>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4110" name="Freeform 1616"/>
            <p:cNvSpPr/>
            <p:nvPr/>
          </p:nvSpPr>
          <p:spPr>
            <a:xfrm>
              <a:off x="6960036" y="4694082"/>
              <a:ext cx="670510" cy="9238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0" h="331">
                  <a:moveTo>
                    <a:pt x="18" y="16"/>
                  </a:moveTo>
                  <a:cubicBezTo>
                    <a:pt x="22" y="6"/>
                    <a:pt x="35" y="0"/>
                    <a:pt x="44" y="8"/>
                  </a:cubicBezTo>
                  <a:cubicBezTo>
                    <a:pt x="52" y="16"/>
                    <a:pt x="49" y="32"/>
                    <a:pt x="49" y="43"/>
                  </a:cubicBezTo>
                  <a:cubicBezTo>
                    <a:pt x="48" y="66"/>
                    <a:pt x="47" y="91"/>
                    <a:pt x="46" y="115"/>
                  </a:cubicBezTo>
                  <a:cubicBezTo>
                    <a:pt x="44" y="163"/>
                    <a:pt x="47" y="214"/>
                    <a:pt x="57" y="260"/>
                  </a:cubicBezTo>
                  <a:cubicBezTo>
                    <a:pt x="67" y="257"/>
                    <a:pt x="78" y="241"/>
                    <a:pt x="86" y="235"/>
                  </a:cubicBezTo>
                  <a:cubicBezTo>
                    <a:pt x="99" y="225"/>
                    <a:pt x="111" y="215"/>
                    <a:pt x="124" y="205"/>
                  </a:cubicBezTo>
                  <a:cubicBezTo>
                    <a:pt x="145" y="190"/>
                    <a:pt x="162" y="170"/>
                    <a:pt x="183" y="154"/>
                  </a:cubicBezTo>
                  <a:cubicBezTo>
                    <a:pt x="173" y="132"/>
                    <a:pt x="164" y="101"/>
                    <a:pt x="166" y="76"/>
                  </a:cubicBezTo>
                  <a:cubicBezTo>
                    <a:pt x="169" y="52"/>
                    <a:pt x="211" y="40"/>
                    <a:pt x="231" y="43"/>
                  </a:cubicBezTo>
                  <a:cubicBezTo>
                    <a:pt x="232" y="54"/>
                    <a:pt x="214" y="58"/>
                    <a:pt x="207" y="63"/>
                  </a:cubicBezTo>
                  <a:cubicBezTo>
                    <a:pt x="213" y="63"/>
                    <a:pt x="232" y="57"/>
                    <a:pt x="234" y="65"/>
                  </a:cubicBezTo>
                  <a:cubicBezTo>
                    <a:pt x="237" y="72"/>
                    <a:pt x="218" y="78"/>
                    <a:pt x="213" y="81"/>
                  </a:cubicBezTo>
                  <a:cubicBezTo>
                    <a:pt x="220" y="81"/>
                    <a:pt x="240" y="76"/>
                    <a:pt x="238" y="89"/>
                  </a:cubicBezTo>
                  <a:cubicBezTo>
                    <a:pt x="237" y="96"/>
                    <a:pt x="218" y="101"/>
                    <a:pt x="213" y="103"/>
                  </a:cubicBezTo>
                  <a:cubicBezTo>
                    <a:pt x="215" y="117"/>
                    <a:pt x="222" y="131"/>
                    <a:pt x="225" y="145"/>
                  </a:cubicBezTo>
                  <a:cubicBezTo>
                    <a:pt x="229" y="164"/>
                    <a:pt x="227" y="174"/>
                    <a:pt x="210" y="185"/>
                  </a:cubicBezTo>
                  <a:cubicBezTo>
                    <a:pt x="195" y="195"/>
                    <a:pt x="181" y="206"/>
                    <a:pt x="168" y="219"/>
                  </a:cubicBezTo>
                  <a:cubicBezTo>
                    <a:pt x="152" y="233"/>
                    <a:pt x="138" y="250"/>
                    <a:pt x="122" y="264"/>
                  </a:cubicBezTo>
                  <a:cubicBezTo>
                    <a:pt x="96" y="285"/>
                    <a:pt x="49" y="331"/>
                    <a:pt x="13" y="329"/>
                  </a:cubicBezTo>
                  <a:cubicBezTo>
                    <a:pt x="3" y="287"/>
                    <a:pt x="0" y="240"/>
                    <a:pt x="2" y="196"/>
                  </a:cubicBezTo>
                  <a:cubicBezTo>
                    <a:pt x="3" y="177"/>
                    <a:pt x="2" y="159"/>
                    <a:pt x="5" y="141"/>
                  </a:cubicBezTo>
                  <a:cubicBezTo>
                    <a:pt x="9" y="115"/>
                    <a:pt x="2" y="90"/>
                    <a:pt x="6" y="6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4111" name="Freeform 1617"/>
            <p:cNvSpPr/>
            <p:nvPr/>
          </p:nvSpPr>
          <p:spPr>
            <a:xfrm>
              <a:off x="8123903" y="4814088"/>
              <a:ext cx="192391" cy="68193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244">
                  <a:moveTo>
                    <a:pt x="49" y="238"/>
                  </a:moveTo>
                  <a:cubicBezTo>
                    <a:pt x="59" y="236"/>
                    <a:pt x="68" y="143"/>
                    <a:pt x="68" y="132"/>
                  </a:cubicBezTo>
                  <a:cubicBezTo>
                    <a:pt x="69" y="101"/>
                    <a:pt x="69" y="66"/>
                    <a:pt x="54" y="38"/>
                  </a:cubicBezTo>
                  <a:cubicBezTo>
                    <a:pt x="48" y="27"/>
                    <a:pt x="41" y="20"/>
                    <a:pt x="31" y="14"/>
                  </a:cubicBezTo>
                  <a:cubicBezTo>
                    <a:pt x="27" y="11"/>
                    <a:pt x="0" y="0"/>
                    <a:pt x="8" y="16"/>
                  </a:cubicBezTo>
                  <a:cubicBezTo>
                    <a:pt x="10" y="20"/>
                    <a:pt x="22" y="23"/>
                    <a:pt x="25" y="26"/>
                  </a:cubicBezTo>
                  <a:cubicBezTo>
                    <a:pt x="19" y="30"/>
                    <a:pt x="11" y="28"/>
                    <a:pt x="6" y="34"/>
                  </a:cubicBezTo>
                  <a:cubicBezTo>
                    <a:pt x="10" y="40"/>
                    <a:pt x="17" y="41"/>
                    <a:pt x="23" y="43"/>
                  </a:cubicBezTo>
                  <a:cubicBezTo>
                    <a:pt x="17" y="48"/>
                    <a:pt x="5" y="49"/>
                    <a:pt x="8" y="59"/>
                  </a:cubicBezTo>
                  <a:cubicBezTo>
                    <a:pt x="13" y="60"/>
                    <a:pt x="17" y="61"/>
                    <a:pt x="22" y="63"/>
                  </a:cubicBezTo>
                  <a:cubicBezTo>
                    <a:pt x="21" y="86"/>
                    <a:pt x="14" y="244"/>
                    <a:pt x="49" y="238"/>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grpSp>
      <p:grpSp>
        <p:nvGrpSpPr>
          <p:cNvPr id="464" name="组合 510"/>
          <p:cNvGrpSpPr/>
          <p:nvPr/>
        </p:nvGrpSpPr>
        <p:grpSpPr>
          <a:xfrm>
            <a:off x="-200025" y="1944688"/>
            <a:ext cx="2686050" cy="4941887"/>
            <a:chOff x="-149948" y="-260451"/>
            <a:chExt cx="5065425" cy="6992727"/>
          </a:xfrm>
        </p:grpSpPr>
        <p:sp>
          <p:nvSpPr>
            <p:cNvPr id="3078" name="Freeform 671"/>
            <p:cNvSpPr/>
            <p:nvPr/>
          </p:nvSpPr>
          <p:spPr>
            <a:xfrm>
              <a:off x="2015837" y="-260451"/>
              <a:ext cx="942895" cy="80385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338" h="288">
                  <a:moveTo>
                    <a:pt x="92" y="0"/>
                  </a:moveTo>
                  <a:cubicBezTo>
                    <a:pt x="238" y="0"/>
                    <a:pt x="338" y="118"/>
                    <a:pt x="314" y="234"/>
                  </a:cubicBezTo>
                  <a:cubicBezTo>
                    <a:pt x="310" y="253"/>
                    <a:pt x="303" y="271"/>
                    <a:pt x="295" y="288"/>
                  </a:cubicBezTo>
                  <a:cubicBezTo>
                    <a:pt x="328" y="209"/>
                    <a:pt x="231" y="122"/>
                    <a:pt x="189" y="87"/>
                  </a:cubicBezTo>
                  <a:cubicBezTo>
                    <a:pt x="147" y="52"/>
                    <a:pt x="72" y="74"/>
                    <a:pt x="72" y="74"/>
                  </a:cubicBezTo>
                  <a:cubicBezTo>
                    <a:pt x="72" y="74"/>
                    <a:pt x="72" y="74"/>
                    <a:pt x="72" y="74"/>
                  </a:cubicBezTo>
                  <a:cubicBezTo>
                    <a:pt x="62" y="67"/>
                    <a:pt x="50" y="65"/>
                    <a:pt x="37" y="69"/>
                  </a:cubicBezTo>
                  <a:cubicBezTo>
                    <a:pt x="13" y="76"/>
                    <a:pt x="2" y="89"/>
                    <a:pt x="0" y="102"/>
                  </a:cubicBezTo>
                  <a:cubicBezTo>
                    <a:pt x="0" y="102"/>
                    <a:pt x="7" y="19"/>
                    <a:pt x="92" y="0"/>
                  </a:cubicBezTo>
                  <a:close/>
                </a:path>
              </a:pathLst>
            </a:custGeom>
            <a:solidFill>
              <a:srgbClr val="E0C457"/>
            </a:solidFill>
            <a:ln w="9525">
              <a:noFill/>
            </a:ln>
          </p:spPr>
          <p:txBody>
            <a:bodyPr/>
            <a:p>
              <a:endParaRPr lang="en-US"/>
            </a:p>
          </p:txBody>
        </p:sp>
        <p:sp>
          <p:nvSpPr>
            <p:cNvPr id="3079" name="Freeform 672"/>
            <p:cNvSpPr/>
            <p:nvPr/>
          </p:nvSpPr>
          <p:spPr>
            <a:xfrm>
              <a:off x="2217749" y="-113777"/>
              <a:ext cx="714314" cy="9695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Lst>
              <a:pathLst>
                <a:path w="256" h="348">
                  <a:moveTo>
                    <a:pt x="117" y="35"/>
                  </a:moveTo>
                  <a:cubicBezTo>
                    <a:pt x="159" y="70"/>
                    <a:pt x="256" y="157"/>
                    <a:pt x="223" y="236"/>
                  </a:cubicBezTo>
                  <a:cubicBezTo>
                    <a:pt x="203" y="280"/>
                    <a:pt x="173" y="315"/>
                    <a:pt x="144" y="348"/>
                  </a:cubicBezTo>
                  <a:cubicBezTo>
                    <a:pt x="158" y="285"/>
                    <a:pt x="156" y="259"/>
                    <a:pt x="146" y="166"/>
                  </a:cubicBezTo>
                  <a:cubicBezTo>
                    <a:pt x="136" y="73"/>
                    <a:pt x="13" y="36"/>
                    <a:pt x="13" y="36"/>
                  </a:cubicBezTo>
                  <a:cubicBezTo>
                    <a:pt x="9" y="31"/>
                    <a:pt x="5" y="26"/>
                    <a:pt x="0" y="22"/>
                  </a:cubicBezTo>
                  <a:cubicBezTo>
                    <a:pt x="0" y="22"/>
                    <a:pt x="0" y="22"/>
                    <a:pt x="0" y="22"/>
                  </a:cubicBezTo>
                  <a:cubicBezTo>
                    <a:pt x="0" y="22"/>
                    <a:pt x="75" y="0"/>
                    <a:pt x="117" y="35"/>
                  </a:cubicBezTo>
                  <a:close/>
                </a:path>
              </a:pathLst>
            </a:custGeom>
            <a:solidFill>
              <a:srgbClr val="C2914D"/>
            </a:solidFill>
            <a:ln w="9525">
              <a:noFill/>
            </a:ln>
          </p:spPr>
          <p:txBody>
            <a:bodyPr/>
            <a:p>
              <a:endParaRPr lang="en-US"/>
            </a:p>
          </p:txBody>
        </p:sp>
        <p:sp>
          <p:nvSpPr>
            <p:cNvPr id="3080" name="Freeform 673"/>
            <p:cNvSpPr/>
            <p:nvPr/>
          </p:nvSpPr>
          <p:spPr>
            <a:xfrm>
              <a:off x="2253941" y="-14724"/>
              <a:ext cx="403826" cy="1152442"/>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0" y="0"/>
                </a:cxn>
              </a:cxnLst>
              <a:pathLst>
                <a:path w="145" h="413">
                  <a:moveTo>
                    <a:pt x="0" y="0"/>
                  </a:moveTo>
                  <a:cubicBezTo>
                    <a:pt x="0" y="0"/>
                    <a:pt x="123" y="37"/>
                    <a:pt x="133" y="130"/>
                  </a:cubicBezTo>
                  <a:cubicBezTo>
                    <a:pt x="143" y="223"/>
                    <a:pt x="145" y="249"/>
                    <a:pt x="131" y="312"/>
                  </a:cubicBezTo>
                  <a:cubicBezTo>
                    <a:pt x="100" y="348"/>
                    <a:pt x="70" y="380"/>
                    <a:pt x="57" y="413"/>
                  </a:cubicBezTo>
                  <a:cubicBezTo>
                    <a:pt x="26" y="348"/>
                    <a:pt x="26" y="264"/>
                    <a:pt x="58" y="187"/>
                  </a:cubicBezTo>
                  <a:cubicBezTo>
                    <a:pt x="89" y="111"/>
                    <a:pt x="14" y="27"/>
                    <a:pt x="12" y="24"/>
                  </a:cubicBezTo>
                  <a:cubicBezTo>
                    <a:pt x="9" y="15"/>
                    <a:pt x="5" y="7"/>
                    <a:pt x="0" y="0"/>
                  </a:cubicBezTo>
                  <a:close/>
                </a:path>
              </a:pathLst>
            </a:custGeom>
            <a:solidFill>
              <a:srgbClr val="E0C457"/>
            </a:solidFill>
            <a:ln w="9525">
              <a:noFill/>
            </a:ln>
          </p:spPr>
          <p:txBody>
            <a:bodyPr/>
            <a:p>
              <a:endParaRPr lang="en-US"/>
            </a:p>
          </p:txBody>
        </p:sp>
        <p:sp>
          <p:nvSpPr>
            <p:cNvPr id="3081" name="Freeform 674"/>
            <p:cNvSpPr/>
            <p:nvPr/>
          </p:nvSpPr>
          <p:spPr>
            <a:xfrm>
              <a:off x="1880593" y="-260451"/>
              <a:ext cx="392397" cy="45335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1" h="162">
                  <a:moveTo>
                    <a:pt x="110" y="2"/>
                  </a:moveTo>
                  <a:cubicBezTo>
                    <a:pt x="121" y="1"/>
                    <a:pt x="131" y="0"/>
                    <a:pt x="141" y="0"/>
                  </a:cubicBezTo>
                  <a:cubicBezTo>
                    <a:pt x="56" y="19"/>
                    <a:pt x="49" y="102"/>
                    <a:pt x="49" y="102"/>
                  </a:cubicBezTo>
                  <a:cubicBezTo>
                    <a:pt x="44" y="126"/>
                    <a:pt x="66" y="150"/>
                    <a:pt x="83" y="139"/>
                  </a:cubicBezTo>
                  <a:cubicBezTo>
                    <a:pt x="91" y="134"/>
                    <a:pt x="94" y="136"/>
                    <a:pt x="92" y="141"/>
                  </a:cubicBezTo>
                  <a:cubicBezTo>
                    <a:pt x="92" y="141"/>
                    <a:pt x="43" y="162"/>
                    <a:pt x="8" y="109"/>
                  </a:cubicBezTo>
                  <a:cubicBezTo>
                    <a:pt x="8" y="109"/>
                    <a:pt x="8" y="109"/>
                    <a:pt x="8" y="109"/>
                  </a:cubicBezTo>
                  <a:cubicBezTo>
                    <a:pt x="0" y="65"/>
                    <a:pt x="17" y="12"/>
                    <a:pt x="110" y="2"/>
                  </a:cubicBezTo>
                  <a:close/>
                </a:path>
              </a:pathLst>
            </a:custGeom>
            <a:solidFill>
              <a:srgbClr val="C2914D"/>
            </a:solidFill>
            <a:ln w="9525">
              <a:noFill/>
            </a:ln>
          </p:spPr>
          <p:txBody>
            <a:bodyPr/>
            <a:p>
              <a:endParaRPr lang="en-US"/>
            </a:p>
          </p:txBody>
        </p:sp>
        <p:sp>
          <p:nvSpPr>
            <p:cNvPr id="3082" name="Freeform 675"/>
            <p:cNvSpPr/>
            <p:nvPr/>
          </p:nvSpPr>
          <p:spPr>
            <a:xfrm>
              <a:off x="2128222" y="51946"/>
              <a:ext cx="462876" cy="149341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66" h="535">
                  <a:moveTo>
                    <a:pt x="57" y="0"/>
                  </a:moveTo>
                  <a:cubicBezTo>
                    <a:pt x="59" y="3"/>
                    <a:pt x="134" y="87"/>
                    <a:pt x="103" y="163"/>
                  </a:cubicBezTo>
                  <a:cubicBezTo>
                    <a:pt x="71" y="240"/>
                    <a:pt x="71" y="324"/>
                    <a:pt x="102" y="389"/>
                  </a:cubicBezTo>
                  <a:cubicBezTo>
                    <a:pt x="86" y="434"/>
                    <a:pt x="123" y="490"/>
                    <a:pt x="166" y="535"/>
                  </a:cubicBezTo>
                  <a:cubicBezTo>
                    <a:pt x="40" y="490"/>
                    <a:pt x="0" y="370"/>
                    <a:pt x="31" y="286"/>
                  </a:cubicBezTo>
                  <a:cubicBezTo>
                    <a:pt x="61" y="204"/>
                    <a:pt x="63" y="95"/>
                    <a:pt x="64" y="88"/>
                  </a:cubicBezTo>
                  <a:cubicBezTo>
                    <a:pt x="64" y="88"/>
                    <a:pt x="64" y="88"/>
                    <a:pt x="64" y="88"/>
                  </a:cubicBezTo>
                  <a:cubicBezTo>
                    <a:pt x="69" y="57"/>
                    <a:pt x="66" y="25"/>
                    <a:pt x="57" y="0"/>
                  </a:cubicBezTo>
                  <a:close/>
                </a:path>
              </a:pathLst>
            </a:custGeom>
            <a:solidFill>
              <a:srgbClr val="C2914D"/>
            </a:solidFill>
            <a:ln w="9525">
              <a:noFill/>
            </a:ln>
          </p:spPr>
          <p:txBody>
            <a:bodyPr/>
            <a:p>
              <a:endParaRPr lang="en-US"/>
            </a:p>
          </p:txBody>
        </p:sp>
        <p:sp>
          <p:nvSpPr>
            <p:cNvPr id="3083" name="Freeform 676"/>
            <p:cNvSpPr/>
            <p:nvPr/>
          </p:nvSpPr>
          <p:spPr>
            <a:xfrm>
              <a:off x="1972025" y="297674"/>
              <a:ext cx="786698" cy="140197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282" h="502">
                  <a:moveTo>
                    <a:pt x="120" y="0"/>
                  </a:moveTo>
                  <a:cubicBezTo>
                    <a:pt x="119" y="7"/>
                    <a:pt x="117" y="116"/>
                    <a:pt x="87" y="198"/>
                  </a:cubicBezTo>
                  <a:cubicBezTo>
                    <a:pt x="56" y="282"/>
                    <a:pt x="96" y="402"/>
                    <a:pt x="222" y="447"/>
                  </a:cubicBezTo>
                  <a:cubicBezTo>
                    <a:pt x="242" y="467"/>
                    <a:pt x="263" y="484"/>
                    <a:pt x="282" y="497"/>
                  </a:cubicBezTo>
                  <a:cubicBezTo>
                    <a:pt x="91" y="502"/>
                    <a:pt x="41" y="376"/>
                    <a:pt x="29" y="303"/>
                  </a:cubicBezTo>
                  <a:cubicBezTo>
                    <a:pt x="29" y="303"/>
                    <a:pt x="29" y="303"/>
                    <a:pt x="29" y="303"/>
                  </a:cubicBezTo>
                  <a:cubicBezTo>
                    <a:pt x="30" y="285"/>
                    <a:pt x="28" y="268"/>
                    <a:pt x="25" y="253"/>
                  </a:cubicBezTo>
                  <a:cubicBezTo>
                    <a:pt x="22" y="240"/>
                    <a:pt x="18" y="229"/>
                    <a:pt x="14" y="218"/>
                  </a:cubicBezTo>
                  <a:cubicBezTo>
                    <a:pt x="14" y="218"/>
                    <a:pt x="14" y="218"/>
                    <a:pt x="14" y="218"/>
                  </a:cubicBezTo>
                  <a:cubicBezTo>
                    <a:pt x="10" y="208"/>
                    <a:pt x="5" y="200"/>
                    <a:pt x="0" y="192"/>
                  </a:cubicBezTo>
                  <a:cubicBezTo>
                    <a:pt x="1" y="190"/>
                    <a:pt x="51" y="125"/>
                    <a:pt x="98" y="58"/>
                  </a:cubicBezTo>
                  <a:cubicBezTo>
                    <a:pt x="109" y="42"/>
                    <a:pt x="116" y="21"/>
                    <a:pt x="120" y="0"/>
                  </a:cubicBezTo>
                  <a:close/>
                </a:path>
              </a:pathLst>
            </a:custGeom>
            <a:solidFill>
              <a:srgbClr val="E0C457"/>
            </a:solidFill>
            <a:ln w="9525">
              <a:noFill/>
            </a:ln>
          </p:spPr>
          <p:txBody>
            <a:bodyPr/>
            <a:p>
              <a:endParaRPr lang="en-US"/>
            </a:p>
          </p:txBody>
        </p:sp>
        <p:sp>
          <p:nvSpPr>
            <p:cNvPr id="3084" name="Freeform 677"/>
            <p:cNvSpPr/>
            <p:nvPr/>
          </p:nvSpPr>
          <p:spPr>
            <a:xfrm>
              <a:off x="1901546" y="44327"/>
              <a:ext cx="234295" cy="186677"/>
            </a:xfrm>
            <a:custGeom>
              <a:avLst/>
              <a:gdLst/>
              <a:ahLst/>
              <a:cxnLst>
                <a:cxn ang="0">
                  <a:pos x="0" y="0"/>
                </a:cxn>
                <a:cxn ang="0">
                  <a:pos x="2147483646" y="2147483646"/>
                </a:cxn>
                <a:cxn ang="0">
                  <a:pos x="2147483646" y="2147483646"/>
                </a:cxn>
                <a:cxn ang="0">
                  <a:pos x="0" y="0"/>
                </a:cxn>
              </a:cxnLst>
              <a:pathLst>
                <a:path w="84" h="67">
                  <a:moveTo>
                    <a:pt x="0" y="0"/>
                  </a:moveTo>
                  <a:cubicBezTo>
                    <a:pt x="35" y="53"/>
                    <a:pt x="84" y="32"/>
                    <a:pt x="84" y="32"/>
                  </a:cubicBezTo>
                  <a:cubicBezTo>
                    <a:pt x="81" y="43"/>
                    <a:pt x="61" y="67"/>
                    <a:pt x="39" y="63"/>
                  </a:cubicBezTo>
                  <a:cubicBezTo>
                    <a:pt x="26" y="60"/>
                    <a:pt x="6" y="32"/>
                    <a:pt x="0" y="0"/>
                  </a:cubicBezTo>
                  <a:close/>
                </a:path>
              </a:pathLst>
            </a:custGeom>
            <a:solidFill>
              <a:srgbClr val="E0C457"/>
            </a:solidFill>
            <a:ln w="9525">
              <a:noFill/>
            </a:ln>
          </p:spPr>
          <p:txBody>
            <a:bodyPr/>
            <a:p>
              <a:endParaRPr lang="en-US"/>
            </a:p>
          </p:txBody>
        </p:sp>
        <p:sp>
          <p:nvSpPr>
            <p:cNvPr id="3085" name="Freeform 678"/>
            <p:cNvSpPr/>
            <p:nvPr/>
          </p:nvSpPr>
          <p:spPr>
            <a:xfrm>
              <a:off x="2027266" y="1143433"/>
              <a:ext cx="874321" cy="8305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Lst>
              <a:pathLst>
                <a:path w="313" h="297">
                  <a:moveTo>
                    <a:pt x="288" y="210"/>
                  </a:moveTo>
                  <a:cubicBezTo>
                    <a:pt x="313" y="222"/>
                    <a:pt x="275" y="262"/>
                    <a:pt x="220" y="297"/>
                  </a:cubicBezTo>
                  <a:cubicBezTo>
                    <a:pt x="220" y="297"/>
                    <a:pt x="220" y="297"/>
                    <a:pt x="220" y="297"/>
                  </a:cubicBezTo>
                  <a:cubicBezTo>
                    <a:pt x="86" y="289"/>
                    <a:pt x="20" y="152"/>
                    <a:pt x="17" y="147"/>
                  </a:cubicBezTo>
                  <a:cubicBezTo>
                    <a:pt x="15" y="122"/>
                    <a:pt x="10" y="97"/>
                    <a:pt x="3" y="72"/>
                  </a:cubicBezTo>
                  <a:cubicBezTo>
                    <a:pt x="2" y="67"/>
                    <a:pt x="1" y="63"/>
                    <a:pt x="0" y="59"/>
                  </a:cubicBezTo>
                  <a:cubicBezTo>
                    <a:pt x="5" y="37"/>
                    <a:pt x="8" y="18"/>
                    <a:pt x="9" y="0"/>
                  </a:cubicBezTo>
                  <a:cubicBezTo>
                    <a:pt x="21" y="73"/>
                    <a:pt x="71" y="199"/>
                    <a:pt x="262" y="194"/>
                  </a:cubicBezTo>
                  <a:cubicBezTo>
                    <a:pt x="271" y="201"/>
                    <a:pt x="280" y="206"/>
                    <a:pt x="288" y="210"/>
                  </a:cubicBezTo>
                  <a:close/>
                </a:path>
              </a:pathLst>
            </a:custGeom>
            <a:solidFill>
              <a:srgbClr val="C2914D"/>
            </a:solidFill>
            <a:ln w="9525">
              <a:noFill/>
            </a:ln>
          </p:spPr>
          <p:txBody>
            <a:bodyPr/>
            <a:p>
              <a:endParaRPr lang="en-US"/>
            </a:p>
          </p:txBody>
        </p:sp>
        <p:sp>
          <p:nvSpPr>
            <p:cNvPr id="3086" name="Freeform 679"/>
            <p:cNvSpPr/>
            <p:nvPr/>
          </p:nvSpPr>
          <p:spPr>
            <a:xfrm>
              <a:off x="1564390" y="175763"/>
              <a:ext cx="228581" cy="226679"/>
            </a:xfrm>
            <a:custGeom>
              <a:avLst/>
              <a:gdLst/>
              <a:ahLst/>
              <a:cxnLst>
                <a:cxn ang="0">
                  <a:pos x="0" y="2147483646"/>
                </a:cxn>
                <a:cxn ang="0">
                  <a:pos x="2147483646" y="2147483646"/>
                </a:cxn>
                <a:cxn ang="0">
                  <a:pos x="0" y="2147483646"/>
                </a:cxn>
              </a:cxnLst>
              <a:pathLst>
                <a:path w="82" h="81">
                  <a:moveTo>
                    <a:pt x="0" y="9"/>
                  </a:moveTo>
                  <a:cubicBezTo>
                    <a:pt x="82" y="0"/>
                    <a:pt x="67" y="59"/>
                    <a:pt x="48" y="81"/>
                  </a:cubicBezTo>
                  <a:cubicBezTo>
                    <a:pt x="48" y="81"/>
                    <a:pt x="58" y="6"/>
                    <a:pt x="0" y="9"/>
                  </a:cubicBezTo>
                  <a:close/>
                </a:path>
              </a:pathLst>
            </a:custGeom>
            <a:solidFill>
              <a:srgbClr val="E8B04D"/>
            </a:solidFill>
            <a:ln w="9525">
              <a:noFill/>
            </a:ln>
          </p:spPr>
          <p:txBody>
            <a:bodyPr/>
            <a:p>
              <a:endParaRPr lang="en-US"/>
            </a:p>
          </p:txBody>
        </p:sp>
        <p:sp>
          <p:nvSpPr>
            <p:cNvPr id="3087" name="Freeform 680"/>
            <p:cNvSpPr/>
            <p:nvPr/>
          </p:nvSpPr>
          <p:spPr>
            <a:xfrm>
              <a:off x="1358667" y="192906"/>
              <a:ext cx="367634" cy="3447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2" h="124">
                  <a:moveTo>
                    <a:pt x="74" y="3"/>
                  </a:moveTo>
                  <a:cubicBezTo>
                    <a:pt x="132" y="0"/>
                    <a:pt x="122" y="75"/>
                    <a:pt x="122" y="75"/>
                  </a:cubicBezTo>
                  <a:cubicBezTo>
                    <a:pt x="104" y="97"/>
                    <a:pt x="123" y="54"/>
                    <a:pt x="106" y="50"/>
                  </a:cubicBezTo>
                  <a:cubicBezTo>
                    <a:pt x="99" y="49"/>
                    <a:pt x="91" y="46"/>
                    <a:pt x="83" y="48"/>
                  </a:cubicBezTo>
                  <a:cubicBezTo>
                    <a:pt x="83" y="48"/>
                    <a:pt x="12" y="38"/>
                    <a:pt x="8" y="124"/>
                  </a:cubicBezTo>
                  <a:cubicBezTo>
                    <a:pt x="0" y="77"/>
                    <a:pt x="11" y="9"/>
                    <a:pt x="74" y="3"/>
                  </a:cubicBezTo>
                  <a:close/>
                </a:path>
              </a:pathLst>
            </a:custGeom>
            <a:solidFill>
              <a:srgbClr val="E8D18F"/>
            </a:solidFill>
            <a:ln w="9525">
              <a:noFill/>
            </a:ln>
          </p:spPr>
          <p:txBody>
            <a:bodyPr/>
            <a:p>
              <a:endParaRPr lang="en-US"/>
            </a:p>
          </p:txBody>
        </p:sp>
        <p:sp>
          <p:nvSpPr>
            <p:cNvPr id="3088" name="Freeform 681"/>
            <p:cNvSpPr/>
            <p:nvPr/>
          </p:nvSpPr>
          <p:spPr>
            <a:xfrm>
              <a:off x="1714872" y="591023"/>
              <a:ext cx="337156" cy="5733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Lst>
              <a:pathLst>
                <a:path w="121" h="205">
                  <a:moveTo>
                    <a:pt x="92" y="87"/>
                  </a:moveTo>
                  <a:cubicBezTo>
                    <a:pt x="97" y="95"/>
                    <a:pt x="102" y="103"/>
                    <a:pt x="106" y="113"/>
                  </a:cubicBezTo>
                  <a:cubicBezTo>
                    <a:pt x="106" y="113"/>
                    <a:pt x="106" y="113"/>
                    <a:pt x="106" y="113"/>
                  </a:cubicBezTo>
                  <a:cubicBezTo>
                    <a:pt x="107" y="116"/>
                    <a:pt x="121" y="173"/>
                    <a:pt x="87" y="205"/>
                  </a:cubicBezTo>
                  <a:cubicBezTo>
                    <a:pt x="86" y="203"/>
                    <a:pt x="85" y="201"/>
                    <a:pt x="84" y="199"/>
                  </a:cubicBezTo>
                  <a:cubicBezTo>
                    <a:pt x="75" y="186"/>
                    <a:pt x="64" y="173"/>
                    <a:pt x="53" y="162"/>
                  </a:cubicBezTo>
                  <a:cubicBezTo>
                    <a:pt x="79" y="112"/>
                    <a:pt x="0" y="0"/>
                    <a:pt x="0" y="0"/>
                  </a:cubicBezTo>
                  <a:cubicBezTo>
                    <a:pt x="0" y="0"/>
                    <a:pt x="0" y="0"/>
                    <a:pt x="0" y="0"/>
                  </a:cubicBezTo>
                  <a:cubicBezTo>
                    <a:pt x="31" y="21"/>
                    <a:pt x="67" y="48"/>
                    <a:pt x="92" y="87"/>
                  </a:cubicBezTo>
                  <a:close/>
                </a:path>
              </a:pathLst>
            </a:custGeom>
            <a:solidFill>
              <a:srgbClr val="E8B04D"/>
            </a:solidFill>
            <a:ln w="9525">
              <a:noFill/>
            </a:ln>
          </p:spPr>
          <p:txBody>
            <a:bodyPr/>
            <a:p>
              <a:endParaRPr lang="en-US"/>
            </a:p>
          </p:txBody>
        </p:sp>
        <p:sp>
          <p:nvSpPr>
            <p:cNvPr id="3089" name="Freeform 682"/>
            <p:cNvSpPr/>
            <p:nvPr/>
          </p:nvSpPr>
          <p:spPr>
            <a:xfrm>
              <a:off x="1958691" y="907230"/>
              <a:ext cx="93337" cy="401926"/>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34" h="144">
                  <a:moveTo>
                    <a:pt x="19" y="0"/>
                  </a:moveTo>
                  <a:cubicBezTo>
                    <a:pt x="23" y="11"/>
                    <a:pt x="27" y="22"/>
                    <a:pt x="30" y="35"/>
                  </a:cubicBezTo>
                  <a:cubicBezTo>
                    <a:pt x="30" y="35"/>
                    <a:pt x="29" y="55"/>
                    <a:pt x="34" y="85"/>
                  </a:cubicBezTo>
                  <a:cubicBezTo>
                    <a:pt x="34" y="85"/>
                    <a:pt x="34" y="85"/>
                    <a:pt x="34" y="85"/>
                  </a:cubicBezTo>
                  <a:cubicBezTo>
                    <a:pt x="33" y="103"/>
                    <a:pt x="30" y="122"/>
                    <a:pt x="25" y="144"/>
                  </a:cubicBezTo>
                  <a:cubicBezTo>
                    <a:pt x="18" y="125"/>
                    <a:pt x="10" y="108"/>
                    <a:pt x="0" y="92"/>
                  </a:cubicBezTo>
                  <a:cubicBezTo>
                    <a:pt x="34" y="60"/>
                    <a:pt x="20" y="3"/>
                    <a:pt x="19" y="0"/>
                  </a:cubicBezTo>
                  <a:close/>
                </a:path>
              </a:pathLst>
            </a:custGeom>
            <a:solidFill>
              <a:srgbClr val="E8D18F"/>
            </a:solidFill>
            <a:ln w="9525">
              <a:noFill/>
            </a:ln>
          </p:spPr>
          <p:txBody>
            <a:bodyPr/>
            <a:p>
              <a:endParaRPr lang="en-US"/>
            </a:p>
          </p:txBody>
        </p:sp>
        <p:sp>
          <p:nvSpPr>
            <p:cNvPr id="3090" name="Freeform 683"/>
            <p:cNvSpPr/>
            <p:nvPr/>
          </p:nvSpPr>
          <p:spPr>
            <a:xfrm>
              <a:off x="1381525" y="297674"/>
              <a:ext cx="327632" cy="63241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18" h="226">
                  <a:moveTo>
                    <a:pt x="75" y="10"/>
                  </a:moveTo>
                  <a:cubicBezTo>
                    <a:pt x="65" y="12"/>
                    <a:pt x="58" y="20"/>
                    <a:pt x="58" y="42"/>
                  </a:cubicBezTo>
                  <a:cubicBezTo>
                    <a:pt x="58" y="42"/>
                    <a:pt x="58" y="42"/>
                    <a:pt x="58" y="42"/>
                  </a:cubicBezTo>
                  <a:cubicBezTo>
                    <a:pt x="57" y="45"/>
                    <a:pt x="45" y="79"/>
                    <a:pt x="63" y="107"/>
                  </a:cubicBezTo>
                  <a:cubicBezTo>
                    <a:pt x="82" y="136"/>
                    <a:pt x="114" y="199"/>
                    <a:pt x="118" y="226"/>
                  </a:cubicBezTo>
                  <a:cubicBezTo>
                    <a:pt x="113" y="223"/>
                    <a:pt x="108" y="220"/>
                    <a:pt x="102" y="218"/>
                  </a:cubicBezTo>
                  <a:cubicBezTo>
                    <a:pt x="102" y="218"/>
                    <a:pt x="36" y="158"/>
                    <a:pt x="12" y="123"/>
                  </a:cubicBezTo>
                  <a:cubicBezTo>
                    <a:pt x="7" y="114"/>
                    <a:pt x="2" y="101"/>
                    <a:pt x="0" y="86"/>
                  </a:cubicBezTo>
                  <a:cubicBezTo>
                    <a:pt x="4" y="0"/>
                    <a:pt x="75" y="10"/>
                    <a:pt x="75" y="10"/>
                  </a:cubicBezTo>
                  <a:close/>
                </a:path>
              </a:pathLst>
            </a:custGeom>
            <a:solidFill>
              <a:srgbClr val="E8B04D"/>
            </a:solidFill>
            <a:ln w="9525">
              <a:noFill/>
            </a:ln>
          </p:spPr>
          <p:txBody>
            <a:bodyPr/>
            <a:p>
              <a:endParaRPr lang="en-US"/>
            </a:p>
          </p:txBody>
        </p:sp>
        <p:sp>
          <p:nvSpPr>
            <p:cNvPr id="3091" name="Freeform 684"/>
            <p:cNvSpPr/>
            <p:nvPr/>
          </p:nvSpPr>
          <p:spPr>
            <a:xfrm>
              <a:off x="2074887" y="1554883"/>
              <a:ext cx="565737" cy="636224"/>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3" h="228">
                  <a:moveTo>
                    <a:pt x="8" y="76"/>
                  </a:moveTo>
                  <a:cubicBezTo>
                    <a:pt x="4" y="61"/>
                    <a:pt x="2" y="46"/>
                    <a:pt x="2" y="31"/>
                  </a:cubicBezTo>
                  <a:cubicBezTo>
                    <a:pt x="2" y="20"/>
                    <a:pt x="1" y="10"/>
                    <a:pt x="0" y="0"/>
                  </a:cubicBezTo>
                  <a:cubicBezTo>
                    <a:pt x="3" y="5"/>
                    <a:pt x="69" y="142"/>
                    <a:pt x="203" y="150"/>
                  </a:cubicBezTo>
                  <a:cubicBezTo>
                    <a:pt x="203" y="150"/>
                    <a:pt x="203" y="150"/>
                    <a:pt x="203" y="150"/>
                  </a:cubicBezTo>
                  <a:cubicBezTo>
                    <a:pt x="139" y="192"/>
                    <a:pt x="54" y="228"/>
                    <a:pt x="18" y="210"/>
                  </a:cubicBezTo>
                  <a:cubicBezTo>
                    <a:pt x="38" y="199"/>
                    <a:pt x="47" y="193"/>
                    <a:pt x="44" y="180"/>
                  </a:cubicBezTo>
                  <a:cubicBezTo>
                    <a:pt x="44" y="179"/>
                    <a:pt x="44" y="179"/>
                    <a:pt x="44" y="179"/>
                  </a:cubicBezTo>
                  <a:cubicBezTo>
                    <a:pt x="44" y="175"/>
                    <a:pt x="42" y="170"/>
                    <a:pt x="39" y="164"/>
                  </a:cubicBezTo>
                  <a:cubicBezTo>
                    <a:pt x="27" y="136"/>
                    <a:pt x="15" y="107"/>
                    <a:pt x="8" y="76"/>
                  </a:cubicBezTo>
                  <a:close/>
                </a:path>
              </a:pathLst>
            </a:custGeom>
            <a:solidFill>
              <a:srgbClr val="E0C457"/>
            </a:solidFill>
            <a:ln w="9525">
              <a:noFill/>
            </a:ln>
          </p:spPr>
          <p:txBody>
            <a:bodyPr/>
            <a:p>
              <a:endParaRPr lang="en-US"/>
            </a:p>
          </p:txBody>
        </p:sp>
        <p:sp>
          <p:nvSpPr>
            <p:cNvPr id="3092" name="Freeform 685"/>
            <p:cNvSpPr/>
            <p:nvPr/>
          </p:nvSpPr>
          <p:spPr>
            <a:xfrm>
              <a:off x="1505340" y="415775"/>
              <a:ext cx="430494" cy="628605"/>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154" h="225">
                  <a:moveTo>
                    <a:pt x="75" y="63"/>
                  </a:moveTo>
                  <a:cubicBezTo>
                    <a:pt x="75" y="63"/>
                    <a:pt x="154" y="175"/>
                    <a:pt x="128" y="225"/>
                  </a:cubicBezTo>
                  <a:cubicBezTo>
                    <a:pt x="112" y="209"/>
                    <a:pt x="93" y="195"/>
                    <a:pt x="73" y="184"/>
                  </a:cubicBezTo>
                  <a:cubicBezTo>
                    <a:pt x="69" y="157"/>
                    <a:pt x="37" y="94"/>
                    <a:pt x="18" y="65"/>
                  </a:cubicBezTo>
                  <a:cubicBezTo>
                    <a:pt x="0" y="37"/>
                    <a:pt x="12" y="3"/>
                    <a:pt x="13" y="0"/>
                  </a:cubicBezTo>
                  <a:cubicBezTo>
                    <a:pt x="13" y="3"/>
                    <a:pt x="13" y="5"/>
                    <a:pt x="14" y="8"/>
                  </a:cubicBezTo>
                  <a:cubicBezTo>
                    <a:pt x="15" y="24"/>
                    <a:pt x="42" y="40"/>
                    <a:pt x="75" y="63"/>
                  </a:cubicBezTo>
                  <a:close/>
                </a:path>
              </a:pathLst>
            </a:custGeom>
            <a:solidFill>
              <a:srgbClr val="E8D18F"/>
            </a:solidFill>
            <a:ln w="9525">
              <a:noFill/>
            </a:ln>
          </p:spPr>
          <p:txBody>
            <a:bodyPr/>
            <a:p>
              <a:endParaRPr lang="en-US"/>
            </a:p>
          </p:txBody>
        </p:sp>
        <p:sp>
          <p:nvSpPr>
            <p:cNvPr id="3093" name="Freeform 686"/>
            <p:cNvSpPr/>
            <p:nvPr/>
          </p:nvSpPr>
          <p:spPr>
            <a:xfrm>
              <a:off x="1261520" y="867228"/>
              <a:ext cx="836224" cy="89909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00" h="322">
                  <a:moveTo>
                    <a:pt x="250" y="106"/>
                  </a:moveTo>
                  <a:cubicBezTo>
                    <a:pt x="260" y="122"/>
                    <a:pt x="268" y="139"/>
                    <a:pt x="275" y="158"/>
                  </a:cubicBezTo>
                  <a:cubicBezTo>
                    <a:pt x="276" y="162"/>
                    <a:pt x="277" y="166"/>
                    <a:pt x="278" y="171"/>
                  </a:cubicBezTo>
                  <a:cubicBezTo>
                    <a:pt x="285" y="196"/>
                    <a:pt x="290" y="221"/>
                    <a:pt x="292" y="246"/>
                  </a:cubicBezTo>
                  <a:cubicBezTo>
                    <a:pt x="293" y="256"/>
                    <a:pt x="294" y="266"/>
                    <a:pt x="294" y="277"/>
                  </a:cubicBezTo>
                  <a:cubicBezTo>
                    <a:pt x="294" y="292"/>
                    <a:pt x="296" y="307"/>
                    <a:pt x="300" y="322"/>
                  </a:cubicBezTo>
                  <a:cubicBezTo>
                    <a:pt x="263" y="250"/>
                    <a:pt x="210" y="253"/>
                    <a:pt x="173" y="183"/>
                  </a:cubicBezTo>
                  <a:cubicBezTo>
                    <a:pt x="136" y="114"/>
                    <a:pt x="62" y="90"/>
                    <a:pt x="62" y="90"/>
                  </a:cubicBezTo>
                  <a:cubicBezTo>
                    <a:pt x="50" y="75"/>
                    <a:pt x="36" y="62"/>
                    <a:pt x="19" y="54"/>
                  </a:cubicBezTo>
                  <a:cubicBezTo>
                    <a:pt x="14" y="51"/>
                    <a:pt x="7" y="49"/>
                    <a:pt x="0" y="48"/>
                  </a:cubicBezTo>
                  <a:cubicBezTo>
                    <a:pt x="4" y="47"/>
                    <a:pt x="148" y="0"/>
                    <a:pt x="247" y="100"/>
                  </a:cubicBezTo>
                  <a:cubicBezTo>
                    <a:pt x="247" y="100"/>
                    <a:pt x="247" y="100"/>
                    <a:pt x="247" y="100"/>
                  </a:cubicBezTo>
                  <a:cubicBezTo>
                    <a:pt x="248" y="102"/>
                    <a:pt x="249" y="104"/>
                    <a:pt x="250" y="106"/>
                  </a:cubicBezTo>
                  <a:close/>
                </a:path>
              </a:pathLst>
            </a:custGeom>
            <a:solidFill>
              <a:srgbClr val="C2C94D"/>
            </a:solidFill>
            <a:ln w="9525">
              <a:noFill/>
            </a:ln>
          </p:spPr>
          <p:txBody>
            <a:bodyPr/>
            <a:p>
              <a:endParaRPr lang="en-US"/>
            </a:p>
          </p:txBody>
        </p:sp>
        <p:sp>
          <p:nvSpPr>
            <p:cNvPr id="3094" name="Freeform 687"/>
            <p:cNvSpPr/>
            <p:nvPr/>
          </p:nvSpPr>
          <p:spPr>
            <a:xfrm>
              <a:off x="979604" y="829131"/>
              <a:ext cx="969563" cy="3181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48" h="114">
                  <a:moveTo>
                    <a:pt x="348" y="114"/>
                  </a:moveTo>
                  <a:cubicBezTo>
                    <a:pt x="348" y="114"/>
                    <a:pt x="348" y="114"/>
                    <a:pt x="348" y="114"/>
                  </a:cubicBezTo>
                  <a:cubicBezTo>
                    <a:pt x="249" y="14"/>
                    <a:pt x="105" y="61"/>
                    <a:pt x="101" y="62"/>
                  </a:cubicBezTo>
                  <a:cubicBezTo>
                    <a:pt x="101" y="62"/>
                    <a:pt x="101" y="62"/>
                    <a:pt x="101" y="62"/>
                  </a:cubicBezTo>
                  <a:cubicBezTo>
                    <a:pt x="92" y="61"/>
                    <a:pt x="83" y="61"/>
                    <a:pt x="76" y="60"/>
                  </a:cubicBezTo>
                  <a:cubicBezTo>
                    <a:pt x="60" y="57"/>
                    <a:pt x="24" y="52"/>
                    <a:pt x="0" y="60"/>
                  </a:cubicBezTo>
                  <a:cubicBezTo>
                    <a:pt x="3" y="58"/>
                    <a:pt x="70" y="0"/>
                    <a:pt x="169" y="3"/>
                  </a:cubicBezTo>
                  <a:cubicBezTo>
                    <a:pt x="196" y="8"/>
                    <a:pt x="222" y="16"/>
                    <a:pt x="246" y="28"/>
                  </a:cubicBezTo>
                  <a:cubicBezTo>
                    <a:pt x="252" y="30"/>
                    <a:pt x="257" y="33"/>
                    <a:pt x="262" y="36"/>
                  </a:cubicBezTo>
                  <a:cubicBezTo>
                    <a:pt x="282" y="47"/>
                    <a:pt x="301" y="61"/>
                    <a:pt x="317" y="77"/>
                  </a:cubicBezTo>
                  <a:cubicBezTo>
                    <a:pt x="328" y="88"/>
                    <a:pt x="339" y="101"/>
                    <a:pt x="348" y="114"/>
                  </a:cubicBezTo>
                  <a:close/>
                </a:path>
              </a:pathLst>
            </a:custGeom>
            <a:solidFill>
              <a:srgbClr val="9CC457"/>
            </a:solidFill>
            <a:ln w="9525">
              <a:noFill/>
            </a:ln>
          </p:spPr>
          <p:txBody>
            <a:bodyPr/>
            <a:p>
              <a:endParaRPr lang="en-US"/>
            </a:p>
          </p:txBody>
        </p:sp>
        <p:sp>
          <p:nvSpPr>
            <p:cNvPr id="3095" name="Freeform 688"/>
            <p:cNvSpPr/>
            <p:nvPr/>
          </p:nvSpPr>
          <p:spPr>
            <a:xfrm>
              <a:off x="1432956" y="1118670"/>
              <a:ext cx="765745" cy="9352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Lst>
              <a:pathLst>
                <a:path w="274" h="335">
                  <a:moveTo>
                    <a:pt x="111" y="93"/>
                  </a:moveTo>
                  <a:cubicBezTo>
                    <a:pt x="148" y="163"/>
                    <a:pt x="201" y="160"/>
                    <a:pt x="238" y="232"/>
                  </a:cubicBezTo>
                  <a:cubicBezTo>
                    <a:pt x="245" y="263"/>
                    <a:pt x="257" y="292"/>
                    <a:pt x="269" y="320"/>
                  </a:cubicBezTo>
                  <a:cubicBezTo>
                    <a:pt x="272" y="326"/>
                    <a:pt x="274" y="331"/>
                    <a:pt x="274" y="335"/>
                  </a:cubicBezTo>
                  <a:cubicBezTo>
                    <a:pt x="244" y="255"/>
                    <a:pt x="103" y="210"/>
                    <a:pt x="62" y="184"/>
                  </a:cubicBezTo>
                  <a:cubicBezTo>
                    <a:pt x="26" y="160"/>
                    <a:pt x="29" y="122"/>
                    <a:pt x="30" y="115"/>
                  </a:cubicBezTo>
                  <a:cubicBezTo>
                    <a:pt x="30" y="115"/>
                    <a:pt x="30" y="114"/>
                    <a:pt x="30" y="114"/>
                  </a:cubicBezTo>
                  <a:cubicBezTo>
                    <a:pt x="36" y="85"/>
                    <a:pt x="36" y="57"/>
                    <a:pt x="20" y="28"/>
                  </a:cubicBezTo>
                  <a:cubicBezTo>
                    <a:pt x="14" y="18"/>
                    <a:pt x="8" y="9"/>
                    <a:pt x="0" y="0"/>
                  </a:cubicBezTo>
                  <a:cubicBezTo>
                    <a:pt x="0" y="0"/>
                    <a:pt x="74" y="24"/>
                    <a:pt x="111" y="93"/>
                  </a:cubicBezTo>
                  <a:close/>
                </a:path>
              </a:pathLst>
            </a:custGeom>
            <a:solidFill>
              <a:srgbClr val="9CC457"/>
            </a:solidFill>
            <a:ln w="9525">
              <a:noFill/>
            </a:ln>
          </p:spPr>
          <p:txBody>
            <a:bodyPr/>
            <a:p>
              <a:endParaRPr lang="en-US"/>
            </a:p>
          </p:txBody>
        </p:sp>
        <p:sp>
          <p:nvSpPr>
            <p:cNvPr id="3096" name="Freeform 689"/>
            <p:cNvSpPr/>
            <p:nvPr/>
          </p:nvSpPr>
          <p:spPr>
            <a:xfrm>
              <a:off x="1465338" y="1440591"/>
              <a:ext cx="740982" cy="7562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66" h="271">
                  <a:moveTo>
                    <a:pt x="51" y="69"/>
                  </a:moveTo>
                  <a:cubicBezTo>
                    <a:pt x="92" y="95"/>
                    <a:pt x="233" y="140"/>
                    <a:pt x="263" y="220"/>
                  </a:cubicBezTo>
                  <a:cubicBezTo>
                    <a:pt x="263" y="221"/>
                    <a:pt x="263" y="221"/>
                    <a:pt x="263" y="221"/>
                  </a:cubicBezTo>
                  <a:cubicBezTo>
                    <a:pt x="266" y="234"/>
                    <a:pt x="257" y="240"/>
                    <a:pt x="237" y="251"/>
                  </a:cubicBezTo>
                  <a:cubicBezTo>
                    <a:pt x="219" y="262"/>
                    <a:pt x="198" y="268"/>
                    <a:pt x="177" y="271"/>
                  </a:cubicBezTo>
                  <a:cubicBezTo>
                    <a:pt x="175" y="271"/>
                    <a:pt x="173" y="271"/>
                    <a:pt x="171" y="271"/>
                  </a:cubicBezTo>
                  <a:cubicBezTo>
                    <a:pt x="65" y="222"/>
                    <a:pt x="0" y="74"/>
                    <a:pt x="0" y="74"/>
                  </a:cubicBezTo>
                  <a:cubicBezTo>
                    <a:pt x="4" y="59"/>
                    <a:pt x="9" y="45"/>
                    <a:pt x="13" y="29"/>
                  </a:cubicBezTo>
                  <a:cubicBezTo>
                    <a:pt x="15" y="19"/>
                    <a:pt x="18" y="10"/>
                    <a:pt x="19" y="0"/>
                  </a:cubicBezTo>
                  <a:cubicBezTo>
                    <a:pt x="18" y="7"/>
                    <a:pt x="15" y="45"/>
                    <a:pt x="51" y="69"/>
                  </a:cubicBezTo>
                  <a:close/>
                </a:path>
              </a:pathLst>
            </a:custGeom>
            <a:solidFill>
              <a:srgbClr val="C2C94D"/>
            </a:solidFill>
            <a:ln w="9525">
              <a:noFill/>
            </a:ln>
          </p:spPr>
          <p:txBody>
            <a:bodyPr/>
            <a:p>
              <a:endParaRPr lang="en-US"/>
            </a:p>
          </p:txBody>
        </p:sp>
        <p:sp>
          <p:nvSpPr>
            <p:cNvPr id="3097" name="Freeform 690"/>
            <p:cNvSpPr/>
            <p:nvPr/>
          </p:nvSpPr>
          <p:spPr>
            <a:xfrm>
              <a:off x="819598" y="781509"/>
              <a:ext cx="630502"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6" h="118">
                  <a:moveTo>
                    <a:pt x="46" y="29"/>
                  </a:moveTo>
                  <a:cubicBezTo>
                    <a:pt x="104" y="0"/>
                    <a:pt x="164" y="9"/>
                    <a:pt x="226" y="20"/>
                  </a:cubicBezTo>
                  <a:cubicBezTo>
                    <a:pt x="127" y="17"/>
                    <a:pt x="60" y="75"/>
                    <a:pt x="57" y="77"/>
                  </a:cubicBezTo>
                  <a:cubicBezTo>
                    <a:pt x="46" y="81"/>
                    <a:pt x="38" y="88"/>
                    <a:pt x="37" y="100"/>
                  </a:cubicBezTo>
                  <a:cubicBezTo>
                    <a:pt x="36" y="106"/>
                    <a:pt x="39" y="113"/>
                    <a:pt x="44" y="118"/>
                  </a:cubicBezTo>
                  <a:cubicBezTo>
                    <a:pt x="27" y="115"/>
                    <a:pt x="0" y="101"/>
                    <a:pt x="28" y="41"/>
                  </a:cubicBezTo>
                  <a:cubicBezTo>
                    <a:pt x="34" y="36"/>
                    <a:pt x="40" y="32"/>
                    <a:pt x="46" y="29"/>
                  </a:cubicBezTo>
                  <a:close/>
                </a:path>
              </a:pathLst>
            </a:custGeom>
            <a:solidFill>
              <a:srgbClr val="C2C94D"/>
            </a:solidFill>
            <a:ln w="9525">
              <a:noFill/>
            </a:ln>
          </p:spPr>
          <p:txBody>
            <a:bodyPr/>
            <a:p>
              <a:endParaRPr lang="en-US"/>
            </a:p>
          </p:txBody>
        </p:sp>
        <p:sp>
          <p:nvSpPr>
            <p:cNvPr id="3098" name="Freeform 691"/>
            <p:cNvSpPr/>
            <p:nvPr/>
          </p:nvSpPr>
          <p:spPr>
            <a:xfrm>
              <a:off x="1427241" y="1646317"/>
              <a:ext cx="514306" cy="567649"/>
            </a:xfrm>
            <a:custGeom>
              <a:avLst/>
              <a:gdLst/>
              <a:ahLst/>
              <a:cxnLst>
                <a:cxn ang="0">
                  <a:pos x="2147483646" y="0"/>
                </a:cxn>
                <a:cxn ang="0">
                  <a:pos x="2147483646" y="2147483646"/>
                </a:cxn>
                <a:cxn ang="0">
                  <a:pos x="2147483646" y="2147483646"/>
                </a:cxn>
                <a:cxn ang="0">
                  <a:pos x="2147483646" y="0"/>
                </a:cxn>
              </a:cxnLst>
              <a:pathLst>
                <a:path w="184" h="203">
                  <a:moveTo>
                    <a:pt x="13" y="0"/>
                  </a:moveTo>
                  <a:cubicBezTo>
                    <a:pt x="13" y="0"/>
                    <a:pt x="78" y="148"/>
                    <a:pt x="184" y="197"/>
                  </a:cubicBezTo>
                  <a:cubicBezTo>
                    <a:pt x="115" y="203"/>
                    <a:pt x="47" y="163"/>
                    <a:pt x="16" y="100"/>
                  </a:cubicBezTo>
                  <a:cubicBezTo>
                    <a:pt x="0" y="66"/>
                    <a:pt x="5" y="33"/>
                    <a:pt x="13" y="0"/>
                  </a:cubicBezTo>
                  <a:close/>
                </a:path>
              </a:pathLst>
            </a:custGeom>
            <a:solidFill>
              <a:srgbClr val="9CC457"/>
            </a:solidFill>
            <a:ln w="9525">
              <a:noFill/>
            </a:ln>
          </p:spPr>
          <p:txBody>
            <a:bodyPr/>
            <a:p>
              <a:endParaRPr lang="en-US"/>
            </a:p>
          </p:txBody>
        </p:sp>
        <p:sp>
          <p:nvSpPr>
            <p:cNvPr id="3099" name="Freeform 692"/>
            <p:cNvSpPr/>
            <p:nvPr/>
          </p:nvSpPr>
          <p:spPr>
            <a:xfrm>
              <a:off x="756738" y="895801"/>
              <a:ext cx="320013" cy="331446"/>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115" h="119">
                  <a:moveTo>
                    <a:pt x="84" y="88"/>
                  </a:moveTo>
                  <a:cubicBezTo>
                    <a:pt x="96" y="89"/>
                    <a:pt x="107" y="75"/>
                    <a:pt x="115" y="68"/>
                  </a:cubicBezTo>
                  <a:cubicBezTo>
                    <a:pt x="115" y="68"/>
                    <a:pt x="93" y="119"/>
                    <a:pt x="45" y="109"/>
                  </a:cubicBezTo>
                  <a:cubicBezTo>
                    <a:pt x="39" y="107"/>
                    <a:pt x="33" y="103"/>
                    <a:pt x="28" y="99"/>
                  </a:cubicBezTo>
                  <a:cubicBezTo>
                    <a:pt x="0" y="69"/>
                    <a:pt x="22" y="24"/>
                    <a:pt x="51" y="0"/>
                  </a:cubicBezTo>
                  <a:cubicBezTo>
                    <a:pt x="23" y="60"/>
                    <a:pt x="50" y="74"/>
                    <a:pt x="67" y="77"/>
                  </a:cubicBezTo>
                  <a:cubicBezTo>
                    <a:pt x="67" y="77"/>
                    <a:pt x="67" y="77"/>
                    <a:pt x="67" y="77"/>
                  </a:cubicBezTo>
                  <a:cubicBezTo>
                    <a:pt x="72" y="83"/>
                    <a:pt x="78" y="87"/>
                    <a:pt x="84" y="88"/>
                  </a:cubicBezTo>
                  <a:close/>
                </a:path>
              </a:pathLst>
            </a:custGeom>
            <a:solidFill>
              <a:srgbClr val="9CC457"/>
            </a:solidFill>
            <a:ln w="9525">
              <a:noFill/>
            </a:ln>
          </p:spPr>
          <p:txBody>
            <a:bodyPr/>
            <a:p>
              <a:endParaRPr lang="en-US"/>
            </a:p>
          </p:txBody>
        </p:sp>
        <p:sp>
          <p:nvSpPr>
            <p:cNvPr id="3100" name="Freeform 693"/>
            <p:cNvSpPr/>
            <p:nvPr/>
          </p:nvSpPr>
          <p:spPr>
            <a:xfrm>
              <a:off x="880553" y="1086287"/>
              <a:ext cx="255248" cy="146674"/>
            </a:xfrm>
            <a:custGeom>
              <a:avLst/>
              <a:gdLst/>
              <a:ahLst/>
              <a:cxnLst>
                <a:cxn ang="0">
                  <a:pos x="2147483646" y="0"/>
                </a:cxn>
                <a:cxn ang="0">
                  <a:pos x="0" y="2147483646"/>
                </a:cxn>
                <a:cxn ang="0">
                  <a:pos x="2147483646" y="0"/>
                </a:cxn>
              </a:cxnLst>
              <a:pathLst>
                <a:path w="91" h="53">
                  <a:moveTo>
                    <a:pt x="70" y="0"/>
                  </a:moveTo>
                  <a:cubicBezTo>
                    <a:pt x="91" y="40"/>
                    <a:pt x="35" y="53"/>
                    <a:pt x="0" y="41"/>
                  </a:cubicBezTo>
                  <a:cubicBezTo>
                    <a:pt x="48" y="51"/>
                    <a:pt x="70" y="0"/>
                    <a:pt x="70" y="0"/>
                  </a:cubicBezTo>
                  <a:close/>
                </a:path>
              </a:pathLst>
            </a:custGeom>
            <a:solidFill>
              <a:srgbClr val="C2C94D"/>
            </a:solidFill>
            <a:ln w="9525">
              <a:noFill/>
            </a:ln>
          </p:spPr>
          <p:txBody>
            <a:bodyPr/>
            <a:p>
              <a:endParaRPr lang="en-US"/>
            </a:p>
          </p:txBody>
        </p:sp>
        <p:sp>
          <p:nvSpPr>
            <p:cNvPr id="3101" name="Freeform 694"/>
            <p:cNvSpPr/>
            <p:nvPr/>
          </p:nvSpPr>
          <p:spPr>
            <a:xfrm>
              <a:off x="1427241" y="1440591"/>
              <a:ext cx="779079" cy="7733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79" h="277">
                  <a:moveTo>
                    <a:pt x="276" y="221"/>
                  </a:moveTo>
                  <a:cubicBezTo>
                    <a:pt x="279" y="234"/>
                    <a:pt x="270" y="240"/>
                    <a:pt x="250" y="251"/>
                  </a:cubicBezTo>
                  <a:cubicBezTo>
                    <a:pt x="232" y="262"/>
                    <a:pt x="211" y="268"/>
                    <a:pt x="190" y="271"/>
                  </a:cubicBezTo>
                  <a:cubicBezTo>
                    <a:pt x="188" y="271"/>
                    <a:pt x="186" y="271"/>
                    <a:pt x="184" y="271"/>
                  </a:cubicBezTo>
                  <a:cubicBezTo>
                    <a:pt x="115" y="277"/>
                    <a:pt x="47" y="237"/>
                    <a:pt x="16" y="174"/>
                  </a:cubicBezTo>
                  <a:cubicBezTo>
                    <a:pt x="0" y="140"/>
                    <a:pt x="5" y="107"/>
                    <a:pt x="13" y="74"/>
                  </a:cubicBezTo>
                  <a:cubicBezTo>
                    <a:pt x="17" y="59"/>
                    <a:pt x="22" y="45"/>
                    <a:pt x="26" y="29"/>
                  </a:cubicBezTo>
                  <a:cubicBezTo>
                    <a:pt x="28" y="19"/>
                    <a:pt x="31" y="10"/>
                    <a:pt x="3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02" name="Freeform 695"/>
            <p:cNvSpPr/>
            <p:nvPr/>
          </p:nvSpPr>
          <p:spPr>
            <a:xfrm>
              <a:off x="756738" y="781509"/>
              <a:ext cx="1441963" cy="127244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7" h="456">
                  <a:moveTo>
                    <a:pt x="67" y="118"/>
                  </a:moveTo>
                  <a:cubicBezTo>
                    <a:pt x="72" y="124"/>
                    <a:pt x="78" y="128"/>
                    <a:pt x="84" y="129"/>
                  </a:cubicBezTo>
                  <a:cubicBezTo>
                    <a:pt x="96" y="130"/>
                    <a:pt x="107" y="116"/>
                    <a:pt x="115" y="109"/>
                  </a:cubicBezTo>
                  <a:cubicBezTo>
                    <a:pt x="136" y="149"/>
                    <a:pt x="80" y="162"/>
                    <a:pt x="45" y="150"/>
                  </a:cubicBezTo>
                  <a:cubicBezTo>
                    <a:pt x="39" y="148"/>
                    <a:pt x="33" y="144"/>
                    <a:pt x="28" y="140"/>
                  </a:cubicBezTo>
                  <a:cubicBezTo>
                    <a:pt x="0" y="110"/>
                    <a:pt x="22" y="65"/>
                    <a:pt x="51" y="41"/>
                  </a:cubicBezTo>
                  <a:cubicBezTo>
                    <a:pt x="57" y="36"/>
                    <a:pt x="63" y="32"/>
                    <a:pt x="69" y="29"/>
                  </a:cubicBezTo>
                  <a:cubicBezTo>
                    <a:pt x="127" y="0"/>
                    <a:pt x="187" y="9"/>
                    <a:pt x="249" y="20"/>
                  </a:cubicBezTo>
                  <a:cubicBezTo>
                    <a:pt x="276" y="25"/>
                    <a:pt x="302" y="33"/>
                    <a:pt x="326" y="45"/>
                  </a:cubicBezTo>
                  <a:cubicBezTo>
                    <a:pt x="332" y="47"/>
                    <a:pt x="337" y="50"/>
                    <a:pt x="342" y="53"/>
                  </a:cubicBezTo>
                  <a:cubicBezTo>
                    <a:pt x="362" y="64"/>
                    <a:pt x="381" y="78"/>
                    <a:pt x="397" y="94"/>
                  </a:cubicBezTo>
                  <a:cubicBezTo>
                    <a:pt x="408" y="105"/>
                    <a:pt x="419" y="118"/>
                    <a:pt x="428" y="131"/>
                  </a:cubicBezTo>
                  <a:cubicBezTo>
                    <a:pt x="429" y="133"/>
                    <a:pt x="430" y="135"/>
                    <a:pt x="431" y="137"/>
                  </a:cubicBezTo>
                  <a:cubicBezTo>
                    <a:pt x="441" y="153"/>
                    <a:pt x="449" y="170"/>
                    <a:pt x="456" y="189"/>
                  </a:cubicBezTo>
                  <a:cubicBezTo>
                    <a:pt x="457" y="193"/>
                    <a:pt x="458" y="197"/>
                    <a:pt x="459" y="202"/>
                  </a:cubicBezTo>
                  <a:cubicBezTo>
                    <a:pt x="466" y="227"/>
                    <a:pt x="471" y="252"/>
                    <a:pt x="473" y="277"/>
                  </a:cubicBezTo>
                  <a:cubicBezTo>
                    <a:pt x="474" y="287"/>
                    <a:pt x="475" y="297"/>
                    <a:pt x="475" y="308"/>
                  </a:cubicBezTo>
                  <a:cubicBezTo>
                    <a:pt x="475" y="323"/>
                    <a:pt x="477" y="338"/>
                    <a:pt x="481" y="353"/>
                  </a:cubicBezTo>
                  <a:cubicBezTo>
                    <a:pt x="488" y="384"/>
                    <a:pt x="500" y="413"/>
                    <a:pt x="512" y="441"/>
                  </a:cubicBezTo>
                  <a:cubicBezTo>
                    <a:pt x="515" y="447"/>
                    <a:pt x="517" y="452"/>
                    <a:pt x="517" y="45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03" name="Freeform 696"/>
            <p:cNvSpPr/>
            <p:nvPr/>
          </p:nvSpPr>
          <p:spPr>
            <a:xfrm>
              <a:off x="920554" y="973900"/>
              <a:ext cx="340966" cy="1371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22" h="49">
                  <a:moveTo>
                    <a:pt x="122" y="10"/>
                  </a:moveTo>
                  <a:cubicBezTo>
                    <a:pt x="113" y="9"/>
                    <a:pt x="104" y="9"/>
                    <a:pt x="97" y="8"/>
                  </a:cubicBezTo>
                  <a:cubicBezTo>
                    <a:pt x="81" y="5"/>
                    <a:pt x="45" y="0"/>
                    <a:pt x="21" y="8"/>
                  </a:cubicBezTo>
                  <a:cubicBezTo>
                    <a:pt x="10" y="12"/>
                    <a:pt x="2" y="19"/>
                    <a:pt x="1" y="31"/>
                  </a:cubicBezTo>
                  <a:cubicBezTo>
                    <a:pt x="0" y="37"/>
                    <a:pt x="3" y="44"/>
                    <a:pt x="8" y="4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04" name="Freeform 697"/>
            <p:cNvSpPr/>
            <p:nvPr/>
          </p:nvSpPr>
          <p:spPr>
            <a:xfrm>
              <a:off x="1261520" y="1002473"/>
              <a:ext cx="272392" cy="434309"/>
            </a:xfrm>
            <a:custGeom>
              <a:avLst/>
              <a:gdLst/>
              <a:ahLst/>
              <a:cxnLst>
                <a:cxn ang="0">
                  <a:pos x="2147483646" y="2147483646"/>
                </a:cxn>
                <a:cxn ang="0">
                  <a:pos x="2147483646" y="2147483646"/>
                </a:cxn>
                <a:cxn ang="0">
                  <a:pos x="2147483646" y="2147483646"/>
                </a:cxn>
                <a:cxn ang="0">
                  <a:pos x="2147483646" y="2147483646"/>
                </a:cxn>
                <a:cxn ang="0">
                  <a:pos x="0" y="0"/>
                </a:cxn>
              </a:cxnLst>
              <a:pathLst>
                <a:path w="98" h="156">
                  <a:moveTo>
                    <a:pt x="92" y="156"/>
                  </a:moveTo>
                  <a:cubicBezTo>
                    <a:pt x="98" y="127"/>
                    <a:pt x="98" y="99"/>
                    <a:pt x="82" y="70"/>
                  </a:cubicBezTo>
                  <a:cubicBezTo>
                    <a:pt x="76" y="60"/>
                    <a:pt x="70" y="51"/>
                    <a:pt x="62" y="42"/>
                  </a:cubicBezTo>
                  <a:cubicBezTo>
                    <a:pt x="50" y="27"/>
                    <a:pt x="36" y="14"/>
                    <a:pt x="19" y="6"/>
                  </a:cubicBezTo>
                  <a:cubicBezTo>
                    <a:pt x="14" y="3"/>
                    <a:pt x="7"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05" name="Freeform 698"/>
            <p:cNvSpPr/>
            <p:nvPr/>
          </p:nvSpPr>
          <p:spPr>
            <a:xfrm>
              <a:off x="880553" y="1086287"/>
              <a:ext cx="196198" cy="140960"/>
            </a:xfrm>
            <a:custGeom>
              <a:avLst/>
              <a:gdLst/>
              <a:ahLst/>
              <a:cxnLst>
                <a:cxn ang="0">
                  <a:pos x="2147483646" y="0"/>
                </a:cxn>
                <a:cxn ang="0">
                  <a:pos x="0" y="2147483646"/>
                </a:cxn>
              </a:cxnLst>
              <a:pathLst>
                <a:path w="70" h="51">
                  <a:moveTo>
                    <a:pt x="70" y="0"/>
                  </a:moveTo>
                  <a:cubicBezTo>
                    <a:pt x="70" y="0"/>
                    <a:pt x="48" y="51"/>
                    <a:pt x="0" y="4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06" name="Freeform 699"/>
            <p:cNvSpPr/>
            <p:nvPr/>
          </p:nvSpPr>
          <p:spPr>
            <a:xfrm>
              <a:off x="819598" y="895801"/>
              <a:ext cx="150482" cy="217154"/>
            </a:xfrm>
            <a:custGeom>
              <a:avLst/>
              <a:gdLst/>
              <a:ahLst/>
              <a:cxnLst>
                <a:cxn ang="0">
                  <a:pos x="2147483646" y="2147483646"/>
                </a:cxn>
                <a:cxn ang="0">
                  <a:pos x="2147483646" y="2147483646"/>
                </a:cxn>
                <a:cxn ang="0">
                  <a:pos x="2147483646" y="2147483646"/>
                </a:cxn>
                <a:cxn ang="0">
                  <a:pos x="2147483646" y="0"/>
                </a:cxn>
              </a:cxnLst>
              <a:pathLst>
                <a:path w="54" h="78">
                  <a:moveTo>
                    <a:pt x="54" y="78"/>
                  </a:moveTo>
                  <a:cubicBezTo>
                    <a:pt x="54" y="78"/>
                    <a:pt x="50" y="78"/>
                    <a:pt x="44" y="77"/>
                  </a:cubicBezTo>
                  <a:cubicBezTo>
                    <a:pt x="44" y="77"/>
                    <a:pt x="44" y="77"/>
                    <a:pt x="44" y="77"/>
                  </a:cubicBezTo>
                  <a:cubicBezTo>
                    <a:pt x="27" y="74"/>
                    <a:pt x="0" y="60"/>
                    <a:pt x="28"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07" name="Freeform 700"/>
            <p:cNvSpPr/>
            <p:nvPr/>
          </p:nvSpPr>
          <p:spPr>
            <a:xfrm>
              <a:off x="979604" y="829131"/>
              <a:ext cx="470495" cy="167628"/>
            </a:xfrm>
            <a:custGeom>
              <a:avLst/>
              <a:gdLst/>
              <a:ahLst/>
              <a:cxnLst>
                <a:cxn ang="0">
                  <a:pos x="0" y="2147483646"/>
                </a:cxn>
                <a:cxn ang="0">
                  <a:pos x="0" y="2147483646"/>
                </a:cxn>
                <a:cxn ang="0">
                  <a:pos x="2147483646" y="2147483646"/>
                </a:cxn>
              </a:cxnLst>
              <a:pathLst>
                <a:path w="169" h="60">
                  <a:moveTo>
                    <a:pt x="0" y="60"/>
                  </a:moveTo>
                  <a:cubicBezTo>
                    <a:pt x="0" y="60"/>
                    <a:pt x="0" y="60"/>
                    <a:pt x="0" y="60"/>
                  </a:cubicBezTo>
                  <a:cubicBezTo>
                    <a:pt x="3" y="58"/>
                    <a:pt x="70" y="0"/>
                    <a:pt x="169" y="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08" name="Freeform 701"/>
            <p:cNvSpPr/>
            <p:nvPr/>
          </p:nvSpPr>
          <p:spPr>
            <a:xfrm>
              <a:off x="1261520" y="867228"/>
              <a:ext cx="687647" cy="280015"/>
            </a:xfrm>
            <a:custGeom>
              <a:avLst/>
              <a:gdLst/>
              <a:ahLst/>
              <a:cxnLst>
                <a:cxn ang="0">
                  <a:pos x="0" y="2147483646"/>
                </a:cxn>
                <a:cxn ang="0">
                  <a:pos x="0" y="2147483646"/>
                </a:cxn>
                <a:cxn ang="0">
                  <a:pos x="2147483646" y="2147483646"/>
                </a:cxn>
              </a:cxnLst>
              <a:pathLst>
                <a:path w="247" h="100">
                  <a:moveTo>
                    <a:pt x="0" y="48"/>
                  </a:moveTo>
                  <a:cubicBezTo>
                    <a:pt x="0" y="48"/>
                    <a:pt x="0" y="48"/>
                    <a:pt x="0" y="48"/>
                  </a:cubicBezTo>
                  <a:cubicBezTo>
                    <a:pt x="4" y="47"/>
                    <a:pt x="148" y="0"/>
                    <a:pt x="247" y="10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09" name="Freeform 702"/>
            <p:cNvSpPr/>
            <p:nvPr/>
          </p:nvSpPr>
          <p:spPr>
            <a:xfrm>
              <a:off x="1432956" y="1118670"/>
              <a:ext cx="664789" cy="647653"/>
            </a:xfrm>
            <a:custGeom>
              <a:avLst/>
              <a:gdLst/>
              <a:ahLst/>
              <a:cxnLst>
                <a:cxn ang="0">
                  <a:pos x="0" y="0"/>
                </a:cxn>
                <a:cxn ang="0">
                  <a:pos x="2147483646" y="2147483646"/>
                </a:cxn>
                <a:cxn ang="0">
                  <a:pos x="2147483646" y="2147483646"/>
                </a:cxn>
                <a:cxn ang="0">
                  <a:pos x="2147483646" y="2147483646"/>
                </a:cxn>
              </a:cxnLst>
              <a:pathLst>
                <a:path w="238" h="232">
                  <a:moveTo>
                    <a:pt x="0" y="0"/>
                  </a:moveTo>
                  <a:cubicBezTo>
                    <a:pt x="0" y="0"/>
                    <a:pt x="74" y="24"/>
                    <a:pt x="111" y="93"/>
                  </a:cubicBezTo>
                  <a:cubicBezTo>
                    <a:pt x="148" y="163"/>
                    <a:pt x="201" y="160"/>
                    <a:pt x="238" y="232"/>
                  </a:cubicBezTo>
                  <a:cubicBezTo>
                    <a:pt x="238" y="232"/>
                    <a:pt x="238" y="232"/>
                    <a:pt x="238" y="23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10" name="Freeform 703"/>
            <p:cNvSpPr/>
            <p:nvPr/>
          </p:nvSpPr>
          <p:spPr>
            <a:xfrm>
              <a:off x="1505340" y="1436782"/>
              <a:ext cx="693361" cy="620985"/>
            </a:xfrm>
            <a:custGeom>
              <a:avLst/>
              <a:gdLst/>
              <a:ahLst/>
              <a:cxnLst>
                <a:cxn ang="0">
                  <a:pos x="2147483646" y="0"/>
                </a:cxn>
                <a:cxn ang="0">
                  <a:pos x="2147483646" y="2147483646"/>
                </a:cxn>
                <a:cxn ang="0">
                  <a:pos x="2147483646" y="2147483646"/>
                </a:cxn>
                <a:cxn ang="0">
                  <a:pos x="2147483646" y="2147483646"/>
                </a:cxn>
                <a:cxn ang="0">
                  <a:pos x="2147483646" y="2147483646"/>
                </a:cxn>
              </a:cxnLst>
              <a:pathLst>
                <a:path w="248" h="222">
                  <a:moveTo>
                    <a:pt x="4" y="0"/>
                  </a:moveTo>
                  <a:cubicBezTo>
                    <a:pt x="4" y="0"/>
                    <a:pt x="4" y="1"/>
                    <a:pt x="4" y="1"/>
                  </a:cubicBezTo>
                  <a:cubicBezTo>
                    <a:pt x="3" y="8"/>
                    <a:pt x="0" y="46"/>
                    <a:pt x="36" y="70"/>
                  </a:cubicBezTo>
                  <a:cubicBezTo>
                    <a:pt x="77" y="96"/>
                    <a:pt x="218" y="141"/>
                    <a:pt x="248" y="221"/>
                  </a:cubicBezTo>
                  <a:cubicBezTo>
                    <a:pt x="248" y="222"/>
                    <a:pt x="248" y="222"/>
                    <a:pt x="248" y="22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11" name="Freeform 704"/>
            <p:cNvSpPr/>
            <p:nvPr/>
          </p:nvSpPr>
          <p:spPr>
            <a:xfrm>
              <a:off x="1465338" y="1646317"/>
              <a:ext cx="476210" cy="550505"/>
            </a:xfrm>
            <a:custGeom>
              <a:avLst/>
              <a:gdLst/>
              <a:ahLst/>
              <a:cxnLst>
                <a:cxn ang="0">
                  <a:pos x="0" y="0"/>
                </a:cxn>
                <a:cxn ang="0">
                  <a:pos x="2147483646" y="2147483646"/>
                </a:cxn>
              </a:cxnLst>
              <a:pathLst>
                <a:path w="171" h="197">
                  <a:moveTo>
                    <a:pt x="0" y="0"/>
                  </a:moveTo>
                  <a:cubicBezTo>
                    <a:pt x="0" y="0"/>
                    <a:pt x="65" y="148"/>
                    <a:pt x="171" y="19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12" name="Freeform 705"/>
            <p:cNvSpPr/>
            <p:nvPr/>
          </p:nvSpPr>
          <p:spPr>
            <a:xfrm>
              <a:off x="2027266" y="1143433"/>
              <a:ext cx="24763" cy="165723"/>
            </a:xfrm>
            <a:custGeom>
              <a:avLst/>
              <a:gdLst/>
              <a:ahLst/>
              <a:cxnLst>
                <a:cxn ang="0">
                  <a:pos x="2147483646" y="0"/>
                </a:cxn>
                <a:cxn ang="0">
                  <a:pos x="0" y="2147483646"/>
                </a:cxn>
                <a:cxn ang="0">
                  <a:pos x="0" y="2147483646"/>
                </a:cxn>
              </a:cxnLst>
              <a:pathLst>
                <a:path w="9" h="59">
                  <a:moveTo>
                    <a:pt x="9" y="0"/>
                  </a:moveTo>
                  <a:cubicBezTo>
                    <a:pt x="8" y="18"/>
                    <a:pt x="5" y="37"/>
                    <a:pt x="0" y="59"/>
                  </a:cubicBezTo>
                  <a:cubicBezTo>
                    <a:pt x="0" y="59"/>
                    <a:pt x="0" y="59"/>
                    <a:pt x="0" y="5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13" name="Freeform 706"/>
            <p:cNvSpPr/>
            <p:nvPr/>
          </p:nvSpPr>
          <p:spPr>
            <a:xfrm>
              <a:off x="2012027" y="907230"/>
              <a:ext cx="43811" cy="236203"/>
            </a:xfrm>
            <a:custGeom>
              <a:avLst/>
              <a:gdLst/>
              <a:ahLst/>
              <a:cxnLst>
                <a:cxn ang="0">
                  <a:pos x="0" y="0"/>
                </a:cxn>
                <a:cxn ang="0">
                  <a:pos x="2147483646" y="2147483646"/>
                </a:cxn>
                <a:cxn ang="0">
                  <a:pos x="2147483646" y="2147483646"/>
                </a:cxn>
              </a:cxnLst>
              <a:pathLst>
                <a:path w="16" h="85">
                  <a:moveTo>
                    <a:pt x="0" y="0"/>
                  </a:moveTo>
                  <a:cubicBezTo>
                    <a:pt x="4" y="11"/>
                    <a:pt x="8" y="22"/>
                    <a:pt x="11" y="35"/>
                  </a:cubicBezTo>
                  <a:cubicBezTo>
                    <a:pt x="14" y="50"/>
                    <a:pt x="16" y="67"/>
                    <a:pt x="15" y="8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14" name="Freeform 707"/>
            <p:cNvSpPr/>
            <p:nvPr/>
          </p:nvSpPr>
          <p:spPr>
            <a:xfrm>
              <a:off x="1543437" y="415775"/>
              <a:ext cx="468590" cy="491455"/>
            </a:xfrm>
            <a:custGeom>
              <a:avLst/>
              <a:gdLst/>
              <a:ahLst/>
              <a:cxnLst>
                <a:cxn ang="0">
                  <a:pos x="0" y="0"/>
                </a:cxn>
                <a:cxn ang="0">
                  <a:pos x="2147483646" y="2147483646"/>
                </a:cxn>
                <a:cxn ang="0">
                  <a:pos x="2147483646" y="2147483646"/>
                </a:cxn>
                <a:cxn ang="0">
                  <a:pos x="2147483646" y="2147483646"/>
                </a:cxn>
                <a:cxn ang="0">
                  <a:pos x="2147483646" y="2147483646"/>
                </a:cxn>
              </a:cxnLst>
              <a:pathLst>
                <a:path w="168" h="176">
                  <a:moveTo>
                    <a:pt x="0" y="0"/>
                  </a:moveTo>
                  <a:cubicBezTo>
                    <a:pt x="0" y="3"/>
                    <a:pt x="0" y="5"/>
                    <a:pt x="1" y="8"/>
                  </a:cubicBezTo>
                  <a:cubicBezTo>
                    <a:pt x="2" y="24"/>
                    <a:pt x="29" y="40"/>
                    <a:pt x="62" y="63"/>
                  </a:cubicBezTo>
                  <a:cubicBezTo>
                    <a:pt x="93" y="84"/>
                    <a:pt x="129" y="111"/>
                    <a:pt x="154" y="150"/>
                  </a:cubicBezTo>
                  <a:cubicBezTo>
                    <a:pt x="159" y="158"/>
                    <a:pt x="164" y="166"/>
                    <a:pt x="168" y="17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15" name="Freeform 708"/>
            <p:cNvSpPr/>
            <p:nvPr/>
          </p:nvSpPr>
          <p:spPr>
            <a:xfrm>
              <a:off x="1358667" y="175763"/>
              <a:ext cx="434303" cy="7314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6" h="262">
                  <a:moveTo>
                    <a:pt x="110" y="262"/>
                  </a:moveTo>
                  <a:cubicBezTo>
                    <a:pt x="110" y="262"/>
                    <a:pt x="44" y="202"/>
                    <a:pt x="20" y="167"/>
                  </a:cubicBezTo>
                  <a:cubicBezTo>
                    <a:pt x="15" y="158"/>
                    <a:pt x="10" y="145"/>
                    <a:pt x="8" y="130"/>
                  </a:cubicBezTo>
                  <a:cubicBezTo>
                    <a:pt x="0" y="83"/>
                    <a:pt x="11" y="15"/>
                    <a:pt x="74" y="9"/>
                  </a:cubicBezTo>
                  <a:cubicBezTo>
                    <a:pt x="156" y="0"/>
                    <a:pt x="141" y="59"/>
                    <a:pt x="122" y="81"/>
                  </a:cubicBezTo>
                  <a:cubicBezTo>
                    <a:pt x="104" y="103"/>
                    <a:pt x="123" y="60"/>
                    <a:pt x="106" y="56"/>
                  </a:cubicBezTo>
                  <a:cubicBezTo>
                    <a:pt x="99" y="55"/>
                    <a:pt x="91" y="52"/>
                    <a:pt x="83" y="54"/>
                  </a:cubicBezTo>
                  <a:cubicBezTo>
                    <a:pt x="73" y="56"/>
                    <a:pt x="66" y="64"/>
                    <a:pt x="66" y="8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16" name="Freeform 709"/>
            <p:cNvSpPr/>
            <p:nvPr/>
          </p:nvSpPr>
          <p:spPr>
            <a:xfrm>
              <a:off x="1564390" y="192906"/>
              <a:ext cx="161911" cy="209535"/>
            </a:xfrm>
            <a:custGeom>
              <a:avLst/>
              <a:gdLst/>
              <a:ahLst/>
              <a:cxnLst>
                <a:cxn ang="0">
                  <a:pos x="2147483646" y="2147483646"/>
                </a:cxn>
                <a:cxn ang="0">
                  <a:pos x="0" y="2147483646"/>
                </a:cxn>
              </a:cxnLst>
              <a:pathLst>
                <a:path w="58" h="75">
                  <a:moveTo>
                    <a:pt x="48" y="75"/>
                  </a:moveTo>
                  <a:cubicBezTo>
                    <a:pt x="48" y="75"/>
                    <a:pt x="58" y="0"/>
                    <a:pt x="0" y="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17" name="Freeform 710"/>
            <p:cNvSpPr/>
            <p:nvPr/>
          </p:nvSpPr>
          <p:spPr>
            <a:xfrm>
              <a:off x="1381525" y="297674"/>
              <a:ext cx="207627" cy="240013"/>
            </a:xfrm>
            <a:custGeom>
              <a:avLst/>
              <a:gdLst/>
              <a:ahLst/>
              <a:cxnLst>
                <a:cxn ang="0">
                  <a:pos x="2147483646" y="2147483646"/>
                </a:cxn>
                <a:cxn ang="0">
                  <a:pos x="0" y="2147483646"/>
                </a:cxn>
              </a:cxnLst>
              <a:pathLst>
                <a:path w="75" h="86">
                  <a:moveTo>
                    <a:pt x="75" y="10"/>
                  </a:moveTo>
                  <a:cubicBezTo>
                    <a:pt x="75" y="10"/>
                    <a:pt x="4" y="0"/>
                    <a:pt x="0" y="86"/>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18" name="Freeform 711"/>
            <p:cNvSpPr/>
            <p:nvPr/>
          </p:nvSpPr>
          <p:spPr>
            <a:xfrm>
              <a:off x="1505340" y="415775"/>
              <a:ext cx="203818" cy="514313"/>
            </a:xfrm>
            <a:custGeom>
              <a:avLst/>
              <a:gdLst/>
              <a:ahLst/>
              <a:cxnLst>
                <a:cxn ang="0">
                  <a:pos x="2147483646" y="0"/>
                </a:cxn>
                <a:cxn ang="0">
                  <a:pos x="2147483646" y="0"/>
                </a:cxn>
                <a:cxn ang="0">
                  <a:pos x="2147483646" y="2147483646"/>
                </a:cxn>
                <a:cxn ang="0">
                  <a:pos x="2147483646" y="2147483646"/>
                </a:cxn>
              </a:cxnLst>
              <a:pathLst>
                <a:path w="73" h="184">
                  <a:moveTo>
                    <a:pt x="13" y="0"/>
                  </a:moveTo>
                  <a:cubicBezTo>
                    <a:pt x="13" y="0"/>
                    <a:pt x="13" y="0"/>
                    <a:pt x="13" y="0"/>
                  </a:cubicBezTo>
                  <a:cubicBezTo>
                    <a:pt x="12" y="3"/>
                    <a:pt x="0" y="37"/>
                    <a:pt x="18" y="65"/>
                  </a:cubicBezTo>
                  <a:cubicBezTo>
                    <a:pt x="37" y="94"/>
                    <a:pt x="69" y="157"/>
                    <a:pt x="73" y="18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19" name="Freeform 712"/>
            <p:cNvSpPr/>
            <p:nvPr/>
          </p:nvSpPr>
          <p:spPr>
            <a:xfrm>
              <a:off x="1714872" y="591023"/>
              <a:ext cx="220961" cy="453357"/>
            </a:xfrm>
            <a:custGeom>
              <a:avLst/>
              <a:gdLst/>
              <a:ahLst/>
              <a:cxnLst>
                <a:cxn ang="0">
                  <a:pos x="0" y="0"/>
                </a:cxn>
                <a:cxn ang="0">
                  <a:pos x="2147483646" y="2147483646"/>
                </a:cxn>
              </a:cxnLst>
              <a:pathLst>
                <a:path w="79" h="162">
                  <a:moveTo>
                    <a:pt x="0" y="0"/>
                  </a:moveTo>
                  <a:cubicBezTo>
                    <a:pt x="0" y="0"/>
                    <a:pt x="79" y="112"/>
                    <a:pt x="53" y="16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20" name="Freeform 713"/>
            <p:cNvSpPr/>
            <p:nvPr/>
          </p:nvSpPr>
          <p:spPr>
            <a:xfrm>
              <a:off x="1958691" y="907230"/>
              <a:ext cx="93337" cy="257156"/>
            </a:xfrm>
            <a:custGeom>
              <a:avLst/>
              <a:gdLst/>
              <a:ahLst/>
              <a:cxnLst>
                <a:cxn ang="0">
                  <a:pos x="2147483646" y="0"/>
                </a:cxn>
                <a:cxn ang="0">
                  <a:pos x="2147483646" y="0"/>
                </a:cxn>
                <a:cxn ang="0">
                  <a:pos x="0" y="2147483646"/>
                </a:cxn>
                <a:cxn ang="0">
                  <a:pos x="0" y="2147483646"/>
                </a:cxn>
              </a:cxnLst>
              <a:pathLst>
                <a:path w="34" h="92">
                  <a:moveTo>
                    <a:pt x="19" y="0"/>
                  </a:moveTo>
                  <a:cubicBezTo>
                    <a:pt x="19" y="0"/>
                    <a:pt x="19" y="0"/>
                    <a:pt x="19" y="0"/>
                  </a:cubicBezTo>
                  <a:cubicBezTo>
                    <a:pt x="20" y="3"/>
                    <a:pt x="34" y="60"/>
                    <a:pt x="0" y="92"/>
                  </a:cubicBezTo>
                  <a:cubicBezTo>
                    <a:pt x="0" y="92"/>
                    <a:pt x="0" y="92"/>
                    <a:pt x="0" y="9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21" name="Freeform 714"/>
            <p:cNvSpPr/>
            <p:nvPr/>
          </p:nvSpPr>
          <p:spPr>
            <a:xfrm>
              <a:off x="1880593" y="-260451"/>
              <a:ext cx="1078139" cy="245155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7" h="878">
                  <a:moveTo>
                    <a:pt x="153" y="200"/>
                  </a:moveTo>
                  <a:cubicBezTo>
                    <a:pt x="158" y="169"/>
                    <a:pt x="155" y="137"/>
                    <a:pt x="146" y="112"/>
                  </a:cubicBezTo>
                  <a:cubicBezTo>
                    <a:pt x="143" y="103"/>
                    <a:pt x="139" y="95"/>
                    <a:pt x="134" y="88"/>
                  </a:cubicBezTo>
                  <a:cubicBezTo>
                    <a:pt x="130" y="83"/>
                    <a:pt x="126" y="78"/>
                    <a:pt x="121" y="74"/>
                  </a:cubicBezTo>
                  <a:cubicBezTo>
                    <a:pt x="111" y="67"/>
                    <a:pt x="99" y="65"/>
                    <a:pt x="86" y="69"/>
                  </a:cubicBezTo>
                  <a:cubicBezTo>
                    <a:pt x="62" y="76"/>
                    <a:pt x="51" y="89"/>
                    <a:pt x="49" y="102"/>
                  </a:cubicBezTo>
                  <a:cubicBezTo>
                    <a:pt x="44" y="126"/>
                    <a:pt x="66" y="150"/>
                    <a:pt x="83" y="139"/>
                  </a:cubicBezTo>
                  <a:cubicBezTo>
                    <a:pt x="91" y="134"/>
                    <a:pt x="94" y="136"/>
                    <a:pt x="92" y="141"/>
                  </a:cubicBezTo>
                  <a:cubicBezTo>
                    <a:pt x="89" y="152"/>
                    <a:pt x="69" y="176"/>
                    <a:pt x="47" y="172"/>
                  </a:cubicBezTo>
                  <a:cubicBezTo>
                    <a:pt x="34" y="169"/>
                    <a:pt x="14" y="141"/>
                    <a:pt x="8" y="109"/>
                  </a:cubicBezTo>
                  <a:cubicBezTo>
                    <a:pt x="0" y="65"/>
                    <a:pt x="17" y="12"/>
                    <a:pt x="110" y="2"/>
                  </a:cubicBezTo>
                  <a:cubicBezTo>
                    <a:pt x="121" y="1"/>
                    <a:pt x="131" y="0"/>
                    <a:pt x="141" y="0"/>
                  </a:cubicBezTo>
                  <a:cubicBezTo>
                    <a:pt x="287" y="0"/>
                    <a:pt x="387" y="118"/>
                    <a:pt x="363" y="234"/>
                  </a:cubicBezTo>
                  <a:cubicBezTo>
                    <a:pt x="359" y="253"/>
                    <a:pt x="352" y="271"/>
                    <a:pt x="344" y="288"/>
                  </a:cubicBezTo>
                  <a:cubicBezTo>
                    <a:pt x="324" y="332"/>
                    <a:pt x="294" y="367"/>
                    <a:pt x="265" y="400"/>
                  </a:cubicBezTo>
                  <a:cubicBezTo>
                    <a:pt x="234" y="436"/>
                    <a:pt x="204" y="468"/>
                    <a:pt x="191" y="501"/>
                  </a:cubicBezTo>
                  <a:cubicBezTo>
                    <a:pt x="175" y="546"/>
                    <a:pt x="212" y="602"/>
                    <a:pt x="255" y="647"/>
                  </a:cubicBezTo>
                  <a:cubicBezTo>
                    <a:pt x="275" y="667"/>
                    <a:pt x="296" y="684"/>
                    <a:pt x="315" y="697"/>
                  </a:cubicBezTo>
                  <a:cubicBezTo>
                    <a:pt x="324" y="704"/>
                    <a:pt x="333" y="709"/>
                    <a:pt x="341" y="713"/>
                  </a:cubicBezTo>
                  <a:cubicBezTo>
                    <a:pt x="366" y="725"/>
                    <a:pt x="328" y="765"/>
                    <a:pt x="273" y="800"/>
                  </a:cubicBezTo>
                  <a:cubicBezTo>
                    <a:pt x="209" y="842"/>
                    <a:pt x="124" y="878"/>
                    <a:pt x="88" y="86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22" name="Freeform 715"/>
            <p:cNvSpPr/>
            <p:nvPr/>
          </p:nvSpPr>
          <p:spPr>
            <a:xfrm>
              <a:off x="1972025" y="297674"/>
              <a:ext cx="335252" cy="537171"/>
            </a:xfrm>
            <a:custGeom>
              <a:avLst/>
              <a:gdLst/>
              <a:ahLst/>
              <a:cxnLst>
                <a:cxn ang="0">
                  <a:pos x="0" y="2147483646"/>
                </a:cxn>
                <a:cxn ang="0">
                  <a:pos x="0" y="2147483646"/>
                </a:cxn>
                <a:cxn ang="0">
                  <a:pos x="2147483646" y="2147483646"/>
                </a:cxn>
                <a:cxn ang="0">
                  <a:pos x="2147483646" y="0"/>
                </a:cxn>
              </a:cxnLst>
              <a:pathLst>
                <a:path w="120" h="192">
                  <a:moveTo>
                    <a:pt x="0" y="192"/>
                  </a:moveTo>
                  <a:cubicBezTo>
                    <a:pt x="0" y="192"/>
                    <a:pt x="0" y="192"/>
                    <a:pt x="0" y="192"/>
                  </a:cubicBezTo>
                  <a:cubicBezTo>
                    <a:pt x="1" y="190"/>
                    <a:pt x="51" y="125"/>
                    <a:pt x="98" y="58"/>
                  </a:cubicBezTo>
                  <a:cubicBezTo>
                    <a:pt x="109" y="42"/>
                    <a:pt x="116" y="21"/>
                    <a:pt x="12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23" name="Freeform 716"/>
            <p:cNvSpPr/>
            <p:nvPr/>
          </p:nvSpPr>
          <p:spPr>
            <a:xfrm>
              <a:off x="1901546" y="44327"/>
              <a:ext cx="234295" cy="148579"/>
            </a:xfrm>
            <a:custGeom>
              <a:avLst/>
              <a:gdLst/>
              <a:ahLst/>
              <a:cxnLst>
                <a:cxn ang="0">
                  <a:pos x="2147483646" y="2147483646"/>
                </a:cxn>
                <a:cxn ang="0">
                  <a:pos x="0" y="0"/>
                </a:cxn>
              </a:cxnLst>
              <a:pathLst>
                <a:path w="84" h="53">
                  <a:moveTo>
                    <a:pt x="84" y="32"/>
                  </a:moveTo>
                  <a:cubicBezTo>
                    <a:pt x="84" y="32"/>
                    <a:pt x="35" y="53"/>
                    <a:pt x="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24" name="Freeform 717"/>
            <p:cNvSpPr/>
            <p:nvPr/>
          </p:nvSpPr>
          <p:spPr>
            <a:xfrm>
              <a:off x="2015837" y="-260451"/>
              <a:ext cx="257153" cy="285729"/>
            </a:xfrm>
            <a:custGeom>
              <a:avLst/>
              <a:gdLst/>
              <a:ahLst/>
              <a:cxnLst>
                <a:cxn ang="0">
                  <a:pos x="0" y="2147483646"/>
                </a:cxn>
                <a:cxn ang="0">
                  <a:pos x="2147483646" y="0"/>
                </a:cxn>
                <a:cxn ang="0">
                  <a:pos x="2147483646" y="0"/>
                </a:cxn>
              </a:cxnLst>
              <a:pathLst>
                <a:path w="92" h="102">
                  <a:moveTo>
                    <a:pt x="0" y="102"/>
                  </a:moveTo>
                  <a:cubicBezTo>
                    <a:pt x="0" y="102"/>
                    <a:pt x="7" y="19"/>
                    <a:pt x="92" y="0"/>
                  </a:cubicBezTo>
                  <a:cubicBezTo>
                    <a:pt x="92" y="0"/>
                    <a:pt x="92" y="0"/>
                    <a:pt x="9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25" name="Freeform 718"/>
            <p:cNvSpPr/>
            <p:nvPr/>
          </p:nvSpPr>
          <p:spPr>
            <a:xfrm>
              <a:off x="2217749" y="-113777"/>
              <a:ext cx="714314" cy="657178"/>
            </a:xfrm>
            <a:custGeom>
              <a:avLst/>
              <a:gdLst/>
              <a:ahLst/>
              <a:cxnLst>
                <a:cxn ang="0">
                  <a:pos x="0" y="2147483646"/>
                </a:cxn>
                <a:cxn ang="0">
                  <a:pos x="2147483646" y="2147483646"/>
                </a:cxn>
                <a:cxn ang="0">
                  <a:pos x="2147483646" y="2147483646"/>
                </a:cxn>
              </a:cxnLst>
              <a:pathLst>
                <a:path w="256" h="236">
                  <a:moveTo>
                    <a:pt x="0" y="22"/>
                  </a:moveTo>
                  <a:cubicBezTo>
                    <a:pt x="0" y="22"/>
                    <a:pt x="75" y="0"/>
                    <a:pt x="117" y="35"/>
                  </a:cubicBezTo>
                  <a:cubicBezTo>
                    <a:pt x="159" y="70"/>
                    <a:pt x="256" y="157"/>
                    <a:pt x="223" y="236"/>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26" name="Freeform 719"/>
            <p:cNvSpPr/>
            <p:nvPr/>
          </p:nvSpPr>
          <p:spPr>
            <a:xfrm>
              <a:off x="2286324" y="50042"/>
              <a:ext cx="215247" cy="1087677"/>
            </a:xfrm>
            <a:custGeom>
              <a:avLst/>
              <a:gdLst/>
              <a:ahLst/>
              <a:cxnLst>
                <a:cxn ang="0">
                  <a:pos x="0" y="0"/>
                </a:cxn>
                <a:cxn ang="0">
                  <a:pos x="0" y="2147483646"/>
                </a:cxn>
                <a:cxn ang="0">
                  <a:pos x="2147483646" y="2147483646"/>
                </a:cxn>
                <a:cxn ang="0">
                  <a:pos x="2147483646" y="2147483646"/>
                </a:cxn>
              </a:cxnLst>
              <a:pathLst>
                <a:path w="77" h="390">
                  <a:moveTo>
                    <a:pt x="0" y="0"/>
                  </a:moveTo>
                  <a:cubicBezTo>
                    <a:pt x="0" y="0"/>
                    <a:pt x="0" y="1"/>
                    <a:pt x="0" y="1"/>
                  </a:cubicBezTo>
                  <a:cubicBezTo>
                    <a:pt x="2" y="4"/>
                    <a:pt x="77" y="88"/>
                    <a:pt x="46" y="164"/>
                  </a:cubicBezTo>
                  <a:cubicBezTo>
                    <a:pt x="14" y="241"/>
                    <a:pt x="14" y="325"/>
                    <a:pt x="45" y="39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27" name="Freeform 720"/>
            <p:cNvSpPr/>
            <p:nvPr/>
          </p:nvSpPr>
          <p:spPr>
            <a:xfrm>
              <a:off x="2128222" y="297674"/>
              <a:ext cx="462876" cy="1247685"/>
            </a:xfrm>
            <a:custGeom>
              <a:avLst/>
              <a:gdLst/>
              <a:ahLst/>
              <a:cxnLst>
                <a:cxn ang="0">
                  <a:pos x="2147483646" y="0"/>
                </a:cxn>
                <a:cxn ang="0">
                  <a:pos x="2147483646" y="0"/>
                </a:cxn>
                <a:cxn ang="0">
                  <a:pos x="2147483646" y="0"/>
                </a:cxn>
                <a:cxn ang="0">
                  <a:pos x="2147483646" y="2147483646"/>
                </a:cxn>
                <a:cxn ang="0">
                  <a:pos x="2147483646" y="2147483646"/>
                </a:cxn>
              </a:cxnLst>
              <a:pathLst>
                <a:path w="166" h="447">
                  <a:moveTo>
                    <a:pt x="64" y="0"/>
                  </a:moveTo>
                  <a:cubicBezTo>
                    <a:pt x="64" y="0"/>
                    <a:pt x="64" y="0"/>
                    <a:pt x="64" y="0"/>
                  </a:cubicBezTo>
                  <a:cubicBezTo>
                    <a:pt x="64" y="0"/>
                    <a:pt x="64" y="0"/>
                    <a:pt x="64" y="0"/>
                  </a:cubicBezTo>
                  <a:cubicBezTo>
                    <a:pt x="63" y="7"/>
                    <a:pt x="61" y="116"/>
                    <a:pt x="31" y="198"/>
                  </a:cubicBezTo>
                  <a:cubicBezTo>
                    <a:pt x="0" y="282"/>
                    <a:pt x="40" y="402"/>
                    <a:pt x="166" y="44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28" name="Freeform 721"/>
            <p:cNvSpPr/>
            <p:nvPr/>
          </p:nvSpPr>
          <p:spPr>
            <a:xfrm>
              <a:off x="2038695" y="1004378"/>
              <a:ext cx="720029" cy="695275"/>
            </a:xfrm>
            <a:custGeom>
              <a:avLst/>
              <a:gdLst/>
              <a:ahLst/>
              <a:cxnLst>
                <a:cxn ang="0">
                  <a:pos x="2147483646" y="0"/>
                </a:cxn>
                <a:cxn ang="0">
                  <a:pos x="2147483646" y="2147483646"/>
                </a:cxn>
                <a:cxn ang="0">
                  <a:pos x="2147483646" y="2147483646"/>
                </a:cxn>
                <a:cxn ang="0">
                  <a:pos x="2147483646" y="2147483646"/>
                </a:cxn>
              </a:cxnLst>
              <a:pathLst>
                <a:path w="258" h="249">
                  <a:moveTo>
                    <a:pt x="1" y="0"/>
                  </a:moveTo>
                  <a:cubicBezTo>
                    <a:pt x="1" y="0"/>
                    <a:pt x="0" y="20"/>
                    <a:pt x="5" y="50"/>
                  </a:cubicBezTo>
                  <a:cubicBezTo>
                    <a:pt x="5" y="50"/>
                    <a:pt x="5" y="50"/>
                    <a:pt x="5" y="50"/>
                  </a:cubicBezTo>
                  <a:cubicBezTo>
                    <a:pt x="17" y="123"/>
                    <a:pt x="67" y="249"/>
                    <a:pt x="258" y="24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29" name="Freeform 722"/>
            <p:cNvSpPr/>
            <p:nvPr/>
          </p:nvSpPr>
          <p:spPr>
            <a:xfrm>
              <a:off x="2074887" y="1554883"/>
              <a:ext cx="565737" cy="419070"/>
            </a:xfrm>
            <a:custGeom>
              <a:avLst/>
              <a:gdLst/>
              <a:ahLst/>
              <a:cxnLst>
                <a:cxn ang="0">
                  <a:pos x="0" y="0"/>
                </a:cxn>
                <a:cxn ang="0">
                  <a:pos x="0" y="0"/>
                </a:cxn>
                <a:cxn ang="0">
                  <a:pos x="2147483646" y="2147483646"/>
                </a:cxn>
              </a:cxnLst>
              <a:pathLst>
                <a:path w="203" h="150">
                  <a:moveTo>
                    <a:pt x="0" y="0"/>
                  </a:moveTo>
                  <a:cubicBezTo>
                    <a:pt x="0" y="0"/>
                    <a:pt x="0" y="0"/>
                    <a:pt x="0" y="0"/>
                  </a:cubicBezTo>
                  <a:cubicBezTo>
                    <a:pt x="3" y="5"/>
                    <a:pt x="69" y="142"/>
                    <a:pt x="203" y="15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30" name="Freeform 723"/>
            <p:cNvSpPr/>
            <p:nvPr/>
          </p:nvSpPr>
          <p:spPr>
            <a:xfrm>
              <a:off x="2253941" y="-14724"/>
              <a:ext cx="403826" cy="870522"/>
            </a:xfrm>
            <a:custGeom>
              <a:avLst/>
              <a:gdLst/>
              <a:ahLst/>
              <a:cxnLst>
                <a:cxn ang="0">
                  <a:pos x="0" y="0"/>
                </a:cxn>
                <a:cxn ang="0">
                  <a:pos x="2147483646" y="2147483646"/>
                </a:cxn>
                <a:cxn ang="0">
                  <a:pos x="2147483646" y="2147483646"/>
                </a:cxn>
              </a:cxnLst>
              <a:pathLst>
                <a:path w="145" h="312">
                  <a:moveTo>
                    <a:pt x="0" y="0"/>
                  </a:moveTo>
                  <a:cubicBezTo>
                    <a:pt x="0" y="0"/>
                    <a:pt x="123" y="37"/>
                    <a:pt x="133" y="130"/>
                  </a:cubicBezTo>
                  <a:cubicBezTo>
                    <a:pt x="143" y="223"/>
                    <a:pt x="145" y="249"/>
                    <a:pt x="131" y="31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31" name="Freeform 724"/>
            <p:cNvSpPr/>
            <p:nvPr/>
          </p:nvSpPr>
          <p:spPr>
            <a:xfrm>
              <a:off x="3198741" y="423395"/>
              <a:ext cx="177150" cy="184772"/>
            </a:xfrm>
            <a:custGeom>
              <a:avLst/>
              <a:gdLst/>
              <a:ahLst/>
              <a:cxnLst>
                <a:cxn ang="0">
                  <a:pos x="2147483646" y="0"/>
                </a:cxn>
                <a:cxn ang="0">
                  <a:pos x="0" y="2147483646"/>
                </a:cxn>
                <a:cxn ang="0">
                  <a:pos x="2147483646" y="0"/>
                </a:cxn>
              </a:cxnLst>
              <a:pathLst>
                <a:path w="63" h="66">
                  <a:moveTo>
                    <a:pt x="13" y="0"/>
                  </a:moveTo>
                  <a:cubicBezTo>
                    <a:pt x="63" y="41"/>
                    <a:pt x="23" y="65"/>
                    <a:pt x="0" y="66"/>
                  </a:cubicBezTo>
                  <a:cubicBezTo>
                    <a:pt x="0" y="66"/>
                    <a:pt x="47" y="31"/>
                    <a:pt x="13" y="0"/>
                  </a:cubicBezTo>
                  <a:close/>
                </a:path>
              </a:pathLst>
            </a:custGeom>
            <a:solidFill>
              <a:srgbClr val="E8B04D"/>
            </a:solidFill>
            <a:ln w="9525">
              <a:noFill/>
            </a:ln>
          </p:spPr>
          <p:txBody>
            <a:bodyPr/>
            <a:p>
              <a:endParaRPr lang="en-US"/>
            </a:p>
          </p:txBody>
        </p:sp>
        <p:sp>
          <p:nvSpPr>
            <p:cNvPr id="3132" name="Freeform 725"/>
            <p:cNvSpPr/>
            <p:nvPr/>
          </p:nvSpPr>
          <p:spPr>
            <a:xfrm>
              <a:off x="2949207" y="333866"/>
              <a:ext cx="380968" cy="28001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37" h="100">
                  <a:moveTo>
                    <a:pt x="103" y="32"/>
                  </a:moveTo>
                  <a:cubicBezTo>
                    <a:pt x="137" y="63"/>
                    <a:pt x="90" y="98"/>
                    <a:pt x="90" y="98"/>
                  </a:cubicBezTo>
                  <a:cubicBezTo>
                    <a:pt x="68" y="100"/>
                    <a:pt x="102" y="87"/>
                    <a:pt x="95" y="76"/>
                  </a:cubicBezTo>
                  <a:cubicBezTo>
                    <a:pt x="92" y="71"/>
                    <a:pt x="88" y="65"/>
                    <a:pt x="83" y="62"/>
                  </a:cubicBezTo>
                  <a:cubicBezTo>
                    <a:pt x="83" y="62"/>
                    <a:pt x="50" y="16"/>
                    <a:pt x="0" y="61"/>
                  </a:cubicBezTo>
                  <a:cubicBezTo>
                    <a:pt x="22" y="31"/>
                    <a:pt x="66" y="0"/>
                    <a:pt x="103" y="32"/>
                  </a:cubicBezTo>
                  <a:close/>
                </a:path>
              </a:pathLst>
            </a:custGeom>
            <a:solidFill>
              <a:srgbClr val="E8D18F"/>
            </a:solidFill>
            <a:ln w="9525">
              <a:noFill/>
            </a:ln>
          </p:spPr>
          <p:txBody>
            <a:bodyPr/>
            <a:p>
              <a:endParaRPr lang="en-US"/>
            </a:p>
          </p:txBody>
        </p:sp>
        <p:sp>
          <p:nvSpPr>
            <p:cNvPr id="3133" name="Freeform 726"/>
            <p:cNvSpPr/>
            <p:nvPr/>
          </p:nvSpPr>
          <p:spPr>
            <a:xfrm>
              <a:off x="2916825" y="722458"/>
              <a:ext cx="213342" cy="451452"/>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0"/>
                </a:cxn>
                <a:cxn ang="0">
                  <a:pos x="2147483646" y="2147483646"/>
                </a:cxn>
              </a:cxnLst>
              <a:pathLst>
                <a:path w="76" h="162">
                  <a:moveTo>
                    <a:pt x="68" y="98"/>
                  </a:moveTo>
                  <a:cubicBezTo>
                    <a:pt x="66" y="106"/>
                    <a:pt x="64" y="113"/>
                    <a:pt x="61" y="120"/>
                  </a:cubicBezTo>
                  <a:cubicBezTo>
                    <a:pt x="61" y="120"/>
                    <a:pt x="61" y="120"/>
                    <a:pt x="61" y="120"/>
                  </a:cubicBezTo>
                  <a:cubicBezTo>
                    <a:pt x="60" y="123"/>
                    <a:pt x="36" y="162"/>
                    <a:pt x="0" y="160"/>
                  </a:cubicBezTo>
                  <a:cubicBezTo>
                    <a:pt x="0" y="159"/>
                    <a:pt x="1" y="157"/>
                    <a:pt x="1" y="156"/>
                  </a:cubicBezTo>
                  <a:cubicBezTo>
                    <a:pt x="4" y="143"/>
                    <a:pt x="5" y="131"/>
                    <a:pt x="5" y="118"/>
                  </a:cubicBezTo>
                  <a:cubicBezTo>
                    <a:pt x="47" y="105"/>
                    <a:pt x="66" y="0"/>
                    <a:pt x="66" y="0"/>
                  </a:cubicBezTo>
                  <a:cubicBezTo>
                    <a:pt x="66" y="0"/>
                    <a:pt x="66" y="0"/>
                    <a:pt x="66" y="0"/>
                  </a:cubicBezTo>
                  <a:cubicBezTo>
                    <a:pt x="71" y="29"/>
                    <a:pt x="76" y="64"/>
                    <a:pt x="68" y="98"/>
                  </a:cubicBezTo>
                  <a:close/>
                </a:path>
              </a:pathLst>
            </a:custGeom>
            <a:solidFill>
              <a:srgbClr val="E8B04D"/>
            </a:solidFill>
            <a:ln w="9525">
              <a:noFill/>
            </a:ln>
          </p:spPr>
          <p:txBody>
            <a:bodyPr/>
            <a:p>
              <a:endParaRPr lang="en-US"/>
            </a:p>
          </p:txBody>
        </p:sp>
        <p:sp>
          <p:nvSpPr>
            <p:cNvPr id="3134" name="Freeform 727"/>
            <p:cNvSpPr/>
            <p:nvPr/>
          </p:nvSpPr>
          <p:spPr>
            <a:xfrm>
              <a:off x="2873014" y="1057714"/>
              <a:ext cx="215247" cy="232393"/>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0"/>
                </a:cxn>
              </a:cxnLst>
              <a:pathLst>
                <a:path w="77" h="83">
                  <a:moveTo>
                    <a:pt x="77" y="0"/>
                  </a:moveTo>
                  <a:cubicBezTo>
                    <a:pt x="74" y="9"/>
                    <a:pt x="69" y="17"/>
                    <a:pt x="64" y="26"/>
                  </a:cubicBezTo>
                  <a:cubicBezTo>
                    <a:pt x="64" y="26"/>
                    <a:pt x="52" y="37"/>
                    <a:pt x="38" y="56"/>
                  </a:cubicBezTo>
                  <a:cubicBezTo>
                    <a:pt x="38" y="56"/>
                    <a:pt x="38" y="56"/>
                    <a:pt x="38" y="56"/>
                  </a:cubicBezTo>
                  <a:cubicBezTo>
                    <a:pt x="28" y="65"/>
                    <a:pt x="15" y="74"/>
                    <a:pt x="0" y="83"/>
                  </a:cubicBezTo>
                  <a:cubicBezTo>
                    <a:pt x="7" y="69"/>
                    <a:pt x="13" y="55"/>
                    <a:pt x="16" y="40"/>
                  </a:cubicBezTo>
                  <a:cubicBezTo>
                    <a:pt x="52" y="42"/>
                    <a:pt x="76" y="3"/>
                    <a:pt x="77" y="0"/>
                  </a:cubicBezTo>
                  <a:close/>
                </a:path>
              </a:pathLst>
            </a:custGeom>
            <a:solidFill>
              <a:srgbClr val="E8D18F"/>
            </a:solidFill>
            <a:ln w="9525">
              <a:noFill/>
            </a:ln>
          </p:spPr>
          <p:txBody>
            <a:bodyPr/>
            <a:p>
              <a:endParaRPr lang="en-US"/>
            </a:p>
          </p:txBody>
        </p:sp>
        <p:sp>
          <p:nvSpPr>
            <p:cNvPr id="3135" name="Freeform 728"/>
            <p:cNvSpPr/>
            <p:nvPr/>
          </p:nvSpPr>
          <p:spPr>
            <a:xfrm>
              <a:off x="2890157" y="379583"/>
              <a:ext cx="289535" cy="5238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88">
                  <a:moveTo>
                    <a:pt x="104" y="46"/>
                  </a:moveTo>
                  <a:cubicBezTo>
                    <a:pt x="98" y="41"/>
                    <a:pt x="89" y="41"/>
                    <a:pt x="77" y="54"/>
                  </a:cubicBezTo>
                  <a:cubicBezTo>
                    <a:pt x="77" y="54"/>
                    <a:pt x="77" y="54"/>
                    <a:pt x="77" y="54"/>
                  </a:cubicBezTo>
                  <a:cubicBezTo>
                    <a:pt x="75" y="55"/>
                    <a:pt x="49" y="67"/>
                    <a:pt x="44" y="92"/>
                  </a:cubicBezTo>
                  <a:cubicBezTo>
                    <a:pt x="38" y="118"/>
                    <a:pt x="21" y="171"/>
                    <a:pt x="8" y="188"/>
                  </a:cubicBezTo>
                  <a:cubicBezTo>
                    <a:pt x="6" y="183"/>
                    <a:pt x="5" y="179"/>
                    <a:pt x="4" y="175"/>
                  </a:cubicBezTo>
                  <a:cubicBezTo>
                    <a:pt x="4" y="175"/>
                    <a:pt x="0" y="105"/>
                    <a:pt x="7" y="72"/>
                  </a:cubicBezTo>
                  <a:cubicBezTo>
                    <a:pt x="9" y="65"/>
                    <a:pt x="14" y="55"/>
                    <a:pt x="21" y="45"/>
                  </a:cubicBezTo>
                  <a:cubicBezTo>
                    <a:pt x="71" y="0"/>
                    <a:pt x="104" y="46"/>
                    <a:pt x="104" y="46"/>
                  </a:cubicBezTo>
                  <a:close/>
                </a:path>
              </a:pathLst>
            </a:custGeom>
            <a:solidFill>
              <a:srgbClr val="E8B04D"/>
            </a:solidFill>
            <a:ln w="9525">
              <a:noFill/>
            </a:ln>
          </p:spPr>
          <p:txBody>
            <a:bodyPr/>
            <a:p>
              <a:endParaRPr lang="en-US"/>
            </a:p>
          </p:txBody>
        </p:sp>
        <p:sp>
          <p:nvSpPr>
            <p:cNvPr id="3136" name="Freeform 729"/>
            <p:cNvSpPr/>
            <p:nvPr/>
          </p:nvSpPr>
          <p:spPr>
            <a:xfrm>
              <a:off x="2911111" y="530067"/>
              <a:ext cx="194294" cy="521932"/>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69" h="187">
                  <a:moveTo>
                    <a:pt x="68" y="69"/>
                  </a:moveTo>
                  <a:cubicBezTo>
                    <a:pt x="68" y="69"/>
                    <a:pt x="49" y="174"/>
                    <a:pt x="7" y="187"/>
                  </a:cubicBezTo>
                  <a:cubicBezTo>
                    <a:pt x="7" y="169"/>
                    <a:pt x="4" y="151"/>
                    <a:pt x="0" y="134"/>
                  </a:cubicBezTo>
                  <a:cubicBezTo>
                    <a:pt x="13" y="117"/>
                    <a:pt x="30" y="64"/>
                    <a:pt x="36" y="38"/>
                  </a:cubicBezTo>
                  <a:cubicBezTo>
                    <a:pt x="41" y="13"/>
                    <a:pt x="67" y="1"/>
                    <a:pt x="69" y="0"/>
                  </a:cubicBezTo>
                  <a:cubicBezTo>
                    <a:pt x="68" y="1"/>
                    <a:pt x="67" y="3"/>
                    <a:pt x="65" y="4"/>
                  </a:cubicBezTo>
                  <a:cubicBezTo>
                    <a:pt x="57" y="14"/>
                    <a:pt x="63" y="38"/>
                    <a:pt x="68" y="69"/>
                  </a:cubicBezTo>
                  <a:close/>
                </a:path>
              </a:pathLst>
            </a:custGeom>
            <a:solidFill>
              <a:srgbClr val="E8D18F"/>
            </a:solidFill>
            <a:ln w="9525">
              <a:noFill/>
            </a:ln>
          </p:spPr>
          <p:txBody>
            <a:bodyPr/>
            <a:p>
              <a:endParaRPr lang="en-US"/>
            </a:p>
          </p:txBody>
        </p:sp>
        <p:sp>
          <p:nvSpPr>
            <p:cNvPr id="3137" name="Freeform 730"/>
            <p:cNvSpPr/>
            <p:nvPr/>
          </p:nvSpPr>
          <p:spPr>
            <a:xfrm>
              <a:off x="2625385" y="691980"/>
              <a:ext cx="300964" cy="8876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Lst>
              <a:pathLst>
                <a:path w="108" h="318">
                  <a:moveTo>
                    <a:pt x="105" y="171"/>
                  </a:moveTo>
                  <a:cubicBezTo>
                    <a:pt x="102" y="186"/>
                    <a:pt x="96" y="200"/>
                    <a:pt x="89" y="214"/>
                  </a:cubicBezTo>
                  <a:cubicBezTo>
                    <a:pt x="88" y="217"/>
                    <a:pt x="86" y="220"/>
                    <a:pt x="84" y="223"/>
                  </a:cubicBezTo>
                  <a:cubicBezTo>
                    <a:pt x="74" y="240"/>
                    <a:pt x="63" y="257"/>
                    <a:pt x="50" y="272"/>
                  </a:cubicBezTo>
                  <a:cubicBezTo>
                    <a:pt x="45" y="278"/>
                    <a:pt x="39" y="284"/>
                    <a:pt x="34" y="290"/>
                  </a:cubicBezTo>
                  <a:cubicBezTo>
                    <a:pt x="25" y="298"/>
                    <a:pt x="18" y="308"/>
                    <a:pt x="11" y="318"/>
                  </a:cubicBezTo>
                  <a:cubicBezTo>
                    <a:pt x="32" y="258"/>
                    <a:pt x="1" y="230"/>
                    <a:pt x="19" y="171"/>
                  </a:cubicBezTo>
                  <a:cubicBezTo>
                    <a:pt x="37" y="112"/>
                    <a:pt x="11" y="58"/>
                    <a:pt x="11" y="58"/>
                  </a:cubicBezTo>
                  <a:cubicBezTo>
                    <a:pt x="12" y="43"/>
                    <a:pt x="12" y="28"/>
                    <a:pt x="7" y="14"/>
                  </a:cubicBezTo>
                  <a:cubicBezTo>
                    <a:pt x="6" y="9"/>
                    <a:pt x="3" y="5"/>
                    <a:pt x="0" y="0"/>
                  </a:cubicBezTo>
                  <a:cubicBezTo>
                    <a:pt x="3" y="2"/>
                    <a:pt x="108" y="56"/>
                    <a:pt x="106" y="167"/>
                  </a:cubicBezTo>
                  <a:cubicBezTo>
                    <a:pt x="106" y="167"/>
                    <a:pt x="106" y="167"/>
                    <a:pt x="106" y="167"/>
                  </a:cubicBezTo>
                  <a:cubicBezTo>
                    <a:pt x="106" y="168"/>
                    <a:pt x="105" y="170"/>
                    <a:pt x="105" y="171"/>
                  </a:cubicBezTo>
                  <a:close/>
                </a:path>
              </a:pathLst>
            </a:custGeom>
            <a:solidFill>
              <a:srgbClr val="C2C94D"/>
            </a:solidFill>
            <a:ln w="9525">
              <a:noFill/>
            </a:ln>
          </p:spPr>
          <p:txBody>
            <a:bodyPr/>
            <a:p>
              <a:endParaRPr lang="en-US"/>
            </a:p>
          </p:txBody>
        </p:sp>
        <p:sp>
          <p:nvSpPr>
            <p:cNvPr id="3138" name="Freeform 731"/>
            <p:cNvSpPr/>
            <p:nvPr/>
          </p:nvSpPr>
          <p:spPr>
            <a:xfrm>
              <a:off x="2474903" y="531972"/>
              <a:ext cx="457161" cy="626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164" h="224">
                  <a:moveTo>
                    <a:pt x="160" y="224"/>
                  </a:moveTo>
                  <a:cubicBezTo>
                    <a:pt x="160" y="224"/>
                    <a:pt x="160" y="224"/>
                    <a:pt x="160" y="224"/>
                  </a:cubicBezTo>
                  <a:cubicBezTo>
                    <a:pt x="162" y="113"/>
                    <a:pt x="57" y="59"/>
                    <a:pt x="54" y="57"/>
                  </a:cubicBezTo>
                  <a:cubicBezTo>
                    <a:pt x="54" y="57"/>
                    <a:pt x="54" y="57"/>
                    <a:pt x="54" y="57"/>
                  </a:cubicBezTo>
                  <a:cubicBezTo>
                    <a:pt x="49" y="52"/>
                    <a:pt x="45" y="47"/>
                    <a:pt x="41" y="42"/>
                  </a:cubicBezTo>
                  <a:cubicBezTo>
                    <a:pt x="34" y="32"/>
                    <a:pt x="17" y="9"/>
                    <a:pt x="0" y="0"/>
                  </a:cubicBezTo>
                  <a:cubicBezTo>
                    <a:pt x="3" y="1"/>
                    <a:pt x="71" y="6"/>
                    <a:pt x="124" y="63"/>
                  </a:cubicBezTo>
                  <a:cubicBezTo>
                    <a:pt x="136" y="80"/>
                    <a:pt x="146" y="100"/>
                    <a:pt x="153" y="120"/>
                  </a:cubicBezTo>
                  <a:cubicBezTo>
                    <a:pt x="154" y="124"/>
                    <a:pt x="155" y="128"/>
                    <a:pt x="157" y="133"/>
                  </a:cubicBezTo>
                  <a:cubicBezTo>
                    <a:pt x="161" y="150"/>
                    <a:pt x="164" y="168"/>
                    <a:pt x="164" y="186"/>
                  </a:cubicBezTo>
                  <a:cubicBezTo>
                    <a:pt x="164" y="199"/>
                    <a:pt x="163" y="211"/>
                    <a:pt x="160" y="224"/>
                  </a:cubicBezTo>
                  <a:close/>
                </a:path>
              </a:pathLst>
            </a:custGeom>
            <a:solidFill>
              <a:srgbClr val="9CC457"/>
            </a:solidFill>
            <a:ln w="9525">
              <a:noFill/>
            </a:ln>
          </p:spPr>
          <p:txBody>
            <a:bodyPr/>
            <a:p>
              <a:endParaRPr lang="en-US"/>
            </a:p>
          </p:txBody>
        </p:sp>
        <p:sp>
          <p:nvSpPr>
            <p:cNvPr id="3139" name="Freeform 732"/>
            <p:cNvSpPr/>
            <p:nvPr/>
          </p:nvSpPr>
          <p:spPr>
            <a:xfrm>
              <a:off x="2442520" y="853894"/>
              <a:ext cx="285726" cy="94100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02" h="337">
                  <a:moveTo>
                    <a:pt x="84" y="113"/>
                  </a:moveTo>
                  <a:cubicBezTo>
                    <a:pt x="66" y="172"/>
                    <a:pt x="97" y="200"/>
                    <a:pt x="76" y="260"/>
                  </a:cubicBezTo>
                  <a:cubicBezTo>
                    <a:pt x="63" y="280"/>
                    <a:pt x="54" y="303"/>
                    <a:pt x="45" y="326"/>
                  </a:cubicBezTo>
                  <a:cubicBezTo>
                    <a:pt x="43" y="331"/>
                    <a:pt x="41" y="334"/>
                    <a:pt x="39" y="337"/>
                  </a:cubicBezTo>
                  <a:cubicBezTo>
                    <a:pt x="67" y="276"/>
                    <a:pt x="15" y="173"/>
                    <a:pt x="7" y="136"/>
                  </a:cubicBezTo>
                  <a:cubicBezTo>
                    <a:pt x="0" y="102"/>
                    <a:pt x="23" y="83"/>
                    <a:pt x="28" y="80"/>
                  </a:cubicBezTo>
                  <a:cubicBezTo>
                    <a:pt x="28" y="80"/>
                    <a:pt x="29" y="80"/>
                    <a:pt x="29" y="80"/>
                  </a:cubicBezTo>
                  <a:cubicBezTo>
                    <a:pt x="48" y="67"/>
                    <a:pt x="64" y="51"/>
                    <a:pt x="71" y="26"/>
                  </a:cubicBezTo>
                  <a:cubicBezTo>
                    <a:pt x="73" y="18"/>
                    <a:pt x="75" y="9"/>
                    <a:pt x="76" y="0"/>
                  </a:cubicBezTo>
                  <a:cubicBezTo>
                    <a:pt x="76" y="0"/>
                    <a:pt x="102" y="54"/>
                    <a:pt x="84" y="113"/>
                  </a:cubicBezTo>
                  <a:close/>
                </a:path>
              </a:pathLst>
            </a:custGeom>
            <a:solidFill>
              <a:srgbClr val="9CC457"/>
            </a:solidFill>
            <a:ln w="9525">
              <a:noFill/>
            </a:ln>
          </p:spPr>
          <p:txBody>
            <a:bodyPr/>
            <a:p>
              <a:endParaRPr lang="en-US"/>
            </a:p>
          </p:txBody>
        </p:sp>
        <p:sp>
          <p:nvSpPr>
            <p:cNvPr id="3140" name="Freeform 733"/>
            <p:cNvSpPr/>
            <p:nvPr/>
          </p:nvSpPr>
          <p:spPr>
            <a:xfrm>
              <a:off x="2248227" y="1076763"/>
              <a:ext cx="382873" cy="74289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37" h="266">
                  <a:moveTo>
                    <a:pt x="77" y="56"/>
                  </a:moveTo>
                  <a:cubicBezTo>
                    <a:pt x="85" y="93"/>
                    <a:pt x="137" y="196"/>
                    <a:pt x="109" y="257"/>
                  </a:cubicBezTo>
                  <a:cubicBezTo>
                    <a:pt x="109" y="257"/>
                    <a:pt x="109" y="257"/>
                    <a:pt x="109" y="257"/>
                  </a:cubicBezTo>
                  <a:cubicBezTo>
                    <a:pt x="102" y="266"/>
                    <a:pt x="95" y="264"/>
                    <a:pt x="78" y="259"/>
                  </a:cubicBezTo>
                  <a:cubicBezTo>
                    <a:pt x="61" y="255"/>
                    <a:pt x="47" y="247"/>
                    <a:pt x="34" y="236"/>
                  </a:cubicBezTo>
                  <a:cubicBezTo>
                    <a:pt x="32" y="236"/>
                    <a:pt x="31" y="235"/>
                    <a:pt x="30" y="234"/>
                  </a:cubicBezTo>
                  <a:cubicBezTo>
                    <a:pt x="0" y="147"/>
                    <a:pt x="46" y="30"/>
                    <a:pt x="46" y="30"/>
                  </a:cubicBezTo>
                  <a:cubicBezTo>
                    <a:pt x="57" y="24"/>
                    <a:pt x="67" y="19"/>
                    <a:pt x="78" y="12"/>
                  </a:cubicBezTo>
                  <a:cubicBezTo>
                    <a:pt x="85" y="8"/>
                    <a:pt x="92" y="4"/>
                    <a:pt x="98" y="0"/>
                  </a:cubicBezTo>
                  <a:cubicBezTo>
                    <a:pt x="93" y="3"/>
                    <a:pt x="70" y="22"/>
                    <a:pt x="77" y="56"/>
                  </a:cubicBezTo>
                  <a:close/>
                </a:path>
              </a:pathLst>
            </a:custGeom>
            <a:solidFill>
              <a:srgbClr val="C2C94D"/>
            </a:solidFill>
            <a:ln w="9525">
              <a:noFill/>
            </a:ln>
          </p:spPr>
          <p:txBody>
            <a:bodyPr/>
            <a:p>
              <a:endParaRPr lang="en-US"/>
            </a:p>
          </p:txBody>
        </p:sp>
        <p:sp>
          <p:nvSpPr>
            <p:cNvPr id="3141" name="Freeform 734"/>
            <p:cNvSpPr/>
            <p:nvPr/>
          </p:nvSpPr>
          <p:spPr>
            <a:xfrm>
              <a:off x="2349183" y="432919"/>
              <a:ext cx="470495" cy="27620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69" h="99">
                  <a:moveTo>
                    <a:pt x="66" y="3"/>
                  </a:moveTo>
                  <a:cubicBezTo>
                    <a:pt x="113" y="20"/>
                    <a:pt x="141" y="58"/>
                    <a:pt x="169" y="99"/>
                  </a:cubicBezTo>
                  <a:cubicBezTo>
                    <a:pt x="116" y="42"/>
                    <a:pt x="48" y="37"/>
                    <a:pt x="45" y="36"/>
                  </a:cubicBezTo>
                  <a:cubicBezTo>
                    <a:pt x="36" y="32"/>
                    <a:pt x="28" y="32"/>
                    <a:pt x="20" y="37"/>
                  </a:cubicBezTo>
                  <a:cubicBezTo>
                    <a:pt x="17" y="40"/>
                    <a:pt x="15" y="46"/>
                    <a:pt x="14" y="51"/>
                  </a:cubicBezTo>
                  <a:cubicBezTo>
                    <a:pt x="7" y="40"/>
                    <a:pt x="0" y="17"/>
                    <a:pt x="49" y="0"/>
                  </a:cubicBezTo>
                  <a:cubicBezTo>
                    <a:pt x="55" y="1"/>
                    <a:pt x="61" y="2"/>
                    <a:pt x="66" y="3"/>
                  </a:cubicBezTo>
                  <a:close/>
                </a:path>
              </a:pathLst>
            </a:custGeom>
            <a:solidFill>
              <a:srgbClr val="C2C94D"/>
            </a:solidFill>
            <a:ln w="9525">
              <a:noFill/>
            </a:ln>
          </p:spPr>
          <p:txBody>
            <a:bodyPr/>
            <a:p>
              <a:endParaRPr lang="en-US"/>
            </a:p>
          </p:txBody>
        </p:sp>
        <p:sp>
          <p:nvSpPr>
            <p:cNvPr id="3142" name="Freeform 735"/>
            <p:cNvSpPr/>
            <p:nvPr/>
          </p:nvSpPr>
          <p:spPr>
            <a:xfrm>
              <a:off x="2175843" y="1160577"/>
              <a:ext cx="200008" cy="569554"/>
            </a:xfrm>
            <a:custGeom>
              <a:avLst/>
              <a:gdLst/>
              <a:ahLst/>
              <a:cxnLst>
                <a:cxn ang="0">
                  <a:pos x="2147483646" y="0"/>
                </a:cxn>
                <a:cxn ang="0">
                  <a:pos x="2147483646" y="2147483646"/>
                </a:cxn>
                <a:cxn ang="0">
                  <a:pos x="2147483646" y="2147483646"/>
                </a:cxn>
                <a:cxn ang="0">
                  <a:pos x="2147483646" y="0"/>
                </a:cxn>
              </a:cxnLst>
              <a:pathLst>
                <a:path w="72" h="204">
                  <a:moveTo>
                    <a:pt x="72" y="0"/>
                  </a:moveTo>
                  <a:cubicBezTo>
                    <a:pt x="72" y="0"/>
                    <a:pt x="26" y="117"/>
                    <a:pt x="56" y="204"/>
                  </a:cubicBezTo>
                  <a:cubicBezTo>
                    <a:pt x="15" y="168"/>
                    <a:pt x="0" y="108"/>
                    <a:pt x="18" y="56"/>
                  </a:cubicBezTo>
                  <a:cubicBezTo>
                    <a:pt x="28" y="29"/>
                    <a:pt x="49" y="14"/>
                    <a:pt x="72" y="0"/>
                  </a:cubicBezTo>
                  <a:close/>
                </a:path>
              </a:pathLst>
            </a:custGeom>
            <a:solidFill>
              <a:srgbClr val="9CC457"/>
            </a:solidFill>
            <a:ln w="9525">
              <a:noFill/>
            </a:ln>
          </p:spPr>
          <p:txBody>
            <a:bodyPr/>
            <a:p>
              <a:endParaRPr lang="en-US"/>
            </a:p>
          </p:txBody>
        </p:sp>
        <p:sp>
          <p:nvSpPr>
            <p:cNvPr id="3143" name="Freeform 736"/>
            <p:cNvSpPr/>
            <p:nvPr/>
          </p:nvSpPr>
          <p:spPr>
            <a:xfrm>
              <a:off x="2295848" y="427204"/>
              <a:ext cx="188579" cy="253347"/>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68" h="91">
                  <a:moveTo>
                    <a:pt x="37" y="68"/>
                  </a:moveTo>
                  <a:cubicBezTo>
                    <a:pt x="43" y="76"/>
                    <a:pt x="56" y="75"/>
                    <a:pt x="65" y="75"/>
                  </a:cubicBezTo>
                  <a:cubicBezTo>
                    <a:pt x="65" y="75"/>
                    <a:pt x="25" y="91"/>
                    <a:pt x="4" y="59"/>
                  </a:cubicBezTo>
                  <a:cubicBezTo>
                    <a:pt x="1" y="54"/>
                    <a:pt x="0" y="48"/>
                    <a:pt x="0" y="44"/>
                  </a:cubicBezTo>
                  <a:cubicBezTo>
                    <a:pt x="1" y="12"/>
                    <a:pt x="38" y="0"/>
                    <a:pt x="68" y="2"/>
                  </a:cubicBezTo>
                  <a:cubicBezTo>
                    <a:pt x="19" y="19"/>
                    <a:pt x="26" y="42"/>
                    <a:pt x="33" y="53"/>
                  </a:cubicBezTo>
                  <a:cubicBezTo>
                    <a:pt x="33" y="53"/>
                    <a:pt x="33" y="53"/>
                    <a:pt x="33" y="53"/>
                  </a:cubicBezTo>
                  <a:cubicBezTo>
                    <a:pt x="33" y="59"/>
                    <a:pt x="34" y="65"/>
                    <a:pt x="37" y="68"/>
                  </a:cubicBezTo>
                  <a:close/>
                </a:path>
              </a:pathLst>
            </a:custGeom>
            <a:solidFill>
              <a:srgbClr val="9CC457"/>
            </a:solidFill>
            <a:ln w="9525">
              <a:noFill/>
            </a:ln>
          </p:spPr>
          <p:txBody>
            <a:bodyPr/>
            <a:p>
              <a:endParaRPr lang="en-US"/>
            </a:p>
          </p:txBody>
        </p:sp>
        <p:sp>
          <p:nvSpPr>
            <p:cNvPr id="3144" name="Freeform 737"/>
            <p:cNvSpPr/>
            <p:nvPr/>
          </p:nvSpPr>
          <p:spPr>
            <a:xfrm>
              <a:off x="2307277" y="591023"/>
              <a:ext cx="169531" cy="140960"/>
            </a:xfrm>
            <a:custGeom>
              <a:avLst/>
              <a:gdLst/>
              <a:ahLst/>
              <a:cxnLst>
                <a:cxn ang="0">
                  <a:pos x="2147483646" y="2147483646"/>
                </a:cxn>
                <a:cxn ang="0">
                  <a:pos x="0" y="0"/>
                </a:cxn>
                <a:cxn ang="0">
                  <a:pos x="2147483646" y="2147483646"/>
                </a:cxn>
              </a:cxnLst>
              <a:pathLst>
                <a:path w="61" h="50">
                  <a:moveTo>
                    <a:pt x="61" y="16"/>
                  </a:moveTo>
                  <a:cubicBezTo>
                    <a:pt x="50" y="50"/>
                    <a:pt x="12" y="26"/>
                    <a:pt x="0" y="0"/>
                  </a:cubicBezTo>
                  <a:cubicBezTo>
                    <a:pt x="21" y="32"/>
                    <a:pt x="61" y="16"/>
                    <a:pt x="61" y="16"/>
                  </a:cubicBezTo>
                  <a:close/>
                </a:path>
              </a:pathLst>
            </a:custGeom>
            <a:solidFill>
              <a:srgbClr val="C2C94D"/>
            </a:solidFill>
            <a:ln w="9525">
              <a:noFill/>
            </a:ln>
          </p:spPr>
          <p:txBody>
            <a:bodyPr/>
            <a:p>
              <a:endParaRPr lang="en-US"/>
            </a:p>
          </p:txBody>
        </p:sp>
        <p:sp>
          <p:nvSpPr>
            <p:cNvPr id="3145" name="Freeform 738"/>
            <p:cNvSpPr/>
            <p:nvPr/>
          </p:nvSpPr>
          <p:spPr>
            <a:xfrm>
              <a:off x="2175843" y="1076763"/>
              <a:ext cx="377158" cy="74289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5" h="266">
                  <a:moveTo>
                    <a:pt x="135" y="257"/>
                  </a:moveTo>
                  <a:cubicBezTo>
                    <a:pt x="128" y="266"/>
                    <a:pt x="121" y="264"/>
                    <a:pt x="104" y="259"/>
                  </a:cubicBezTo>
                  <a:cubicBezTo>
                    <a:pt x="87" y="255"/>
                    <a:pt x="73" y="247"/>
                    <a:pt x="60" y="236"/>
                  </a:cubicBezTo>
                  <a:cubicBezTo>
                    <a:pt x="58" y="236"/>
                    <a:pt x="57" y="235"/>
                    <a:pt x="56" y="234"/>
                  </a:cubicBezTo>
                  <a:cubicBezTo>
                    <a:pt x="15" y="198"/>
                    <a:pt x="0" y="138"/>
                    <a:pt x="18" y="86"/>
                  </a:cubicBezTo>
                  <a:cubicBezTo>
                    <a:pt x="28" y="59"/>
                    <a:pt x="49" y="44"/>
                    <a:pt x="72" y="30"/>
                  </a:cubicBezTo>
                  <a:cubicBezTo>
                    <a:pt x="83" y="24"/>
                    <a:pt x="93" y="19"/>
                    <a:pt x="104" y="12"/>
                  </a:cubicBezTo>
                  <a:cubicBezTo>
                    <a:pt x="111" y="8"/>
                    <a:pt x="118" y="4"/>
                    <a:pt x="12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46" name="Freeform 739"/>
            <p:cNvSpPr/>
            <p:nvPr/>
          </p:nvSpPr>
          <p:spPr>
            <a:xfrm>
              <a:off x="2295848" y="427204"/>
              <a:ext cx="636216" cy="1367691"/>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 h="490">
                  <a:moveTo>
                    <a:pt x="33" y="53"/>
                  </a:moveTo>
                  <a:cubicBezTo>
                    <a:pt x="33" y="59"/>
                    <a:pt x="34" y="65"/>
                    <a:pt x="37" y="68"/>
                  </a:cubicBezTo>
                  <a:cubicBezTo>
                    <a:pt x="43" y="76"/>
                    <a:pt x="56" y="75"/>
                    <a:pt x="65" y="75"/>
                  </a:cubicBezTo>
                  <a:cubicBezTo>
                    <a:pt x="54" y="109"/>
                    <a:pt x="16" y="85"/>
                    <a:pt x="4" y="59"/>
                  </a:cubicBezTo>
                  <a:cubicBezTo>
                    <a:pt x="1" y="54"/>
                    <a:pt x="0" y="48"/>
                    <a:pt x="0" y="44"/>
                  </a:cubicBezTo>
                  <a:cubicBezTo>
                    <a:pt x="1" y="12"/>
                    <a:pt x="38" y="0"/>
                    <a:pt x="68" y="2"/>
                  </a:cubicBezTo>
                  <a:cubicBezTo>
                    <a:pt x="74" y="3"/>
                    <a:pt x="80" y="4"/>
                    <a:pt x="85" y="5"/>
                  </a:cubicBezTo>
                  <a:cubicBezTo>
                    <a:pt x="132" y="22"/>
                    <a:pt x="160" y="60"/>
                    <a:pt x="188" y="101"/>
                  </a:cubicBezTo>
                  <a:cubicBezTo>
                    <a:pt x="200" y="118"/>
                    <a:pt x="210" y="138"/>
                    <a:pt x="217" y="158"/>
                  </a:cubicBezTo>
                  <a:cubicBezTo>
                    <a:pt x="218" y="162"/>
                    <a:pt x="219" y="166"/>
                    <a:pt x="221" y="171"/>
                  </a:cubicBezTo>
                  <a:cubicBezTo>
                    <a:pt x="225" y="188"/>
                    <a:pt x="228" y="206"/>
                    <a:pt x="228" y="224"/>
                  </a:cubicBezTo>
                  <a:cubicBezTo>
                    <a:pt x="228" y="237"/>
                    <a:pt x="227" y="249"/>
                    <a:pt x="224" y="262"/>
                  </a:cubicBezTo>
                  <a:cubicBezTo>
                    <a:pt x="224" y="263"/>
                    <a:pt x="223" y="265"/>
                    <a:pt x="223" y="266"/>
                  </a:cubicBezTo>
                  <a:cubicBezTo>
                    <a:pt x="220" y="281"/>
                    <a:pt x="214" y="295"/>
                    <a:pt x="207" y="309"/>
                  </a:cubicBezTo>
                  <a:cubicBezTo>
                    <a:pt x="206" y="312"/>
                    <a:pt x="204" y="315"/>
                    <a:pt x="202" y="318"/>
                  </a:cubicBezTo>
                  <a:cubicBezTo>
                    <a:pt x="192" y="335"/>
                    <a:pt x="181" y="352"/>
                    <a:pt x="168" y="367"/>
                  </a:cubicBezTo>
                  <a:cubicBezTo>
                    <a:pt x="163" y="373"/>
                    <a:pt x="157" y="379"/>
                    <a:pt x="152" y="385"/>
                  </a:cubicBezTo>
                  <a:cubicBezTo>
                    <a:pt x="143" y="393"/>
                    <a:pt x="136" y="403"/>
                    <a:pt x="129" y="413"/>
                  </a:cubicBezTo>
                  <a:cubicBezTo>
                    <a:pt x="116" y="433"/>
                    <a:pt x="107" y="456"/>
                    <a:pt x="98" y="479"/>
                  </a:cubicBezTo>
                  <a:cubicBezTo>
                    <a:pt x="96" y="484"/>
                    <a:pt x="94" y="487"/>
                    <a:pt x="92" y="49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47" name="Freeform 740"/>
            <p:cNvSpPr/>
            <p:nvPr/>
          </p:nvSpPr>
          <p:spPr>
            <a:xfrm>
              <a:off x="2387280" y="522448"/>
              <a:ext cx="238105" cy="169533"/>
            </a:xfrm>
            <a:custGeom>
              <a:avLst/>
              <a:gdLst/>
              <a:ahLst/>
              <a:cxnLst>
                <a:cxn ang="0">
                  <a:pos x="2147483646" y="2147483646"/>
                </a:cxn>
                <a:cxn ang="0">
                  <a:pos x="2147483646" y="2147483646"/>
                </a:cxn>
                <a:cxn ang="0">
                  <a:pos x="2147483646" y="2147483646"/>
                </a:cxn>
                <a:cxn ang="0">
                  <a:pos x="2147483646" y="2147483646"/>
                </a:cxn>
                <a:cxn ang="0">
                  <a:pos x="0" y="2147483646"/>
                </a:cxn>
              </a:cxnLst>
              <a:pathLst>
                <a:path w="85" h="61">
                  <a:moveTo>
                    <a:pt x="85" y="61"/>
                  </a:moveTo>
                  <a:cubicBezTo>
                    <a:pt x="80" y="56"/>
                    <a:pt x="76" y="51"/>
                    <a:pt x="72" y="46"/>
                  </a:cubicBezTo>
                  <a:cubicBezTo>
                    <a:pt x="65" y="36"/>
                    <a:pt x="48" y="13"/>
                    <a:pt x="31" y="4"/>
                  </a:cubicBezTo>
                  <a:cubicBezTo>
                    <a:pt x="22" y="0"/>
                    <a:pt x="14" y="0"/>
                    <a:pt x="6" y="5"/>
                  </a:cubicBezTo>
                  <a:cubicBezTo>
                    <a:pt x="3" y="8"/>
                    <a:pt x="1" y="14"/>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48" name="Freeform 741"/>
            <p:cNvSpPr/>
            <p:nvPr/>
          </p:nvSpPr>
          <p:spPr>
            <a:xfrm>
              <a:off x="2524428" y="691980"/>
              <a:ext cx="133339" cy="384782"/>
            </a:xfrm>
            <a:custGeom>
              <a:avLst/>
              <a:gdLst/>
              <a:ahLst/>
              <a:cxnLst>
                <a:cxn ang="0">
                  <a:pos x="0" y="2147483646"/>
                </a:cxn>
                <a:cxn ang="0">
                  <a:pos x="2147483646" y="2147483646"/>
                </a:cxn>
                <a:cxn ang="0">
                  <a:pos x="2147483646" y="2147483646"/>
                </a:cxn>
                <a:cxn ang="0">
                  <a:pos x="2147483646" y="2147483646"/>
                </a:cxn>
                <a:cxn ang="0">
                  <a:pos x="2147483646" y="0"/>
                </a:cxn>
              </a:cxnLst>
              <a:pathLst>
                <a:path w="48" h="138">
                  <a:moveTo>
                    <a:pt x="0" y="138"/>
                  </a:moveTo>
                  <a:cubicBezTo>
                    <a:pt x="19" y="125"/>
                    <a:pt x="35" y="109"/>
                    <a:pt x="42" y="84"/>
                  </a:cubicBezTo>
                  <a:cubicBezTo>
                    <a:pt x="44" y="76"/>
                    <a:pt x="46" y="67"/>
                    <a:pt x="47" y="58"/>
                  </a:cubicBezTo>
                  <a:cubicBezTo>
                    <a:pt x="48" y="43"/>
                    <a:pt x="48" y="28"/>
                    <a:pt x="43" y="14"/>
                  </a:cubicBezTo>
                  <a:cubicBezTo>
                    <a:pt x="42" y="9"/>
                    <a:pt x="39" y="5"/>
                    <a:pt x="3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49" name="Freeform 742"/>
            <p:cNvSpPr/>
            <p:nvPr/>
          </p:nvSpPr>
          <p:spPr>
            <a:xfrm>
              <a:off x="2307277" y="591023"/>
              <a:ext cx="169531" cy="89529"/>
            </a:xfrm>
            <a:custGeom>
              <a:avLst/>
              <a:gdLst/>
              <a:ahLst/>
              <a:cxnLst>
                <a:cxn ang="0">
                  <a:pos x="2147483646" y="2147483646"/>
                </a:cxn>
                <a:cxn ang="0">
                  <a:pos x="0" y="0"/>
                </a:cxn>
              </a:cxnLst>
              <a:pathLst>
                <a:path w="61" h="32">
                  <a:moveTo>
                    <a:pt x="61" y="16"/>
                  </a:moveTo>
                  <a:cubicBezTo>
                    <a:pt x="61" y="16"/>
                    <a:pt x="21" y="32"/>
                    <a:pt x="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50" name="Freeform 743"/>
            <p:cNvSpPr/>
            <p:nvPr/>
          </p:nvSpPr>
          <p:spPr>
            <a:xfrm>
              <a:off x="2349183" y="432919"/>
              <a:ext cx="135244" cy="161913"/>
            </a:xfrm>
            <a:custGeom>
              <a:avLst/>
              <a:gdLst/>
              <a:ahLst/>
              <a:cxnLst>
                <a:cxn ang="0">
                  <a:pos x="2147483646" y="2147483646"/>
                </a:cxn>
                <a:cxn ang="0">
                  <a:pos x="2147483646" y="2147483646"/>
                </a:cxn>
                <a:cxn ang="0">
                  <a:pos x="2147483646" y="2147483646"/>
                </a:cxn>
                <a:cxn ang="0">
                  <a:pos x="2147483646" y="0"/>
                </a:cxn>
              </a:cxnLst>
              <a:pathLst>
                <a:path w="49" h="58">
                  <a:moveTo>
                    <a:pt x="20" y="58"/>
                  </a:moveTo>
                  <a:cubicBezTo>
                    <a:pt x="20" y="58"/>
                    <a:pt x="17" y="55"/>
                    <a:pt x="14" y="51"/>
                  </a:cubicBezTo>
                  <a:cubicBezTo>
                    <a:pt x="14" y="51"/>
                    <a:pt x="14" y="51"/>
                    <a:pt x="14" y="51"/>
                  </a:cubicBezTo>
                  <a:cubicBezTo>
                    <a:pt x="7" y="40"/>
                    <a:pt x="0" y="17"/>
                    <a:pt x="4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51" name="Freeform 744"/>
            <p:cNvSpPr/>
            <p:nvPr/>
          </p:nvSpPr>
          <p:spPr>
            <a:xfrm>
              <a:off x="2471093" y="531972"/>
              <a:ext cx="348585" cy="177152"/>
            </a:xfrm>
            <a:custGeom>
              <a:avLst/>
              <a:gdLst/>
              <a:ahLst/>
              <a:cxnLst>
                <a:cxn ang="0">
                  <a:pos x="0" y="0"/>
                </a:cxn>
                <a:cxn ang="0">
                  <a:pos x="2147483646" y="0"/>
                </a:cxn>
                <a:cxn ang="0">
                  <a:pos x="2147483646" y="2147483646"/>
                </a:cxn>
              </a:cxnLst>
              <a:pathLst>
                <a:path w="125" h="63">
                  <a:moveTo>
                    <a:pt x="0" y="0"/>
                  </a:moveTo>
                  <a:cubicBezTo>
                    <a:pt x="0" y="0"/>
                    <a:pt x="1" y="0"/>
                    <a:pt x="1" y="0"/>
                  </a:cubicBezTo>
                  <a:cubicBezTo>
                    <a:pt x="4" y="1"/>
                    <a:pt x="72" y="6"/>
                    <a:pt x="125" y="6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52" name="Freeform 745"/>
            <p:cNvSpPr/>
            <p:nvPr/>
          </p:nvSpPr>
          <p:spPr>
            <a:xfrm>
              <a:off x="2625385" y="691980"/>
              <a:ext cx="300964" cy="466691"/>
            </a:xfrm>
            <a:custGeom>
              <a:avLst/>
              <a:gdLst/>
              <a:ahLst/>
              <a:cxnLst>
                <a:cxn ang="0">
                  <a:pos x="0" y="0"/>
                </a:cxn>
                <a:cxn ang="0">
                  <a:pos x="0" y="0"/>
                </a:cxn>
                <a:cxn ang="0">
                  <a:pos x="2147483646" y="2147483646"/>
                </a:cxn>
              </a:cxnLst>
              <a:pathLst>
                <a:path w="108" h="167">
                  <a:moveTo>
                    <a:pt x="0" y="0"/>
                  </a:moveTo>
                  <a:cubicBezTo>
                    <a:pt x="0" y="0"/>
                    <a:pt x="0" y="0"/>
                    <a:pt x="0" y="0"/>
                  </a:cubicBezTo>
                  <a:cubicBezTo>
                    <a:pt x="3" y="2"/>
                    <a:pt x="108" y="56"/>
                    <a:pt x="106" y="16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53" name="Freeform 746"/>
            <p:cNvSpPr/>
            <p:nvPr/>
          </p:nvSpPr>
          <p:spPr>
            <a:xfrm>
              <a:off x="2627290" y="853894"/>
              <a:ext cx="100956" cy="725753"/>
            </a:xfrm>
            <a:custGeom>
              <a:avLst/>
              <a:gdLst/>
              <a:ahLst/>
              <a:cxnLst>
                <a:cxn ang="0">
                  <a:pos x="2147483646" y="0"/>
                </a:cxn>
                <a:cxn ang="0">
                  <a:pos x="2147483646" y="2147483646"/>
                </a:cxn>
                <a:cxn ang="0">
                  <a:pos x="2147483646" y="2147483646"/>
                </a:cxn>
                <a:cxn ang="0">
                  <a:pos x="2147483646" y="2147483646"/>
                </a:cxn>
              </a:cxnLst>
              <a:pathLst>
                <a:path w="36" h="260">
                  <a:moveTo>
                    <a:pt x="10" y="0"/>
                  </a:moveTo>
                  <a:cubicBezTo>
                    <a:pt x="10" y="0"/>
                    <a:pt x="36" y="54"/>
                    <a:pt x="18" y="113"/>
                  </a:cubicBezTo>
                  <a:cubicBezTo>
                    <a:pt x="0" y="172"/>
                    <a:pt x="31" y="200"/>
                    <a:pt x="10" y="260"/>
                  </a:cubicBezTo>
                  <a:cubicBezTo>
                    <a:pt x="10" y="260"/>
                    <a:pt x="10" y="260"/>
                    <a:pt x="10" y="2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54" name="Freeform 747"/>
            <p:cNvSpPr/>
            <p:nvPr/>
          </p:nvSpPr>
          <p:spPr>
            <a:xfrm>
              <a:off x="2442520" y="1076763"/>
              <a:ext cx="188579" cy="718133"/>
            </a:xfrm>
            <a:custGeom>
              <a:avLst/>
              <a:gdLst/>
              <a:ahLst/>
              <a:cxnLst>
                <a:cxn ang="0">
                  <a:pos x="2147483646" y="0"/>
                </a:cxn>
                <a:cxn ang="0">
                  <a:pos x="2147483646" y="0"/>
                </a:cxn>
                <a:cxn ang="0">
                  <a:pos x="2147483646" y="2147483646"/>
                </a:cxn>
                <a:cxn ang="0">
                  <a:pos x="2147483646" y="2147483646"/>
                </a:cxn>
                <a:cxn ang="0">
                  <a:pos x="2147483646" y="2147483646"/>
                </a:cxn>
              </a:cxnLst>
              <a:pathLst>
                <a:path w="67" h="257">
                  <a:moveTo>
                    <a:pt x="29" y="0"/>
                  </a:moveTo>
                  <a:cubicBezTo>
                    <a:pt x="29" y="0"/>
                    <a:pt x="28" y="0"/>
                    <a:pt x="28" y="0"/>
                  </a:cubicBezTo>
                  <a:cubicBezTo>
                    <a:pt x="23" y="3"/>
                    <a:pt x="0" y="22"/>
                    <a:pt x="7" y="56"/>
                  </a:cubicBezTo>
                  <a:cubicBezTo>
                    <a:pt x="15" y="93"/>
                    <a:pt x="67" y="196"/>
                    <a:pt x="39" y="257"/>
                  </a:cubicBezTo>
                  <a:cubicBezTo>
                    <a:pt x="39" y="257"/>
                    <a:pt x="39" y="257"/>
                    <a:pt x="39" y="25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55" name="Freeform 748"/>
            <p:cNvSpPr/>
            <p:nvPr/>
          </p:nvSpPr>
          <p:spPr>
            <a:xfrm>
              <a:off x="2248227" y="1160577"/>
              <a:ext cx="127624" cy="569554"/>
            </a:xfrm>
            <a:custGeom>
              <a:avLst/>
              <a:gdLst/>
              <a:ahLst/>
              <a:cxnLst>
                <a:cxn ang="0">
                  <a:pos x="2147483646" y="0"/>
                </a:cxn>
                <a:cxn ang="0">
                  <a:pos x="2147483646" y="2147483646"/>
                </a:cxn>
              </a:cxnLst>
              <a:pathLst>
                <a:path w="46" h="204">
                  <a:moveTo>
                    <a:pt x="46" y="0"/>
                  </a:moveTo>
                  <a:cubicBezTo>
                    <a:pt x="46" y="0"/>
                    <a:pt x="0" y="117"/>
                    <a:pt x="30" y="20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56" name="Freeform 749"/>
            <p:cNvSpPr/>
            <p:nvPr/>
          </p:nvSpPr>
          <p:spPr>
            <a:xfrm>
              <a:off x="2873014" y="1213913"/>
              <a:ext cx="106671" cy="76195"/>
            </a:xfrm>
            <a:custGeom>
              <a:avLst/>
              <a:gdLst/>
              <a:ahLst/>
              <a:cxnLst>
                <a:cxn ang="0">
                  <a:pos x="2147483646" y="0"/>
                </a:cxn>
                <a:cxn ang="0">
                  <a:pos x="0" y="2147483646"/>
                </a:cxn>
                <a:cxn ang="0">
                  <a:pos x="0" y="2147483646"/>
                </a:cxn>
              </a:cxnLst>
              <a:pathLst>
                <a:path w="38" h="27">
                  <a:moveTo>
                    <a:pt x="38" y="0"/>
                  </a:moveTo>
                  <a:cubicBezTo>
                    <a:pt x="28" y="9"/>
                    <a:pt x="15" y="18"/>
                    <a:pt x="0" y="27"/>
                  </a:cubicBezTo>
                  <a:cubicBezTo>
                    <a:pt x="0" y="27"/>
                    <a:pt x="0" y="27"/>
                    <a:pt x="0"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57" name="Freeform 750"/>
            <p:cNvSpPr/>
            <p:nvPr/>
          </p:nvSpPr>
          <p:spPr>
            <a:xfrm>
              <a:off x="2979685" y="1057714"/>
              <a:ext cx="108576" cy="156199"/>
            </a:xfrm>
            <a:custGeom>
              <a:avLst/>
              <a:gdLst/>
              <a:ahLst/>
              <a:cxnLst>
                <a:cxn ang="0">
                  <a:pos x="2147483646" y="0"/>
                </a:cxn>
                <a:cxn ang="0">
                  <a:pos x="2147483646" y="2147483646"/>
                </a:cxn>
                <a:cxn ang="0">
                  <a:pos x="0" y="2147483646"/>
                </a:cxn>
              </a:cxnLst>
              <a:pathLst>
                <a:path w="39" h="56">
                  <a:moveTo>
                    <a:pt x="39" y="0"/>
                  </a:moveTo>
                  <a:cubicBezTo>
                    <a:pt x="36" y="9"/>
                    <a:pt x="31" y="17"/>
                    <a:pt x="26" y="26"/>
                  </a:cubicBezTo>
                  <a:cubicBezTo>
                    <a:pt x="19" y="36"/>
                    <a:pt x="11" y="46"/>
                    <a:pt x="0" y="5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58" name="Freeform 751"/>
            <p:cNvSpPr/>
            <p:nvPr/>
          </p:nvSpPr>
          <p:spPr>
            <a:xfrm>
              <a:off x="3071117" y="530067"/>
              <a:ext cx="59050" cy="527647"/>
            </a:xfrm>
            <a:custGeom>
              <a:avLst/>
              <a:gdLst/>
              <a:ahLst/>
              <a:cxnLst>
                <a:cxn ang="0">
                  <a:pos x="2147483646" y="0"/>
                </a:cxn>
                <a:cxn ang="0">
                  <a:pos x="2147483646" y="2147483646"/>
                </a:cxn>
                <a:cxn ang="0">
                  <a:pos x="2147483646" y="2147483646"/>
                </a:cxn>
                <a:cxn ang="0">
                  <a:pos x="2147483646" y="2147483646"/>
                </a:cxn>
                <a:cxn ang="0">
                  <a:pos x="2147483646" y="2147483646"/>
                </a:cxn>
              </a:cxnLst>
              <a:pathLst>
                <a:path w="21" h="189">
                  <a:moveTo>
                    <a:pt x="12" y="0"/>
                  </a:moveTo>
                  <a:cubicBezTo>
                    <a:pt x="11" y="1"/>
                    <a:pt x="10" y="3"/>
                    <a:pt x="8" y="4"/>
                  </a:cubicBezTo>
                  <a:cubicBezTo>
                    <a:pt x="0" y="14"/>
                    <a:pt x="6" y="38"/>
                    <a:pt x="11" y="69"/>
                  </a:cubicBezTo>
                  <a:cubicBezTo>
                    <a:pt x="16" y="98"/>
                    <a:pt x="21" y="133"/>
                    <a:pt x="13" y="167"/>
                  </a:cubicBezTo>
                  <a:cubicBezTo>
                    <a:pt x="11" y="175"/>
                    <a:pt x="9" y="182"/>
                    <a:pt x="6" y="18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59" name="Freeform 752"/>
            <p:cNvSpPr/>
            <p:nvPr/>
          </p:nvSpPr>
          <p:spPr>
            <a:xfrm>
              <a:off x="2890157" y="333866"/>
              <a:ext cx="485734" cy="5333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191">
                  <a:moveTo>
                    <a:pt x="4" y="191"/>
                  </a:moveTo>
                  <a:cubicBezTo>
                    <a:pt x="4" y="191"/>
                    <a:pt x="0" y="121"/>
                    <a:pt x="7" y="88"/>
                  </a:cubicBezTo>
                  <a:cubicBezTo>
                    <a:pt x="9" y="81"/>
                    <a:pt x="14" y="71"/>
                    <a:pt x="21" y="61"/>
                  </a:cubicBezTo>
                  <a:cubicBezTo>
                    <a:pt x="43" y="31"/>
                    <a:pt x="87" y="0"/>
                    <a:pt x="124" y="32"/>
                  </a:cubicBezTo>
                  <a:cubicBezTo>
                    <a:pt x="174" y="73"/>
                    <a:pt x="134" y="97"/>
                    <a:pt x="111" y="98"/>
                  </a:cubicBezTo>
                  <a:cubicBezTo>
                    <a:pt x="89" y="100"/>
                    <a:pt x="123" y="87"/>
                    <a:pt x="116" y="76"/>
                  </a:cubicBezTo>
                  <a:cubicBezTo>
                    <a:pt x="113" y="71"/>
                    <a:pt x="109" y="65"/>
                    <a:pt x="104" y="62"/>
                  </a:cubicBezTo>
                  <a:cubicBezTo>
                    <a:pt x="98" y="57"/>
                    <a:pt x="89" y="57"/>
                    <a:pt x="77"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60" name="Freeform 753"/>
            <p:cNvSpPr/>
            <p:nvPr/>
          </p:nvSpPr>
          <p:spPr>
            <a:xfrm>
              <a:off x="3198741" y="423395"/>
              <a:ext cx="131434" cy="184772"/>
            </a:xfrm>
            <a:custGeom>
              <a:avLst/>
              <a:gdLst/>
              <a:ahLst/>
              <a:cxnLst>
                <a:cxn ang="0">
                  <a:pos x="0" y="2147483646"/>
                </a:cxn>
                <a:cxn ang="0">
                  <a:pos x="2147483646" y="0"/>
                </a:cxn>
              </a:cxnLst>
              <a:pathLst>
                <a:path w="47" h="66">
                  <a:moveTo>
                    <a:pt x="0" y="66"/>
                  </a:moveTo>
                  <a:cubicBezTo>
                    <a:pt x="0" y="66"/>
                    <a:pt x="47" y="31"/>
                    <a:pt x="1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61" name="Freeform 754"/>
            <p:cNvSpPr/>
            <p:nvPr/>
          </p:nvSpPr>
          <p:spPr>
            <a:xfrm>
              <a:off x="2949207" y="379583"/>
              <a:ext cx="230485" cy="127626"/>
            </a:xfrm>
            <a:custGeom>
              <a:avLst/>
              <a:gdLst/>
              <a:ahLst/>
              <a:cxnLst>
                <a:cxn ang="0">
                  <a:pos x="2147483646" y="2147483646"/>
                </a:cxn>
                <a:cxn ang="0">
                  <a:pos x="0" y="2147483646"/>
                </a:cxn>
              </a:cxnLst>
              <a:pathLst>
                <a:path w="83" h="46">
                  <a:moveTo>
                    <a:pt x="83" y="46"/>
                  </a:moveTo>
                  <a:cubicBezTo>
                    <a:pt x="83" y="46"/>
                    <a:pt x="50" y="0"/>
                    <a:pt x="0" y="4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62" name="Freeform 755"/>
            <p:cNvSpPr/>
            <p:nvPr/>
          </p:nvSpPr>
          <p:spPr>
            <a:xfrm>
              <a:off x="2911111" y="530067"/>
              <a:ext cx="194294" cy="373353"/>
            </a:xfrm>
            <a:custGeom>
              <a:avLst/>
              <a:gdLst/>
              <a:ahLst/>
              <a:cxnLst>
                <a:cxn ang="0">
                  <a:pos x="2147483646" y="0"/>
                </a:cxn>
                <a:cxn ang="0">
                  <a:pos x="2147483646" y="0"/>
                </a:cxn>
                <a:cxn ang="0">
                  <a:pos x="2147483646" y="2147483646"/>
                </a:cxn>
                <a:cxn ang="0">
                  <a:pos x="0" y="2147483646"/>
                </a:cxn>
              </a:cxnLst>
              <a:pathLst>
                <a:path w="69" h="134">
                  <a:moveTo>
                    <a:pt x="69" y="0"/>
                  </a:moveTo>
                  <a:cubicBezTo>
                    <a:pt x="69" y="0"/>
                    <a:pt x="69" y="0"/>
                    <a:pt x="69" y="0"/>
                  </a:cubicBezTo>
                  <a:cubicBezTo>
                    <a:pt x="67" y="1"/>
                    <a:pt x="41" y="13"/>
                    <a:pt x="36" y="38"/>
                  </a:cubicBezTo>
                  <a:cubicBezTo>
                    <a:pt x="30" y="64"/>
                    <a:pt x="13" y="117"/>
                    <a:pt x="0" y="13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63" name="Freeform 756"/>
            <p:cNvSpPr/>
            <p:nvPr/>
          </p:nvSpPr>
          <p:spPr>
            <a:xfrm>
              <a:off x="2932064" y="722458"/>
              <a:ext cx="169531" cy="329541"/>
            </a:xfrm>
            <a:custGeom>
              <a:avLst/>
              <a:gdLst/>
              <a:ahLst/>
              <a:cxnLst>
                <a:cxn ang="0">
                  <a:pos x="2147483646" y="0"/>
                </a:cxn>
                <a:cxn ang="0">
                  <a:pos x="0" y="2147483646"/>
                </a:cxn>
              </a:cxnLst>
              <a:pathLst>
                <a:path w="61" h="118">
                  <a:moveTo>
                    <a:pt x="61" y="0"/>
                  </a:moveTo>
                  <a:cubicBezTo>
                    <a:pt x="61" y="0"/>
                    <a:pt x="42" y="105"/>
                    <a:pt x="0" y="11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64" name="Freeform 757"/>
            <p:cNvSpPr/>
            <p:nvPr/>
          </p:nvSpPr>
          <p:spPr>
            <a:xfrm>
              <a:off x="2916825" y="1057714"/>
              <a:ext cx="171435" cy="116197"/>
            </a:xfrm>
            <a:custGeom>
              <a:avLst/>
              <a:gdLst/>
              <a:ahLst/>
              <a:cxnLst>
                <a:cxn ang="0">
                  <a:pos x="2147483646" y="0"/>
                </a:cxn>
                <a:cxn ang="0">
                  <a:pos x="2147483646" y="0"/>
                </a:cxn>
                <a:cxn ang="0">
                  <a:pos x="0" y="2147483646"/>
                </a:cxn>
                <a:cxn ang="0">
                  <a:pos x="0" y="2147483646"/>
                </a:cxn>
              </a:cxnLst>
              <a:pathLst>
                <a:path w="61" h="42">
                  <a:moveTo>
                    <a:pt x="61" y="0"/>
                  </a:moveTo>
                  <a:cubicBezTo>
                    <a:pt x="61" y="0"/>
                    <a:pt x="61" y="0"/>
                    <a:pt x="61" y="0"/>
                  </a:cubicBezTo>
                  <a:cubicBezTo>
                    <a:pt x="60" y="3"/>
                    <a:pt x="36" y="42"/>
                    <a:pt x="0" y="40"/>
                  </a:cubicBezTo>
                  <a:cubicBezTo>
                    <a:pt x="0" y="40"/>
                    <a:pt x="0" y="40"/>
                    <a:pt x="0" y="4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165" name="Freeform 770"/>
            <p:cNvSpPr/>
            <p:nvPr/>
          </p:nvSpPr>
          <p:spPr>
            <a:xfrm>
              <a:off x="-125202" y="3254021"/>
              <a:ext cx="1137189" cy="81718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8" h="293">
                  <a:moveTo>
                    <a:pt x="11" y="156"/>
                  </a:moveTo>
                  <a:cubicBezTo>
                    <a:pt x="2" y="175"/>
                    <a:pt x="0" y="196"/>
                    <a:pt x="19" y="209"/>
                  </a:cubicBezTo>
                  <a:cubicBezTo>
                    <a:pt x="44" y="227"/>
                    <a:pt x="73" y="204"/>
                    <a:pt x="96" y="195"/>
                  </a:cubicBezTo>
                  <a:cubicBezTo>
                    <a:pt x="75" y="206"/>
                    <a:pt x="51" y="224"/>
                    <a:pt x="69" y="250"/>
                  </a:cubicBezTo>
                  <a:cubicBezTo>
                    <a:pt x="97" y="293"/>
                    <a:pt x="158" y="220"/>
                    <a:pt x="159" y="190"/>
                  </a:cubicBezTo>
                  <a:cubicBezTo>
                    <a:pt x="157" y="273"/>
                    <a:pt x="255" y="282"/>
                    <a:pt x="237" y="197"/>
                  </a:cubicBezTo>
                  <a:cubicBezTo>
                    <a:pt x="247" y="227"/>
                    <a:pt x="266" y="279"/>
                    <a:pt x="314" y="251"/>
                  </a:cubicBezTo>
                  <a:cubicBezTo>
                    <a:pt x="343" y="234"/>
                    <a:pt x="361" y="176"/>
                    <a:pt x="319" y="164"/>
                  </a:cubicBezTo>
                  <a:cubicBezTo>
                    <a:pt x="343" y="177"/>
                    <a:pt x="398" y="160"/>
                    <a:pt x="401" y="127"/>
                  </a:cubicBezTo>
                  <a:cubicBezTo>
                    <a:pt x="408" y="69"/>
                    <a:pt x="322" y="109"/>
                    <a:pt x="303" y="123"/>
                  </a:cubicBezTo>
                  <a:cubicBezTo>
                    <a:pt x="296" y="99"/>
                    <a:pt x="297" y="49"/>
                    <a:pt x="262" y="46"/>
                  </a:cubicBezTo>
                  <a:cubicBezTo>
                    <a:pt x="235" y="44"/>
                    <a:pt x="214" y="91"/>
                    <a:pt x="208" y="105"/>
                  </a:cubicBezTo>
                  <a:cubicBezTo>
                    <a:pt x="227" y="65"/>
                    <a:pt x="154" y="0"/>
                    <a:pt x="120" y="57"/>
                  </a:cubicBezTo>
                  <a:cubicBezTo>
                    <a:pt x="110" y="75"/>
                    <a:pt x="108" y="111"/>
                    <a:pt x="112" y="130"/>
                  </a:cubicBezTo>
                  <a:cubicBezTo>
                    <a:pt x="99" y="79"/>
                    <a:pt x="30" y="123"/>
                    <a:pt x="16" y="148"/>
                  </a:cubicBezTo>
                  <a:cubicBezTo>
                    <a:pt x="14" y="151"/>
                    <a:pt x="12" y="153"/>
                    <a:pt x="11" y="156"/>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166" name="Freeform 771"/>
            <p:cNvSpPr/>
            <p:nvPr/>
          </p:nvSpPr>
          <p:spPr>
            <a:xfrm>
              <a:off x="886267" y="3614040"/>
              <a:ext cx="9524" cy="40002"/>
            </a:xfrm>
            <a:custGeom>
              <a:avLst/>
              <a:gdLst/>
              <a:ahLst/>
              <a:cxnLst>
                <a:cxn ang="0">
                  <a:pos x="2147483646" y="2147483646"/>
                </a:cxn>
                <a:cxn ang="0">
                  <a:pos x="0" y="0"/>
                </a:cxn>
              </a:cxnLst>
              <a:pathLst>
                <a:path w="3" h="14">
                  <a:moveTo>
                    <a:pt x="1" y="14"/>
                  </a:moveTo>
                  <a:cubicBezTo>
                    <a:pt x="2" y="10"/>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67" name="Freeform 772"/>
            <p:cNvSpPr/>
            <p:nvPr/>
          </p:nvSpPr>
          <p:spPr>
            <a:xfrm>
              <a:off x="789121" y="3619754"/>
              <a:ext cx="9524" cy="66670"/>
            </a:xfrm>
            <a:custGeom>
              <a:avLst/>
              <a:gdLst/>
              <a:ahLst/>
              <a:cxnLst>
                <a:cxn ang="0">
                  <a:pos x="2147483646" y="2147483646"/>
                </a:cxn>
                <a:cxn ang="0">
                  <a:pos x="0" y="0"/>
                </a:cxn>
              </a:cxnLst>
              <a:pathLst>
                <a:path w="3" h="24">
                  <a:moveTo>
                    <a:pt x="1" y="24"/>
                  </a:moveTo>
                  <a:cubicBezTo>
                    <a:pt x="1" y="16"/>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68" name="Freeform 773"/>
            <p:cNvSpPr/>
            <p:nvPr/>
          </p:nvSpPr>
          <p:spPr>
            <a:xfrm>
              <a:off x="674830" y="3654042"/>
              <a:ext cx="13334" cy="57146"/>
            </a:xfrm>
            <a:custGeom>
              <a:avLst/>
              <a:gdLst/>
              <a:ahLst/>
              <a:cxnLst>
                <a:cxn ang="0">
                  <a:pos x="2147483646" y="2147483646"/>
                </a:cxn>
                <a:cxn ang="0">
                  <a:pos x="0" y="0"/>
                </a:cxn>
              </a:cxnLst>
              <a:pathLst>
                <a:path w="5" h="21">
                  <a:moveTo>
                    <a:pt x="5" y="21"/>
                  </a:moveTo>
                  <a:cubicBezTo>
                    <a:pt x="5" y="15"/>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69" name="Freeform 774"/>
            <p:cNvSpPr/>
            <p:nvPr/>
          </p:nvSpPr>
          <p:spPr>
            <a:xfrm>
              <a:off x="560540" y="3642613"/>
              <a:ext cx="17144" cy="89529"/>
            </a:xfrm>
            <a:custGeom>
              <a:avLst/>
              <a:gdLst/>
              <a:ahLst/>
              <a:cxnLst>
                <a:cxn ang="0">
                  <a:pos x="2147483646" y="2147483646"/>
                </a:cxn>
                <a:cxn ang="0">
                  <a:pos x="0" y="0"/>
                </a:cxn>
              </a:cxnLst>
              <a:pathLst>
                <a:path w="6" h="32">
                  <a:moveTo>
                    <a:pt x="6" y="32"/>
                  </a:moveTo>
                  <a:cubicBezTo>
                    <a:pt x="3" y="23"/>
                    <a:pt x="1" y="1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0" name="Freeform 775"/>
            <p:cNvSpPr/>
            <p:nvPr/>
          </p:nvSpPr>
          <p:spPr>
            <a:xfrm>
              <a:off x="444345" y="3638803"/>
              <a:ext cx="9524" cy="95243"/>
            </a:xfrm>
            <a:custGeom>
              <a:avLst/>
              <a:gdLst/>
              <a:ahLst/>
              <a:cxnLst>
                <a:cxn ang="0">
                  <a:pos x="2147483646" y="2147483646"/>
                </a:cxn>
                <a:cxn ang="0">
                  <a:pos x="0" y="0"/>
                </a:cxn>
              </a:cxnLst>
              <a:pathLst>
                <a:path w="4" h="34">
                  <a:moveTo>
                    <a:pt x="3" y="34"/>
                  </a:moveTo>
                  <a:cubicBezTo>
                    <a:pt x="3" y="25"/>
                    <a:pt x="4"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1" name="Freeform 776"/>
            <p:cNvSpPr/>
            <p:nvPr/>
          </p:nvSpPr>
          <p:spPr>
            <a:xfrm>
              <a:off x="330054" y="3667376"/>
              <a:ext cx="9524" cy="53336"/>
            </a:xfrm>
            <a:custGeom>
              <a:avLst/>
              <a:gdLst/>
              <a:ahLst/>
              <a:cxnLst>
                <a:cxn ang="0">
                  <a:pos x="2147483646" y="2147483646"/>
                </a:cxn>
                <a:cxn ang="0">
                  <a:pos x="0" y="0"/>
                </a:cxn>
              </a:cxnLst>
              <a:pathLst>
                <a:path w="4" h="19">
                  <a:moveTo>
                    <a:pt x="4" y="19"/>
                  </a:moveTo>
                  <a:cubicBezTo>
                    <a:pt x="3" y="12"/>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2" name="Freeform 777"/>
            <p:cNvSpPr/>
            <p:nvPr/>
          </p:nvSpPr>
          <p:spPr>
            <a:xfrm>
              <a:off x="204335" y="3665471"/>
              <a:ext cx="13334" cy="62860"/>
            </a:xfrm>
            <a:custGeom>
              <a:avLst/>
              <a:gdLst/>
              <a:ahLst/>
              <a:cxnLst>
                <a:cxn ang="0">
                  <a:pos x="2147483646" y="2147483646"/>
                </a:cxn>
                <a:cxn ang="0">
                  <a:pos x="0" y="0"/>
                </a:cxn>
              </a:cxnLst>
              <a:pathLst>
                <a:path w="5" h="23">
                  <a:moveTo>
                    <a:pt x="5" y="23"/>
                  </a:moveTo>
                  <a:cubicBezTo>
                    <a:pt x="4"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3" name="Freeform 778"/>
            <p:cNvSpPr/>
            <p:nvPr/>
          </p:nvSpPr>
          <p:spPr>
            <a:xfrm>
              <a:off x="86235" y="3686425"/>
              <a:ext cx="17144" cy="47622"/>
            </a:xfrm>
            <a:custGeom>
              <a:avLst/>
              <a:gdLst/>
              <a:ahLst/>
              <a:cxnLst>
                <a:cxn ang="0">
                  <a:pos x="2147483646" y="2147483646"/>
                </a:cxn>
                <a:cxn ang="0">
                  <a:pos x="0" y="0"/>
                </a:cxn>
              </a:cxnLst>
              <a:pathLst>
                <a:path w="6" h="17">
                  <a:moveTo>
                    <a:pt x="6" y="17"/>
                  </a:moveTo>
                  <a:cubicBezTo>
                    <a:pt x="6" y="12"/>
                    <a:pt x="6"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4" name="Freeform 779"/>
            <p:cNvSpPr/>
            <p:nvPr/>
          </p:nvSpPr>
          <p:spPr>
            <a:xfrm>
              <a:off x="-16626" y="3705473"/>
              <a:ext cx="30477" cy="53336"/>
            </a:xfrm>
            <a:custGeom>
              <a:avLst/>
              <a:gdLst/>
              <a:ahLst/>
              <a:cxnLst>
                <a:cxn ang="0">
                  <a:pos x="2147483646" y="2147483646"/>
                </a:cxn>
                <a:cxn ang="0">
                  <a:pos x="2147483646" y="0"/>
                </a:cxn>
              </a:cxnLst>
              <a:pathLst>
                <a:path w="11" h="19">
                  <a:moveTo>
                    <a:pt x="11" y="19"/>
                  </a:moveTo>
                  <a:cubicBezTo>
                    <a:pt x="9" y="13"/>
                    <a:pt x="0" y="7"/>
                    <a:pt x="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5" name="Freeform 780"/>
            <p:cNvSpPr/>
            <p:nvPr/>
          </p:nvSpPr>
          <p:spPr>
            <a:xfrm>
              <a:off x="714832" y="3806431"/>
              <a:ext cx="13334" cy="64765"/>
            </a:xfrm>
            <a:custGeom>
              <a:avLst/>
              <a:gdLst/>
              <a:ahLst/>
              <a:cxnLst>
                <a:cxn ang="0">
                  <a:pos x="2147483646" y="2147483646"/>
                </a:cxn>
                <a:cxn ang="0">
                  <a:pos x="0" y="0"/>
                </a:cxn>
              </a:cxnLst>
              <a:pathLst>
                <a:path w="5" h="23">
                  <a:moveTo>
                    <a:pt x="2" y="23"/>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6" name="Freeform 781"/>
            <p:cNvSpPr/>
            <p:nvPr/>
          </p:nvSpPr>
          <p:spPr>
            <a:xfrm>
              <a:off x="625304" y="3793097"/>
              <a:ext cx="19048" cy="78099"/>
            </a:xfrm>
            <a:custGeom>
              <a:avLst/>
              <a:gdLst/>
              <a:ahLst/>
              <a:cxnLst>
                <a:cxn ang="0">
                  <a:pos x="2147483646" y="2147483646"/>
                </a:cxn>
                <a:cxn ang="0">
                  <a:pos x="0" y="0"/>
                </a:cxn>
              </a:cxnLst>
              <a:pathLst>
                <a:path w="7" h="28">
                  <a:moveTo>
                    <a:pt x="3" y="28"/>
                  </a:moveTo>
                  <a:cubicBezTo>
                    <a:pt x="2" y="20"/>
                    <a:pt x="7"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7" name="Freeform 782"/>
            <p:cNvSpPr/>
            <p:nvPr/>
          </p:nvSpPr>
          <p:spPr>
            <a:xfrm>
              <a:off x="421487" y="3795002"/>
              <a:ext cx="22858" cy="78099"/>
            </a:xfrm>
            <a:custGeom>
              <a:avLst/>
              <a:gdLst/>
              <a:ahLst/>
              <a:cxnLst>
                <a:cxn ang="0">
                  <a:pos x="2147483646" y="2147483646"/>
                </a:cxn>
                <a:cxn ang="0">
                  <a:pos x="0" y="0"/>
                </a:cxn>
              </a:cxnLst>
              <a:pathLst>
                <a:path w="8" h="28">
                  <a:moveTo>
                    <a:pt x="5" y="28"/>
                  </a:moveTo>
                  <a:cubicBezTo>
                    <a:pt x="8" y="22"/>
                    <a:pt x="6"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8" name="Freeform 783"/>
            <p:cNvSpPr/>
            <p:nvPr/>
          </p:nvSpPr>
          <p:spPr>
            <a:xfrm>
              <a:off x="175762" y="3831194"/>
              <a:ext cx="11429" cy="36192"/>
            </a:xfrm>
            <a:custGeom>
              <a:avLst/>
              <a:gdLst/>
              <a:ahLst/>
              <a:cxnLst>
                <a:cxn ang="0">
                  <a:pos x="2147483646" y="2147483646"/>
                </a:cxn>
                <a:cxn ang="0">
                  <a:pos x="0" y="0"/>
                </a:cxn>
              </a:cxnLst>
              <a:pathLst>
                <a:path w="4" h="13">
                  <a:moveTo>
                    <a:pt x="3" y="13"/>
                  </a:moveTo>
                  <a:cubicBezTo>
                    <a:pt x="4" y="10"/>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79" name="Freeform 784"/>
            <p:cNvSpPr/>
            <p:nvPr/>
          </p:nvSpPr>
          <p:spPr>
            <a:xfrm>
              <a:off x="105283" y="3863577"/>
              <a:ext cx="20953" cy="45717"/>
            </a:xfrm>
            <a:custGeom>
              <a:avLst/>
              <a:gdLst/>
              <a:ahLst/>
              <a:cxnLst>
                <a:cxn ang="0">
                  <a:pos x="2147483646" y="2147483646"/>
                </a:cxn>
                <a:cxn ang="0">
                  <a:pos x="0" y="0"/>
                </a:cxn>
              </a:cxnLst>
              <a:pathLst>
                <a:path w="7" h="17">
                  <a:moveTo>
                    <a:pt x="7" y="17"/>
                  </a:moveTo>
                  <a:cubicBezTo>
                    <a:pt x="7" y="11"/>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0" name="Freeform 785"/>
            <p:cNvSpPr/>
            <p:nvPr/>
          </p:nvSpPr>
          <p:spPr>
            <a:xfrm>
              <a:off x="594827" y="3465461"/>
              <a:ext cx="13334" cy="68575"/>
            </a:xfrm>
            <a:custGeom>
              <a:avLst/>
              <a:gdLst/>
              <a:ahLst/>
              <a:cxnLst>
                <a:cxn ang="0">
                  <a:pos x="2147483646" y="2147483646"/>
                </a:cxn>
                <a:cxn ang="0">
                  <a:pos x="0" y="2147483646"/>
                </a:cxn>
              </a:cxnLst>
              <a:pathLst>
                <a:path w="5" h="24">
                  <a:moveTo>
                    <a:pt x="4" y="24"/>
                  </a:moveTo>
                  <a:cubicBezTo>
                    <a:pt x="4" y="19"/>
                    <a:pt x="5"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1" name="Freeform 786"/>
            <p:cNvSpPr/>
            <p:nvPr/>
          </p:nvSpPr>
          <p:spPr>
            <a:xfrm>
              <a:off x="516729" y="3494034"/>
              <a:ext cx="7619" cy="59051"/>
            </a:xfrm>
            <a:custGeom>
              <a:avLst/>
              <a:gdLst/>
              <a:ahLst/>
              <a:cxnLst>
                <a:cxn ang="0">
                  <a:pos x="2147483646" y="2147483646"/>
                </a:cxn>
                <a:cxn ang="0">
                  <a:pos x="0" y="0"/>
                </a:cxn>
              </a:cxnLst>
              <a:pathLst>
                <a:path w="3" h="21">
                  <a:moveTo>
                    <a:pt x="1" y="21"/>
                  </a:moveTo>
                  <a:cubicBezTo>
                    <a:pt x="3" y="15"/>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2" name="Freeform 787"/>
            <p:cNvSpPr/>
            <p:nvPr/>
          </p:nvSpPr>
          <p:spPr>
            <a:xfrm>
              <a:off x="309101" y="3471175"/>
              <a:ext cx="51431" cy="81909"/>
            </a:xfrm>
            <a:custGeom>
              <a:avLst/>
              <a:gdLst/>
              <a:ahLst/>
              <a:cxnLst>
                <a:cxn ang="0">
                  <a:pos x="2147483646" y="2147483646"/>
                </a:cxn>
                <a:cxn ang="0">
                  <a:pos x="0" y="0"/>
                </a:cxn>
              </a:cxnLst>
              <a:pathLst>
                <a:path w="18" h="29">
                  <a:moveTo>
                    <a:pt x="14" y="29"/>
                  </a:moveTo>
                  <a:cubicBezTo>
                    <a:pt x="18" y="24"/>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3" name="Freeform 788"/>
            <p:cNvSpPr/>
            <p:nvPr/>
          </p:nvSpPr>
          <p:spPr>
            <a:xfrm>
              <a:off x="223383" y="3513082"/>
              <a:ext cx="24763" cy="57146"/>
            </a:xfrm>
            <a:custGeom>
              <a:avLst/>
              <a:gdLst/>
              <a:ahLst/>
              <a:cxnLst>
                <a:cxn ang="0">
                  <a:pos x="2147483646" y="2147483646"/>
                </a:cxn>
                <a:cxn ang="0">
                  <a:pos x="0" y="0"/>
                </a:cxn>
              </a:cxnLst>
              <a:pathLst>
                <a:path w="9" h="20">
                  <a:moveTo>
                    <a:pt x="9" y="20"/>
                  </a:moveTo>
                  <a:cubicBezTo>
                    <a:pt x="8" y="13"/>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4" name="Freeform 789"/>
            <p:cNvSpPr/>
            <p:nvPr/>
          </p:nvSpPr>
          <p:spPr>
            <a:xfrm>
              <a:off x="554825" y="1278678"/>
              <a:ext cx="2432479" cy="129149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72" h="463">
                  <a:moveTo>
                    <a:pt x="463" y="370"/>
                  </a:moveTo>
                  <a:cubicBezTo>
                    <a:pt x="446" y="417"/>
                    <a:pt x="499" y="463"/>
                    <a:pt x="543" y="440"/>
                  </a:cubicBezTo>
                  <a:cubicBezTo>
                    <a:pt x="590" y="415"/>
                    <a:pt x="576" y="378"/>
                    <a:pt x="567" y="341"/>
                  </a:cubicBezTo>
                  <a:cubicBezTo>
                    <a:pt x="577" y="380"/>
                    <a:pt x="591" y="425"/>
                    <a:pt x="640" y="414"/>
                  </a:cubicBezTo>
                  <a:cubicBezTo>
                    <a:pt x="684" y="405"/>
                    <a:pt x="686" y="355"/>
                    <a:pt x="660" y="325"/>
                  </a:cubicBezTo>
                  <a:cubicBezTo>
                    <a:pt x="692" y="377"/>
                    <a:pt x="760" y="403"/>
                    <a:pt x="806" y="351"/>
                  </a:cubicBezTo>
                  <a:cubicBezTo>
                    <a:pt x="872" y="275"/>
                    <a:pt x="703" y="155"/>
                    <a:pt x="664" y="210"/>
                  </a:cubicBezTo>
                  <a:cubicBezTo>
                    <a:pt x="709" y="209"/>
                    <a:pt x="713" y="137"/>
                    <a:pt x="687" y="112"/>
                  </a:cubicBezTo>
                  <a:cubicBezTo>
                    <a:pt x="649" y="76"/>
                    <a:pt x="601" y="107"/>
                    <a:pt x="576" y="142"/>
                  </a:cubicBezTo>
                  <a:cubicBezTo>
                    <a:pt x="533" y="70"/>
                    <a:pt x="476" y="48"/>
                    <a:pt x="426" y="136"/>
                  </a:cubicBezTo>
                  <a:cubicBezTo>
                    <a:pt x="388" y="45"/>
                    <a:pt x="218" y="0"/>
                    <a:pt x="241" y="138"/>
                  </a:cubicBezTo>
                  <a:cubicBezTo>
                    <a:pt x="209" y="128"/>
                    <a:pt x="159" y="97"/>
                    <a:pt x="126" y="123"/>
                  </a:cubicBezTo>
                  <a:cubicBezTo>
                    <a:pt x="104" y="140"/>
                    <a:pt x="90" y="208"/>
                    <a:pt x="120" y="224"/>
                  </a:cubicBezTo>
                  <a:cubicBezTo>
                    <a:pt x="74" y="210"/>
                    <a:pt x="0" y="245"/>
                    <a:pt x="14" y="301"/>
                  </a:cubicBezTo>
                  <a:cubicBezTo>
                    <a:pt x="31" y="368"/>
                    <a:pt x="118" y="364"/>
                    <a:pt x="166" y="342"/>
                  </a:cubicBezTo>
                  <a:cubicBezTo>
                    <a:pt x="168" y="341"/>
                    <a:pt x="168" y="341"/>
                    <a:pt x="166" y="342"/>
                  </a:cubicBezTo>
                  <a:cubicBezTo>
                    <a:pt x="109" y="427"/>
                    <a:pt x="253" y="449"/>
                    <a:pt x="301" y="388"/>
                  </a:cubicBezTo>
                  <a:cubicBezTo>
                    <a:pt x="285" y="429"/>
                    <a:pt x="338" y="452"/>
                    <a:pt x="370" y="449"/>
                  </a:cubicBezTo>
                  <a:cubicBezTo>
                    <a:pt x="409" y="445"/>
                    <a:pt x="451" y="406"/>
                    <a:pt x="463" y="37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185" name="Freeform 790"/>
            <p:cNvSpPr/>
            <p:nvPr/>
          </p:nvSpPr>
          <p:spPr>
            <a:xfrm>
              <a:off x="1317126" y="1977085"/>
              <a:ext cx="36192" cy="97148"/>
            </a:xfrm>
            <a:custGeom>
              <a:avLst/>
              <a:gdLst/>
              <a:ahLst/>
              <a:cxnLst>
                <a:cxn ang="0">
                  <a:pos x="2147483646" y="2147483646"/>
                </a:cxn>
                <a:cxn ang="0">
                  <a:pos x="2147483646" y="2147483646"/>
                </a:cxn>
                <a:cxn ang="0">
                  <a:pos x="2147483646" y="0"/>
                </a:cxn>
              </a:cxnLst>
              <a:pathLst>
                <a:path w="13" h="35">
                  <a:moveTo>
                    <a:pt x="1" y="31"/>
                  </a:moveTo>
                  <a:cubicBezTo>
                    <a:pt x="0" y="35"/>
                    <a:pt x="6" y="19"/>
                    <a:pt x="7" y="16"/>
                  </a:cubicBezTo>
                  <a:cubicBezTo>
                    <a:pt x="9" y="11"/>
                    <a:pt x="13" y="3"/>
                    <a:pt x="1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6" name="Freeform 791"/>
            <p:cNvSpPr/>
            <p:nvPr/>
          </p:nvSpPr>
          <p:spPr>
            <a:xfrm>
              <a:off x="1229503" y="1967560"/>
              <a:ext cx="11429" cy="72385"/>
            </a:xfrm>
            <a:custGeom>
              <a:avLst/>
              <a:gdLst/>
              <a:ahLst/>
              <a:cxnLst>
                <a:cxn ang="0">
                  <a:pos x="0" y="2147483646"/>
                </a:cxn>
                <a:cxn ang="0">
                  <a:pos x="2147483646" y="0"/>
                </a:cxn>
              </a:cxnLst>
              <a:pathLst>
                <a:path w="4" h="26">
                  <a:moveTo>
                    <a:pt x="0" y="26"/>
                  </a:moveTo>
                  <a:cubicBezTo>
                    <a:pt x="4" y="21"/>
                    <a:pt x="3" y="8"/>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7" name="Freeform 792"/>
            <p:cNvSpPr/>
            <p:nvPr/>
          </p:nvSpPr>
          <p:spPr>
            <a:xfrm>
              <a:off x="1132356" y="1923749"/>
              <a:ext cx="5715" cy="78099"/>
            </a:xfrm>
            <a:custGeom>
              <a:avLst/>
              <a:gdLst/>
              <a:ahLst/>
              <a:cxnLst>
                <a:cxn ang="0">
                  <a:pos x="0" y="2147483646"/>
                </a:cxn>
                <a:cxn ang="0">
                  <a:pos x="2147483646" y="0"/>
                </a:cxn>
              </a:cxnLst>
              <a:pathLst>
                <a:path w="2" h="28">
                  <a:moveTo>
                    <a:pt x="0" y="28"/>
                  </a:moveTo>
                  <a:cubicBezTo>
                    <a:pt x="1" y="18"/>
                    <a:pt x="2" y="9"/>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8" name="Freeform 793"/>
            <p:cNvSpPr/>
            <p:nvPr/>
          </p:nvSpPr>
          <p:spPr>
            <a:xfrm>
              <a:off x="1029495" y="1919939"/>
              <a:ext cx="5715" cy="51431"/>
            </a:xfrm>
            <a:custGeom>
              <a:avLst/>
              <a:gdLst/>
              <a:ahLst/>
              <a:cxnLst>
                <a:cxn ang="0">
                  <a:pos x="2147483646" y="2147483646"/>
                </a:cxn>
                <a:cxn ang="0">
                  <a:pos x="2147483646" y="0"/>
                </a:cxn>
              </a:cxnLst>
              <a:pathLst>
                <a:path w="2" h="18">
                  <a:moveTo>
                    <a:pt x="1" y="18"/>
                  </a:moveTo>
                  <a:cubicBezTo>
                    <a:pt x="0" y="12"/>
                    <a:pt x="1" y="6"/>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89" name="Freeform 794"/>
            <p:cNvSpPr/>
            <p:nvPr/>
          </p:nvSpPr>
          <p:spPr>
            <a:xfrm>
              <a:off x="2223464" y="2078721"/>
              <a:ext cx="7619" cy="89529"/>
            </a:xfrm>
            <a:custGeom>
              <a:avLst/>
              <a:gdLst/>
              <a:ahLst/>
              <a:cxnLst>
                <a:cxn ang="0">
                  <a:pos x="2147483646" y="2147483646"/>
                </a:cxn>
                <a:cxn ang="0">
                  <a:pos x="0" y="0"/>
                </a:cxn>
              </a:cxnLst>
              <a:pathLst>
                <a:path w="3" h="32">
                  <a:moveTo>
                    <a:pt x="1" y="32"/>
                  </a:moveTo>
                  <a:cubicBezTo>
                    <a:pt x="3" y="22"/>
                    <a:pt x="1" y="1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0" name="Freeform 795"/>
            <p:cNvSpPr/>
            <p:nvPr/>
          </p:nvSpPr>
          <p:spPr>
            <a:xfrm>
              <a:off x="2061553" y="2057767"/>
              <a:ext cx="13334" cy="78099"/>
            </a:xfrm>
            <a:custGeom>
              <a:avLst/>
              <a:gdLst/>
              <a:ahLst/>
              <a:cxnLst>
                <a:cxn ang="0">
                  <a:pos x="2147483646" y="2147483646"/>
                </a:cxn>
                <a:cxn ang="0">
                  <a:pos x="2147483646" y="0"/>
                </a:cxn>
              </a:cxnLst>
              <a:pathLst>
                <a:path w="5" h="28">
                  <a:moveTo>
                    <a:pt x="5" y="28"/>
                  </a:moveTo>
                  <a:cubicBezTo>
                    <a:pt x="0" y="21"/>
                    <a:pt x="2" y="9"/>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1" name="Freeform 796"/>
            <p:cNvSpPr/>
            <p:nvPr/>
          </p:nvSpPr>
          <p:spPr>
            <a:xfrm>
              <a:off x="1941548" y="2090150"/>
              <a:ext cx="19048" cy="64765"/>
            </a:xfrm>
            <a:custGeom>
              <a:avLst/>
              <a:gdLst/>
              <a:ahLst/>
              <a:cxnLst>
                <a:cxn ang="0">
                  <a:pos x="2147483646" y="2147483646"/>
                </a:cxn>
                <a:cxn ang="0">
                  <a:pos x="0" y="0"/>
                </a:cxn>
              </a:cxnLst>
              <a:pathLst>
                <a:path w="7" h="23">
                  <a:moveTo>
                    <a:pt x="7" y="23"/>
                  </a:moveTo>
                  <a:cubicBezTo>
                    <a:pt x="3" y="16"/>
                    <a:pt x="4"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2" name="Freeform 797"/>
            <p:cNvSpPr/>
            <p:nvPr/>
          </p:nvSpPr>
          <p:spPr>
            <a:xfrm>
              <a:off x="1796780" y="2097769"/>
              <a:ext cx="19048" cy="62860"/>
            </a:xfrm>
            <a:custGeom>
              <a:avLst/>
              <a:gdLst/>
              <a:ahLst/>
              <a:cxnLst>
                <a:cxn ang="0">
                  <a:pos x="2147483646" y="2147483646"/>
                </a:cxn>
                <a:cxn ang="0">
                  <a:pos x="0" y="0"/>
                </a:cxn>
              </a:cxnLst>
              <a:pathLst>
                <a:path w="7" h="22">
                  <a:moveTo>
                    <a:pt x="6" y="22"/>
                  </a:moveTo>
                  <a:cubicBezTo>
                    <a:pt x="7" y="15"/>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3" name="Freeform 798"/>
            <p:cNvSpPr/>
            <p:nvPr/>
          </p:nvSpPr>
          <p:spPr>
            <a:xfrm>
              <a:off x="1634869" y="2118723"/>
              <a:ext cx="19048" cy="60956"/>
            </a:xfrm>
            <a:custGeom>
              <a:avLst/>
              <a:gdLst/>
              <a:ahLst/>
              <a:cxnLst>
                <a:cxn ang="0">
                  <a:pos x="2147483646" y="2147483646"/>
                </a:cxn>
                <a:cxn ang="0">
                  <a:pos x="2147483646" y="0"/>
                </a:cxn>
              </a:cxnLst>
              <a:pathLst>
                <a:path w="7" h="22">
                  <a:moveTo>
                    <a:pt x="7" y="22"/>
                  </a:moveTo>
                  <a:cubicBezTo>
                    <a:pt x="0" y="16"/>
                    <a:pt x="3" y="8"/>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4" name="Freeform 799"/>
            <p:cNvSpPr/>
            <p:nvPr/>
          </p:nvSpPr>
          <p:spPr>
            <a:xfrm>
              <a:off x="1514864" y="2145391"/>
              <a:ext cx="7619" cy="53336"/>
            </a:xfrm>
            <a:custGeom>
              <a:avLst/>
              <a:gdLst/>
              <a:ahLst/>
              <a:cxnLst>
                <a:cxn ang="0">
                  <a:pos x="2147483646" y="2147483646"/>
                </a:cxn>
                <a:cxn ang="0">
                  <a:pos x="0" y="0"/>
                </a:cxn>
              </a:cxnLst>
              <a:pathLst>
                <a:path w="3" h="19">
                  <a:moveTo>
                    <a:pt x="3" y="19"/>
                  </a:moveTo>
                  <a:cubicBezTo>
                    <a:pt x="2" y="13"/>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5" name="Freeform 800"/>
            <p:cNvSpPr/>
            <p:nvPr/>
          </p:nvSpPr>
          <p:spPr>
            <a:xfrm>
              <a:off x="1349143" y="2109198"/>
              <a:ext cx="20953" cy="87624"/>
            </a:xfrm>
            <a:custGeom>
              <a:avLst/>
              <a:gdLst/>
              <a:ahLst/>
              <a:cxnLst>
                <a:cxn ang="0">
                  <a:pos x="2147483646" y="2147483646"/>
                </a:cxn>
                <a:cxn ang="0">
                  <a:pos x="0" y="0"/>
                </a:cxn>
              </a:cxnLst>
              <a:pathLst>
                <a:path w="7" h="31">
                  <a:moveTo>
                    <a:pt x="5" y="31"/>
                  </a:moveTo>
                  <a:cubicBezTo>
                    <a:pt x="7" y="21"/>
                    <a:pt x="3" y="9"/>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6" name="Freeform 801"/>
            <p:cNvSpPr/>
            <p:nvPr/>
          </p:nvSpPr>
          <p:spPr>
            <a:xfrm>
              <a:off x="1215804" y="2114913"/>
              <a:ext cx="24763" cy="62860"/>
            </a:xfrm>
            <a:custGeom>
              <a:avLst/>
              <a:gdLst/>
              <a:ahLst/>
              <a:cxnLst>
                <a:cxn ang="0">
                  <a:pos x="2147483646" y="2147483646"/>
                </a:cxn>
                <a:cxn ang="0">
                  <a:pos x="0" y="0"/>
                </a:cxn>
              </a:cxnLst>
              <a:pathLst>
                <a:path w="9" h="22">
                  <a:moveTo>
                    <a:pt x="9" y="22"/>
                  </a:moveTo>
                  <a:cubicBezTo>
                    <a:pt x="9" y="15"/>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7" name="Freeform 802"/>
            <p:cNvSpPr/>
            <p:nvPr/>
          </p:nvSpPr>
          <p:spPr>
            <a:xfrm>
              <a:off x="1053893" y="2114913"/>
              <a:ext cx="17144" cy="51431"/>
            </a:xfrm>
            <a:custGeom>
              <a:avLst/>
              <a:gdLst/>
              <a:ahLst/>
              <a:cxnLst>
                <a:cxn ang="0">
                  <a:pos x="2147483646" y="2147483646"/>
                </a:cxn>
                <a:cxn ang="0">
                  <a:pos x="0" y="0"/>
                </a:cxn>
              </a:cxnLst>
              <a:pathLst>
                <a:path w="6" h="18">
                  <a:moveTo>
                    <a:pt x="5" y="18"/>
                  </a:moveTo>
                  <a:cubicBezTo>
                    <a:pt x="6" y="1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8" name="Freeform 803"/>
            <p:cNvSpPr/>
            <p:nvPr/>
          </p:nvSpPr>
          <p:spPr>
            <a:xfrm>
              <a:off x="928174" y="2113008"/>
              <a:ext cx="15239" cy="60956"/>
            </a:xfrm>
            <a:custGeom>
              <a:avLst/>
              <a:gdLst/>
              <a:ahLst/>
              <a:cxnLst>
                <a:cxn ang="0">
                  <a:pos x="2147483646" y="2147483646"/>
                </a:cxn>
                <a:cxn ang="0">
                  <a:pos x="0" y="0"/>
                </a:cxn>
              </a:cxnLst>
              <a:pathLst>
                <a:path w="5" h="22">
                  <a:moveTo>
                    <a:pt x="3" y="22"/>
                  </a:moveTo>
                  <a:cubicBezTo>
                    <a:pt x="2" y="15"/>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199" name="Freeform 804"/>
            <p:cNvSpPr/>
            <p:nvPr/>
          </p:nvSpPr>
          <p:spPr>
            <a:xfrm>
              <a:off x="770072" y="2118723"/>
              <a:ext cx="7619" cy="47622"/>
            </a:xfrm>
            <a:custGeom>
              <a:avLst/>
              <a:gdLst/>
              <a:ahLst/>
              <a:cxnLst>
                <a:cxn ang="0">
                  <a:pos x="2147483646" y="2147483646"/>
                </a:cxn>
                <a:cxn ang="0">
                  <a:pos x="0" y="0"/>
                </a:cxn>
              </a:cxnLst>
              <a:pathLst>
                <a:path w="3" h="17">
                  <a:moveTo>
                    <a:pt x="3" y="17"/>
                  </a:moveTo>
                  <a:cubicBezTo>
                    <a:pt x="1" y="12"/>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0" name="Freeform 805"/>
            <p:cNvSpPr/>
            <p:nvPr/>
          </p:nvSpPr>
          <p:spPr>
            <a:xfrm>
              <a:off x="2332040" y="2282541"/>
              <a:ext cx="7619" cy="47622"/>
            </a:xfrm>
            <a:custGeom>
              <a:avLst/>
              <a:gdLst/>
              <a:ahLst/>
              <a:cxnLst>
                <a:cxn ang="0">
                  <a:pos x="0" y="2147483646"/>
                </a:cxn>
                <a:cxn ang="0">
                  <a:pos x="2147483646" y="0"/>
                </a:cxn>
              </a:cxnLst>
              <a:pathLst>
                <a:path w="3" h="17">
                  <a:moveTo>
                    <a:pt x="0" y="17"/>
                  </a:moveTo>
                  <a:cubicBezTo>
                    <a:pt x="1" y="15"/>
                    <a:pt x="3" y="5"/>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1" name="Freeform 806"/>
            <p:cNvSpPr/>
            <p:nvPr/>
          </p:nvSpPr>
          <p:spPr>
            <a:xfrm>
              <a:off x="2231083" y="2269207"/>
              <a:ext cx="11429" cy="55241"/>
            </a:xfrm>
            <a:custGeom>
              <a:avLst/>
              <a:gdLst/>
              <a:ahLst/>
              <a:cxnLst>
                <a:cxn ang="0">
                  <a:pos x="0" y="2147483646"/>
                </a:cxn>
                <a:cxn ang="0">
                  <a:pos x="2147483646" y="0"/>
                </a:cxn>
              </a:cxnLst>
              <a:pathLst>
                <a:path w="4" h="20">
                  <a:moveTo>
                    <a:pt x="0" y="20"/>
                  </a:moveTo>
                  <a:cubicBezTo>
                    <a:pt x="1" y="13"/>
                    <a:pt x="4" y="6"/>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2" name="Freeform 807"/>
            <p:cNvSpPr/>
            <p:nvPr/>
          </p:nvSpPr>
          <p:spPr>
            <a:xfrm>
              <a:off x="2032980" y="2313019"/>
              <a:ext cx="22858" cy="64765"/>
            </a:xfrm>
            <a:custGeom>
              <a:avLst/>
              <a:gdLst/>
              <a:ahLst/>
              <a:cxnLst>
                <a:cxn ang="0">
                  <a:pos x="2147483646" y="2147483646"/>
                </a:cxn>
                <a:cxn ang="0">
                  <a:pos x="0" y="0"/>
                </a:cxn>
              </a:cxnLst>
              <a:pathLst>
                <a:path w="8" h="23">
                  <a:moveTo>
                    <a:pt x="8" y="23"/>
                  </a:moveTo>
                  <a:cubicBezTo>
                    <a:pt x="2" y="18"/>
                    <a:pt x="2"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3" name="Freeform 809"/>
            <p:cNvSpPr/>
            <p:nvPr/>
          </p:nvSpPr>
          <p:spPr>
            <a:xfrm>
              <a:off x="2063027" y="2297094"/>
              <a:ext cx="7619" cy="47621"/>
            </a:xfrm>
            <a:custGeom>
              <a:avLst/>
              <a:gdLst/>
              <a:ahLst/>
              <a:cxnLst>
                <a:cxn ang="0">
                  <a:pos x="2147483646" y="2147483646"/>
                </a:cxn>
                <a:cxn ang="0">
                  <a:pos x="0" y="0"/>
                </a:cxn>
              </a:cxnLst>
              <a:pathLst>
                <a:path w="3" h="17">
                  <a:moveTo>
                    <a:pt x="3" y="17"/>
                  </a:moveTo>
                  <a:cubicBezTo>
                    <a:pt x="2" y="11"/>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4" name="Freeform 810"/>
            <p:cNvSpPr/>
            <p:nvPr/>
          </p:nvSpPr>
          <p:spPr>
            <a:xfrm>
              <a:off x="1817301" y="2266616"/>
              <a:ext cx="30478" cy="53336"/>
            </a:xfrm>
            <a:custGeom>
              <a:avLst/>
              <a:gdLst/>
              <a:ahLst/>
              <a:cxnLst>
                <a:cxn ang="0">
                  <a:pos x="2147483646" y="2147483646"/>
                </a:cxn>
                <a:cxn ang="0">
                  <a:pos x="0" y="0"/>
                </a:cxn>
              </a:cxnLst>
              <a:pathLst>
                <a:path w="11" h="19">
                  <a:moveTo>
                    <a:pt x="11" y="19"/>
                  </a:moveTo>
                  <a:cubicBezTo>
                    <a:pt x="9" y="11"/>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5" name="Freeform 811"/>
            <p:cNvSpPr/>
            <p:nvPr/>
          </p:nvSpPr>
          <p:spPr>
            <a:xfrm>
              <a:off x="1697295" y="2297094"/>
              <a:ext cx="13334" cy="66670"/>
            </a:xfrm>
            <a:custGeom>
              <a:avLst/>
              <a:gdLst/>
              <a:ahLst/>
              <a:cxnLst>
                <a:cxn ang="0">
                  <a:pos x="2147483646" y="2147483646"/>
                </a:cxn>
                <a:cxn ang="0">
                  <a:pos x="0" y="0"/>
                </a:cxn>
              </a:cxnLst>
              <a:pathLst>
                <a:path w="5" h="24">
                  <a:moveTo>
                    <a:pt x="5" y="24"/>
                  </a:moveTo>
                  <a:cubicBezTo>
                    <a:pt x="4" y="16"/>
                    <a:pt x="3"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6" name="Freeform 812"/>
            <p:cNvSpPr/>
            <p:nvPr/>
          </p:nvSpPr>
          <p:spPr>
            <a:xfrm>
              <a:off x="1600147" y="2297094"/>
              <a:ext cx="13334" cy="47621"/>
            </a:xfrm>
            <a:custGeom>
              <a:avLst/>
              <a:gdLst/>
              <a:ahLst/>
              <a:cxnLst>
                <a:cxn ang="0">
                  <a:pos x="2147483646" y="2147483646"/>
                </a:cxn>
                <a:cxn ang="0">
                  <a:pos x="0" y="0"/>
                </a:cxn>
              </a:cxnLst>
              <a:pathLst>
                <a:path w="5" h="17">
                  <a:moveTo>
                    <a:pt x="5" y="17"/>
                  </a:moveTo>
                  <a:cubicBezTo>
                    <a:pt x="2" y="11"/>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7" name="Freeform 813"/>
            <p:cNvSpPr/>
            <p:nvPr/>
          </p:nvSpPr>
          <p:spPr>
            <a:xfrm>
              <a:off x="1402042" y="2274235"/>
              <a:ext cx="38097" cy="51431"/>
            </a:xfrm>
            <a:custGeom>
              <a:avLst/>
              <a:gdLst/>
              <a:ahLst/>
              <a:cxnLst>
                <a:cxn ang="0">
                  <a:pos x="2147483646" y="2147483646"/>
                </a:cxn>
                <a:cxn ang="0">
                  <a:pos x="0" y="0"/>
                </a:cxn>
              </a:cxnLst>
              <a:pathLst>
                <a:path w="14" h="18">
                  <a:moveTo>
                    <a:pt x="14" y="18"/>
                  </a:moveTo>
                  <a:cubicBezTo>
                    <a:pt x="9" y="11"/>
                    <a:pt x="6"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8" name="Freeform 814"/>
            <p:cNvSpPr/>
            <p:nvPr/>
          </p:nvSpPr>
          <p:spPr>
            <a:xfrm>
              <a:off x="1293465" y="2295189"/>
              <a:ext cx="38097" cy="43812"/>
            </a:xfrm>
            <a:custGeom>
              <a:avLst/>
              <a:gdLst/>
              <a:ahLst/>
              <a:cxnLst>
                <a:cxn ang="0">
                  <a:pos x="2147483646" y="2147483646"/>
                </a:cxn>
                <a:cxn ang="0">
                  <a:pos x="0" y="0"/>
                </a:cxn>
              </a:cxnLst>
              <a:pathLst>
                <a:path w="14" h="16">
                  <a:moveTo>
                    <a:pt x="14" y="16"/>
                  </a:moveTo>
                  <a:cubicBezTo>
                    <a:pt x="9" y="11"/>
                    <a:pt x="4"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09" name="Freeform 815"/>
            <p:cNvSpPr/>
            <p:nvPr/>
          </p:nvSpPr>
          <p:spPr>
            <a:xfrm>
              <a:off x="2731632" y="1893264"/>
              <a:ext cx="9524" cy="74289"/>
            </a:xfrm>
            <a:custGeom>
              <a:avLst/>
              <a:gdLst/>
              <a:ahLst/>
              <a:cxnLst>
                <a:cxn ang="0">
                  <a:pos x="2147483646" y="2147483646"/>
                </a:cxn>
                <a:cxn ang="0">
                  <a:pos x="2147483646" y="2147483646"/>
                </a:cxn>
                <a:cxn ang="0">
                  <a:pos x="0" y="2147483646"/>
                </a:cxn>
              </a:cxnLst>
              <a:pathLst>
                <a:path w="3" h="27">
                  <a:moveTo>
                    <a:pt x="2" y="27"/>
                  </a:moveTo>
                  <a:cubicBezTo>
                    <a:pt x="1" y="19"/>
                    <a:pt x="3" y="11"/>
                    <a:pt x="3" y="3"/>
                  </a:cubicBezTo>
                  <a:cubicBezTo>
                    <a:pt x="2" y="0"/>
                    <a:pt x="2"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0" name="Freeform 816"/>
            <p:cNvSpPr/>
            <p:nvPr/>
          </p:nvSpPr>
          <p:spPr>
            <a:xfrm>
              <a:off x="2556385" y="1883740"/>
              <a:ext cx="7619" cy="62860"/>
            </a:xfrm>
            <a:custGeom>
              <a:avLst/>
              <a:gdLst/>
              <a:ahLst/>
              <a:cxnLst>
                <a:cxn ang="0">
                  <a:pos x="0" y="2147483646"/>
                </a:cxn>
                <a:cxn ang="0">
                  <a:pos x="0" y="0"/>
                </a:cxn>
              </a:cxnLst>
              <a:pathLst>
                <a:path w="3" h="22">
                  <a:moveTo>
                    <a:pt x="0" y="22"/>
                  </a:moveTo>
                  <a:cubicBezTo>
                    <a:pt x="2" y="15"/>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1" name="Freeform 817"/>
            <p:cNvSpPr/>
            <p:nvPr/>
          </p:nvSpPr>
          <p:spPr>
            <a:xfrm>
              <a:off x="2358280" y="1876120"/>
              <a:ext cx="7619" cy="83814"/>
            </a:xfrm>
            <a:custGeom>
              <a:avLst/>
              <a:gdLst/>
              <a:ahLst/>
              <a:cxnLst>
                <a:cxn ang="0">
                  <a:pos x="2147483646" y="2147483646"/>
                </a:cxn>
                <a:cxn ang="0">
                  <a:pos x="0" y="0"/>
                </a:cxn>
              </a:cxnLst>
              <a:pathLst>
                <a:path w="3" h="30">
                  <a:moveTo>
                    <a:pt x="1" y="30"/>
                  </a:moveTo>
                  <a:cubicBezTo>
                    <a:pt x="1" y="21"/>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2" name="Freeform 818"/>
            <p:cNvSpPr/>
            <p:nvPr/>
          </p:nvSpPr>
          <p:spPr>
            <a:xfrm>
              <a:off x="2230655" y="1857072"/>
              <a:ext cx="13334" cy="62860"/>
            </a:xfrm>
            <a:custGeom>
              <a:avLst/>
              <a:gdLst/>
              <a:ahLst/>
              <a:cxnLst>
                <a:cxn ang="0">
                  <a:pos x="2147483646" y="2147483646"/>
                </a:cxn>
                <a:cxn ang="0">
                  <a:pos x="0" y="0"/>
                </a:cxn>
              </a:cxnLst>
              <a:pathLst>
                <a:path w="5" h="23">
                  <a:moveTo>
                    <a:pt x="5" y="23"/>
                  </a:moveTo>
                  <a:cubicBezTo>
                    <a:pt x="3" y="16"/>
                    <a:pt x="5"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3" name="Freeform 819"/>
            <p:cNvSpPr/>
            <p:nvPr/>
          </p:nvSpPr>
          <p:spPr>
            <a:xfrm>
              <a:off x="2087790" y="1876120"/>
              <a:ext cx="13334" cy="53336"/>
            </a:xfrm>
            <a:custGeom>
              <a:avLst/>
              <a:gdLst/>
              <a:ahLst/>
              <a:cxnLst>
                <a:cxn ang="0">
                  <a:pos x="2147483646" y="2147483646"/>
                </a:cxn>
                <a:cxn ang="0">
                  <a:pos x="0" y="0"/>
                </a:cxn>
              </a:cxnLst>
              <a:pathLst>
                <a:path w="5" h="19">
                  <a:moveTo>
                    <a:pt x="5" y="19"/>
                  </a:moveTo>
                  <a:cubicBezTo>
                    <a:pt x="4" y="1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4" name="Freeform 820"/>
            <p:cNvSpPr/>
            <p:nvPr/>
          </p:nvSpPr>
          <p:spPr>
            <a:xfrm>
              <a:off x="1939212" y="1883740"/>
              <a:ext cx="20953" cy="72385"/>
            </a:xfrm>
            <a:custGeom>
              <a:avLst/>
              <a:gdLst/>
              <a:ahLst/>
              <a:cxnLst>
                <a:cxn ang="0">
                  <a:pos x="2147483646" y="2147483646"/>
                </a:cxn>
                <a:cxn ang="0">
                  <a:pos x="0" y="0"/>
                </a:cxn>
              </a:cxnLst>
              <a:pathLst>
                <a:path w="7" h="26">
                  <a:moveTo>
                    <a:pt x="7" y="26"/>
                  </a:moveTo>
                  <a:cubicBezTo>
                    <a:pt x="3" y="18"/>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5" name="Freeform 821"/>
            <p:cNvSpPr/>
            <p:nvPr/>
          </p:nvSpPr>
          <p:spPr>
            <a:xfrm>
              <a:off x="1767774" y="1889454"/>
              <a:ext cx="13334" cy="70480"/>
            </a:xfrm>
            <a:custGeom>
              <a:avLst/>
              <a:gdLst/>
              <a:ahLst/>
              <a:cxnLst>
                <a:cxn ang="0">
                  <a:pos x="2147483646" y="2147483646"/>
                </a:cxn>
                <a:cxn ang="0">
                  <a:pos x="0" y="0"/>
                </a:cxn>
              </a:cxnLst>
              <a:pathLst>
                <a:path w="5" h="25">
                  <a:moveTo>
                    <a:pt x="5" y="25"/>
                  </a:moveTo>
                  <a:cubicBezTo>
                    <a:pt x="4" y="18"/>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6" name="Freeform 822"/>
            <p:cNvSpPr/>
            <p:nvPr/>
          </p:nvSpPr>
          <p:spPr>
            <a:xfrm>
              <a:off x="1600147" y="1898979"/>
              <a:ext cx="30478" cy="74289"/>
            </a:xfrm>
            <a:custGeom>
              <a:avLst/>
              <a:gdLst/>
              <a:ahLst/>
              <a:cxnLst>
                <a:cxn ang="0">
                  <a:pos x="2147483646" y="2147483646"/>
                </a:cxn>
                <a:cxn ang="0">
                  <a:pos x="0" y="0"/>
                </a:cxn>
              </a:cxnLst>
              <a:pathLst>
                <a:path w="11" h="27">
                  <a:moveTo>
                    <a:pt x="11" y="27"/>
                  </a:moveTo>
                  <a:cubicBezTo>
                    <a:pt x="7" y="19"/>
                    <a:pt x="6"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7" name="Freeform 823"/>
            <p:cNvSpPr/>
            <p:nvPr/>
          </p:nvSpPr>
          <p:spPr>
            <a:xfrm>
              <a:off x="1449663" y="1900883"/>
              <a:ext cx="19049" cy="55241"/>
            </a:xfrm>
            <a:custGeom>
              <a:avLst/>
              <a:gdLst/>
              <a:ahLst/>
              <a:cxnLst>
                <a:cxn ang="0">
                  <a:pos x="2147483646" y="2147483646"/>
                </a:cxn>
                <a:cxn ang="0">
                  <a:pos x="0" y="0"/>
                </a:cxn>
              </a:cxnLst>
              <a:pathLst>
                <a:path w="7" h="20">
                  <a:moveTo>
                    <a:pt x="7" y="20"/>
                  </a:moveTo>
                  <a:cubicBezTo>
                    <a:pt x="5" y="14"/>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8" name="Freeform 824"/>
            <p:cNvSpPr/>
            <p:nvPr/>
          </p:nvSpPr>
          <p:spPr>
            <a:xfrm>
              <a:off x="1295370" y="1906598"/>
              <a:ext cx="28573" cy="47621"/>
            </a:xfrm>
            <a:custGeom>
              <a:avLst/>
              <a:gdLst/>
              <a:ahLst/>
              <a:cxnLst>
                <a:cxn ang="0">
                  <a:pos x="2147483646" y="2147483646"/>
                </a:cxn>
                <a:cxn ang="0">
                  <a:pos x="0" y="0"/>
                </a:cxn>
              </a:cxnLst>
              <a:pathLst>
                <a:path w="10" h="17">
                  <a:moveTo>
                    <a:pt x="10" y="17"/>
                  </a:moveTo>
                  <a:cubicBezTo>
                    <a:pt x="8" y="1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19" name="Freeform 825"/>
            <p:cNvSpPr/>
            <p:nvPr/>
          </p:nvSpPr>
          <p:spPr>
            <a:xfrm>
              <a:off x="1142981" y="1923742"/>
              <a:ext cx="26668" cy="43812"/>
            </a:xfrm>
            <a:custGeom>
              <a:avLst/>
              <a:gdLst/>
              <a:ahLst/>
              <a:cxnLst>
                <a:cxn ang="0">
                  <a:pos x="2147483646" y="2147483646"/>
                </a:cxn>
                <a:cxn ang="0">
                  <a:pos x="0" y="0"/>
                </a:cxn>
              </a:cxnLst>
              <a:pathLst>
                <a:path w="10" h="16">
                  <a:moveTo>
                    <a:pt x="10" y="16"/>
                  </a:moveTo>
                  <a:cubicBezTo>
                    <a:pt x="8" y="10"/>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0" name="Freeform 826"/>
            <p:cNvSpPr/>
            <p:nvPr/>
          </p:nvSpPr>
          <p:spPr>
            <a:xfrm>
              <a:off x="1036309" y="1948505"/>
              <a:ext cx="7619" cy="34287"/>
            </a:xfrm>
            <a:custGeom>
              <a:avLst/>
              <a:gdLst/>
              <a:ahLst/>
              <a:cxnLst>
                <a:cxn ang="0">
                  <a:pos x="2147483646" y="2147483646"/>
                </a:cxn>
                <a:cxn ang="0">
                  <a:pos x="0" y="0"/>
                </a:cxn>
              </a:cxnLst>
              <a:pathLst>
                <a:path w="3" h="12">
                  <a:moveTo>
                    <a:pt x="3" y="12"/>
                  </a:moveTo>
                  <a:cubicBezTo>
                    <a:pt x="2" y="8"/>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1" name="Freeform 827"/>
            <p:cNvSpPr/>
            <p:nvPr/>
          </p:nvSpPr>
          <p:spPr>
            <a:xfrm>
              <a:off x="2201704" y="2113001"/>
              <a:ext cx="13334" cy="49526"/>
            </a:xfrm>
            <a:custGeom>
              <a:avLst/>
              <a:gdLst/>
              <a:ahLst/>
              <a:cxnLst>
                <a:cxn ang="0">
                  <a:pos x="2147483646" y="2147483646"/>
                </a:cxn>
                <a:cxn ang="0">
                  <a:pos x="0" y="0"/>
                </a:cxn>
              </a:cxnLst>
              <a:pathLst>
                <a:path w="5" h="18">
                  <a:moveTo>
                    <a:pt x="4" y="18"/>
                  </a:moveTo>
                  <a:cubicBezTo>
                    <a:pt x="5" y="11"/>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2" name="Freeform 828"/>
            <p:cNvSpPr/>
            <p:nvPr/>
          </p:nvSpPr>
          <p:spPr>
            <a:xfrm>
              <a:off x="2461142" y="1685635"/>
              <a:ext cx="17144" cy="64765"/>
            </a:xfrm>
            <a:custGeom>
              <a:avLst/>
              <a:gdLst/>
              <a:ahLst/>
              <a:cxnLst>
                <a:cxn ang="0">
                  <a:pos x="0" y="2147483646"/>
                </a:cxn>
                <a:cxn ang="0">
                  <a:pos x="2147483646" y="0"/>
                </a:cxn>
              </a:cxnLst>
              <a:pathLst>
                <a:path w="6" h="23">
                  <a:moveTo>
                    <a:pt x="0" y="23"/>
                  </a:moveTo>
                  <a:cubicBezTo>
                    <a:pt x="1" y="17"/>
                    <a:pt x="6" y="4"/>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3" name="Freeform 829"/>
            <p:cNvSpPr/>
            <p:nvPr/>
          </p:nvSpPr>
          <p:spPr>
            <a:xfrm>
              <a:off x="2310659" y="1678015"/>
              <a:ext cx="13334" cy="66670"/>
            </a:xfrm>
            <a:custGeom>
              <a:avLst/>
              <a:gdLst/>
              <a:ahLst/>
              <a:cxnLst>
                <a:cxn ang="0">
                  <a:pos x="2147483646" y="2147483646"/>
                </a:cxn>
                <a:cxn ang="0">
                  <a:pos x="0" y="0"/>
                </a:cxn>
              </a:cxnLst>
              <a:pathLst>
                <a:path w="5" h="24">
                  <a:moveTo>
                    <a:pt x="3" y="24"/>
                  </a:moveTo>
                  <a:cubicBezTo>
                    <a:pt x="4"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4" name="Freeform 830"/>
            <p:cNvSpPr/>
            <p:nvPr/>
          </p:nvSpPr>
          <p:spPr>
            <a:xfrm>
              <a:off x="2184938" y="1674206"/>
              <a:ext cx="11429" cy="59051"/>
            </a:xfrm>
            <a:custGeom>
              <a:avLst/>
              <a:gdLst/>
              <a:ahLst/>
              <a:cxnLst>
                <a:cxn ang="0">
                  <a:pos x="2147483646" y="2147483646"/>
                </a:cxn>
                <a:cxn ang="0">
                  <a:pos x="0" y="0"/>
                </a:cxn>
              </a:cxnLst>
              <a:pathLst>
                <a:path w="4" h="21">
                  <a:moveTo>
                    <a:pt x="4" y="21"/>
                  </a:moveTo>
                  <a:cubicBezTo>
                    <a:pt x="1" y="15"/>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5" name="Freeform 831"/>
            <p:cNvSpPr/>
            <p:nvPr/>
          </p:nvSpPr>
          <p:spPr>
            <a:xfrm>
              <a:off x="2051598" y="1685635"/>
              <a:ext cx="17144" cy="53336"/>
            </a:xfrm>
            <a:custGeom>
              <a:avLst/>
              <a:gdLst/>
              <a:ahLst/>
              <a:cxnLst>
                <a:cxn ang="0">
                  <a:pos x="2147483646" y="2147483646"/>
                </a:cxn>
                <a:cxn ang="0">
                  <a:pos x="0" y="0"/>
                </a:cxn>
              </a:cxnLst>
              <a:pathLst>
                <a:path w="6" h="19">
                  <a:moveTo>
                    <a:pt x="6" y="19"/>
                  </a:moveTo>
                  <a:cubicBezTo>
                    <a:pt x="2" y="14"/>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6" name="Freeform 832"/>
            <p:cNvSpPr/>
            <p:nvPr/>
          </p:nvSpPr>
          <p:spPr>
            <a:xfrm>
              <a:off x="1859208" y="1710398"/>
              <a:ext cx="19049" cy="53336"/>
            </a:xfrm>
            <a:custGeom>
              <a:avLst/>
              <a:gdLst/>
              <a:ahLst/>
              <a:cxnLst>
                <a:cxn ang="0">
                  <a:pos x="2147483646" y="2147483646"/>
                </a:cxn>
                <a:cxn ang="0">
                  <a:pos x="0" y="0"/>
                </a:cxn>
              </a:cxnLst>
              <a:pathLst>
                <a:path w="7" h="19">
                  <a:moveTo>
                    <a:pt x="7" y="19"/>
                  </a:moveTo>
                  <a:cubicBezTo>
                    <a:pt x="4" y="13"/>
                    <a:pt x="6"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7" name="Freeform 833"/>
            <p:cNvSpPr/>
            <p:nvPr/>
          </p:nvSpPr>
          <p:spPr>
            <a:xfrm>
              <a:off x="1714438" y="1725637"/>
              <a:ext cx="22858" cy="60955"/>
            </a:xfrm>
            <a:custGeom>
              <a:avLst/>
              <a:gdLst/>
              <a:ahLst/>
              <a:cxnLst>
                <a:cxn ang="0">
                  <a:pos x="2147483646" y="2147483646"/>
                </a:cxn>
                <a:cxn ang="0">
                  <a:pos x="0" y="0"/>
                </a:cxn>
              </a:cxnLst>
              <a:pathLst>
                <a:path w="8" h="22">
                  <a:moveTo>
                    <a:pt x="8" y="22"/>
                  </a:moveTo>
                  <a:cubicBezTo>
                    <a:pt x="5" y="15"/>
                    <a:pt x="6"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8" name="Freeform 834"/>
            <p:cNvSpPr/>
            <p:nvPr/>
          </p:nvSpPr>
          <p:spPr>
            <a:xfrm>
              <a:off x="1584908" y="1719922"/>
              <a:ext cx="17144" cy="55241"/>
            </a:xfrm>
            <a:custGeom>
              <a:avLst/>
              <a:gdLst/>
              <a:ahLst/>
              <a:cxnLst>
                <a:cxn ang="0">
                  <a:pos x="2147483646" y="2147483646"/>
                </a:cxn>
                <a:cxn ang="0">
                  <a:pos x="0" y="0"/>
                </a:cxn>
              </a:cxnLst>
              <a:pathLst>
                <a:path w="6" h="20">
                  <a:moveTo>
                    <a:pt x="6" y="20"/>
                  </a:moveTo>
                  <a:cubicBezTo>
                    <a:pt x="3" y="13"/>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29" name="Freeform 835"/>
            <p:cNvSpPr/>
            <p:nvPr/>
          </p:nvSpPr>
          <p:spPr>
            <a:xfrm>
              <a:off x="1443949" y="1738971"/>
              <a:ext cx="13334" cy="66670"/>
            </a:xfrm>
            <a:custGeom>
              <a:avLst/>
              <a:gdLst/>
              <a:ahLst/>
              <a:cxnLst>
                <a:cxn ang="0">
                  <a:pos x="2147483646" y="2147483646"/>
                </a:cxn>
                <a:cxn ang="0">
                  <a:pos x="0" y="0"/>
                </a:cxn>
              </a:cxnLst>
              <a:pathLst>
                <a:path w="5" h="24">
                  <a:moveTo>
                    <a:pt x="5" y="24"/>
                  </a:moveTo>
                  <a:cubicBezTo>
                    <a:pt x="3" y="16"/>
                    <a:pt x="4"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0" name="Freeform 836"/>
            <p:cNvSpPr/>
            <p:nvPr/>
          </p:nvSpPr>
          <p:spPr>
            <a:xfrm>
              <a:off x="1295370" y="1744685"/>
              <a:ext cx="19049" cy="49526"/>
            </a:xfrm>
            <a:custGeom>
              <a:avLst/>
              <a:gdLst/>
              <a:ahLst/>
              <a:cxnLst>
                <a:cxn ang="0">
                  <a:pos x="2147483646" y="2147483646"/>
                </a:cxn>
                <a:cxn ang="0">
                  <a:pos x="0" y="0"/>
                </a:cxn>
              </a:cxnLst>
              <a:pathLst>
                <a:path w="7" h="18">
                  <a:moveTo>
                    <a:pt x="7" y="18"/>
                  </a:moveTo>
                  <a:cubicBezTo>
                    <a:pt x="3" y="13"/>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1" name="Freeform 837"/>
            <p:cNvSpPr/>
            <p:nvPr/>
          </p:nvSpPr>
          <p:spPr>
            <a:xfrm>
              <a:off x="1167745" y="1769448"/>
              <a:ext cx="22858" cy="41907"/>
            </a:xfrm>
            <a:custGeom>
              <a:avLst/>
              <a:gdLst/>
              <a:ahLst/>
              <a:cxnLst>
                <a:cxn ang="0">
                  <a:pos x="2147483646" y="2147483646"/>
                </a:cxn>
                <a:cxn ang="0">
                  <a:pos x="0" y="0"/>
                </a:cxn>
              </a:cxnLst>
              <a:pathLst>
                <a:path w="8" h="15">
                  <a:moveTo>
                    <a:pt x="8" y="15"/>
                  </a:moveTo>
                  <a:cubicBezTo>
                    <a:pt x="5" y="10"/>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2" name="Freeform 838"/>
            <p:cNvSpPr/>
            <p:nvPr/>
          </p:nvSpPr>
          <p:spPr>
            <a:xfrm>
              <a:off x="1066787" y="1761829"/>
              <a:ext cx="19049" cy="41907"/>
            </a:xfrm>
            <a:custGeom>
              <a:avLst/>
              <a:gdLst/>
              <a:ahLst/>
              <a:cxnLst>
                <a:cxn ang="0">
                  <a:pos x="2147483646" y="2147483646"/>
                </a:cxn>
                <a:cxn ang="0">
                  <a:pos x="0" y="0"/>
                </a:cxn>
              </a:cxnLst>
              <a:pathLst>
                <a:path w="7" h="15">
                  <a:moveTo>
                    <a:pt x="7" y="15"/>
                  </a:moveTo>
                  <a:cubicBezTo>
                    <a:pt x="5" y="10"/>
                    <a:pt x="0"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3" name="Freeform 839"/>
            <p:cNvSpPr/>
            <p:nvPr/>
          </p:nvSpPr>
          <p:spPr>
            <a:xfrm>
              <a:off x="1661102" y="1527532"/>
              <a:ext cx="30478" cy="80004"/>
            </a:xfrm>
            <a:custGeom>
              <a:avLst/>
              <a:gdLst/>
              <a:ahLst/>
              <a:cxnLst>
                <a:cxn ang="0">
                  <a:pos x="2147483646" y="2147483646"/>
                </a:cxn>
                <a:cxn ang="0">
                  <a:pos x="0" y="0"/>
                </a:cxn>
              </a:cxnLst>
              <a:pathLst>
                <a:path w="11" h="29">
                  <a:moveTo>
                    <a:pt x="11" y="29"/>
                  </a:moveTo>
                  <a:cubicBezTo>
                    <a:pt x="7" y="20"/>
                    <a:pt x="3" y="9"/>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4" name="Freeform 840"/>
            <p:cNvSpPr/>
            <p:nvPr/>
          </p:nvSpPr>
          <p:spPr>
            <a:xfrm>
              <a:off x="1533477" y="1521817"/>
              <a:ext cx="24763" cy="47621"/>
            </a:xfrm>
            <a:custGeom>
              <a:avLst/>
              <a:gdLst/>
              <a:ahLst/>
              <a:cxnLst>
                <a:cxn ang="0">
                  <a:pos x="2147483646" y="2147483646"/>
                </a:cxn>
                <a:cxn ang="0">
                  <a:pos x="0" y="0"/>
                </a:cxn>
              </a:cxnLst>
              <a:pathLst>
                <a:path w="9" h="17">
                  <a:moveTo>
                    <a:pt x="9" y="17"/>
                  </a:moveTo>
                  <a:cubicBezTo>
                    <a:pt x="5" y="11"/>
                    <a:pt x="6"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5" name="Freeform 841"/>
            <p:cNvSpPr/>
            <p:nvPr/>
          </p:nvSpPr>
          <p:spPr>
            <a:xfrm>
              <a:off x="1419186" y="1554200"/>
              <a:ext cx="19049" cy="34287"/>
            </a:xfrm>
            <a:custGeom>
              <a:avLst/>
              <a:gdLst/>
              <a:ahLst/>
              <a:cxnLst>
                <a:cxn ang="0">
                  <a:pos x="2147483646" y="2147483646"/>
                </a:cxn>
                <a:cxn ang="0">
                  <a:pos x="0" y="0"/>
                </a:cxn>
              </a:cxnLst>
              <a:pathLst>
                <a:path w="7" h="12">
                  <a:moveTo>
                    <a:pt x="7" y="12"/>
                  </a:moveTo>
                  <a:cubicBezTo>
                    <a:pt x="4" y="8"/>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6" name="Freeform 842"/>
            <p:cNvSpPr/>
            <p:nvPr/>
          </p:nvSpPr>
          <p:spPr>
            <a:xfrm>
              <a:off x="1179174" y="1638013"/>
              <a:ext cx="30478" cy="34287"/>
            </a:xfrm>
            <a:custGeom>
              <a:avLst/>
              <a:gdLst/>
              <a:ahLst/>
              <a:cxnLst>
                <a:cxn ang="0">
                  <a:pos x="2147483646" y="2147483646"/>
                </a:cxn>
                <a:cxn ang="0">
                  <a:pos x="0" y="0"/>
                </a:cxn>
              </a:cxnLst>
              <a:pathLst>
                <a:path w="11" h="12">
                  <a:moveTo>
                    <a:pt x="11" y="12"/>
                  </a:moveTo>
                  <a:cubicBezTo>
                    <a:pt x="9" y="6"/>
                    <a:pt x="5"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7" name="Freeform 843"/>
            <p:cNvSpPr/>
            <p:nvPr/>
          </p:nvSpPr>
          <p:spPr>
            <a:xfrm>
              <a:off x="1101075" y="1636108"/>
              <a:ext cx="13334" cy="36192"/>
            </a:xfrm>
            <a:custGeom>
              <a:avLst/>
              <a:gdLst/>
              <a:ahLst/>
              <a:cxnLst>
                <a:cxn ang="0">
                  <a:pos x="2147483646" y="2147483646"/>
                </a:cxn>
                <a:cxn ang="0">
                  <a:pos x="0" y="0"/>
                </a:cxn>
              </a:cxnLst>
              <a:pathLst>
                <a:path w="5" h="13">
                  <a:moveTo>
                    <a:pt x="5" y="13"/>
                  </a:moveTo>
                  <a:cubicBezTo>
                    <a:pt x="3" y="9"/>
                    <a:pt x="0"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8" name="Freeform 844"/>
            <p:cNvSpPr/>
            <p:nvPr/>
          </p:nvSpPr>
          <p:spPr>
            <a:xfrm>
              <a:off x="2080171" y="1546580"/>
              <a:ext cx="13334" cy="22858"/>
            </a:xfrm>
            <a:custGeom>
              <a:avLst/>
              <a:gdLst/>
              <a:ahLst/>
              <a:cxnLst>
                <a:cxn ang="0">
                  <a:pos x="2147483646" y="2147483646"/>
                </a:cxn>
                <a:cxn ang="0">
                  <a:pos x="0" y="0"/>
                </a:cxn>
              </a:cxnLst>
              <a:pathLst>
                <a:path w="5" h="8">
                  <a:moveTo>
                    <a:pt x="5" y="8"/>
                  </a:moveTo>
                  <a:cubicBezTo>
                    <a:pt x="5" y="5"/>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39" name="Freeform 845"/>
            <p:cNvSpPr/>
            <p:nvPr/>
          </p:nvSpPr>
          <p:spPr>
            <a:xfrm>
              <a:off x="2002072" y="1538961"/>
              <a:ext cx="13334" cy="49526"/>
            </a:xfrm>
            <a:custGeom>
              <a:avLst/>
              <a:gdLst/>
              <a:ahLst/>
              <a:cxnLst>
                <a:cxn ang="0">
                  <a:pos x="2147483646" y="2147483646"/>
                </a:cxn>
                <a:cxn ang="0">
                  <a:pos x="0" y="0"/>
                </a:cxn>
              </a:cxnLst>
              <a:pathLst>
                <a:path w="5" h="18">
                  <a:moveTo>
                    <a:pt x="5" y="18"/>
                  </a:moveTo>
                  <a:cubicBezTo>
                    <a:pt x="1" y="12"/>
                    <a:pt x="1"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0" name="Freeform 846"/>
            <p:cNvSpPr/>
            <p:nvPr/>
          </p:nvSpPr>
          <p:spPr>
            <a:xfrm>
              <a:off x="2480191" y="1596106"/>
              <a:ext cx="15239" cy="40002"/>
            </a:xfrm>
            <a:custGeom>
              <a:avLst/>
              <a:gdLst/>
              <a:ahLst/>
              <a:cxnLst>
                <a:cxn ang="0">
                  <a:pos x="2147483646" y="2147483646"/>
                </a:cxn>
                <a:cxn ang="0">
                  <a:pos x="0" y="0"/>
                </a:cxn>
              </a:cxnLst>
              <a:pathLst>
                <a:path w="5" h="14">
                  <a:moveTo>
                    <a:pt x="5" y="14"/>
                  </a:moveTo>
                  <a:cubicBezTo>
                    <a:pt x="3" y="10"/>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1" name="Freeform 1055"/>
            <p:cNvSpPr/>
            <p:nvPr/>
          </p:nvSpPr>
          <p:spPr>
            <a:xfrm>
              <a:off x="77141" y="4963373"/>
              <a:ext cx="4838336" cy="17048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34" h="611">
                  <a:moveTo>
                    <a:pt x="127" y="542"/>
                  </a:moveTo>
                  <a:cubicBezTo>
                    <a:pt x="92" y="518"/>
                    <a:pt x="49" y="407"/>
                    <a:pt x="115" y="391"/>
                  </a:cubicBezTo>
                  <a:cubicBezTo>
                    <a:pt x="77" y="414"/>
                    <a:pt x="38" y="379"/>
                    <a:pt x="23" y="346"/>
                  </a:cubicBezTo>
                  <a:cubicBezTo>
                    <a:pt x="0" y="293"/>
                    <a:pt x="52" y="268"/>
                    <a:pt x="101" y="278"/>
                  </a:cubicBezTo>
                  <a:cubicBezTo>
                    <a:pt x="82" y="268"/>
                    <a:pt x="52" y="237"/>
                    <a:pt x="57" y="208"/>
                  </a:cubicBezTo>
                  <a:cubicBezTo>
                    <a:pt x="65" y="162"/>
                    <a:pt x="140" y="150"/>
                    <a:pt x="174" y="160"/>
                  </a:cubicBezTo>
                  <a:cubicBezTo>
                    <a:pt x="173" y="102"/>
                    <a:pt x="243" y="67"/>
                    <a:pt x="283" y="115"/>
                  </a:cubicBezTo>
                  <a:cubicBezTo>
                    <a:pt x="271" y="0"/>
                    <a:pt x="477" y="30"/>
                    <a:pt x="464" y="115"/>
                  </a:cubicBezTo>
                  <a:cubicBezTo>
                    <a:pt x="468" y="84"/>
                    <a:pt x="518" y="77"/>
                    <a:pt x="542" y="81"/>
                  </a:cubicBezTo>
                  <a:cubicBezTo>
                    <a:pt x="580" y="87"/>
                    <a:pt x="612" y="125"/>
                    <a:pt x="622" y="160"/>
                  </a:cubicBezTo>
                  <a:cubicBezTo>
                    <a:pt x="642" y="128"/>
                    <a:pt x="712" y="123"/>
                    <a:pt x="744" y="136"/>
                  </a:cubicBezTo>
                  <a:cubicBezTo>
                    <a:pt x="778" y="150"/>
                    <a:pt x="799" y="179"/>
                    <a:pt x="817" y="210"/>
                  </a:cubicBezTo>
                  <a:cubicBezTo>
                    <a:pt x="845" y="190"/>
                    <a:pt x="879" y="172"/>
                    <a:pt x="915" y="178"/>
                  </a:cubicBezTo>
                  <a:cubicBezTo>
                    <a:pt x="948" y="184"/>
                    <a:pt x="1006" y="209"/>
                    <a:pt x="1009" y="246"/>
                  </a:cubicBezTo>
                  <a:cubicBezTo>
                    <a:pt x="1058" y="189"/>
                    <a:pt x="1152" y="198"/>
                    <a:pt x="1194" y="259"/>
                  </a:cubicBezTo>
                  <a:cubicBezTo>
                    <a:pt x="1235" y="215"/>
                    <a:pt x="1332" y="193"/>
                    <a:pt x="1361" y="266"/>
                  </a:cubicBezTo>
                  <a:cubicBezTo>
                    <a:pt x="1392" y="234"/>
                    <a:pt x="1438" y="214"/>
                    <a:pt x="1479" y="243"/>
                  </a:cubicBezTo>
                  <a:cubicBezTo>
                    <a:pt x="1511" y="265"/>
                    <a:pt x="1519" y="306"/>
                    <a:pt x="1510" y="341"/>
                  </a:cubicBezTo>
                  <a:cubicBezTo>
                    <a:pt x="1532" y="312"/>
                    <a:pt x="1575" y="307"/>
                    <a:pt x="1607" y="320"/>
                  </a:cubicBezTo>
                  <a:cubicBezTo>
                    <a:pt x="1632" y="330"/>
                    <a:pt x="1661" y="370"/>
                    <a:pt x="1629" y="393"/>
                  </a:cubicBezTo>
                  <a:cubicBezTo>
                    <a:pt x="1672" y="362"/>
                    <a:pt x="1734" y="399"/>
                    <a:pt x="1720" y="457"/>
                  </a:cubicBezTo>
                  <a:cubicBezTo>
                    <a:pt x="1698" y="548"/>
                    <a:pt x="1591" y="508"/>
                    <a:pt x="1539" y="480"/>
                  </a:cubicBezTo>
                  <a:cubicBezTo>
                    <a:pt x="1563" y="502"/>
                    <a:pt x="1545" y="538"/>
                    <a:pt x="1518" y="548"/>
                  </a:cubicBezTo>
                  <a:cubicBezTo>
                    <a:pt x="1481" y="562"/>
                    <a:pt x="1437" y="526"/>
                    <a:pt x="1415" y="498"/>
                  </a:cubicBezTo>
                  <a:cubicBezTo>
                    <a:pt x="1417" y="530"/>
                    <a:pt x="1381" y="570"/>
                    <a:pt x="1352" y="577"/>
                  </a:cubicBezTo>
                  <a:cubicBezTo>
                    <a:pt x="1308" y="587"/>
                    <a:pt x="1251" y="548"/>
                    <a:pt x="1225" y="514"/>
                  </a:cubicBezTo>
                  <a:cubicBezTo>
                    <a:pt x="1230" y="552"/>
                    <a:pt x="1199" y="592"/>
                    <a:pt x="1161" y="597"/>
                  </a:cubicBezTo>
                  <a:cubicBezTo>
                    <a:pt x="1132" y="600"/>
                    <a:pt x="1069" y="566"/>
                    <a:pt x="1072" y="532"/>
                  </a:cubicBezTo>
                  <a:cubicBezTo>
                    <a:pt x="1072" y="556"/>
                    <a:pt x="1034" y="568"/>
                    <a:pt x="1015" y="567"/>
                  </a:cubicBezTo>
                  <a:cubicBezTo>
                    <a:pt x="983" y="566"/>
                    <a:pt x="931" y="528"/>
                    <a:pt x="929" y="493"/>
                  </a:cubicBezTo>
                  <a:cubicBezTo>
                    <a:pt x="925" y="577"/>
                    <a:pt x="817" y="597"/>
                    <a:pt x="755" y="575"/>
                  </a:cubicBezTo>
                  <a:cubicBezTo>
                    <a:pt x="724" y="563"/>
                    <a:pt x="715" y="549"/>
                    <a:pt x="699" y="522"/>
                  </a:cubicBezTo>
                  <a:cubicBezTo>
                    <a:pt x="685" y="551"/>
                    <a:pt x="673" y="590"/>
                    <a:pt x="638" y="601"/>
                  </a:cubicBezTo>
                  <a:cubicBezTo>
                    <a:pt x="604" y="611"/>
                    <a:pt x="566" y="574"/>
                    <a:pt x="554" y="546"/>
                  </a:cubicBezTo>
                  <a:cubicBezTo>
                    <a:pt x="558" y="577"/>
                    <a:pt x="531" y="598"/>
                    <a:pt x="502" y="599"/>
                  </a:cubicBezTo>
                  <a:cubicBezTo>
                    <a:pt x="469" y="601"/>
                    <a:pt x="430" y="567"/>
                    <a:pt x="415" y="540"/>
                  </a:cubicBezTo>
                  <a:cubicBezTo>
                    <a:pt x="383" y="609"/>
                    <a:pt x="298" y="605"/>
                    <a:pt x="272" y="534"/>
                  </a:cubicBezTo>
                  <a:cubicBezTo>
                    <a:pt x="256" y="578"/>
                    <a:pt x="157" y="563"/>
                    <a:pt x="127" y="542"/>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242" name="Freeform 1056"/>
            <p:cNvSpPr/>
            <p:nvPr/>
          </p:nvSpPr>
          <p:spPr>
            <a:xfrm>
              <a:off x="3830367" y="5855442"/>
              <a:ext cx="5715" cy="38097"/>
            </a:xfrm>
            <a:custGeom>
              <a:avLst/>
              <a:gdLst/>
              <a:ahLst/>
              <a:cxnLst>
                <a:cxn ang="0">
                  <a:pos x="2147483646" y="0"/>
                </a:cxn>
                <a:cxn ang="0">
                  <a:pos x="0" y="2147483646"/>
                </a:cxn>
              </a:cxnLst>
              <a:pathLst>
                <a:path w="2" h="14">
                  <a:moveTo>
                    <a:pt x="2" y="0"/>
                  </a:moveTo>
                  <a:cubicBezTo>
                    <a:pt x="2" y="5"/>
                    <a:pt x="2"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3" name="Freeform 1057"/>
            <p:cNvSpPr/>
            <p:nvPr/>
          </p:nvSpPr>
          <p:spPr>
            <a:xfrm>
              <a:off x="3725599" y="5864966"/>
              <a:ext cx="5715" cy="45717"/>
            </a:xfrm>
            <a:custGeom>
              <a:avLst/>
              <a:gdLst/>
              <a:ahLst/>
              <a:cxnLst>
                <a:cxn ang="0">
                  <a:pos x="2147483646" y="0"/>
                </a:cxn>
                <a:cxn ang="0">
                  <a:pos x="0" y="2147483646"/>
                </a:cxn>
              </a:cxnLst>
              <a:pathLst>
                <a:path w="2" h="16">
                  <a:moveTo>
                    <a:pt x="2" y="0"/>
                  </a:moveTo>
                  <a:cubicBezTo>
                    <a:pt x="2" y="5"/>
                    <a:pt x="2"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4" name="Freeform 1058"/>
            <p:cNvSpPr/>
            <p:nvPr/>
          </p:nvSpPr>
          <p:spPr>
            <a:xfrm>
              <a:off x="3613213" y="5851632"/>
              <a:ext cx="11429" cy="34287"/>
            </a:xfrm>
            <a:custGeom>
              <a:avLst/>
              <a:gdLst/>
              <a:ahLst/>
              <a:cxnLst>
                <a:cxn ang="0">
                  <a:pos x="2147483646" y="0"/>
                </a:cxn>
                <a:cxn ang="0">
                  <a:pos x="0" y="2147483646"/>
                </a:cxn>
              </a:cxnLst>
              <a:pathLst>
                <a:path w="4" h="12">
                  <a:moveTo>
                    <a:pt x="4" y="0"/>
                  </a:moveTo>
                  <a:cubicBezTo>
                    <a:pt x="4" y="4"/>
                    <a:pt x="3"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5" name="Freeform 1059"/>
            <p:cNvSpPr/>
            <p:nvPr/>
          </p:nvSpPr>
          <p:spPr>
            <a:xfrm>
              <a:off x="3474158" y="5832584"/>
              <a:ext cx="5715" cy="36192"/>
            </a:xfrm>
            <a:custGeom>
              <a:avLst/>
              <a:gdLst/>
              <a:ahLst/>
              <a:cxnLst>
                <a:cxn ang="0">
                  <a:pos x="2147483646" y="0"/>
                </a:cxn>
                <a:cxn ang="0">
                  <a:pos x="0" y="2147483646"/>
                </a:cxn>
              </a:cxnLst>
              <a:pathLst>
                <a:path w="2" h="13">
                  <a:moveTo>
                    <a:pt x="1" y="0"/>
                  </a:moveTo>
                  <a:cubicBezTo>
                    <a:pt x="2" y="5"/>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6" name="Freeform 1060"/>
            <p:cNvSpPr/>
            <p:nvPr/>
          </p:nvSpPr>
          <p:spPr>
            <a:xfrm>
              <a:off x="3342723" y="5840203"/>
              <a:ext cx="0" cy="36192"/>
            </a:xfrm>
            <a:custGeom>
              <a:avLst/>
              <a:gdLst/>
              <a:ahLst/>
              <a:cxnLst>
                <a:cxn ang="0">
                  <a:pos x="0" y="0"/>
                </a:cxn>
                <a:cxn ang="0">
                  <a:pos x="0" y="2147483646"/>
                </a:cxn>
              </a:cxnLst>
              <a:pathLst>
                <a:path w="1" h="13">
                  <a:moveTo>
                    <a:pt x="0"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7" name="Freeform 1061"/>
            <p:cNvSpPr/>
            <p:nvPr/>
          </p:nvSpPr>
          <p:spPr>
            <a:xfrm>
              <a:off x="3215098" y="5880205"/>
              <a:ext cx="11429" cy="32383"/>
            </a:xfrm>
            <a:custGeom>
              <a:avLst/>
              <a:gdLst/>
              <a:ahLst/>
              <a:cxnLst>
                <a:cxn ang="0">
                  <a:pos x="2147483646" y="0"/>
                </a:cxn>
                <a:cxn ang="0">
                  <a:pos x="0" y="2147483646"/>
                </a:cxn>
              </a:cxnLst>
              <a:pathLst>
                <a:path w="4" h="12">
                  <a:moveTo>
                    <a:pt x="4" y="0"/>
                  </a:moveTo>
                  <a:cubicBezTo>
                    <a:pt x="4"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8" name="Freeform 1062"/>
            <p:cNvSpPr/>
            <p:nvPr/>
          </p:nvSpPr>
          <p:spPr>
            <a:xfrm>
              <a:off x="3286415" y="5833183"/>
              <a:ext cx="13334" cy="36192"/>
            </a:xfrm>
            <a:custGeom>
              <a:avLst/>
              <a:gdLst/>
              <a:ahLst/>
              <a:cxnLst>
                <a:cxn ang="0">
                  <a:pos x="2147483646" y="0"/>
                </a:cxn>
                <a:cxn ang="0">
                  <a:pos x="0" y="2147483646"/>
                </a:cxn>
              </a:cxnLst>
              <a:pathLst>
                <a:path w="5" h="13">
                  <a:moveTo>
                    <a:pt x="5" y="0"/>
                  </a:moveTo>
                  <a:cubicBezTo>
                    <a:pt x="4" y="5"/>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49" name="Freeform 1063"/>
            <p:cNvSpPr/>
            <p:nvPr/>
          </p:nvSpPr>
          <p:spPr>
            <a:xfrm>
              <a:off x="3160694" y="5816039"/>
              <a:ext cx="11429" cy="28573"/>
            </a:xfrm>
            <a:custGeom>
              <a:avLst/>
              <a:gdLst/>
              <a:ahLst/>
              <a:cxnLst>
                <a:cxn ang="0">
                  <a:pos x="2147483646" y="0"/>
                </a:cxn>
                <a:cxn ang="0">
                  <a:pos x="0" y="2147483646"/>
                </a:cxn>
              </a:cxnLst>
              <a:pathLst>
                <a:path w="4" h="10">
                  <a:moveTo>
                    <a:pt x="4" y="0"/>
                  </a:moveTo>
                  <a:cubicBezTo>
                    <a:pt x="3" y="3"/>
                    <a:pt x="1"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0" name="Freeform 1064"/>
            <p:cNvSpPr/>
            <p:nvPr/>
          </p:nvSpPr>
          <p:spPr>
            <a:xfrm>
              <a:off x="3015925" y="5791276"/>
              <a:ext cx="13334" cy="30478"/>
            </a:xfrm>
            <a:custGeom>
              <a:avLst/>
              <a:gdLst/>
              <a:ahLst/>
              <a:cxnLst>
                <a:cxn ang="0">
                  <a:pos x="2147483646" y="0"/>
                </a:cxn>
                <a:cxn ang="0">
                  <a:pos x="0" y="2147483646"/>
                </a:cxn>
              </a:cxnLst>
              <a:pathLst>
                <a:path w="5" h="11">
                  <a:moveTo>
                    <a:pt x="5" y="0"/>
                  </a:moveTo>
                  <a:cubicBezTo>
                    <a:pt x="4" y="4"/>
                    <a:pt x="2"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1" name="Freeform 1065"/>
            <p:cNvSpPr/>
            <p:nvPr/>
          </p:nvSpPr>
          <p:spPr>
            <a:xfrm>
              <a:off x="2886395" y="5791276"/>
              <a:ext cx="24763" cy="49526"/>
            </a:xfrm>
            <a:custGeom>
              <a:avLst/>
              <a:gdLst/>
              <a:ahLst/>
              <a:cxnLst>
                <a:cxn ang="0">
                  <a:pos x="2147483646" y="0"/>
                </a:cxn>
                <a:cxn ang="0">
                  <a:pos x="0" y="2147483646"/>
                </a:cxn>
              </a:cxnLst>
              <a:pathLst>
                <a:path w="9" h="18">
                  <a:moveTo>
                    <a:pt x="9" y="0"/>
                  </a:moveTo>
                  <a:cubicBezTo>
                    <a:pt x="6" y="6"/>
                    <a:pt x="3"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2" name="Freeform 1066"/>
            <p:cNvSpPr/>
            <p:nvPr/>
          </p:nvSpPr>
          <p:spPr>
            <a:xfrm>
              <a:off x="2705433" y="5743654"/>
              <a:ext cx="13334" cy="40002"/>
            </a:xfrm>
            <a:custGeom>
              <a:avLst/>
              <a:gdLst/>
              <a:ahLst/>
              <a:cxnLst>
                <a:cxn ang="0">
                  <a:pos x="2147483646" y="0"/>
                </a:cxn>
                <a:cxn ang="0">
                  <a:pos x="0" y="2147483646"/>
                </a:cxn>
              </a:cxnLst>
              <a:pathLst>
                <a:path w="5" h="14">
                  <a:moveTo>
                    <a:pt x="5" y="0"/>
                  </a:moveTo>
                  <a:cubicBezTo>
                    <a:pt x="3" y="5"/>
                    <a:pt x="2" y="9"/>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3" name="Freeform 1067"/>
            <p:cNvSpPr/>
            <p:nvPr/>
          </p:nvSpPr>
          <p:spPr>
            <a:xfrm>
              <a:off x="2513043" y="5715082"/>
              <a:ext cx="45717" cy="68575"/>
            </a:xfrm>
            <a:custGeom>
              <a:avLst/>
              <a:gdLst/>
              <a:ahLst/>
              <a:cxnLst>
                <a:cxn ang="0">
                  <a:pos x="2147483646" y="0"/>
                </a:cxn>
                <a:cxn ang="0">
                  <a:pos x="0" y="2147483646"/>
                </a:cxn>
              </a:cxnLst>
              <a:pathLst>
                <a:path w="16" h="24">
                  <a:moveTo>
                    <a:pt x="16" y="0"/>
                  </a:moveTo>
                  <a:cubicBezTo>
                    <a:pt x="11" y="9"/>
                    <a:pt x="6" y="17"/>
                    <a:pt x="0" y="2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4" name="Freeform 1068"/>
            <p:cNvSpPr/>
            <p:nvPr/>
          </p:nvSpPr>
          <p:spPr>
            <a:xfrm>
              <a:off x="2345415" y="5713177"/>
              <a:ext cx="24763" cy="41907"/>
            </a:xfrm>
            <a:custGeom>
              <a:avLst/>
              <a:gdLst/>
              <a:ahLst/>
              <a:cxnLst>
                <a:cxn ang="0">
                  <a:pos x="2147483646" y="0"/>
                </a:cxn>
                <a:cxn ang="0">
                  <a:pos x="0" y="2147483646"/>
                </a:cxn>
              </a:cxnLst>
              <a:pathLst>
                <a:path w="9" h="15">
                  <a:moveTo>
                    <a:pt x="9" y="0"/>
                  </a:moveTo>
                  <a:cubicBezTo>
                    <a:pt x="5" y="4"/>
                    <a:pt x="1" y="9"/>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5" name="Freeform 1069"/>
            <p:cNvSpPr/>
            <p:nvPr/>
          </p:nvSpPr>
          <p:spPr>
            <a:xfrm>
              <a:off x="2718767" y="5648412"/>
              <a:ext cx="0" cy="17144"/>
            </a:xfrm>
            <a:custGeom>
              <a:avLst/>
              <a:gdLst/>
              <a:ahLst/>
              <a:cxnLst>
                <a:cxn ang="0">
                  <a:pos x="0" y="0"/>
                </a:cxn>
                <a:cxn ang="0">
                  <a:pos x="0" y="2147483646"/>
                </a:cxn>
              </a:cxnLst>
              <a:pathLst>
                <a:path w="1" h="6">
                  <a:moveTo>
                    <a:pt x="0" y="0"/>
                  </a:moveTo>
                  <a:cubicBezTo>
                    <a:pt x="0" y="2"/>
                    <a:pt x="0"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6" name="Freeform 1070"/>
            <p:cNvSpPr/>
            <p:nvPr/>
          </p:nvSpPr>
          <p:spPr>
            <a:xfrm>
              <a:off x="2608286" y="5617934"/>
              <a:ext cx="0" cy="22858"/>
            </a:xfrm>
            <a:custGeom>
              <a:avLst/>
              <a:gdLst/>
              <a:ahLst/>
              <a:cxnLst>
                <a:cxn ang="0">
                  <a:pos x="0" y="0"/>
                </a:cxn>
                <a:cxn ang="0">
                  <a:pos x="0" y="2147483646"/>
                </a:cxn>
              </a:cxnLst>
              <a:pathLst>
                <a:path w="1" h="8">
                  <a:moveTo>
                    <a:pt x="0" y="0"/>
                  </a:moveTo>
                  <a:cubicBezTo>
                    <a:pt x="0"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7" name="Freeform 1071"/>
            <p:cNvSpPr/>
            <p:nvPr/>
          </p:nvSpPr>
          <p:spPr>
            <a:xfrm>
              <a:off x="2532091" y="5604600"/>
              <a:ext cx="3810" cy="1905"/>
            </a:xfrm>
            <a:custGeom>
              <a:avLst/>
              <a:gdLst/>
              <a:ahLst/>
              <a:cxnLst>
                <a:cxn ang="0">
                  <a:pos x="2147483646" y="0"/>
                </a:cxn>
                <a:cxn ang="0">
                  <a:pos x="0" y="2147483646"/>
                </a:cxn>
              </a:cxnLst>
              <a:pathLst>
                <a:path w="1" h="1">
                  <a:moveTo>
                    <a:pt x="1" y="0"/>
                  </a:moveTo>
                  <a:cubicBezTo>
                    <a:pt x="1" y="0"/>
                    <a:pt x="0" y="1"/>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8" name="Freeform 1072"/>
            <p:cNvSpPr/>
            <p:nvPr/>
          </p:nvSpPr>
          <p:spPr>
            <a:xfrm>
              <a:off x="3234983" y="5715082"/>
              <a:ext cx="5715" cy="17144"/>
            </a:xfrm>
            <a:custGeom>
              <a:avLst/>
              <a:gdLst/>
              <a:ahLst/>
              <a:cxnLst>
                <a:cxn ang="0">
                  <a:pos x="2147483646" y="0"/>
                </a:cxn>
                <a:cxn ang="0">
                  <a:pos x="2147483646" y="2147483646"/>
                </a:cxn>
              </a:cxnLst>
              <a:pathLst>
                <a:path w="2" h="6">
                  <a:moveTo>
                    <a:pt x="1" y="0"/>
                  </a:moveTo>
                  <a:cubicBezTo>
                    <a:pt x="0" y="2"/>
                    <a:pt x="1" y="4"/>
                    <a:pt x="2"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59" name="Freeform 1073"/>
            <p:cNvSpPr/>
            <p:nvPr/>
          </p:nvSpPr>
          <p:spPr>
            <a:xfrm>
              <a:off x="3154980" y="5696033"/>
              <a:ext cx="5715" cy="19049"/>
            </a:xfrm>
            <a:custGeom>
              <a:avLst/>
              <a:gdLst/>
              <a:ahLst/>
              <a:cxnLst>
                <a:cxn ang="0">
                  <a:pos x="2147483646" y="0"/>
                </a:cxn>
                <a:cxn ang="0">
                  <a:pos x="0" y="2147483646"/>
                </a:cxn>
              </a:cxnLst>
              <a:pathLst>
                <a:path w="2" h="7">
                  <a:moveTo>
                    <a:pt x="2" y="0"/>
                  </a:moveTo>
                  <a:cubicBezTo>
                    <a:pt x="2" y="2"/>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0" name="Freeform 1074"/>
            <p:cNvSpPr/>
            <p:nvPr/>
          </p:nvSpPr>
          <p:spPr>
            <a:xfrm>
              <a:off x="3095929" y="5690318"/>
              <a:ext cx="0" cy="9524"/>
            </a:xfrm>
            <a:custGeom>
              <a:avLst/>
              <a:gdLst/>
              <a:ahLst/>
              <a:cxnLst>
                <a:cxn ang="0">
                  <a:pos x="0" y="0"/>
                </a:cxn>
                <a:cxn ang="0">
                  <a:pos x="0" y="2147483646"/>
                </a:cxn>
              </a:cxnLst>
              <a:pathLst>
                <a:path w="1" h="3">
                  <a:moveTo>
                    <a:pt x="0" y="0"/>
                  </a:moveTo>
                  <a:cubicBezTo>
                    <a:pt x="0" y="1"/>
                    <a:pt x="0" y="2"/>
                    <a:pt x="0"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1" name="Freeform 1075"/>
            <p:cNvSpPr/>
            <p:nvPr/>
          </p:nvSpPr>
          <p:spPr>
            <a:xfrm>
              <a:off x="3392250" y="5735436"/>
              <a:ext cx="3810" cy="15239"/>
            </a:xfrm>
            <a:custGeom>
              <a:avLst/>
              <a:gdLst/>
              <a:ahLst/>
              <a:cxnLst>
                <a:cxn ang="0">
                  <a:pos x="2147483646" y="2147483646"/>
                </a:cxn>
                <a:cxn ang="0">
                  <a:pos x="0" y="0"/>
                </a:cxn>
              </a:cxnLst>
              <a:pathLst>
                <a:path w="1" h="6">
                  <a:moveTo>
                    <a:pt x="1" y="6"/>
                  </a:moveTo>
                  <a:cubicBezTo>
                    <a:pt x="1" y="4"/>
                    <a:pt x="1"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2" name="Freeform 1076"/>
            <p:cNvSpPr/>
            <p:nvPr/>
          </p:nvSpPr>
          <p:spPr>
            <a:xfrm>
              <a:off x="4278008" y="6042118"/>
              <a:ext cx="5715" cy="36192"/>
            </a:xfrm>
            <a:custGeom>
              <a:avLst/>
              <a:gdLst/>
              <a:ahLst/>
              <a:cxnLst>
                <a:cxn ang="0">
                  <a:pos x="0" y="0"/>
                </a:cxn>
                <a:cxn ang="0">
                  <a:pos x="2147483646" y="2147483646"/>
                </a:cxn>
              </a:cxnLst>
              <a:pathLst>
                <a:path w="2" h="13">
                  <a:moveTo>
                    <a:pt x="0" y="0"/>
                  </a:moveTo>
                  <a:cubicBezTo>
                    <a:pt x="1" y="4"/>
                    <a:pt x="2" y="8"/>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3" name="Freeform 1077"/>
            <p:cNvSpPr/>
            <p:nvPr/>
          </p:nvSpPr>
          <p:spPr>
            <a:xfrm>
              <a:off x="4158002" y="6047832"/>
              <a:ext cx="7619" cy="32383"/>
            </a:xfrm>
            <a:custGeom>
              <a:avLst/>
              <a:gdLst/>
              <a:ahLst/>
              <a:cxnLst>
                <a:cxn ang="0">
                  <a:pos x="2147483646" y="0"/>
                </a:cxn>
                <a:cxn ang="0">
                  <a:pos x="0" y="2147483646"/>
                </a:cxn>
              </a:cxnLst>
              <a:pathLst>
                <a:path w="3" h="12">
                  <a:moveTo>
                    <a:pt x="2" y="0"/>
                  </a:moveTo>
                  <a:cubicBezTo>
                    <a:pt x="3"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4" name="Freeform 1078"/>
            <p:cNvSpPr/>
            <p:nvPr/>
          </p:nvSpPr>
          <p:spPr>
            <a:xfrm>
              <a:off x="4037996" y="6059261"/>
              <a:ext cx="11429" cy="26668"/>
            </a:xfrm>
            <a:custGeom>
              <a:avLst/>
              <a:gdLst/>
              <a:ahLst/>
              <a:cxnLst>
                <a:cxn ang="0">
                  <a:pos x="2147483646" y="0"/>
                </a:cxn>
                <a:cxn ang="0">
                  <a:pos x="0" y="2147483646"/>
                </a:cxn>
              </a:cxnLst>
              <a:pathLst>
                <a:path w="4" h="10">
                  <a:moveTo>
                    <a:pt x="4" y="0"/>
                  </a:moveTo>
                  <a:cubicBezTo>
                    <a:pt x="4" y="4"/>
                    <a:pt x="2"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5" name="Freeform 1079"/>
            <p:cNvSpPr/>
            <p:nvPr/>
          </p:nvSpPr>
          <p:spPr>
            <a:xfrm>
              <a:off x="3895132" y="6026879"/>
              <a:ext cx="24763" cy="41907"/>
            </a:xfrm>
            <a:custGeom>
              <a:avLst/>
              <a:gdLst/>
              <a:ahLst/>
              <a:cxnLst>
                <a:cxn ang="0">
                  <a:pos x="2147483646" y="0"/>
                </a:cxn>
                <a:cxn ang="0">
                  <a:pos x="0" y="2147483646"/>
                </a:cxn>
              </a:cxnLst>
              <a:pathLst>
                <a:path w="9" h="15">
                  <a:moveTo>
                    <a:pt x="9" y="0"/>
                  </a:moveTo>
                  <a:cubicBezTo>
                    <a:pt x="7" y="6"/>
                    <a:pt x="5"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6" name="Freeform 1080"/>
            <p:cNvSpPr/>
            <p:nvPr/>
          </p:nvSpPr>
          <p:spPr>
            <a:xfrm>
              <a:off x="3731314" y="6021164"/>
              <a:ext cx="13334" cy="41907"/>
            </a:xfrm>
            <a:custGeom>
              <a:avLst/>
              <a:gdLst/>
              <a:ahLst/>
              <a:cxnLst>
                <a:cxn ang="0">
                  <a:pos x="2147483646" y="0"/>
                </a:cxn>
                <a:cxn ang="0">
                  <a:pos x="0" y="2147483646"/>
                </a:cxn>
              </a:cxnLst>
              <a:pathLst>
                <a:path w="5" h="15">
                  <a:moveTo>
                    <a:pt x="5" y="0"/>
                  </a:moveTo>
                  <a:cubicBezTo>
                    <a:pt x="5" y="6"/>
                    <a:pt x="4"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7" name="Freeform 1081"/>
            <p:cNvSpPr/>
            <p:nvPr/>
          </p:nvSpPr>
          <p:spPr>
            <a:xfrm>
              <a:off x="3542733" y="6032593"/>
              <a:ext cx="15239" cy="45717"/>
            </a:xfrm>
            <a:custGeom>
              <a:avLst/>
              <a:gdLst/>
              <a:ahLst/>
              <a:cxnLst>
                <a:cxn ang="0">
                  <a:pos x="2147483646" y="0"/>
                </a:cxn>
                <a:cxn ang="0">
                  <a:pos x="0" y="2147483646"/>
                </a:cxn>
              </a:cxnLst>
              <a:pathLst>
                <a:path w="5" h="16">
                  <a:moveTo>
                    <a:pt x="5" y="0"/>
                  </a:moveTo>
                  <a:cubicBezTo>
                    <a:pt x="4" y="6"/>
                    <a:pt x="4"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8" name="Freeform 1082"/>
            <p:cNvSpPr/>
            <p:nvPr/>
          </p:nvSpPr>
          <p:spPr>
            <a:xfrm>
              <a:off x="3378916" y="6042118"/>
              <a:ext cx="11429" cy="49526"/>
            </a:xfrm>
            <a:custGeom>
              <a:avLst/>
              <a:gdLst/>
              <a:ahLst/>
              <a:cxnLst>
                <a:cxn ang="0">
                  <a:pos x="2147483646" y="0"/>
                </a:cxn>
                <a:cxn ang="0">
                  <a:pos x="0" y="2147483646"/>
                </a:cxn>
              </a:cxnLst>
              <a:pathLst>
                <a:path w="4" h="18">
                  <a:moveTo>
                    <a:pt x="4" y="0"/>
                  </a:moveTo>
                  <a:cubicBezTo>
                    <a:pt x="4" y="7"/>
                    <a:pt x="3"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69" name="Freeform 1083"/>
            <p:cNvSpPr/>
            <p:nvPr/>
          </p:nvSpPr>
          <p:spPr>
            <a:xfrm>
              <a:off x="3236051" y="6055452"/>
              <a:ext cx="11429" cy="43812"/>
            </a:xfrm>
            <a:custGeom>
              <a:avLst/>
              <a:gdLst/>
              <a:ahLst/>
              <a:cxnLst>
                <a:cxn ang="0">
                  <a:pos x="2147483646" y="0"/>
                </a:cxn>
                <a:cxn ang="0">
                  <a:pos x="0" y="2147483646"/>
                </a:cxn>
              </a:cxnLst>
              <a:pathLst>
                <a:path w="4" h="16">
                  <a:moveTo>
                    <a:pt x="4" y="0"/>
                  </a:moveTo>
                  <a:cubicBezTo>
                    <a:pt x="4" y="6"/>
                    <a:pt x="3"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0" name="Freeform 1084"/>
            <p:cNvSpPr/>
            <p:nvPr/>
          </p:nvSpPr>
          <p:spPr>
            <a:xfrm>
              <a:off x="3322607" y="6044622"/>
              <a:ext cx="17144" cy="20953"/>
            </a:xfrm>
            <a:custGeom>
              <a:avLst/>
              <a:gdLst/>
              <a:ahLst/>
              <a:cxnLst>
                <a:cxn ang="0">
                  <a:pos x="2147483646" y="0"/>
                </a:cxn>
                <a:cxn ang="0">
                  <a:pos x="0" y="2147483646"/>
                </a:cxn>
              </a:cxnLst>
              <a:pathLst>
                <a:path w="6" h="7">
                  <a:moveTo>
                    <a:pt x="6" y="0"/>
                  </a:moveTo>
                  <a:cubicBezTo>
                    <a:pt x="5" y="3"/>
                    <a:pt x="3"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1" name="Freeform 1085"/>
            <p:cNvSpPr/>
            <p:nvPr/>
          </p:nvSpPr>
          <p:spPr>
            <a:xfrm>
              <a:off x="3156884" y="5997000"/>
              <a:ext cx="17144" cy="41907"/>
            </a:xfrm>
            <a:custGeom>
              <a:avLst/>
              <a:gdLst/>
              <a:ahLst/>
              <a:cxnLst>
                <a:cxn ang="0">
                  <a:pos x="2147483646" y="0"/>
                </a:cxn>
                <a:cxn ang="0">
                  <a:pos x="0" y="2147483646"/>
                </a:cxn>
              </a:cxnLst>
              <a:pathLst>
                <a:path w="6" h="15">
                  <a:moveTo>
                    <a:pt x="6" y="0"/>
                  </a:moveTo>
                  <a:cubicBezTo>
                    <a:pt x="5" y="5"/>
                    <a:pt x="3"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2" name="Freeform 1086"/>
            <p:cNvSpPr/>
            <p:nvPr/>
          </p:nvSpPr>
          <p:spPr>
            <a:xfrm>
              <a:off x="3052117" y="5987476"/>
              <a:ext cx="13334" cy="32383"/>
            </a:xfrm>
            <a:custGeom>
              <a:avLst/>
              <a:gdLst/>
              <a:ahLst/>
              <a:cxnLst>
                <a:cxn ang="0">
                  <a:pos x="2147483646" y="0"/>
                </a:cxn>
                <a:cxn ang="0">
                  <a:pos x="0" y="2147483646"/>
                </a:cxn>
              </a:cxnLst>
              <a:pathLst>
                <a:path w="5" h="12">
                  <a:moveTo>
                    <a:pt x="5" y="0"/>
                  </a:moveTo>
                  <a:cubicBezTo>
                    <a:pt x="4" y="5"/>
                    <a:pt x="2"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3" name="Freeform 1087"/>
            <p:cNvSpPr/>
            <p:nvPr/>
          </p:nvSpPr>
          <p:spPr>
            <a:xfrm>
              <a:off x="2861632" y="5928425"/>
              <a:ext cx="40002" cy="38097"/>
            </a:xfrm>
            <a:custGeom>
              <a:avLst/>
              <a:gdLst/>
              <a:ahLst/>
              <a:cxnLst>
                <a:cxn ang="0">
                  <a:pos x="2147483646" y="0"/>
                </a:cxn>
                <a:cxn ang="0">
                  <a:pos x="0" y="2147483646"/>
                </a:cxn>
              </a:cxnLst>
              <a:pathLst>
                <a:path w="14" h="14">
                  <a:moveTo>
                    <a:pt x="14" y="0"/>
                  </a:moveTo>
                  <a:cubicBezTo>
                    <a:pt x="11" y="6"/>
                    <a:pt x="7" y="13"/>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4" name="Freeform 1088"/>
            <p:cNvSpPr/>
            <p:nvPr/>
          </p:nvSpPr>
          <p:spPr>
            <a:xfrm>
              <a:off x="2688290" y="5892233"/>
              <a:ext cx="30478" cy="53336"/>
            </a:xfrm>
            <a:custGeom>
              <a:avLst/>
              <a:gdLst/>
              <a:ahLst/>
              <a:cxnLst>
                <a:cxn ang="0">
                  <a:pos x="2147483646" y="0"/>
                </a:cxn>
                <a:cxn ang="0">
                  <a:pos x="0" y="2147483646"/>
                </a:cxn>
              </a:cxnLst>
              <a:pathLst>
                <a:path w="11" h="19">
                  <a:moveTo>
                    <a:pt x="11" y="0"/>
                  </a:moveTo>
                  <a:cubicBezTo>
                    <a:pt x="9" y="7"/>
                    <a:pt x="4" y="13"/>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5" name="Freeform 1089"/>
            <p:cNvSpPr/>
            <p:nvPr/>
          </p:nvSpPr>
          <p:spPr>
            <a:xfrm>
              <a:off x="2579713" y="5886519"/>
              <a:ext cx="15239" cy="28573"/>
            </a:xfrm>
            <a:custGeom>
              <a:avLst/>
              <a:gdLst/>
              <a:ahLst/>
              <a:cxnLst>
                <a:cxn ang="0">
                  <a:pos x="2147483646" y="0"/>
                </a:cxn>
                <a:cxn ang="0">
                  <a:pos x="0" y="2147483646"/>
                </a:cxn>
              </a:cxnLst>
              <a:pathLst>
                <a:path w="5" h="10">
                  <a:moveTo>
                    <a:pt x="5" y="0"/>
                  </a:moveTo>
                  <a:cubicBezTo>
                    <a:pt x="3" y="3"/>
                    <a:pt x="1"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6" name="Freeform 1090"/>
            <p:cNvSpPr/>
            <p:nvPr/>
          </p:nvSpPr>
          <p:spPr>
            <a:xfrm>
              <a:off x="2452087" y="5867470"/>
              <a:ext cx="19049" cy="13334"/>
            </a:xfrm>
            <a:custGeom>
              <a:avLst/>
              <a:gdLst/>
              <a:ahLst/>
              <a:cxnLst>
                <a:cxn ang="0">
                  <a:pos x="2147483646" y="0"/>
                </a:cxn>
                <a:cxn ang="0">
                  <a:pos x="0" y="2147483646"/>
                </a:cxn>
              </a:cxnLst>
              <a:pathLst>
                <a:path w="7" h="5">
                  <a:moveTo>
                    <a:pt x="7" y="0"/>
                  </a:moveTo>
                  <a:cubicBezTo>
                    <a:pt x="4" y="2"/>
                    <a:pt x="2"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7" name="Freeform 1091"/>
            <p:cNvSpPr/>
            <p:nvPr/>
          </p:nvSpPr>
          <p:spPr>
            <a:xfrm>
              <a:off x="2204456" y="5570312"/>
              <a:ext cx="7619" cy="30478"/>
            </a:xfrm>
            <a:custGeom>
              <a:avLst/>
              <a:gdLst/>
              <a:ahLst/>
              <a:cxnLst>
                <a:cxn ang="0">
                  <a:pos x="0" y="0"/>
                </a:cxn>
                <a:cxn ang="0">
                  <a:pos x="2147483646" y="2147483646"/>
                </a:cxn>
              </a:cxnLst>
              <a:pathLst>
                <a:path w="3" h="11">
                  <a:moveTo>
                    <a:pt x="0" y="0"/>
                  </a:moveTo>
                  <a:cubicBezTo>
                    <a:pt x="1" y="3"/>
                    <a:pt x="2" y="7"/>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8" name="Freeform 1092"/>
            <p:cNvSpPr/>
            <p:nvPr/>
          </p:nvSpPr>
          <p:spPr>
            <a:xfrm>
              <a:off x="2111118" y="5526501"/>
              <a:ext cx="17144" cy="26668"/>
            </a:xfrm>
            <a:custGeom>
              <a:avLst/>
              <a:gdLst/>
              <a:ahLst/>
              <a:cxnLst>
                <a:cxn ang="0">
                  <a:pos x="2147483646" y="0"/>
                </a:cxn>
                <a:cxn ang="0">
                  <a:pos x="0" y="2147483646"/>
                </a:cxn>
              </a:cxnLst>
              <a:pathLst>
                <a:path w="6" h="10">
                  <a:moveTo>
                    <a:pt x="6" y="0"/>
                  </a:moveTo>
                  <a:cubicBezTo>
                    <a:pt x="5" y="4"/>
                    <a:pt x="3"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79" name="Freeform 1093"/>
            <p:cNvSpPr/>
            <p:nvPr/>
          </p:nvSpPr>
          <p:spPr>
            <a:xfrm>
              <a:off x="2013970" y="5501738"/>
              <a:ext cx="19049" cy="19049"/>
            </a:xfrm>
            <a:custGeom>
              <a:avLst/>
              <a:gdLst/>
              <a:ahLst/>
              <a:cxnLst>
                <a:cxn ang="0">
                  <a:pos x="2147483646" y="0"/>
                </a:cxn>
                <a:cxn ang="0">
                  <a:pos x="0" y="2147483646"/>
                </a:cxn>
              </a:cxnLst>
              <a:pathLst>
                <a:path w="7" h="7">
                  <a:moveTo>
                    <a:pt x="7" y="0"/>
                  </a:moveTo>
                  <a:cubicBezTo>
                    <a:pt x="5" y="3"/>
                    <a:pt x="3"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0" name="Freeform 1094"/>
            <p:cNvSpPr/>
            <p:nvPr/>
          </p:nvSpPr>
          <p:spPr>
            <a:xfrm>
              <a:off x="1947300" y="5497928"/>
              <a:ext cx="5715" cy="22858"/>
            </a:xfrm>
            <a:custGeom>
              <a:avLst/>
              <a:gdLst/>
              <a:ahLst/>
              <a:cxnLst>
                <a:cxn ang="0">
                  <a:pos x="2147483646" y="0"/>
                </a:cxn>
                <a:cxn ang="0">
                  <a:pos x="0" y="2147483646"/>
                </a:cxn>
              </a:cxnLst>
              <a:pathLst>
                <a:path w="2" h="8">
                  <a:moveTo>
                    <a:pt x="2" y="0"/>
                  </a:moveTo>
                  <a:cubicBezTo>
                    <a:pt x="1" y="2"/>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1" name="Freeform 1095"/>
            <p:cNvSpPr/>
            <p:nvPr/>
          </p:nvSpPr>
          <p:spPr>
            <a:xfrm>
              <a:off x="1676811" y="5389351"/>
              <a:ext cx="1905" cy="36192"/>
            </a:xfrm>
            <a:custGeom>
              <a:avLst/>
              <a:gdLst/>
              <a:ahLst/>
              <a:cxnLst>
                <a:cxn ang="0">
                  <a:pos x="2147483646" y="0"/>
                </a:cxn>
                <a:cxn ang="0">
                  <a:pos x="2147483646" y="2147483646"/>
                </a:cxn>
              </a:cxnLst>
              <a:pathLst>
                <a:path w="1" h="13">
                  <a:moveTo>
                    <a:pt x="1" y="0"/>
                  </a:moveTo>
                  <a:cubicBezTo>
                    <a:pt x="0" y="4"/>
                    <a:pt x="1" y="10"/>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2" name="Freeform 1096"/>
            <p:cNvSpPr/>
            <p:nvPr/>
          </p:nvSpPr>
          <p:spPr>
            <a:xfrm>
              <a:off x="1589187" y="5360778"/>
              <a:ext cx="11429" cy="30478"/>
            </a:xfrm>
            <a:custGeom>
              <a:avLst/>
              <a:gdLst/>
              <a:ahLst/>
              <a:cxnLst>
                <a:cxn ang="0">
                  <a:pos x="2147483646" y="0"/>
                </a:cxn>
                <a:cxn ang="0">
                  <a:pos x="0" y="2147483646"/>
                </a:cxn>
              </a:cxnLst>
              <a:pathLst>
                <a:path w="4" h="11">
                  <a:moveTo>
                    <a:pt x="4" y="0"/>
                  </a:moveTo>
                  <a:cubicBezTo>
                    <a:pt x="4" y="5"/>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3" name="Freeform 1097"/>
            <p:cNvSpPr/>
            <p:nvPr/>
          </p:nvSpPr>
          <p:spPr>
            <a:xfrm>
              <a:off x="1495849" y="5353159"/>
              <a:ext cx="5715" cy="19049"/>
            </a:xfrm>
            <a:custGeom>
              <a:avLst/>
              <a:gdLst/>
              <a:ahLst/>
              <a:cxnLst>
                <a:cxn ang="0">
                  <a:pos x="2147483646" y="0"/>
                </a:cxn>
                <a:cxn ang="0">
                  <a:pos x="0" y="2147483646"/>
                </a:cxn>
              </a:cxnLst>
              <a:pathLst>
                <a:path w="2" h="7">
                  <a:moveTo>
                    <a:pt x="1" y="0"/>
                  </a:moveTo>
                  <a:cubicBezTo>
                    <a:pt x="2" y="3"/>
                    <a:pt x="2"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4" name="Freeform 1098"/>
            <p:cNvSpPr/>
            <p:nvPr/>
          </p:nvSpPr>
          <p:spPr>
            <a:xfrm>
              <a:off x="1425370" y="5345539"/>
              <a:ext cx="5715" cy="13334"/>
            </a:xfrm>
            <a:custGeom>
              <a:avLst/>
              <a:gdLst/>
              <a:ahLst/>
              <a:cxnLst>
                <a:cxn ang="0">
                  <a:pos x="2147483646" y="0"/>
                </a:cxn>
                <a:cxn ang="0">
                  <a:pos x="0" y="2147483646"/>
                </a:cxn>
              </a:cxnLst>
              <a:pathLst>
                <a:path w="2" h="5">
                  <a:moveTo>
                    <a:pt x="2" y="0"/>
                  </a:moveTo>
                  <a:cubicBezTo>
                    <a:pt x="0" y="1"/>
                    <a:pt x="0"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5" name="Freeform 1099"/>
            <p:cNvSpPr/>
            <p:nvPr/>
          </p:nvSpPr>
          <p:spPr>
            <a:xfrm>
              <a:off x="1221550" y="5252201"/>
              <a:ext cx="5715" cy="36192"/>
            </a:xfrm>
            <a:custGeom>
              <a:avLst/>
              <a:gdLst/>
              <a:ahLst/>
              <a:cxnLst>
                <a:cxn ang="0">
                  <a:pos x="2147483646" y="0"/>
                </a:cxn>
                <a:cxn ang="0">
                  <a:pos x="0" y="2147483646"/>
                </a:cxn>
              </a:cxnLst>
              <a:pathLst>
                <a:path w="2" h="13">
                  <a:moveTo>
                    <a:pt x="1" y="0"/>
                  </a:moveTo>
                  <a:cubicBezTo>
                    <a:pt x="2" y="5"/>
                    <a:pt x="1"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6" name="Freeform 1100"/>
            <p:cNvSpPr/>
            <p:nvPr/>
          </p:nvSpPr>
          <p:spPr>
            <a:xfrm>
              <a:off x="1137736" y="5231248"/>
              <a:ext cx="11429" cy="32383"/>
            </a:xfrm>
            <a:custGeom>
              <a:avLst/>
              <a:gdLst/>
              <a:ahLst/>
              <a:cxnLst>
                <a:cxn ang="0">
                  <a:pos x="2147483646" y="0"/>
                </a:cxn>
                <a:cxn ang="0">
                  <a:pos x="0" y="2147483646"/>
                </a:cxn>
              </a:cxnLst>
              <a:pathLst>
                <a:path w="4" h="12">
                  <a:moveTo>
                    <a:pt x="4"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7" name="Freeform 1101"/>
            <p:cNvSpPr/>
            <p:nvPr/>
          </p:nvSpPr>
          <p:spPr>
            <a:xfrm>
              <a:off x="1042493" y="5227438"/>
              <a:ext cx="5715" cy="19049"/>
            </a:xfrm>
            <a:custGeom>
              <a:avLst/>
              <a:gdLst/>
              <a:ahLst/>
              <a:cxnLst>
                <a:cxn ang="0">
                  <a:pos x="2147483646" y="0"/>
                </a:cxn>
                <a:cxn ang="0">
                  <a:pos x="0" y="2147483646"/>
                </a:cxn>
              </a:cxnLst>
              <a:pathLst>
                <a:path w="2" h="7">
                  <a:moveTo>
                    <a:pt x="2" y="0"/>
                  </a:moveTo>
                  <a:cubicBezTo>
                    <a:pt x="1" y="2"/>
                    <a:pt x="0" y="4"/>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8" name="Freeform 1102"/>
            <p:cNvSpPr/>
            <p:nvPr/>
          </p:nvSpPr>
          <p:spPr>
            <a:xfrm>
              <a:off x="973919" y="5216009"/>
              <a:ext cx="5715" cy="30478"/>
            </a:xfrm>
            <a:custGeom>
              <a:avLst/>
              <a:gdLst/>
              <a:ahLst/>
              <a:cxnLst>
                <a:cxn ang="0">
                  <a:pos x="2147483646" y="0"/>
                </a:cxn>
                <a:cxn ang="0">
                  <a:pos x="0" y="2147483646"/>
                </a:cxn>
              </a:cxnLst>
              <a:pathLst>
                <a:path w="2" h="11">
                  <a:moveTo>
                    <a:pt x="2" y="0"/>
                  </a:moveTo>
                  <a:cubicBezTo>
                    <a:pt x="0" y="3"/>
                    <a:pt x="0"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89" name="Freeform 1103"/>
            <p:cNvSpPr/>
            <p:nvPr/>
          </p:nvSpPr>
          <p:spPr>
            <a:xfrm>
              <a:off x="2225409" y="5696033"/>
              <a:ext cx="3810" cy="36192"/>
            </a:xfrm>
            <a:custGeom>
              <a:avLst/>
              <a:gdLst/>
              <a:ahLst/>
              <a:cxnLst>
                <a:cxn ang="0">
                  <a:pos x="2147483646" y="0"/>
                </a:cxn>
                <a:cxn ang="0">
                  <a:pos x="0" y="2147483646"/>
                </a:cxn>
              </a:cxnLst>
              <a:pathLst>
                <a:path w="1" h="13">
                  <a:moveTo>
                    <a:pt x="1"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0" name="Freeform 1104"/>
            <p:cNvSpPr/>
            <p:nvPr/>
          </p:nvSpPr>
          <p:spPr>
            <a:xfrm>
              <a:off x="2099689" y="5676984"/>
              <a:ext cx="17144" cy="43812"/>
            </a:xfrm>
            <a:custGeom>
              <a:avLst/>
              <a:gdLst/>
              <a:ahLst/>
              <a:cxnLst>
                <a:cxn ang="0">
                  <a:pos x="2147483646" y="0"/>
                </a:cxn>
                <a:cxn ang="0">
                  <a:pos x="0" y="2147483646"/>
                </a:cxn>
              </a:cxnLst>
              <a:pathLst>
                <a:path w="6" h="16">
                  <a:moveTo>
                    <a:pt x="6" y="0"/>
                  </a:moveTo>
                  <a:cubicBezTo>
                    <a:pt x="5" y="6"/>
                    <a:pt x="4"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1" name="Freeform 1105"/>
            <p:cNvSpPr/>
            <p:nvPr/>
          </p:nvSpPr>
          <p:spPr>
            <a:xfrm>
              <a:off x="1985397" y="5665555"/>
              <a:ext cx="26668" cy="45717"/>
            </a:xfrm>
            <a:custGeom>
              <a:avLst/>
              <a:gdLst/>
              <a:ahLst/>
              <a:cxnLst>
                <a:cxn ang="0">
                  <a:pos x="2147483646" y="0"/>
                </a:cxn>
                <a:cxn ang="0">
                  <a:pos x="0" y="2147483646"/>
                </a:cxn>
              </a:cxnLst>
              <a:pathLst>
                <a:path w="9" h="16">
                  <a:moveTo>
                    <a:pt x="9" y="0"/>
                  </a:moveTo>
                  <a:cubicBezTo>
                    <a:pt x="7" y="6"/>
                    <a:pt x="6"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2" name="Freeform 1106"/>
            <p:cNvSpPr/>
            <p:nvPr/>
          </p:nvSpPr>
          <p:spPr>
            <a:xfrm>
              <a:off x="1869201" y="5636982"/>
              <a:ext cx="17144" cy="26668"/>
            </a:xfrm>
            <a:custGeom>
              <a:avLst/>
              <a:gdLst/>
              <a:ahLst/>
              <a:cxnLst>
                <a:cxn ang="0">
                  <a:pos x="2147483646" y="0"/>
                </a:cxn>
                <a:cxn ang="0">
                  <a:pos x="0" y="2147483646"/>
                </a:cxn>
              </a:cxnLst>
              <a:pathLst>
                <a:path w="6" h="9">
                  <a:moveTo>
                    <a:pt x="6" y="0"/>
                  </a:moveTo>
                  <a:cubicBezTo>
                    <a:pt x="5" y="3"/>
                    <a:pt x="3"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3" name="Freeform 1107"/>
            <p:cNvSpPr/>
            <p:nvPr/>
          </p:nvSpPr>
          <p:spPr>
            <a:xfrm>
              <a:off x="1754910" y="5591266"/>
              <a:ext cx="38097" cy="30478"/>
            </a:xfrm>
            <a:custGeom>
              <a:avLst/>
              <a:gdLst/>
              <a:ahLst/>
              <a:cxnLst>
                <a:cxn ang="0">
                  <a:pos x="2147483646" y="0"/>
                </a:cxn>
                <a:cxn ang="0">
                  <a:pos x="0" y="2147483646"/>
                </a:cxn>
              </a:cxnLst>
              <a:pathLst>
                <a:path w="14" h="11">
                  <a:moveTo>
                    <a:pt x="14" y="0"/>
                  </a:moveTo>
                  <a:cubicBezTo>
                    <a:pt x="9" y="4"/>
                    <a:pt x="7" y="10"/>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4" name="Freeform 1108"/>
            <p:cNvSpPr/>
            <p:nvPr/>
          </p:nvSpPr>
          <p:spPr>
            <a:xfrm>
              <a:off x="1657762" y="5553169"/>
              <a:ext cx="24763" cy="32383"/>
            </a:xfrm>
            <a:custGeom>
              <a:avLst/>
              <a:gdLst/>
              <a:ahLst/>
              <a:cxnLst>
                <a:cxn ang="0">
                  <a:pos x="2147483646" y="0"/>
                </a:cxn>
                <a:cxn ang="0">
                  <a:pos x="0" y="2147483646"/>
                </a:cxn>
              </a:cxnLst>
              <a:pathLst>
                <a:path w="9" h="11">
                  <a:moveTo>
                    <a:pt x="9" y="0"/>
                  </a:moveTo>
                  <a:cubicBezTo>
                    <a:pt x="5" y="2"/>
                    <a:pt x="2"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5" name="Freeform 1109"/>
            <p:cNvSpPr/>
            <p:nvPr/>
          </p:nvSpPr>
          <p:spPr>
            <a:xfrm>
              <a:off x="1520612" y="5522691"/>
              <a:ext cx="19049" cy="57146"/>
            </a:xfrm>
            <a:custGeom>
              <a:avLst/>
              <a:gdLst/>
              <a:ahLst/>
              <a:cxnLst>
                <a:cxn ang="0">
                  <a:pos x="2147483646" y="0"/>
                </a:cxn>
                <a:cxn ang="0">
                  <a:pos x="0" y="2147483646"/>
                </a:cxn>
              </a:cxnLst>
              <a:pathLst>
                <a:path w="7" h="20">
                  <a:moveTo>
                    <a:pt x="7" y="0"/>
                  </a:moveTo>
                  <a:cubicBezTo>
                    <a:pt x="6" y="7"/>
                    <a:pt x="7" y="16"/>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6" name="Freeform 1110"/>
            <p:cNvSpPr/>
            <p:nvPr/>
          </p:nvSpPr>
          <p:spPr>
            <a:xfrm>
              <a:off x="1377748" y="5496023"/>
              <a:ext cx="11429" cy="38097"/>
            </a:xfrm>
            <a:custGeom>
              <a:avLst/>
              <a:gdLst/>
              <a:ahLst/>
              <a:cxnLst>
                <a:cxn ang="0">
                  <a:pos x="2147483646" y="0"/>
                </a:cxn>
                <a:cxn ang="0">
                  <a:pos x="0" y="2147483646"/>
                </a:cxn>
              </a:cxnLst>
              <a:pathLst>
                <a:path w="4" h="14">
                  <a:moveTo>
                    <a:pt x="3" y="0"/>
                  </a:moveTo>
                  <a:cubicBezTo>
                    <a:pt x="3"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7" name="Freeform 1111"/>
            <p:cNvSpPr/>
            <p:nvPr/>
          </p:nvSpPr>
          <p:spPr>
            <a:xfrm>
              <a:off x="1267266" y="5484594"/>
              <a:ext cx="15239" cy="30478"/>
            </a:xfrm>
            <a:custGeom>
              <a:avLst/>
              <a:gdLst/>
              <a:ahLst/>
              <a:cxnLst>
                <a:cxn ang="0">
                  <a:pos x="2147483646" y="0"/>
                </a:cxn>
                <a:cxn ang="0">
                  <a:pos x="0" y="2147483646"/>
                </a:cxn>
              </a:cxnLst>
              <a:pathLst>
                <a:path w="6" h="11">
                  <a:moveTo>
                    <a:pt x="6" y="0"/>
                  </a:moveTo>
                  <a:cubicBezTo>
                    <a:pt x="5" y="4"/>
                    <a:pt x="3"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8" name="Freeform 1112"/>
            <p:cNvSpPr/>
            <p:nvPr/>
          </p:nvSpPr>
          <p:spPr>
            <a:xfrm>
              <a:off x="1126307" y="5436972"/>
              <a:ext cx="26668" cy="36192"/>
            </a:xfrm>
            <a:custGeom>
              <a:avLst/>
              <a:gdLst/>
              <a:ahLst/>
              <a:cxnLst>
                <a:cxn ang="0">
                  <a:pos x="2147483646" y="0"/>
                </a:cxn>
                <a:cxn ang="0">
                  <a:pos x="0" y="2147483646"/>
                </a:cxn>
              </a:cxnLst>
              <a:pathLst>
                <a:path w="9" h="13">
                  <a:moveTo>
                    <a:pt x="9" y="0"/>
                  </a:moveTo>
                  <a:cubicBezTo>
                    <a:pt x="9" y="6"/>
                    <a:pt x="6"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299" name="Freeform 1113"/>
            <p:cNvSpPr/>
            <p:nvPr/>
          </p:nvSpPr>
          <p:spPr>
            <a:xfrm>
              <a:off x="1036779" y="5417924"/>
              <a:ext cx="22858" cy="32383"/>
            </a:xfrm>
            <a:custGeom>
              <a:avLst/>
              <a:gdLst/>
              <a:ahLst/>
              <a:cxnLst>
                <a:cxn ang="0">
                  <a:pos x="2147483646" y="0"/>
                </a:cxn>
                <a:cxn ang="0">
                  <a:pos x="0" y="2147483646"/>
                </a:cxn>
              </a:cxnLst>
              <a:pathLst>
                <a:path w="8" h="12">
                  <a:moveTo>
                    <a:pt x="8"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0" name="Freeform 1114"/>
            <p:cNvSpPr/>
            <p:nvPr/>
          </p:nvSpPr>
          <p:spPr>
            <a:xfrm>
              <a:off x="958680" y="5389351"/>
              <a:ext cx="28573" cy="19049"/>
            </a:xfrm>
            <a:custGeom>
              <a:avLst/>
              <a:gdLst/>
              <a:ahLst/>
              <a:cxnLst>
                <a:cxn ang="0">
                  <a:pos x="2147483646" y="0"/>
                </a:cxn>
                <a:cxn ang="0">
                  <a:pos x="0" y="2147483646"/>
                </a:cxn>
              </a:cxnLst>
              <a:pathLst>
                <a:path w="10" h="7">
                  <a:moveTo>
                    <a:pt x="10" y="0"/>
                  </a:moveTo>
                  <a:cubicBezTo>
                    <a:pt x="8" y="4"/>
                    <a:pt x="4" y="7"/>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1" name="Freeform 1115"/>
            <p:cNvSpPr/>
            <p:nvPr/>
          </p:nvSpPr>
          <p:spPr>
            <a:xfrm>
              <a:off x="890105" y="5391256"/>
              <a:ext cx="13334" cy="22858"/>
            </a:xfrm>
            <a:custGeom>
              <a:avLst/>
              <a:gdLst/>
              <a:ahLst/>
              <a:cxnLst>
                <a:cxn ang="0">
                  <a:pos x="2147483646" y="0"/>
                </a:cxn>
                <a:cxn ang="0">
                  <a:pos x="0" y="2147483646"/>
                </a:cxn>
              </a:cxnLst>
              <a:pathLst>
                <a:path w="5" h="8">
                  <a:moveTo>
                    <a:pt x="5" y="0"/>
                  </a:moveTo>
                  <a:cubicBezTo>
                    <a:pt x="4" y="3"/>
                    <a:pt x="1"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2" name="Freeform 1116"/>
            <p:cNvSpPr/>
            <p:nvPr/>
          </p:nvSpPr>
          <p:spPr>
            <a:xfrm>
              <a:off x="741526" y="5355064"/>
              <a:ext cx="9524" cy="40002"/>
            </a:xfrm>
            <a:custGeom>
              <a:avLst/>
              <a:gdLst/>
              <a:ahLst/>
              <a:cxnLst>
                <a:cxn ang="0">
                  <a:pos x="0" y="0"/>
                </a:cxn>
                <a:cxn ang="0">
                  <a:pos x="2147483646" y="2147483646"/>
                </a:cxn>
              </a:cxnLst>
              <a:pathLst>
                <a:path w="3" h="14">
                  <a:moveTo>
                    <a:pt x="0" y="0"/>
                  </a:moveTo>
                  <a:cubicBezTo>
                    <a:pt x="2" y="4"/>
                    <a:pt x="3" y="9"/>
                    <a:pt x="3"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3" name="Freeform 1117"/>
            <p:cNvSpPr/>
            <p:nvPr/>
          </p:nvSpPr>
          <p:spPr>
            <a:xfrm>
              <a:off x="678666" y="5377922"/>
              <a:ext cx="9524" cy="36192"/>
            </a:xfrm>
            <a:custGeom>
              <a:avLst/>
              <a:gdLst/>
              <a:ahLst/>
              <a:cxnLst>
                <a:cxn ang="0">
                  <a:pos x="2147483646" y="0"/>
                </a:cxn>
                <a:cxn ang="0">
                  <a:pos x="2147483646" y="2147483646"/>
                </a:cxn>
              </a:cxnLst>
              <a:pathLst>
                <a:path w="4" h="13">
                  <a:moveTo>
                    <a:pt x="1" y="0"/>
                  </a:moveTo>
                  <a:cubicBezTo>
                    <a:pt x="0" y="4"/>
                    <a:pt x="1"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4" name="Freeform 1118"/>
            <p:cNvSpPr/>
            <p:nvPr/>
          </p:nvSpPr>
          <p:spPr>
            <a:xfrm>
              <a:off x="2309223" y="5934140"/>
              <a:ext cx="15239" cy="32383"/>
            </a:xfrm>
            <a:custGeom>
              <a:avLst/>
              <a:gdLst/>
              <a:ahLst/>
              <a:cxnLst>
                <a:cxn ang="0">
                  <a:pos x="2147483646" y="0"/>
                </a:cxn>
                <a:cxn ang="0">
                  <a:pos x="0" y="2147483646"/>
                </a:cxn>
              </a:cxnLst>
              <a:pathLst>
                <a:path w="5" h="12">
                  <a:moveTo>
                    <a:pt x="5" y="0"/>
                  </a:moveTo>
                  <a:cubicBezTo>
                    <a:pt x="4" y="3"/>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5" name="Freeform 1119"/>
            <p:cNvSpPr/>
            <p:nvPr/>
          </p:nvSpPr>
          <p:spPr>
            <a:xfrm>
              <a:off x="2206361" y="5903662"/>
              <a:ext cx="19049" cy="32383"/>
            </a:xfrm>
            <a:custGeom>
              <a:avLst/>
              <a:gdLst/>
              <a:ahLst/>
              <a:cxnLst>
                <a:cxn ang="0">
                  <a:pos x="2147483646" y="0"/>
                </a:cxn>
                <a:cxn ang="0">
                  <a:pos x="0" y="2147483646"/>
                </a:cxn>
              </a:cxnLst>
              <a:pathLst>
                <a:path w="7" h="12">
                  <a:moveTo>
                    <a:pt x="7" y="0"/>
                  </a:moveTo>
                  <a:cubicBezTo>
                    <a:pt x="5"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6" name="Freeform 1120"/>
            <p:cNvSpPr/>
            <p:nvPr/>
          </p:nvSpPr>
          <p:spPr>
            <a:xfrm>
              <a:off x="2111118" y="5852231"/>
              <a:ext cx="28573" cy="57146"/>
            </a:xfrm>
            <a:custGeom>
              <a:avLst/>
              <a:gdLst/>
              <a:ahLst/>
              <a:cxnLst>
                <a:cxn ang="0">
                  <a:pos x="2147483646" y="0"/>
                </a:cxn>
                <a:cxn ang="0">
                  <a:pos x="0" y="2147483646"/>
                </a:cxn>
              </a:cxnLst>
              <a:pathLst>
                <a:path w="10" h="20">
                  <a:moveTo>
                    <a:pt x="10" y="0"/>
                  </a:moveTo>
                  <a:cubicBezTo>
                    <a:pt x="6" y="6"/>
                    <a:pt x="3"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7" name="Freeform 1121"/>
            <p:cNvSpPr/>
            <p:nvPr/>
          </p:nvSpPr>
          <p:spPr>
            <a:xfrm>
              <a:off x="1966349" y="5838897"/>
              <a:ext cx="19049" cy="41907"/>
            </a:xfrm>
            <a:custGeom>
              <a:avLst/>
              <a:gdLst/>
              <a:ahLst/>
              <a:cxnLst>
                <a:cxn ang="0">
                  <a:pos x="2147483646" y="0"/>
                </a:cxn>
                <a:cxn ang="0">
                  <a:pos x="0" y="2147483646"/>
                </a:cxn>
              </a:cxnLst>
              <a:pathLst>
                <a:path w="7" h="15">
                  <a:moveTo>
                    <a:pt x="7" y="0"/>
                  </a:moveTo>
                  <a:cubicBezTo>
                    <a:pt x="4" y="5"/>
                    <a:pt x="2" y="10"/>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8" name="Freeform 1122"/>
            <p:cNvSpPr/>
            <p:nvPr/>
          </p:nvSpPr>
          <p:spPr>
            <a:xfrm>
              <a:off x="1823485" y="5831278"/>
              <a:ext cx="20953" cy="38097"/>
            </a:xfrm>
            <a:custGeom>
              <a:avLst/>
              <a:gdLst/>
              <a:ahLst/>
              <a:cxnLst>
                <a:cxn ang="0">
                  <a:pos x="2147483646" y="0"/>
                </a:cxn>
                <a:cxn ang="0">
                  <a:pos x="0" y="2147483646"/>
                </a:cxn>
              </a:cxnLst>
              <a:pathLst>
                <a:path w="7" h="14">
                  <a:moveTo>
                    <a:pt x="7" y="0"/>
                  </a:moveTo>
                  <a:cubicBezTo>
                    <a:pt x="4"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09" name="Freeform 1123"/>
            <p:cNvSpPr/>
            <p:nvPr/>
          </p:nvSpPr>
          <p:spPr>
            <a:xfrm>
              <a:off x="1726337" y="5774132"/>
              <a:ext cx="13334" cy="47621"/>
            </a:xfrm>
            <a:custGeom>
              <a:avLst/>
              <a:gdLst/>
              <a:ahLst/>
              <a:cxnLst>
                <a:cxn ang="0">
                  <a:pos x="2147483646" y="0"/>
                </a:cxn>
                <a:cxn ang="0">
                  <a:pos x="0" y="2147483646"/>
                </a:cxn>
              </a:cxnLst>
              <a:pathLst>
                <a:path w="5" h="17">
                  <a:moveTo>
                    <a:pt x="5" y="0"/>
                  </a:moveTo>
                  <a:cubicBezTo>
                    <a:pt x="5"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0" name="Freeform 1124"/>
            <p:cNvSpPr/>
            <p:nvPr/>
          </p:nvSpPr>
          <p:spPr>
            <a:xfrm>
              <a:off x="1564424" y="5737940"/>
              <a:ext cx="15239" cy="45717"/>
            </a:xfrm>
            <a:custGeom>
              <a:avLst/>
              <a:gdLst/>
              <a:ahLst/>
              <a:cxnLst>
                <a:cxn ang="0">
                  <a:pos x="2147483646" y="0"/>
                </a:cxn>
                <a:cxn ang="0">
                  <a:pos x="0" y="2147483646"/>
                </a:cxn>
              </a:cxnLst>
              <a:pathLst>
                <a:path w="5" h="16">
                  <a:moveTo>
                    <a:pt x="5" y="0"/>
                  </a:moveTo>
                  <a:cubicBezTo>
                    <a:pt x="4" y="6"/>
                    <a:pt x="5"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1" name="Freeform 1125"/>
            <p:cNvSpPr/>
            <p:nvPr/>
          </p:nvSpPr>
          <p:spPr>
            <a:xfrm>
              <a:off x="1432989" y="5701748"/>
              <a:ext cx="5715" cy="24763"/>
            </a:xfrm>
            <a:custGeom>
              <a:avLst/>
              <a:gdLst/>
              <a:ahLst/>
              <a:cxnLst>
                <a:cxn ang="0">
                  <a:pos x="2147483646" y="0"/>
                </a:cxn>
                <a:cxn ang="0">
                  <a:pos x="0" y="2147483646"/>
                </a:cxn>
              </a:cxnLst>
              <a:pathLst>
                <a:path w="2" h="9">
                  <a:moveTo>
                    <a:pt x="2" y="0"/>
                  </a:moveTo>
                  <a:cubicBezTo>
                    <a:pt x="2" y="3"/>
                    <a:pt x="1"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2" name="Freeform 1126"/>
            <p:cNvSpPr/>
            <p:nvPr/>
          </p:nvSpPr>
          <p:spPr>
            <a:xfrm>
              <a:off x="1282505" y="5676984"/>
              <a:ext cx="5715" cy="43812"/>
            </a:xfrm>
            <a:custGeom>
              <a:avLst/>
              <a:gdLst/>
              <a:ahLst/>
              <a:cxnLst>
                <a:cxn ang="0">
                  <a:pos x="0" y="0"/>
                </a:cxn>
                <a:cxn ang="0">
                  <a:pos x="0" y="2147483646"/>
                </a:cxn>
              </a:cxnLst>
              <a:pathLst>
                <a:path w="2" h="16">
                  <a:moveTo>
                    <a:pt x="0" y="0"/>
                  </a:moveTo>
                  <a:cubicBezTo>
                    <a:pt x="2" y="5"/>
                    <a:pt x="2"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3" name="Freeform 1127"/>
            <p:cNvSpPr/>
            <p:nvPr/>
          </p:nvSpPr>
          <p:spPr>
            <a:xfrm>
              <a:off x="1189167" y="5652221"/>
              <a:ext cx="13334" cy="32383"/>
            </a:xfrm>
            <a:custGeom>
              <a:avLst/>
              <a:gdLst/>
              <a:ahLst/>
              <a:cxnLst>
                <a:cxn ang="0">
                  <a:pos x="2147483646" y="0"/>
                </a:cxn>
                <a:cxn ang="0">
                  <a:pos x="0" y="2147483646"/>
                </a:cxn>
              </a:cxnLst>
              <a:pathLst>
                <a:path w="5" h="12">
                  <a:moveTo>
                    <a:pt x="5" y="0"/>
                  </a:moveTo>
                  <a:cubicBezTo>
                    <a:pt x="5" y="4"/>
                    <a:pt x="3"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4" name="Freeform 1128"/>
            <p:cNvSpPr/>
            <p:nvPr/>
          </p:nvSpPr>
          <p:spPr>
            <a:xfrm>
              <a:off x="1105354" y="5640792"/>
              <a:ext cx="9524" cy="43812"/>
            </a:xfrm>
            <a:custGeom>
              <a:avLst/>
              <a:gdLst/>
              <a:ahLst/>
              <a:cxnLst>
                <a:cxn ang="0">
                  <a:pos x="2147483646" y="0"/>
                </a:cxn>
                <a:cxn ang="0">
                  <a:pos x="0" y="2147483646"/>
                </a:cxn>
              </a:cxnLst>
              <a:pathLst>
                <a:path w="4" h="16">
                  <a:moveTo>
                    <a:pt x="4" y="0"/>
                  </a:moveTo>
                  <a:cubicBezTo>
                    <a:pt x="2" y="5"/>
                    <a:pt x="1" y="10"/>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5" name="Freeform 1129"/>
            <p:cNvSpPr/>
            <p:nvPr/>
          </p:nvSpPr>
          <p:spPr>
            <a:xfrm>
              <a:off x="951060" y="5574122"/>
              <a:ext cx="11429" cy="41907"/>
            </a:xfrm>
            <a:custGeom>
              <a:avLst/>
              <a:gdLst/>
              <a:ahLst/>
              <a:cxnLst>
                <a:cxn ang="0">
                  <a:pos x="2147483646" y="0"/>
                </a:cxn>
                <a:cxn ang="0">
                  <a:pos x="0" y="2147483646"/>
                </a:cxn>
              </a:cxnLst>
              <a:pathLst>
                <a:path w="4" h="15">
                  <a:moveTo>
                    <a:pt x="4" y="0"/>
                  </a:moveTo>
                  <a:cubicBezTo>
                    <a:pt x="3" y="6"/>
                    <a:pt x="2" y="10"/>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6" name="Freeform 1130"/>
            <p:cNvSpPr/>
            <p:nvPr/>
          </p:nvSpPr>
          <p:spPr>
            <a:xfrm>
              <a:off x="867247" y="5570312"/>
              <a:ext cx="9524" cy="47621"/>
            </a:xfrm>
            <a:custGeom>
              <a:avLst/>
              <a:gdLst/>
              <a:ahLst/>
              <a:cxnLst>
                <a:cxn ang="0">
                  <a:pos x="2147483646" y="0"/>
                </a:cxn>
                <a:cxn ang="0">
                  <a:pos x="0" y="2147483646"/>
                </a:cxn>
              </a:cxnLst>
              <a:pathLst>
                <a:path w="3" h="17">
                  <a:moveTo>
                    <a:pt x="3" y="0"/>
                  </a:moveTo>
                  <a:cubicBezTo>
                    <a:pt x="3"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7" name="Freeform 1131"/>
            <p:cNvSpPr/>
            <p:nvPr/>
          </p:nvSpPr>
          <p:spPr>
            <a:xfrm>
              <a:off x="733907" y="5570312"/>
              <a:ext cx="5715" cy="47621"/>
            </a:xfrm>
            <a:custGeom>
              <a:avLst/>
              <a:gdLst/>
              <a:ahLst/>
              <a:cxnLst>
                <a:cxn ang="0">
                  <a:pos x="2147483646" y="0"/>
                </a:cxn>
                <a:cxn ang="0">
                  <a:pos x="2147483646" y="2147483646"/>
                </a:cxn>
              </a:cxnLst>
              <a:pathLst>
                <a:path w="2" h="17">
                  <a:moveTo>
                    <a:pt x="2" y="0"/>
                  </a:moveTo>
                  <a:cubicBezTo>
                    <a:pt x="1" y="6"/>
                    <a:pt x="0"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8" name="Freeform 1132"/>
            <p:cNvSpPr/>
            <p:nvPr/>
          </p:nvSpPr>
          <p:spPr>
            <a:xfrm>
              <a:off x="600567" y="5568408"/>
              <a:ext cx="5715" cy="36192"/>
            </a:xfrm>
            <a:custGeom>
              <a:avLst/>
              <a:gdLst/>
              <a:ahLst/>
              <a:cxnLst>
                <a:cxn ang="0">
                  <a:pos x="2147483646" y="0"/>
                </a:cxn>
                <a:cxn ang="0">
                  <a:pos x="0" y="2147483646"/>
                </a:cxn>
              </a:cxnLst>
              <a:pathLst>
                <a:path w="2" h="13">
                  <a:moveTo>
                    <a:pt x="2" y="0"/>
                  </a:moveTo>
                  <a:cubicBezTo>
                    <a:pt x="2" y="4"/>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19" name="Freeform 1133"/>
            <p:cNvSpPr/>
            <p:nvPr/>
          </p:nvSpPr>
          <p:spPr>
            <a:xfrm>
              <a:off x="493895" y="5570312"/>
              <a:ext cx="11429" cy="36192"/>
            </a:xfrm>
            <a:custGeom>
              <a:avLst/>
              <a:gdLst/>
              <a:ahLst/>
              <a:cxnLst>
                <a:cxn ang="0">
                  <a:pos x="2147483646" y="0"/>
                </a:cxn>
                <a:cxn ang="0">
                  <a:pos x="0" y="2147483646"/>
                </a:cxn>
              </a:cxnLst>
              <a:pathLst>
                <a:path w="4" h="13">
                  <a:moveTo>
                    <a:pt x="4" y="0"/>
                  </a:moveTo>
                  <a:cubicBezTo>
                    <a:pt x="3" y="5"/>
                    <a:pt x="2"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0" name="Freeform 1134"/>
            <p:cNvSpPr/>
            <p:nvPr/>
          </p:nvSpPr>
          <p:spPr>
            <a:xfrm>
              <a:off x="371984" y="5558883"/>
              <a:ext cx="45717" cy="41907"/>
            </a:xfrm>
            <a:custGeom>
              <a:avLst/>
              <a:gdLst/>
              <a:ahLst/>
              <a:cxnLst>
                <a:cxn ang="0">
                  <a:pos x="2147483646" y="0"/>
                </a:cxn>
                <a:cxn ang="0">
                  <a:pos x="0" y="2147483646"/>
                </a:cxn>
              </a:cxnLst>
              <a:pathLst>
                <a:path w="17" h="15">
                  <a:moveTo>
                    <a:pt x="17" y="0"/>
                  </a:moveTo>
                  <a:cubicBezTo>
                    <a:pt x="13" y="5"/>
                    <a:pt x="6"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1" name="Freeform 1135"/>
            <p:cNvSpPr/>
            <p:nvPr/>
          </p:nvSpPr>
          <p:spPr>
            <a:xfrm>
              <a:off x="4460874" y="6219269"/>
              <a:ext cx="17144" cy="47621"/>
            </a:xfrm>
            <a:custGeom>
              <a:avLst/>
              <a:gdLst/>
              <a:ahLst/>
              <a:cxnLst>
                <a:cxn ang="0">
                  <a:pos x="0" y="0"/>
                </a:cxn>
                <a:cxn ang="0">
                  <a:pos x="0" y="2147483646"/>
                </a:cxn>
              </a:cxnLst>
              <a:pathLst>
                <a:path w="6" h="17">
                  <a:moveTo>
                    <a:pt x="0" y="0"/>
                  </a:moveTo>
                  <a:cubicBezTo>
                    <a:pt x="2" y="5"/>
                    <a:pt x="6"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2" name="Freeform 1136"/>
            <p:cNvSpPr/>
            <p:nvPr/>
          </p:nvSpPr>
          <p:spPr>
            <a:xfrm>
              <a:off x="4310391" y="6230699"/>
              <a:ext cx="17144" cy="34287"/>
            </a:xfrm>
            <a:custGeom>
              <a:avLst/>
              <a:gdLst/>
              <a:ahLst/>
              <a:cxnLst>
                <a:cxn ang="0">
                  <a:pos x="2147483646" y="0"/>
                </a:cxn>
                <a:cxn ang="0">
                  <a:pos x="0" y="2147483646"/>
                </a:cxn>
              </a:cxnLst>
              <a:pathLst>
                <a:path w="6" h="12">
                  <a:moveTo>
                    <a:pt x="6" y="0"/>
                  </a:moveTo>
                  <a:cubicBezTo>
                    <a:pt x="6" y="4"/>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3" name="Freeform 1137"/>
            <p:cNvSpPr/>
            <p:nvPr/>
          </p:nvSpPr>
          <p:spPr>
            <a:xfrm>
              <a:off x="4182765" y="6245937"/>
              <a:ext cx="26668" cy="47621"/>
            </a:xfrm>
            <a:custGeom>
              <a:avLst/>
              <a:gdLst/>
              <a:ahLst/>
              <a:cxnLst>
                <a:cxn ang="0">
                  <a:pos x="2147483646" y="0"/>
                </a:cxn>
                <a:cxn ang="0">
                  <a:pos x="0" y="2147483646"/>
                </a:cxn>
              </a:cxnLst>
              <a:pathLst>
                <a:path w="10" h="17">
                  <a:moveTo>
                    <a:pt x="10" y="0"/>
                  </a:moveTo>
                  <a:cubicBezTo>
                    <a:pt x="6" y="6"/>
                    <a:pt x="6"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4" name="Freeform 1138"/>
            <p:cNvSpPr/>
            <p:nvPr/>
          </p:nvSpPr>
          <p:spPr>
            <a:xfrm>
              <a:off x="4076093" y="6219269"/>
              <a:ext cx="24763" cy="57146"/>
            </a:xfrm>
            <a:custGeom>
              <a:avLst/>
              <a:gdLst/>
              <a:ahLst/>
              <a:cxnLst>
                <a:cxn ang="0">
                  <a:pos x="2147483646" y="0"/>
                </a:cxn>
                <a:cxn ang="0">
                  <a:pos x="0" y="2147483646"/>
                </a:cxn>
              </a:cxnLst>
              <a:pathLst>
                <a:path w="9" h="20">
                  <a:moveTo>
                    <a:pt x="9" y="0"/>
                  </a:moveTo>
                  <a:cubicBezTo>
                    <a:pt x="8" y="7"/>
                    <a:pt x="6" y="15"/>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5" name="Freeform 1139"/>
            <p:cNvSpPr/>
            <p:nvPr/>
          </p:nvSpPr>
          <p:spPr>
            <a:xfrm>
              <a:off x="3961802" y="6219269"/>
              <a:ext cx="13334" cy="34287"/>
            </a:xfrm>
            <a:custGeom>
              <a:avLst/>
              <a:gdLst/>
              <a:ahLst/>
              <a:cxnLst>
                <a:cxn ang="0">
                  <a:pos x="2147483646" y="0"/>
                </a:cxn>
                <a:cxn ang="0">
                  <a:pos x="0" y="2147483646"/>
                </a:cxn>
              </a:cxnLst>
              <a:pathLst>
                <a:path w="5" h="12">
                  <a:moveTo>
                    <a:pt x="4" y="0"/>
                  </a:moveTo>
                  <a:cubicBezTo>
                    <a:pt x="5"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6" name="Freeform 1140"/>
            <p:cNvSpPr/>
            <p:nvPr/>
          </p:nvSpPr>
          <p:spPr>
            <a:xfrm>
              <a:off x="3855130" y="6205935"/>
              <a:ext cx="20953" cy="41907"/>
            </a:xfrm>
            <a:custGeom>
              <a:avLst/>
              <a:gdLst/>
              <a:ahLst/>
              <a:cxnLst>
                <a:cxn ang="0">
                  <a:pos x="2147483646" y="0"/>
                </a:cxn>
                <a:cxn ang="0">
                  <a:pos x="0" y="2147483646"/>
                </a:cxn>
              </a:cxnLst>
              <a:pathLst>
                <a:path w="7" h="15">
                  <a:moveTo>
                    <a:pt x="6" y="0"/>
                  </a:moveTo>
                  <a:cubicBezTo>
                    <a:pt x="7" y="6"/>
                    <a:pt x="5"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7" name="Freeform 1141"/>
            <p:cNvSpPr/>
            <p:nvPr/>
          </p:nvSpPr>
          <p:spPr>
            <a:xfrm>
              <a:off x="3756077" y="6230699"/>
              <a:ext cx="7619" cy="51431"/>
            </a:xfrm>
            <a:custGeom>
              <a:avLst/>
              <a:gdLst/>
              <a:ahLst/>
              <a:cxnLst>
                <a:cxn ang="0">
                  <a:pos x="2147483646" y="0"/>
                </a:cxn>
                <a:cxn ang="0">
                  <a:pos x="0" y="2147483646"/>
                </a:cxn>
              </a:cxnLst>
              <a:pathLst>
                <a:path w="3" h="18">
                  <a:moveTo>
                    <a:pt x="2" y="0"/>
                  </a:moveTo>
                  <a:cubicBezTo>
                    <a:pt x="3" y="6"/>
                    <a:pt x="2"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8" name="Freeform 1142"/>
            <p:cNvSpPr/>
            <p:nvPr/>
          </p:nvSpPr>
          <p:spPr>
            <a:xfrm>
              <a:off x="3660834" y="6240223"/>
              <a:ext cx="0" cy="26668"/>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29" name="Freeform 1143"/>
            <p:cNvSpPr/>
            <p:nvPr/>
          </p:nvSpPr>
          <p:spPr>
            <a:xfrm>
              <a:off x="4371346" y="6350705"/>
              <a:ext cx="17144" cy="22858"/>
            </a:xfrm>
            <a:custGeom>
              <a:avLst/>
              <a:gdLst/>
              <a:ahLst/>
              <a:cxnLst>
                <a:cxn ang="0">
                  <a:pos x="2147483646" y="0"/>
                </a:cxn>
                <a:cxn ang="0">
                  <a:pos x="0" y="2147483646"/>
                </a:cxn>
              </a:cxnLst>
              <a:pathLst>
                <a:path w="6" h="8">
                  <a:moveTo>
                    <a:pt x="5" y="0"/>
                  </a:moveTo>
                  <a:cubicBezTo>
                    <a:pt x="6" y="5"/>
                    <a:pt x="4" y="7"/>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0" name="Freeform 1144"/>
            <p:cNvSpPr/>
            <p:nvPr/>
          </p:nvSpPr>
          <p:spPr>
            <a:xfrm>
              <a:off x="4291342" y="6341180"/>
              <a:ext cx="19049" cy="32383"/>
            </a:xfrm>
            <a:custGeom>
              <a:avLst/>
              <a:gdLst/>
              <a:ahLst/>
              <a:cxnLst>
                <a:cxn ang="0">
                  <a:pos x="2147483646" y="0"/>
                </a:cxn>
                <a:cxn ang="0">
                  <a:pos x="0" y="2147483646"/>
                </a:cxn>
              </a:cxnLst>
              <a:pathLst>
                <a:path w="7" h="12">
                  <a:moveTo>
                    <a:pt x="7" y="0"/>
                  </a:moveTo>
                  <a:cubicBezTo>
                    <a:pt x="7" y="5"/>
                    <a:pt x="5" y="10"/>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1" name="Freeform 1145"/>
            <p:cNvSpPr/>
            <p:nvPr/>
          </p:nvSpPr>
          <p:spPr>
            <a:xfrm>
              <a:off x="3493207" y="6242128"/>
              <a:ext cx="13334" cy="45717"/>
            </a:xfrm>
            <a:custGeom>
              <a:avLst/>
              <a:gdLst/>
              <a:ahLst/>
              <a:cxnLst>
                <a:cxn ang="0">
                  <a:pos x="2147483646" y="0"/>
                </a:cxn>
                <a:cxn ang="0">
                  <a:pos x="0" y="2147483646"/>
                </a:cxn>
              </a:cxnLst>
              <a:pathLst>
                <a:path w="5" h="16">
                  <a:moveTo>
                    <a:pt x="1" y="0"/>
                  </a:moveTo>
                  <a:cubicBezTo>
                    <a:pt x="5" y="3"/>
                    <a:pt x="5"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2" name="Freeform 1146"/>
            <p:cNvSpPr/>
            <p:nvPr/>
          </p:nvSpPr>
          <p:spPr>
            <a:xfrm>
              <a:off x="3386535" y="6240223"/>
              <a:ext cx="20953" cy="49526"/>
            </a:xfrm>
            <a:custGeom>
              <a:avLst/>
              <a:gdLst/>
              <a:ahLst/>
              <a:cxnLst>
                <a:cxn ang="0">
                  <a:pos x="2147483646" y="0"/>
                </a:cxn>
                <a:cxn ang="0">
                  <a:pos x="0" y="2147483646"/>
                </a:cxn>
              </a:cxnLst>
              <a:pathLst>
                <a:path w="7" h="18">
                  <a:moveTo>
                    <a:pt x="7" y="0"/>
                  </a:moveTo>
                  <a:cubicBezTo>
                    <a:pt x="6" y="6"/>
                    <a:pt x="5" y="13"/>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3" name="Freeform 1147"/>
            <p:cNvSpPr/>
            <p:nvPr/>
          </p:nvSpPr>
          <p:spPr>
            <a:xfrm>
              <a:off x="3281768" y="6234508"/>
              <a:ext cx="17144" cy="43812"/>
            </a:xfrm>
            <a:custGeom>
              <a:avLst/>
              <a:gdLst/>
              <a:ahLst/>
              <a:cxnLst>
                <a:cxn ang="0">
                  <a:pos x="2147483646" y="0"/>
                </a:cxn>
                <a:cxn ang="0">
                  <a:pos x="0" y="2147483646"/>
                </a:cxn>
              </a:cxnLst>
              <a:pathLst>
                <a:path w="6" h="16">
                  <a:moveTo>
                    <a:pt x="6" y="0"/>
                  </a:moveTo>
                  <a:cubicBezTo>
                    <a:pt x="6" y="6"/>
                    <a:pt x="3"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4" name="Freeform 1148"/>
            <p:cNvSpPr/>
            <p:nvPr/>
          </p:nvSpPr>
          <p:spPr>
            <a:xfrm>
              <a:off x="3366419" y="6217964"/>
              <a:ext cx="24763" cy="36192"/>
            </a:xfrm>
            <a:custGeom>
              <a:avLst/>
              <a:gdLst/>
              <a:ahLst/>
              <a:cxnLst>
                <a:cxn ang="0">
                  <a:pos x="2147483646" y="0"/>
                </a:cxn>
                <a:cxn ang="0">
                  <a:pos x="0" y="2147483646"/>
                </a:cxn>
              </a:cxnLst>
              <a:pathLst>
                <a:path w="9" h="13">
                  <a:moveTo>
                    <a:pt x="9" y="0"/>
                  </a:moveTo>
                  <a:cubicBezTo>
                    <a:pt x="6"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5" name="Freeform 1149"/>
            <p:cNvSpPr/>
            <p:nvPr/>
          </p:nvSpPr>
          <p:spPr>
            <a:xfrm>
              <a:off x="3244508" y="6206535"/>
              <a:ext cx="7619" cy="47621"/>
            </a:xfrm>
            <a:custGeom>
              <a:avLst/>
              <a:gdLst/>
              <a:ahLst/>
              <a:cxnLst>
                <a:cxn ang="0">
                  <a:pos x="2147483646" y="0"/>
                </a:cxn>
                <a:cxn ang="0">
                  <a:pos x="0" y="2147483646"/>
                </a:cxn>
              </a:cxnLst>
              <a:pathLst>
                <a:path w="3" h="17">
                  <a:moveTo>
                    <a:pt x="3" y="0"/>
                  </a:moveTo>
                  <a:cubicBezTo>
                    <a:pt x="2" y="6"/>
                    <a:pt x="1"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6" name="Freeform 1150"/>
            <p:cNvSpPr/>
            <p:nvPr/>
          </p:nvSpPr>
          <p:spPr>
            <a:xfrm>
              <a:off x="3145455" y="6195105"/>
              <a:ext cx="20953" cy="47621"/>
            </a:xfrm>
            <a:custGeom>
              <a:avLst/>
              <a:gdLst/>
              <a:ahLst/>
              <a:cxnLst>
                <a:cxn ang="0">
                  <a:pos x="2147483646" y="0"/>
                </a:cxn>
                <a:cxn ang="0">
                  <a:pos x="0" y="2147483646"/>
                </a:cxn>
              </a:cxnLst>
              <a:pathLst>
                <a:path w="7" h="17">
                  <a:moveTo>
                    <a:pt x="7" y="0"/>
                  </a:moveTo>
                  <a:cubicBezTo>
                    <a:pt x="4" y="6"/>
                    <a:pt x="3"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7" name="Freeform 1151"/>
            <p:cNvSpPr/>
            <p:nvPr/>
          </p:nvSpPr>
          <p:spPr>
            <a:xfrm>
              <a:off x="2974018" y="6176057"/>
              <a:ext cx="20953" cy="41907"/>
            </a:xfrm>
            <a:custGeom>
              <a:avLst/>
              <a:gdLst/>
              <a:ahLst/>
              <a:cxnLst>
                <a:cxn ang="0">
                  <a:pos x="2147483646" y="0"/>
                </a:cxn>
                <a:cxn ang="0">
                  <a:pos x="0" y="2147483646"/>
                </a:cxn>
              </a:cxnLst>
              <a:pathLst>
                <a:path w="8" h="15">
                  <a:moveTo>
                    <a:pt x="8" y="0"/>
                  </a:moveTo>
                  <a:cubicBezTo>
                    <a:pt x="6" y="6"/>
                    <a:pt x="4"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8" name="Freeform 1152"/>
            <p:cNvSpPr/>
            <p:nvPr/>
          </p:nvSpPr>
          <p:spPr>
            <a:xfrm>
              <a:off x="2802581" y="6151294"/>
              <a:ext cx="36192" cy="36192"/>
            </a:xfrm>
            <a:custGeom>
              <a:avLst/>
              <a:gdLst/>
              <a:ahLst/>
              <a:cxnLst>
                <a:cxn ang="0">
                  <a:pos x="2147483646" y="0"/>
                </a:cxn>
                <a:cxn ang="0">
                  <a:pos x="0" y="2147483646"/>
                </a:cxn>
              </a:cxnLst>
              <a:pathLst>
                <a:path w="13" h="13">
                  <a:moveTo>
                    <a:pt x="13" y="0"/>
                  </a:moveTo>
                  <a:cubicBezTo>
                    <a:pt x="9"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39" name="Freeform 1153"/>
            <p:cNvSpPr/>
            <p:nvPr/>
          </p:nvSpPr>
          <p:spPr>
            <a:xfrm>
              <a:off x="2714958" y="6109387"/>
              <a:ext cx="38097" cy="36192"/>
            </a:xfrm>
            <a:custGeom>
              <a:avLst/>
              <a:gdLst/>
              <a:ahLst/>
              <a:cxnLst>
                <a:cxn ang="0">
                  <a:pos x="2147483646" y="0"/>
                </a:cxn>
                <a:cxn ang="0">
                  <a:pos x="0" y="2147483646"/>
                </a:cxn>
              </a:cxnLst>
              <a:pathLst>
                <a:path w="14" h="13">
                  <a:moveTo>
                    <a:pt x="14" y="0"/>
                  </a:moveTo>
                  <a:cubicBezTo>
                    <a:pt x="10" y="5"/>
                    <a:pt x="6"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0" name="Freeform 1154"/>
            <p:cNvSpPr/>
            <p:nvPr/>
          </p:nvSpPr>
          <p:spPr>
            <a:xfrm>
              <a:off x="2572093" y="6054146"/>
              <a:ext cx="36192" cy="49526"/>
            </a:xfrm>
            <a:custGeom>
              <a:avLst/>
              <a:gdLst/>
              <a:ahLst/>
              <a:cxnLst>
                <a:cxn ang="0">
                  <a:pos x="2147483646" y="0"/>
                </a:cxn>
                <a:cxn ang="0">
                  <a:pos x="0" y="2147483646"/>
                </a:cxn>
              </a:cxnLst>
              <a:pathLst>
                <a:path w="13" h="18">
                  <a:moveTo>
                    <a:pt x="13" y="0"/>
                  </a:moveTo>
                  <a:cubicBezTo>
                    <a:pt x="10" y="7"/>
                    <a:pt x="4"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1" name="Freeform 1155"/>
            <p:cNvSpPr/>
            <p:nvPr/>
          </p:nvSpPr>
          <p:spPr>
            <a:xfrm>
              <a:off x="2471136" y="6044622"/>
              <a:ext cx="17144" cy="36192"/>
            </a:xfrm>
            <a:custGeom>
              <a:avLst/>
              <a:gdLst/>
              <a:ahLst/>
              <a:cxnLst>
                <a:cxn ang="0">
                  <a:pos x="2147483646" y="0"/>
                </a:cxn>
                <a:cxn ang="0">
                  <a:pos x="0" y="2147483646"/>
                </a:cxn>
              </a:cxnLst>
              <a:pathLst>
                <a:path w="6" h="13">
                  <a:moveTo>
                    <a:pt x="6" y="0"/>
                  </a:moveTo>
                  <a:cubicBezTo>
                    <a:pt x="3" y="4"/>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2" name="Freeform 1156"/>
            <p:cNvSpPr/>
            <p:nvPr/>
          </p:nvSpPr>
          <p:spPr>
            <a:xfrm>
              <a:off x="3647500" y="6365943"/>
              <a:ext cx="26668" cy="74289"/>
            </a:xfrm>
            <a:custGeom>
              <a:avLst/>
              <a:gdLst/>
              <a:ahLst/>
              <a:cxnLst>
                <a:cxn ang="0">
                  <a:pos x="2147483646" y="0"/>
                </a:cxn>
                <a:cxn ang="0">
                  <a:pos x="0" y="2147483646"/>
                </a:cxn>
              </a:cxnLst>
              <a:pathLst>
                <a:path w="10" h="27">
                  <a:moveTo>
                    <a:pt x="10" y="0"/>
                  </a:moveTo>
                  <a:cubicBezTo>
                    <a:pt x="8" y="9"/>
                    <a:pt x="6" y="21"/>
                    <a:pt x="0"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3" name="Freeform 1157"/>
            <p:cNvSpPr/>
            <p:nvPr/>
          </p:nvSpPr>
          <p:spPr>
            <a:xfrm>
              <a:off x="3540828" y="6402136"/>
              <a:ext cx="13334" cy="53336"/>
            </a:xfrm>
            <a:custGeom>
              <a:avLst/>
              <a:gdLst/>
              <a:ahLst/>
              <a:cxnLst>
                <a:cxn ang="0">
                  <a:pos x="2147483646" y="0"/>
                </a:cxn>
                <a:cxn ang="0">
                  <a:pos x="0" y="2147483646"/>
                </a:cxn>
              </a:cxnLst>
              <a:pathLst>
                <a:path w="5" h="19">
                  <a:moveTo>
                    <a:pt x="5" y="0"/>
                  </a:moveTo>
                  <a:cubicBezTo>
                    <a:pt x="5" y="7"/>
                    <a:pt x="4" y="14"/>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4" name="Freeform 1158"/>
            <p:cNvSpPr/>
            <p:nvPr/>
          </p:nvSpPr>
          <p:spPr>
            <a:xfrm>
              <a:off x="3401774" y="6392611"/>
              <a:ext cx="5715" cy="36192"/>
            </a:xfrm>
            <a:custGeom>
              <a:avLst/>
              <a:gdLst/>
              <a:ahLst/>
              <a:cxnLst>
                <a:cxn ang="0">
                  <a:pos x="0" y="0"/>
                </a:cxn>
                <a:cxn ang="0">
                  <a:pos x="2147483646" y="2147483646"/>
                </a:cxn>
              </a:cxnLst>
              <a:pathLst>
                <a:path w="2" h="13">
                  <a:moveTo>
                    <a:pt x="0" y="0"/>
                  </a:moveTo>
                  <a:cubicBezTo>
                    <a:pt x="1" y="4"/>
                    <a:pt x="2" y="8"/>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5" name="Freeform 1159"/>
            <p:cNvSpPr/>
            <p:nvPr/>
          </p:nvSpPr>
          <p:spPr>
            <a:xfrm>
              <a:off x="3335104" y="6419279"/>
              <a:ext cx="11429" cy="26668"/>
            </a:xfrm>
            <a:custGeom>
              <a:avLst/>
              <a:gdLst/>
              <a:ahLst/>
              <a:cxnLst>
                <a:cxn ang="0">
                  <a:pos x="0" y="0"/>
                </a:cxn>
                <a:cxn ang="0">
                  <a:pos x="2147483646" y="2147483646"/>
                </a:cxn>
              </a:cxnLst>
              <a:pathLst>
                <a:path w="4" h="10">
                  <a:moveTo>
                    <a:pt x="0" y="0"/>
                  </a:moveTo>
                  <a:cubicBezTo>
                    <a:pt x="2" y="3"/>
                    <a:pt x="4" y="7"/>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6" name="Freeform 1160"/>
            <p:cNvSpPr/>
            <p:nvPr/>
          </p:nvSpPr>
          <p:spPr>
            <a:xfrm>
              <a:off x="3607498" y="6546905"/>
              <a:ext cx="19049" cy="19049"/>
            </a:xfrm>
            <a:custGeom>
              <a:avLst/>
              <a:gdLst/>
              <a:ahLst/>
              <a:cxnLst>
                <a:cxn ang="0">
                  <a:pos x="2147483646" y="0"/>
                </a:cxn>
                <a:cxn ang="0">
                  <a:pos x="0" y="2147483646"/>
                </a:cxn>
              </a:cxnLst>
              <a:pathLst>
                <a:path w="7" h="7">
                  <a:moveTo>
                    <a:pt x="6" y="0"/>
                  </a:moveTo>
                  <a:cubicBezTo>
                    <a:pt x="7" y="3"/>
                    <a:pt x="5"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7" name="Freeform 1161"/>
            <p:cNvSpPr/>
            <p:nvPr/>
          </p:nvSpPr>
          <p:spPr>
            <a:xfrm>
              <a:off x="3517970" y="6546905"/>
              <a:ext cx="3810" cy="24763"/>
            </a:xfrm>
            <a:custGeom>
              <a:avLst/>
              <a:gdLst/>
              <a:ahLst/>
              <a:cxnLst>
                <a:cxn ang="0">
                  <a:pos x="2147483646" y="0"/>
                </a:cxn>
                <a:cxn ang="0">
                  <a:pos x="0" y="2147483646"/>
                </a:cxn>
              </a:cxnLst>
              <a:pathLst>
                <a:path w="1" h="9">
                  <a:moveTo>
                    <a:pt x="1" y="0"/>
                  </a:moveTo>
                  <a:cubicBezTo>
                    <a:pt x="1"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8" name="Freeform 1162"/>
            <p:cNvSpPr/>
            <p:nvPr/>
          </p:nvSpPr>
          <p:spPr>
            <a:xfrm>
              <a:off x="3992279" y="6386897"/>
              <a:ext cx="17144" cy="32383"/>
            </a:xfrm>
            <a:custGeom>
              <a:avLst/>
              <a:gdLst/>
              <a:ahLst/>
              <a:cxnLst>
                <a:cxn ang="0">
                  <a:pos x="2147483646" y="0"/>
                </a:cxn>
                <a:cxn ang="0">
                  <a:pos x="0" y="2147483646"/>
                </a:cxn>
              </a:cxnLst>
              <a:pathLst>
                <a:path w="6" h="11">
                  <a:moveTo>
                    <a:pt x="5" y="0"/>
                  </a:moveTo>
                  <a:cubicBezTo>
                    <a:pt x="6" y="5"/>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49" name="Freeform 1163"/>
            <p:cNvSpPr/>
            <p:nvPr/>
          </p:nvSpPr>
          <p:spPr>
            <a:xfrm>
              <a:off x="3906561" y="6371658"/>
              <a:ext cx="19049" cy="30478"/>
            </a:xfrm>
            <a:custGeom>
              <a:avLst/>
              <a:gdLst/>
              <a:ahLst/>
              <a:cxnLst>
                <a:cxn ang="0">
                  <a:pos x="2147483646" y="0"/>
                </a:cxn>
                <a:cxn ang="0">
                  <a:pos x="0" y="2147483646"/>
                </a:cxn>
              </a:cxnLst>
              <a:pathLst>
                <a:path w="7" h="11">
                  <a:moveTo>
                    <a:pt x="7" y="0"/>
                  </a:moveTo>
                  <a:cubicBezTo>
                    <a:pt x="7" y="5"/>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0" name="Freeform 1164"/>
            <p:cNvSpPr/>
            <p:nvPr/>
          </p:nvSpPr>
          <p:spPr>
            <a:xfrm>
              <a:off x="3851320" y="6373563"/>
              <a:ext cx="0" cy="28573"/>
            </a:xfrm>
            <a:custGeom>
              <a:avLst/>
              <a:gdLst/>
              <a:ahLst/>
              <a:cxnLst>
                <a:cxn ang="0">
                  <a:pos x="0" y="0"/>
                </a:cxn>
                <a:cxn ang="0">
                  <a:pos x="0" y="2147483646"/>
                </a:cxn>
              </a:cxnLst>
              <a:pathLst>
                <a:path w="1" h="10">
                  <a:moveTo>
                    <a:pt x="0" y="0"/>
                  </a:moveTo>
                  <a:cubicBezTo>
                    <a:pt x="0" y="4"/>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1" name="Freeform 1165"/>
            <p:cNvSpPr/>
            <p:nvPr/>
          </p:nvSpPr>
          <p:spPr>
            <a:xfrm>
              <a:off x="4049425" y="6480235"/>
              <a:ext cx="3810" cy="19049"/>
            </a:xfrm>
            <a:custGeom>
              <a:avLst/>
              <a:gdLst/>
              <a:ahLst/>
              <a:cxnLst>
                <a:cxn ang="0">
                  <a:pos x="2147483646" y="0"/>
                </a:cxn>
                <a:cxn ang="0">
                  <a:pos x="0" y="2147483646"/>
                </a:cxn>
              </a:cxnLst>
              <a:pathLst>
                <a:path w="2" h="7">
                  <a:moveTo>
                    <a:pt x="2" y="0"/>
                  </a:moveTo>
                  <a:cubicBezTo>
                    <a:pt x="2" y="3"/>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2" name="Freeform 1166"/>
            <p:cNvSpPr/>
            <p:nvPr/>
          </p:nvSpPr>
          <p:spPr>
            <a:xfrm>
              <a:off x="3978945" y="6480235"/>
              <a:ext cx="22858" cy="19049"/>
            </a:xfrm>
            <a:custGeom>
              <a:avLst/>
              <a:gdLst/>
              <a:ahLst/>
              <a:cxnLst>
                <a:cxn ang="0">
                  <a:pos x="2147483646" y="0"/>
                </a:cxn>
                <a:cxn ang="0">
                  <a:pos x="0" y="2147483646"/>
                </a:cxn>
              </a:cxnLst>
              <a:pathLst>
                <a:path w="8" h="7">
                  <a:moveTo>
                    <a:pt x="8" y="0"/>
                  </a:moveTo>
                  <a:cubicBezTo>
                    <a:pt x="5" y="3"/>
                    <a:pt x="3"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3" name="Freeform 1167"/>
            <p:cNvSpPr/>
            <p:nvPr/>
          </p:nvSpPr>
          <p:spPr>
            <a:xfrm>
              <a:off x="3391182" y="6398925"/>
              <a:ext cx="5715" cy="34287"/>
            </a:xfrm>
            <a:custGeom>
              <a:avLst/>
              <a:gdLst/>
              <a:ahLst/>
              <a:cxnLst>
                <a:cxn ang="0">
                  <a:pos x="0" y="0"/>
                </a:cxn>
                <a:cxn ang="0">
                  <a:pos x="2147483646" y="2147483646"/>
                </a:cxn>
              </a:cxnLst>
              <a:pathLst>
                <a:path w="2" h="12">
                  <a:moveTo>
                    <a:pt x="0" y="0"/>
                  </a:moveTo>
                  <a:cubicBezTo>
                    <a:pt x="1" y="4"/>
                    <a:pt x="2"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4" name="Freeform 1168"/>
            <p:cNvSpPr/>
            <p:nvPr/>
          </p:nvSpPr>
          <p:spPr>
            <a:xfrm>
              <a:off x="3297844" y="6395115"/>
              <a:ext cx="15239" cy="38097"/>
            </a:xfrm>
            <a:custGeom>
              <a:avLst/>
              <a:gdLst/>
              <a:ahLst/>
              <a:cxnLst>
                <a:cxn ang="0">
                  <a:pos x="2147483646" y="0"/>
                </a:cxn>
                <a:cxn ang="0">
                  <a:pos x="0" y="2147483646"/>
                </a:cxn>
              </a:cxnLst>
              <a:pathLst>
                <a:path w="6" h="14">
                  <a:moveTo>
                    <a:pt x="6" y="0"/>
                  </a:moveTo>
                  <a:cubicBezTo>
                    <a:pt x="5"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5" name="Freeform 1169"/>
            <p:cNvSpPr/>
            <p:nvPr/>
          </p:nvSpPr>
          <p:spPr>
            <a:xfrm>
              <a:off x="3221649" y="6377972"/>
              <a:ext cx="11429" cy="32383"/>
            </a:xfrm>
            <a:custGeom>
              <a:avLst/>
              <a:gdLst/>
              <a:ahLst/>
              <a:cxnLst>
                <a:cxn ang="0">
                  <a:pos x="2147483646" y="0"/>
                </a:cxn>
                <a:cxn ang="0">
                  <a:pos x="0" y="2147483646"/>
                </a:cxn>
              </a:cxnLst>
              <a:pathLst>
                <a:path w="4" h="12">
                  <a:moveTo>
                    <a:pt x="4"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6" name="Freeform 1170"/>
            <p:cNvSpPr/>
            <p:nvPr/>
          </p:nvSpPr>
          <p:spPr>
            <a:xfrm>
              <a:off x="3143550" y="6377972"/>
              <a:ext cx="5715" cy="49526"/>
            </a:xfrm>
            <a:custGeom>
              <a:avLst/>
              <a:gdLst/>
              <a:ahLst/>
              <a:cxnLst>
                <a:cxn ang="0">
                  <a:pos x="2147483646" y="0"/>
                </a:cxn>
                <a:cxn ang="0">
                  <a:pos x="0" y="2147483646"/>
                </a:cxn>
              </a:cxnLst>
              <a:pathLst>
                <a:path w="2" h="18">
                  <a:moveTo>
                    <a:pt x="1" y="0"/>
                  </a:moveTo>
                  <a:cubicBezTo>
                    <a:pt x="1" y="6"/>
                    <a:pt x="2"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7" name="Freeform 1171"/>
            <p:cNvSpPr/>
            <p:nvPr/>
          </p:nvSpPr>
          <p:spPr>
            <a:xfrm>
              <a:off x="3339751" y="6530360"/>
              <a:ext cx="30478" cy="30478"/>
            </a:xfrm>
            <a:custGeom>
              <a:avLst/>
              <a:gdLst/>
              <a:ahLst/>
              <a:cxnLst>
                <a:cxn ang="0">
                  <a:pos x="2147483646" y="0"/>
                </a:cxn>
                <a:cxn ang="0">
                  <a:pos x="0" y="2147483646"/>
                </a:cxn>
              </a:cxnLst>
              <a:pathLst>
                <a:path w="11" h="11">
                  <a:moveTo>
                    <a:pt x="11" y="0"/>
                  </a:moveTo>
                  <a:cubicBezTo>
                    <a:pt x="7" y="3"/>
                    <a:pt x="4"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8" name="Freeform 1172"/>
            <p:cNvSpPr/>
            <p:nvPr/>
          </p:nvSpPr>
          <p:spPr>
            <a:xfrm>
              <a:off x="3255937" y="6530360"/>
              <a:ext cx="7619" cy="20953"/>
            </a:xfrm>
            <a:custGeom>
              <a:avLst/>
              <a:gdLst/>
              <a:ahLst/>
              <a:cxnLst>
                <a:cxn ang="0">
                  <a:pos x="2147483646" y="0"/>
                </a:cxn>
                <a:cxn ang="0">
                  <a:pos x="0" y="2147483646"/>
                </a:cxn>
              </a:cxnLst>
              <a:pathLst>
                <a:path w="3" h="7">
                  <a:moveTo>
                    <a:pt x="3" y="0"/>
                  </a:moveTo>
                  <a:cubicBezTo>
                    <a:pt x="3" y="3"/>
                    <a:pt x="2"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59" name="Freeform 1173"/>
            <p:cNvSpPr/>
            <p:nvPr/>
          </p:nvSpPr>
          <p:spPr>
            <a:xfrm>
              <a:off x="3193077" y="6528455"/>
              <a:ext cx="0" cy="19049"/>
            </a:xfrm>
            <a:custGeom>
              <a:avLst/>
              <a:gdLst/>
              <a:ahLst/>
              <a:cxnLst>
                <a:cxn ang="0">
                  <a:pos x="0" y="0"/>
                </a:cxn>
                <a:cxn ang="0">
                  <a:pos x="0" y="2147483646"/>
                </a:cxn>
              </a:cxnLst>
              <a:pathLst>
                <a:path w="1" h="7">
                  <a:moveTo>
                    <a:pt x="0"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0" name="Freeform 1174"/>
            <p:cNvSpPr/>
            <p:nvPr/>
          </p:nvSpPr>
          <p:spPr>
            <a:xfrm>
              <a:off x="3004496" y="6362733"/>
              <a:ext cx="17144" cy="32383"/>
            </a:xfrm>
            <a:custGeom>
              <a:avLst/>
              <a:gdLst/>
              <a:ahLst/>
              <a:cxnLst>
                <a:cxn ang="0">
                  <a:pos x="2147483646" y="0"/>
                </a:cxn>
                <a:cxn ang="0">
                  <a:pos x="0" y="2147483646"/>
                </a:cxn>
              </a:cxnLst>
              <a:pathLst>
                <a:path w="6" h="11">
                  <a:moveTo>
                    <a:pt x="6" y="0"/>
                  </a:moveTo>
                  <a:cubicBezTo>
                    <a:pt x="5"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1" name="Freeform 1175"/>
            <p:cNvSpPr/>
            <p:nvPr/>
          </p:nvSpPr>
          <p:spPr>
            <a:xfrm>
              <a:off x="2920682" y="6341779"/>
              <a:ext cx="13334" cy="20953"/>
            </a:xfrm>
            <a:custGeom>
              <a:avLst/>
              <a:gdLst/>
              <a:ahLst/>
              <a:cxnLst>
                <a:cxn ang="0">
                  <a:pos x="2147483646" y="0"/>
                </a:cxn>
                <a:cxn ang="0">
                  <a:pos x="0" y="2147483646"/>
                </a:cxn>
              </a:cxnLst>
              <a:pathLst>
                <a:path w="5" h="8">
                  <a:moveTo>
                    <a:pt x="5" y="0"/>
                  </a:moveTo>
                  <a:cubicBezTo>
                    <a:pt x="4" y="4"/>
                    <a:pt x="2"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2" name="Freeform 1176"/>
            <p:cNvSpPr/>
            <p:nvPr/>
          </p:nvSpPr>
          <p:spPr>
            <a:xfrm>
              <a:off x="2777818" y="6290348"/>
              <a:ext cx="24763" cy="26668"/>
            </a:xfrm>
            <a:custGeom>
              <a:avLst/>
              <a:gdLst/>
              <a:ahLst/>
              <a:cxnLst>
                <a:cxn ang="0">
                  <a:pos x="2147483646" y="0"/>
                </a:cxn>
                <a:cxn ang="0">
                  <a:pos x="0" y="2147483646"/>
                </a:cxn>
              </a:cxnLst>
              <a:pathLst>
                <a:path w="9" h="9">
                  <a:moveTo>
                    <a:pt x="9" y="0"/>
                  </a:moveTo>
                  <a:cubicBezTo>
                    <a:pt x="6" y="3"/>
                    <a:pt x="2"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3" name="Freeform 1177"/>
            <p:cNvSpPr/>
            <p:nvPr/>
          </p:nvSpPr>
          <p:spPr>
            <a:xfrm>
              <a:off x="2909253" y="6503692"/>
              <a:ext cx="24763" cy="19049"/>
            </a:xfrm>
            <a:custGeom>
              <a:avLst/>
              <a:gdLst/>
              <a:ahLst/>
              <a:cxnLst>
                <a:cxn ang="0">
                  <a:pos x="2147483646" y="0"/>
                </a:cxn>
                <a:cxn ang="0">
                  <a:pos x="0" y="2147483646"/>
                </a:cxn>
              </a:cxnLst>
              <a:pathLst>
                <a:path w="9" h="7">
                  <a:moveTo>
                    <a:pt x="9" y="0"/>
                  </a:moveTo>
                  <a:cubicBezTo>
                    <a:pt x="7" y="3"/>
                    <a:pt x="3"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4" name="Freeform 1178"/>
            <p:cNvSpPr/>
            <p:nvPr/>
          </p:nvSpPr>
          <p:spPr>
            <a:xfrm>
              <a:off x="2814010" y="6452261"/>
              <a:ext cx="11429" cy="24763"/>
            </a:xfrm>
            <a:custGeom>
              <a:avLst/>
              <a:gdLst/>
              <a:ahLst/>
              <a:cxnLst>
                <a:cxn ang="0">
                  <a:pos x="2147483646" y="0"/>
                </a:cxn>
                <a:cxn ang="0">
                  <a:pos x="0" y="2147483646"/>
                </a:cxn>
              </a:cxnLst>
              <a:pathLst>
                <a:path w="4" h="9">
                  <a:moveTo>
                    <a:pt x="4" y="0"/>
                  </a:moveTo>
                  <a:cubicBezTo>
                    <a:pt x="4" y="3"/>
                    <a:pt x="2"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5" name="Freeform 1179"/>
            <p:cNvSpPr/>
            <p:nvPr/>
          </p:nvSpPr>
          <p:spPr>
            <a:xfrm>
              <a:off x="2598761" y="6246537"/>
              <a:ext cx="20953" cy="59051"/>
            </a:xfrm>
            <a:custGeom>
              <a:avLst/>
              <a:gdLst/>
              <a:ahLst/>
              <a:cxnLst>
                <a:cxn ang="0">
                  <a:pos x="2147483646" y="0"/>
                </a:cxn>
                <a:cxn ang="0">
                  <a:pos x="0" y="2147483646"/>
                </a:cxn>
              </a:cxnLst>
              <a:pathLst>
                <a:path w="7" h="21">
                  <a:moveTo>
                    <a:pt x="7" y="0"/>
                  </a:moveTo>
                  <a:cubicBezTo>
                    <a:pt x="5" y="8"/>
                    <a:pt x="7" y="17"/>
                    <a:pt x="0"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6" name="Freeform 1180"/>
            <p:cNvSpPr/>
            <p:nvPr/>
          </p:nvSpPr>
          <p:spPr>
            <a:xfrm>
              <a:off x="2453992" y="6206535"/>
              <a:ext cx="22858" cy="36192"/>
            </a:xfrm>
            <a:custGeom>
              <a:avLst/>
              <a:gdLst/>
              <a:ahLst/>
              <a:cxnLst>
                <a:cxn ang="0">
                  <a:pos x="2147483646" y="0"/>
                </a:cxn>
                <a:cxn ang="0">
                  <a:pos x="0" y="2147483646"/>
                </a:cxn>
              </a:cxnLst>
              <a:pathLst>
                <a:path w="8" h="13">
                  <a:moveTo>
                    <a:pt x="8" y="0"/>
                  </a:moveTo>
                  <a:cubicBezTo>
                    <a:pt x="6" y="4"/>
                    <a:pt x="4"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7" name="Freeform 1181"/>
            <p:cNvSpPr/>
            <p:nvPr/>
          </p:nvSpPr>
          <p:spPr>
            <a:xfrm>
              <a:off x="2333986" y="6176057"/>
              <a:ext cx="20953" cy="30478"/>
            </a:xfrm>
            <a:custGeom>
              <a:avLst/>
              <a:gdLst/>
              <a:ahLst/>
              <a:cxnLst>
                <a:cxn ang="0">
                  <a:pos x="2147483646" y="0"/>
                </a:cxn>
                <a:cxn ang="0">
                  <a:pos x="0" y="2147483646"/>
                </a:cxn>
              </a:cxnLst>
              <a:pathLst>
                <a:path w="7" h="11">
                  <a:moveTo>
                    <a:pt x="7" y="0"/>
                  </a:moveTo>
                  <a:cubicBezTo>
                    <a:pt x="5"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8" name="Freeform 1182"/>
            <p:cNvSpPr/>
            <p:nvPr/>
          </p:nvSpPr>
          <p:spPr>
            <a:xfrm>
              <a:off x="2217790" y="6126531"/>
              <a:ext cx="11429" cy="22858"/>
            </a:xfrm>
            <a:custGeom>
              <a:avLst/>
              <a:gdLst/>
              <a:ahLst/>
              <a:cxnLst>
                <a:cxn ang="0">
                  <a:pos x="2147483646" y="0"/>
                </a:cxn>
                <a:cxn ang="0">
                  <a:pos x="0" y="2147483646"/>
                </a:cxn>
              </a:cxnLst>
              <a:pathLst>
                <a:path w="4" h="8">
                  <a:moveTo>
                    <a:pt x="4" y="0"/>
                  </a:moveTo>
                  <a:cubicBezTo>
                    <a:pt x="4" y="3"/>
                    <a:pt x="3"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69" name="Freeform 1183"/>
            <p:cNvSpPr/>
            <p:nvPr/>
          </p:nvSpPr>
          <p:spPr>
            <a:xfrm>
              <a:off x="2080640" y="6092243"/>
              <a:ext cx="19049" cy="36192"/>
            </a:xfrm>
            <a:custGeom>
              <a:avLst/>
              <a:gdLst/>
              <a:ahLst/>
              <a:cxnLst>
                <a:cxn ang="0">
                  <a:pos x="2147483646" y="0"/>
                </a:cxn>
                <a:cxn ang="0">
                  <a:pos x="0" y="2147483646"/>
                </a:cxn>
              </a:cxnLst>
              <a:pathLst>
                <a:path w="7" h="13">
                  <a:moveTo>
                    <a:pt x="7" y="0"/>
                  </a:moveTo>
                  <a:cubicBezTo>
                    <a:pt x="6" y="5"/>
                    <a:pt x="3"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0" name="Freeform 1184"/>
            <p:cNvSpPr/>
            <p:nvPr/>
          </p:nvSpPr>
          <p:spPr>
            <a:xfrm>
              <a:off x="1918727" y="6145579"/>
              <a:ext cx="28573" cy="17144"/>
            </a:xfrm>
            <a:custGeom>
              <a:avLst/>
              <a:gdLst/>
              <a:ahLst/>
              <a:cxnLst>
                <a:cxn ang="0">
                  <a:pos x="2147483646" y="0"/>
                </a:cxn>
                <a:cxn ang="0">
                  <a:pos x="0" y="2147483646"/>
                </a:cxn>
              </a:cxnLst>
              <a:pathLst>
                <a:path w="10" h="6">
                  <a:moveTo>
                    <a:pt x="10" y="0"/>
                  </a:moveTo>
                  <a:cubicBezTo>
                    <a:pt x="7" y="2"/>
                    <a:pt x="4"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1" name="Freeform 1185"/>
            <p:cNvSpPr/>
            <p:nvPr/>
          </p:nvSpPr>
          <p:spPr>
            <a:xfrm>
              <a:off x="1834914" y="6056051"/>
              <a:ext cx="24763" cy="30478"/>
            </a:xfrm>
            <a:custGeom>
              <a:avLst/>
              <a:gdLst/>
              <a:ahLst/>
              <a:cxnLst>
                <a:cxn ang="0">
                  <a:pos x="2147483646" y="0"/>
                </a:cxn>
                <a:cxn ang="0">
                  <a:pos x="0" y="2147483646"/>
                </a:cxn>
              </a:cxnLst>
              <a:pathLst>
                <a:path w="9" h="11">
                  <a:moveTo>
                    <a:pt x="9" y="0"/>
                  </a:moveTo>
                  <a:cubicBezTo>
                    <a:pt x="6" y="4"/>
                    <a:pt x="3"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2" name="Freeform 1186"/>
            <p:cNvSpPr/>
            <p:nvPr/>
          </p:nvSpPr>
          <p:spPr>
            <a:xfrm>
              <a:off x="1709193" y="6023668"/>
              <a:ext cx="22858" cy="30478"/>
            </a:xfrm>
            <a:custGeom>
              <a:avLst/>
              <a:gdLst/>
              <a:ahLst/>
              <a:cxnLst>
                <a:cxn ang="0">
                  <a:pos x="2147483646" y="0"/>
                </a:cxn>
                <a:cxn ang="0">
                  <a:pos x="0" y="2147483646"/>
                </a:cxn>
              </a:cxnLst>
              <a:pathLst>
                <a:path w="8" h="11">
                  <a:moveTo>
                    <a:pt x="8" y="0"/>
                  </a:moveTo>
                  <a:cubicBezTo>
                    <a:pt x="6"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3" name="Freeform 1187"/>
            <p:cNvSpPr/>
            <p:nvPr/>
          </p:nvSpPr>
          <p:spPr>
            <a:xfrm>
              <a:off x="1610141" y="5995095"/>
              <a:ext cx="20953" cy="43812"/>
            </a:xfrm>
            <a:custGeom>
              <a:avLst/>
              <a:gdLst/>
              <a:ahLst/>
              <a:cxnLst>
                <a:cxn ang="0">
                  <a:pos x="2147483646" y="0"/>
                </a:cxn>
                <a:cxn ang="0">
                  <a:pos x="0" y="2147483646"/>
                </a:cxn>
              </a:cxnLst>
              <a:pathLst>
                <a:path w="8" h="16">
                  <a:moveTo>
                    <a:pt x="8" y="0"/>
                  </a:moveTo>
                  <a:cubicBezTo>
                    <a:pt x="6" y="6"/>
                    <a:pt x="2" y="10"/>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4" name="Freeform 1188"/>
            <p:cNvSpPr/>
            <p:nvPr/>
          </p:nvSpPr>
          <p:spPr>
            <a:xfrm>
              <a:off x="1492040" y="5966523"/>
              <a:ext cx="22858" cy="30478"/>
            </a:xfrm>
            <a:custGeom>
              <a:avLst/>
              <a:gdLst/>
              <a:ahLst/>
              <a:cxnLst>
                <a:cxn ang="0">
                  <a:pos x="2147483646" y="0"/>
                </a:cxn>
                <a:cxn ang="0">
                  <a:pos x="0" y="2147483646"/>
                </a:cxn>
              </a:cxnLst>
              <a:pathLst>
                <a:path w="8" h="11">
                  <a:moveTo>
                    <a:pt x="8" y="0"/>
                  </a:moveTo>
                  <a:cubicBezTo>
                    <a:pt x="6" y="4"/>
                    <a:pt x="4"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5" name="Freeform 1189"/>
            <p:cNvSpPr/>
            <p:nvPr/>
          </p:nvSpPr>
          <p:spPr>
            <a:xfrm>
              <a:off x="1360604" y="5928425"/>
              <a:ext cx="26668" cy="38097"/>
            </a:xfrm>
            <a:custGeom>
              <a:avLst/>
              <a:gdLst/>
              <a:ahLst/>
              <a:cxnLst>
                <a:cxn ang="0">
                  <a:pos x="2147483646" y="0"/>
                </a:cxn>
                <a:cxn ang="0">
                  <a:pos x="0" y="2147483646"/>
                </a:cxn>
              </a:cxnLst>
              <a:pathLst>
                <a:path w="9" h="14">
                  <a:moveTo>
                    <a:pt x="9" y="0"/>
                  </a:moveTo>
                  <a:cubicBezTo>
                    <a:pt x="7" y="6"/>
                    <a:pt x="5" y="12"/>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6" name="Freeform 1190"/>
            <p:cNvSpPr/>
            <p:nvPr/>
          </p:nvSpPr>
          <p:spPr>
            <a:xfrm>
              <a:off x="1185358" y="5831278"/>
              <a:ext cx="34287" cy="57146"/>
            </a:xfrm>
            <a:custGeom>
              <a:avLst/>
              <a:gdLst/>
              <a:ahLst/>
              <a:cxnLst>
                <a:cxn ang="0">
                  <a:pos x="2147483646" y="0"/>
                </a:cxn>
                <a:cxn ang="0">
                  <a:pos x="0" y="2147483646"/>
                </a:cxn>
              </a:cxnLst>
              <a:pathLst>
                <a:path w="12" h="21">
                  <a:moveTo>
                    <a:pt x="12" y="0"/>
                  </a:moveTo>
                  <a:cubicBezTo>
                    <a:pt x="12" y="9"/>
                    <a:pt x="12" y="21"/>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7" name="Freeform 1191"/>
            <p:cNvSpPr/>
            <p:nvPr/>
          </p:nvSpPr>
          <p:spPr>
            <a:xfrm>
              <a:off x="1065352" y="5819849"/>
              <a:ext cx="36192" cy="36192"/>
            </a:xfrm>
            <a:custGeom>
              <a:avLst/>
              <a:gdLst/>
              <a:ahLst/>
              <a:cxnLst>
                <a:cxn ang="0">
                  <a:pos x="2147483646" y="0"/>
                </a:cxn>
                <a:cxn ang="0">
                  <a:pos x="0" y="2147483646"/>
                </a:cxn>
              </a:cxnLst>
              <a:pathLst>
                <a:path w="13" h="13">
                  <a:moveTo>
                    <a:pt x="13" y="0"/>
                  </a:moveTo>
                  <a:cubicBezTo>
                    <a:pt x="11" y="6"/>
                    <a:pt x="4"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8" name="Freeform 1192"/>
            <p:cNvSpPr/>
            <p:nvPr/>
          </p:nvSpPr>
          <p:spPr>
            <a:xfrm>
              <a:off x="1006301" y="5833183"/>
              <a:ext cx="15239" cy="43812"/>
            </a:xfrm>
            <a:custGeom>
              <a:avLst/>
              <a:gdLst/>
              <a:ahLst/>
              <a:cxnLst>
                <a:cxn ang="0">
                  <a:pos x="2147483646" y="0"/>
                </a:cxn>
                <a:cxn ang="0">
                  <a:pos x="0" y="2147483646"/>
                </a:cxn>
              </a:cxnLst>
              <a:pathLst>
                <a:path w="5" h="16">
                  <a:moveTo>
                    <a:pt x="5" y="0"/>
                  </a:moveTo>
                  <a:cubicBezTo>
                    <a:pt x="3" y="5"/>
                    <a:pt x="1"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79" name="Freeform 1193"/>
            <p:cNvSpPr/>
            <p:nvPr/>
          </p:nvSpPr>
          <p:spPr>
            <a:xfrm>
              <a:off x="907249" y="5816039"/>
              <a:ext cx="20953" cy="40002"/>
            </a:xfrm>
            <a:custGeom>
              <a:avLst/>
              <a:gdLst/>
              <a:ahLst/>
              <a:cxnLst>
                <a:cxn ang="0">
                  <a:pos x="2147483646" y="0"/>
                </a:cxn>
                <a:cxn ang="0">
                  <a:pos x="0" y="2147483646"/>
                </a:cxn>
              </a:cxnLst>
              <a:pathLst>
                <a:path w="8" h="14">
                  <a:moveTo>
                    <a:pt x="8" y="0"/>
                  </a:moveTo>
                  <a:cubicBezTo>
                    <a:pt x="8" y="6"/>
                    <a:pt x="8" y="14"/>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0" name="Freeform 1194"/>
            <p:cNvSpPr/>
            <p:nvPr/>
          </p:nvSpPr>
          <p:spPr>
            <a:xfrm>
              <a:off x="794862" y="5793181"/>
              <a:ext cx="0" cy="57146"/>
            </a:xfrm>
            <a:custGeom>
              <a:avLst/>
              <a:gdLst/>
              <a:ahLst/>
              <a:cxnLst>
                <a:cxn ang="0">
                  <a:pos x="0" y="0"/>
                </a:cxn>
                <a:cxn ang="0">
                  <a:pos x="0" y="2147483646"/>
                </a:cxn>
              </a:cxnLst>
              <a:pathLst>
                <a:path w="1" h="20">
                  <a:moveTo>
                    <a:pt x="0" y="0"/>
                  </a:moveTo>
                  <a:cubicBezTo>
                    <a:pt x="0" y="7"/>
                    <a:pt x="0"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1" name="Freeform 1195"/>
            <p:cNvSpPr/>
            <p:nvPr/>
          </p:nvSpPr>
          <p:spPr>
            <a:xfrm>
              <a:off x="632949" y="5793181"/>
              <a:ext cx="13334" cy="38097"/>
            </a:xfrm>
            <a:custGeom>
              <a:avLst/>
              <a:gdLst/>
              <a:ahLst/>
              <a:cxnLst>
                <a:cxn ang="0">
                  <a:pos x="2147483646" y="0"/>
                </a:cxn>
                <a:cxn ang="0">
                  <a:pos x="0" y="2147483646"/>
                </a:cxn>
              </a:cxnLst>
              <a:pathLst>
                <a:path w="5" h="13">
                  <a:moveTo>
                    <a:pt x="3" y="0"/>
                  </a:moveTo>
                  <a:cubicBezTo>
                    <a:pt x="5" y="5"/>
                    <a:pt x="5"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2" name="Freeform 1196"/>
            <p:cNvSpPr/>
            <p:nvPr/>
          </p:nvSpPr>
          <p:spPr>
            <a:xfrm>
              <a:off x="530087" y="5785561"/>
              <a:ext cx="11429" cy="36192"/>
            </a:xfrm>
            <a:custGeom>
              <a:avLst/>
              <a:gdLst/>
              <a:ahLst/>
              <a:cxnLst>
                <a:cxn ang="0">
                  <a:pos x="2147483646" y="0"/>
                </a:cxn>
                <a:cxn ang="0">
                  <a:pos x="0" y="2147483646"/>
                </a:cxn>
              </a:cxnLst>
              <a:pathLst>
                <a:path w="4" h="13">
                  <a:moveTo>
                    <a:pt x="4" y="0"/>
                  </a:moveTo>
                  <a:cubicBezTo>
                    <a:pt x="2"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3" name="Freeform 1197"/>
            <p:cNvSpPr/>
            <p:nvPr/>
          </p:nvSpPr>
          <p:spPr>
            <a:xfrm>
              <a:off x="429129" y="5760798"/>
              <a:ext cx="17144" cy="32383"/>
            </a:xfrm>
            <a:custGeom>
              <a:avLst/>
              <a:gdLst/>
              <a:ahLst/>
              <a:cxnLst>
                <a:cxn ang="0">
                  <a:pos x="2147483646" y="0"/>
                </a:cxn>
                <a:cxn ang="0">
                  <a:pos x="0" y="2147483646"/>
                </a:cxn>
              </a:cxnLst>
              <a:pathLst>
                <a:path w="6" h="12">
                  <a:moveTo>
                    <a:pt x="6"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4" name="Freeform 1198"/>
            <p:cNvSpPr/>
            <p:nvPr/>
          </p:nvSpPr>
          <p:spPr>
            <a:xfrm>
              <a:off x="2471136" y="6337970"/>
              <a:ext cx="9524" cy="40002"/>
            </a:xfrm>
            <a:custGeom>
              <a:avLst/>
              <a:gdLst/>
              <a:ahLst/>
              <a:cxnLst>
                <a:cxn ang="0">
                  <a:pos x="0" y="0"/>
                </a:cxn>
                <a:cxn ang="0">
                  <a:pos x="2147483646" y="2147483646"/>
                </a:cxn>
              </a:cxnLst>
              <a:pathLst>
                <a:path w="3" h="14">
                  <a:moveTo>
                    <a:pt x="0" y="0"/>
                  </a:moveTo>
                  <a:cubicBezTo>
                    <a:pt x="2" y="4"/>
                    <a:pt x="3" y="9"/>
                    <a:pt x="2"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5" name="Freeform 1199"/>
            <p:cNvSpPr/>
            <p:nvPr/>
          </p:nvSpPr>
          <p:spPr>
            <a:xfrm>
              <a:off x="2375893" y="6330350"/>
              <a:ext cx="0" cy="32383"/>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6" name="Freeform 1200"/>
            <p:cNvSpPr/>
            <p:nvPr/>
          </p:nvSpPr>
          <p:spPr>
            <a:xfrm>
              <a:off x="2273031" y="6336065"/>
              <a:ext cx="0" cy="26668"/>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7" name="Freeform 1201"/>
            <p:cNvSpPr/>
            <p:nvPr/>
          </p:nvSpPr>
          <p:spPr>
            <a:xfrm>
              <a:off x="2147310" y="6326541"/>
              <a:ext cx="5715" cy="36192"/>
            </a:xfrm>
            <a:custGeom>
              <a:avLst/>
              <a:gdLst/>
              <a:ahLst/>
              <a:cxnLst>
                <a:cxn ang="0">
                  <a:pos x="0" y="0"/>
                </a:cxn>
                <a:cxn ang="0">
                  <a:pos x="2147483646" y="2147483646"/>
                </a:cxn>
              </a:cxnLst>
              <a:pathLst>
                <a:path w="2" h="13">
                  <a:moveTo>
                    <a:pt x="0" y="0"/>
                  </a:moveTo>
                  <a:cubicBezTo>
                    <a:pt x="0" y="5"/>
                    <a:pt x="0"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8" name="Freeform 1202"/>
            <p:cNvSpPr/>
            <p:nvPr/>
          </p:nvSpPr>
          <p:spPr>
            <a:xfrm>
              <a:off x="2063497" y="6330350"/>
              <a:ext cx="28573" cy="55241"/>
            </a:xfrm>
            <a:custGeom>
              <a:avLst/>
              <a:gdLst/>
              <a:ahLst/>
              <a:cxnLst>
                <a:cxn ang="0">
                  <a:pos x="0" y="0"/>
                </a:cxn>
                <a:cxn ang="0">
                  <a:pos x="2147483646" y="2147483646"/>
                </a:cxn>
              </a:cxnLst>
              <a:pathLst>
                <a:path w="10" h="20">
                  <a:moveTo>
                    <a:pt x="0" y="0"/>
                  </a:moveTo>
                  <a:cubicBezTo>
                    <a:pt x="0" y="8"/>
                    <a:pt x="5" y="15"/>
                    <a:pt x="1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89" name="Freeform 1203"/>
            <p:cNvSpPr/>
            <p:nvPr/>
          </p:nvSpPr>
          <p:spPr>
            <a:xfrm>
              <a:off x="2499709" y="6482739"/>
              <a:ext cx="36192" cy="34287"/>
            </a:xfrm>
            <a:custGeom>
              <a:avLst/>
              <a:gdLst/>
              <a:ahLst/>
              <a:cxnLst>
                <a:cxn ang="0">
                  <a:pos x="2147483646" y="0"/>
                </a:cxn>
                <a:cxn ang="0">
                  <a:pos x="0" y="2147483646"/>
                </a:cxn>
              </a:cxnLst>
              <a:pathLst>
                <a:path w="13" h="12">
                  <a:moveTo>
                    <a:pt x="13" y="0"/>
                  </a:moveTo>
                  <a:cubicBezTo>
                    <a:pt x="7" y="2"/>
                    <a:pt x="6"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0" name="Freeform 1204"/>
            <p:cNvSpPr/>
            <p:nvPr/>
          </p:nvSpPr>
          <p:spPr>
            <a:xfrm>
              <a:off x="2406371" y="6467500"/>
              <a:ext cx="17144" cy="38097"/>
            </a:xfrm>
            <a:custGeom>
              <a:avLst/>
              <a:gdLst/>
              <a:ahLst/>
              <a:cxnLst>
                <a:cxn ang="0">
                  <a:pos x="2147483646" y="0"/>
                </a:cxn>
                <a:cxn ang="0">
                  <a:pos x="0" y="2147483646"/>
                </a:cxn>
              </a:cxnLst>
              <a:pathLst>
                <a:path w="6" h="14">
                  <a:moveTo>
                    <a:pt x="6" y="0"/>
                  </a:moveTo>
                  <a:cubicBezTo>
                    <a:pt x="4" y="5"/>
                    <a:pt x="3"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1" name="Freeform 1205"/>
            <p:cNvSpPr/>
            <p:nvPr/>
          </p:nvSpPr>
          <p:spPr>
            <a:xfrm>
              <a:off x="2307318" y="6475119"/>
              <a:ext cx="1905" cy="47621"/>
            </a:xfrm>
            <a:custGeom>
              <a:avLst/>
              <a:gdLst/>
              <a:ahLst/>
              <a:cxnLst>
                <a:cxn ang="0">
                  <a:pos x="2147483646" y="0"/>
                </a:cxn>
                <a:cxn ang="0">
                  <a:pos x="0" y="2147483646"/>
                </a:cxn>
              </a:cxnLst>
              <a:pathLst>
                <a:path w="1" h="17">
                  <a:moveTo>
                    <a:pt x="1" y="0"/>
                  </a:moveTo>
                  <a:cubicBezTo>
                    <a:pt x="1" y="5"/>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2" name="Freeform 1206"/>
            <p:cNvSpPr/>
            <p:nvPr/>
          </p:nvSpPr>
          <p:spPr>
            <a:xfrm>
              <a:off x="2204456" y="6463690"/>
              <a:ext cx="7619" cy="47621"/>
            </a:xfrm>
            <a:custGeom>
              <a:avLst/>
              <a:gdLst/>
              <a:ahLst/>
              <a:cxnLst>
                <a:cxn ang="0">
                  <a:pos x="0" y="0"/>
                </a:cxn>
                <a:cxn ang="0">
                  <a:pos x="2147483646" y="2147483646"/>
                </a:cxn>
              </a:cxnLst>
              <a:pathLst>
                <a:path w="3" h="17">
                  <a:moveTo>
                    <a:pt x="0" y="0"/>
                  </a:moveTo>
                  <a:cubicBezTo>
                    <a:pt x="0" y="6"/>
                    <a:pt x="3" y="11"/>
                    <a:pt x="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3" name="Freeform 1207"/>
            <p:cNvSpPr/>
            <p:nvPr/>
          </p:nvSpPr>
          <p:spPr>
            <a:xfrm>
              <a:off x="2133976" y="6469405"/>
              <a:ext cx="19049" cy="36192"/>
            </a:xfrm>
            <a:custGeom>
              <a:avLst/>
              <a:gdLst/>
              <a:ahLst/>
              <a:cxnLst>
                <a:cxn ang="0">
                  <a:pos x="0" y="0"/>
                </a:cxn>
                <a:cxn ang="0">
                  <a:pos x="2147483646" y="2147483646"/>
                </a:cxn>
              </a:cxnLst>
              <a:pathLst>
                <a:path w="7" h="13">
                  <a:moveTo>
                    <a:pt x="0" y="0"/>
                  </a:moveTo>
                  <a:cubicBezTo>
                    <a:pt x="1" y="5"/>
                    <a:pt x="3" y="10"/>
                    <a:pt x="7"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4" name="Freeform 1208"/>
            <p:cNvSpPr/>
            <p:nvPr/>
          </p:nvSpPr>
          <p:spPr>
            <a:xfrm>
              <a:off x="2343511" y="6600840"/>
              <a:ext cx="7619" cy="17144"/>
            </a:xfrm>
            <a:custGeom>
              <a:avLst/>
              <a:gdLst/>
              <a:ahLst/>
              <a:cxnLst>
                <a:cxn ang="0">
                  <a:pos x="2147483646" y="0"/>
                </a:cxn>
                <a:cxn ang="0">
                  <a:pos x="0" y="2147483646"/>
                </a:cxn>
              </a:cxnLst>
              <a:pathLst>
                <a:path w="3" h="6">
                  <a:moveTo>
                    <a:pt x="3" y="0"/>
                  </a:moveTo>
                  <a:cubicBezTo>
                    <a:pt x="3" y="3"/>
                    <a:pt x="3"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5" name="Freeform 1209"/>
            <p:cNvSpPr/>
            <p:nvPr/>
          </p:nvSpPr>
          <p:spPr>
            <a:xfrm>
              <a:off x="1930157" y="6278919"/>
              <a:ext cx="34287" cy="45717"/>
            </a:xfrm>
            <a:custGeom>
              <a:avLst/>
              <a:gdLst/>
              <a:ahLst/>
              <a:cxnLst>
                <a:cxn ang="0">
                  <a:pos x="2147483646" y="0"/>
                </a:cxn>
                <a:cxn ang="0">
                  <a:pos x="0" y="2147483646"/>
                </a:cxn>
              </a:cxnLst>
              <a:pathLst>
                <a:path w="12" h="16">
                  <a:moveTo>
                    <a:pt x="12" y="0"/>
                  </a:moveTo>
                  <a:cubicBezTo>
                    <a:pt x="9" y="6"/>
                    <a:pt x="6" y="14"/>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6" name="Freeform 1211"/>
            <p:cNvSpPr/>
            <p:nvPr/>
          </p:nvSpPr>
          <p:spPr>
            <a:xfrm>
              <a:off x="1863486" y="6275109"/>
              <a:ext cx="22858" cy="15239"/>
            </a:xfrm>
            <a:custGeom>
              <a:avLst/>
              <a:gdLst/>
              <a:ahLst/>
              <a:cxnLst>
                <a:cxn ang="0">
                  <a:pos x="2147483646" y="0"/>
                </a:cxn>
                <a:cxn ang="0">
                  <a:pos x="0" y="2147483646"/>
                </a:cxn>
              </a:cxnLst>
              <a:pathLst>
                <a:path w="8" h="6">
                  <a:moveTo>
                    <a:pt x="8" y="0"/>
                  </a:moveTo>
                  <a:cubicBezTo>
                    <a:pt x="6" y="3"/>
                    <a:pt x="4"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7" name="Freeform 1212"/>
            <p:cNvSpPr/>
            <p:nvPr/>
          </p:nvSpPr>
          <p:spPr>
            <a:xfrm>
              <a:off x="1762529" y="6221773"/>
              <a:ext cx="15239" cy="53336"/>
            </a:xfrm>
            <a:custGeom>
              <a:avLst/>
              <a:gdLst/>
              <a:ahLst/>
              <a:cxnLst>
                <a:cxn ang="0">
                  <a:pos x="2147483646" y="0"/>
                </a:cxn>
                <a:cxn ang="0">
                  <a:pos x="0" y="2147483646"/>
                </a:cxn>
              </a:cxnLst>
              <a:pathLst>
                <a:path w="5" h="19">
                  <a:moveTo>
                    <a:pt x="5" y="0"/>
                  </a:moveTo>
                  <a:cubicBezTo>
                    <a:pt x="2" y="6"/>
                    <a:pt x="1" y="12"/>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8" name="Freeform 1213"/>
            <p:cNvSpPr/>
            <p:nvPr/>
          </p:nvSpPr>
          <p:spPr>
            <a:xfrm>
              <a:off x="1659667" y="6221773"/>
              <a:ext cx="0" cy="47621"/>
            </a:xfrm>
            <a:custGeom>
              <a:avLst/>
              <a:gdLst/>
              <a:ahLst/>
              <a:cxnLst>
                <a:cxn ang="0">
                  <a:pos x="0" y="0"/>
                </a:cxn>
                <a:cxn ang="0">
                  <a:pos x="0" y="2147483646"/>
                </a:cxn>
              </a:cxnLst>
              <a:pathLst>
                <a:path w="1" h="17">
                  <a:moveTo>
                    <a:pt x="0" y="0"/>
                  </a:moveTo>
                  <a:cubicBezTo>
                    <a:pt x="0" y="6"/>
                    <a:pt x="0"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399" name="Freeform 1214"/>
            <p:cNvSpPr/>
            <p:nvPr/>
          </p:nvSpPr>
          <p:spPr>
            <a:xfrm>
              <a:off x="1606331" y="6277014"/>
              <a:ext cx="5715" cy="24763"/>
            </a:xfrm>
            <a:custGeom>
              <a:avLst/>
              <a:gdLst/>
              <a:ahLst/>
              <a:cxnLst>
                <a:cxn ang="0">
                  <a:pos x="2147483646" y="0"/>
                </a:cxn>
                <a:cxn ang="0">
                  <a:pos x="2147483646" y="2147483646"/>
                </a:cxn>
              </a:cxnLst>
              <a:pathLst>
                <a:path w="2" h="9">
                  <a:moveTo>
                    <a:pt x="1" y="0"/>
                  </a:moveTo>
                  <a:cubicBezTo>
                    <a:pt x="0" y="3"/>
                    <a:pt x="1" y="6"/>
                    <a:pt x="2"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0" name="Freeform 1215"/>
            <p:cNvSpPr/>
            <p:nvPr/>
          </p:nvSpPr>
          <p:spPr>
            <a:xfrm>
              <a:off x="1895869" y="6433212"/>
              <a:ext cx="26668" cy="47621"/>
            </a:xfrm>
            <a:custGeom>
              <a:avLst/>
              <a:gdLst/>
              <a:ahLst/>
              <a:cxnLst>
                <a:cxn ang="0">
                  <a:pos x="2147483646" y="0"/>
                </a:cxn>
                <a:cxn ang="0">
                  <a:pos x="0" y="2147483646"/>
                </a:cxn>
              </a:cxnLst>
              <a:pathLst>
                <a:path w="9" h="17">
                  <a:moveTo>
                    <a:pt x="7" y="0"/>
                  </a:moveTo>
                  <a:cubicBezTo>
                    <a:pt x="9" y="6"/>
                    <a:pt x="5"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1" name="Freeform 1216"/>
            <p:cNvSpPr/>
            <p:nvPr/>
          </p:nvSpPr>
          <p:spPr>
            <a:xfrm>
              <a:off x="1793007" y="6427498"/>
              <a:ext cx="11429" cy="36192"/>
            </a:xfrm>
            <a:custGeom>
              <a:avLst/>
              <a:gdLst/>
              <a:ahLst/>
              <a:cxnLst>
                <a:cxn ang="0">
                  <a:pos x="2147483646" y="0"/>
                </a:cxn>
                <a:cxn ang="0">
                  <a:pos x="0" y="2147483646"/>
                </a:cxn>
              </a:cxnLst>
              <a:pathLst>
                <a:path w="4" h="13">
                  <a:moveTo>
                    <a:pt x="4" y="0"/>
                  </a:moveTo>
                  <a:cubicBezTo>
                    <a:pt x="3" y="3"/>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2" name="Freeform 1217"/>
            <p:cNvSpPr/>
            <p:nvPr/>
          </p:nvSpPr>
          <p:spPr>
            <a:xfrm>
              <a:off x="1693954" y="6398925"/>
              <a:ext cx="7619" cy="38097"/>
            </a:xfrm>
            <a:custGeom>
              <a:avLst/>
              <a:gdLst/>
              <a:ahLst/>
              <a:cxnLst>
                <a:cxn ang="0">
                  <a:pos x="2147483646" y="0"/>
                </a:cxn>
                <a:cxn ang="0">
                  <a:pos x="0" y="2147483646"/>
                </a:cxn>
              </a:cxnLst>
              <a:pathLst>
                <a:path w="3" h="13">
                  <a:moveTo>
                    <a:pt x="2" y="0"/>
                  </a:moveTo>
                  <a:cubicBezTo>
                    <a:pt x="3" y="5"/>
                    <a:pt x="2"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3" name="Freeform 1218"/>
            <p:cNvSpPr/>
            <p:nvPr/>
          </p:nvSpPr>
          <p:spPr>
            <a:xfrm>
              <a:off x="1648237" y="6421783"/>
              <a:ext cx="0" cy="24763"/>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4" name="Freeform 1219"/>
            <p:cNvSpPr/>
            <p:nvPr/>
          </p:nvSpPr>
          <p:spPr>
            <a:xfrm>
              <a:off x="1838723" y="6589411"/>
              <a:ext cx="17144" cy="34287"/>
            </a:xfrm>
            <a:custGeom>
              <a:avLst/>
              <a:gdLst/>
              <a:ahLst/>
              <a:cxnLst>
                <a:cxn ang="0">
                  <a:pos x="2147483646" y="0"/>
                </a:cxn>
                <a:cxn ang="0">
                  <a:pos x="0" y="2147483646"/>
                </a:cxn>
              </a:cxnLst>
              <a:pathLst>
                <a:path w="6" h="12">
                  <a:moveTo>
                    <a:pt x="5"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5" name="Freeform 1220"/>
            <p:cNvSpPr/>
            <p:nvPr/>
          </p:nvSpPr>
          <p:spPr>
            <a:xfrm>
              <a:off x="1773958" y="6583696"/>
              <a:ext cx="3810" cy="13334"/>
            </a:xfrm>
            <a:custGeom>
              <a:avLst/>
              <a:gdLst/>
              <a:ahLst/>
              <a:cxnLst>
                <a:cxn ang="0">
                  <a:pos x="2147483646" y="0"/>
                </a:cxn>
                <a:cxn ang="0">
                  <a:pos x="0" y="2147483646"/>
                </a:cxn>
              </a:cxnLst>
              <a:pathLst>
                <a:path w="1" h="5">
                  <a:moveTo>
                    <a:pt x="1" y="0"/>
                  </a:moveTo>
                  <a:cubicBezTo>
                    <a:pt x="1" y="2"/>
                    <a:pt x="0"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6" name="Freeform 1221"/>
            <p:cNvSpPr/>
            <p:nvPr/>
          </p:nvSpPr>
          <p:spPr>
            <a:xfrm>
              <a:off x="1516802" y="6206534"/>
              <a:ext cx="11429" cy="47621"/>
            </a:xfrm>
            <a:custGeom>
              <a:avLst/>
              <a:gdLst/>
              <a:ahLst/>
              <a:cxnLst>
                <a:cxn ang="0">
                  <a:pos x="2147483646" y="0"/>
                </a:cxn>
                <a:cxn ang="0">
                  <a:pos x="0" y="2147483646"/>
                </a:cxn>
              </a:cxnLst>
              <a:pathLst>
                <a:path w="4" h="17">
                  <a:moveTo>
                    <a:pt x="4" y="0"/>
                  </a:moveTo>
                  <a:cubicBezTo>
                    <a:pt x="2" y="6"/>
                    <a:pt x="4"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7" name="Freeform 1222"/>
            <p:cNvSpPr/>
            <p:nvPr/>
          </p:nvSpPr>
          <p:spPr>
            <a:xfrm>
              <a:off x="1431084" y="6158913"/>
              <a:ext cx="24763" cy="36192"/>
            </a:xfrm>
            <a:custGeom>
              <a:avLst/>
              <a:gdLst/>
              <a:ahLst/>
              <a:cxnLst>
                <a:cxn ang="0">
                  <a:pos x="2147483646" y="0"/>
                </a:cxn>
                <a:cxn ang="0">
                  <a:pos x="0" y="2147483646"/>
                </a:cxn>
              </a:cxnLst>
              <a:pathLst>
                <a:path w="9" h="13">
                  <a:moveTo>
                    <a:pt x="9" y="0"/>
                  </a:moveTo>
                  <a:cubicBezTo>
                    <a:pt x="6" y="4"/>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8" name="Freeform 1223"/>
            <p:cNvSpPr/>
            <p:nvPr/>
          </p:nvSpPr>
          <p:spPr>
            <a:xfrm>
              <a:off x="1316792" y="6137960"/>
              <a:ext cx="22858" cy="43812"/>
            </a:xfrm>
            <a:custGeom>
              <a:avLst/>
              <a:gdLst/>
              <a:ahLst/>
              <a:cxnLst>
                <a:cxn ang="0">
                  <a:pos x="2147483646" y="0"/>
                </a:cxn>
                <a:cxn ang="0">
                  <a:pos x="0" y="2147483646"/>
                </a:cxn>
              </a:cxnLst>
              <a:pathLst>
                <a:path w="8" h="16">
                  <a:moveTo>
                    <a:pt x="8" y="0"/>
                  </a:moveTo>
                  <a:cubicBezTo>
                    <a:pt x="6" y="6"/>
                    <a:pt x="3"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09" name="Freeform 1224"/>
            <p:cNvSpPr/>
            <p:nvPr/>
          </p:nvSpPr>
          <p:spPr>
            <a:xfrm>
              <a:off x="1173928" y="6137960"/>
              <a:ext cx="34287" cy="32383"/>
            </a:xfrm>
            <a:custGeom>
              <a:avLst/>
              <a:gdLst/>
              <a:ahLst/>
              <a:cxnLst>
                <a:cxn ang="0">
                  <a:pos x="2147483646" y="0"/>
                </a:cxn>
                <a:cxn ang="0">
                  <a:pos x="0" y="2147483646"/>
                </a:cxn>
              </a:cxnLst>
              <a:pathLst>
                <a:path w="12" h="12">
                  <a:moveTo>
                    <a:pt x="12" y="0"/>
                  </a:moveTo>
                  <a:cubicBezTo>
                    <a:pt x="9" y="5"/>
                    <a:pt x="5" y="10"/>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0" name="Freeform 1225"/>
            <p:cNvSpPr/>
            <p:nvPr/>
          </p:nvSpPr>
          <p:spPr>
            <a:xfrm>
              <a:off x="1069161" y="6065575"/>
              <a:ext cx="15239" cy="43812"/>
            </a:xfrm>
            <a:custGeom>
              <a:avLst/>
              <a:gdLst/>
              <a:ahLst/>
              <a:cxnLst>
                <a:cxn ang="0">
                  <a:pos x="2147483646" y="0"/>
                </a:cxn>
                <a:cxn ang="0">
                  <a:pos x="0" y="2147483646"/>
                </a:cxn>
              </a:cxnLst>
              <a:pathLst>
                <a:path w="6" h="16">
                  <a:moveTo>
                    <a:pt x="6" y="0"/>
                  </a:moveTo>
                  <a:cubicBezTo>
                    <a:pt x="6" y="6"/>
                    <a:pt x="4"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1" name="Freeform 1226"/>
            <p:cNvSpPr/>
            <p:nvPr/>
          </p:nvSpPr>
          <p:spPr>
            <a:xfrm>
              <a:off x="975823" y="6054146"/>
              <a:ext cx="15239" cy="36192"/>
            </a:xfrm>
            <a:custGeom>
              <a:avLst/>
              <a:gdLst/>
              <a:ahLst/>
              <a:cxnLst>
                <a:cxn ang="0">
                  <a:pos x="2147483646" y="0"/>
                </a:cxn>
                <a:cxn ang="0">
                  <a:pos x="0" y="2147483646"/>
                </a:cxn>
              </a:cxnLst>
              <a:pathLst>
                <a:path w="5" h="13">
                  <a:moveTo>
                    <a:pt x="4" y="0"/>
                  </a:moveTo>
                  <a:cubicBezTo>
                    <a:pt x="5" y="5"/>
                    <a:pt x="3"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2" name="Freeform 1227"/>
            <p:cNvSpPr/>
            <p:nvPr/>
          </p:nvSpPr>
          <p:spPr>
            <a:xfrm>
              <a:off x="808196" y="5997000"/>
              <a:ext cx="36192" cy="47621"/>
            </a:xfrm>
            <a:custGeom>
              <a:avLst/>
              <a:gdLst/>
              <a:ahLst/>
              <a:cxnLst>
                <a:cxn ang="0">
                  <a:pos x="2147483646" y="0"/>
                </a:cxn>
                <a:cxn ang="0">
                  <a:pos x="0" y="2147483646"/>
                </a:cxn>
              </a:cxnLst>
              <a:pathLst>
                <a:path w="13" h="17">
                  <a:moveTo>
                    <a:pt x="12" y="0"/>
                  </a:moveTo>
                  <a:cubicBezTo>
                    <a:pt x="13" y="8"/>
                    <a:pt x="7" y="14"/>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3" name="Freeform 1228"/>
            <p:cNvSpPr/>
            <p:nvPr/>
          </p:nvSpPr>
          <p:spPr>
            <a:xfrm>
              <a:off x="705333" y="5997000"/>
              <a:ext cx="36192" cy="22858"/>
            </a:xfrm>
            <a:custGeom>
              <a:avLst/>
              <a:gdLst/>
              <a:ahLst/>
              <a:cxnLst>
                <a:cxn ang="0">
                  <a:pos x="2147483646" y="0"/>
                </a:cxn>
                <a:cxn ang="0">
                  <a:pos x="0" y="2147483646"/>
                </a:cxn>
              </a:cxnLst>
              <a:pathLst>
                <a:path w="13" h="8">
                  <a:moveTo>
                    <a:pt x="13" y="0"/>
                  </a:moveTo>
                  <a:cubicBezTo>
                    <a:pt x="11" y="6"/>
                    <a:pt x="6" y="8"/>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4" name="Freeform 1229"/>
            <p:cNvSpPr/>
            <p:nvPr/>
          </p:nvSpPr>
          <p:spPr>
            <a:xfrm>
              <a:off x="608186" y="5960808"/>
              <a:ext cx="60955" cy="36192"/>
            </a:xfrm>
            <a:custGeom>
              <a:avLst/>
              <a:gdLst/>
              <a:ahLst/>
              <a:cxnLst>
                <a:cxn ang="0">
                  <a:pos x="2147483646" y="0"/>
                </a:cxn>
                <a:cxn ang="0">
                  <a:pos x="0" y="2147483646"/>
                </a:cxn>
              </a:cxnLst>
              <a:pathLst>
                <a:path w="22" h="13">
                  <a:moveTo>
                    <a:pt x="22" y="0"/>
                  </a:moveTo>
                  <a:cubicBezTo>
                    <a:pt x="18" y="6"/>
                    <a:pt x="8" y="12"/>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5" name="Freeform 1230"/>
            <p:cNvSpPr/>
            <p:nvPr/>
          </p:nvSpPr>
          <p:spPr>
            <a:xfrm>
              <a:off x="501514" y="5936045"/>
              <a:ext cx="34287" cy="57146"/>
            </a:xfrm>
            <a:custGeom>
              <a:avLst/>
              <a:gdLst/>
              <a:ahLst/>
              <a:cxnLst>
                <a:cxn ang="0">
                  <a:pos x="2147483646" y="0"/>
                </a:cxn>
                <a:cxn ang="0">
                  <a:pos x="0" y="2147483646"/>
                </a:cxn>
              </a:cxnLst>
              <a:pathLst>
                <a:path w="12" h="20">
                  <a:moveTo>
                    <a:pt x="12" y="0"/>
                  </a:moveTo>
                  <a:cubicBezTo>
                    <a:pt x="10" y="8"/>
                    <a:pt x="6" y="14"/>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6" name="Freeform 1231"/>
            <p:cNvSpPr/>
            <p:nvPr/>
          </p:nvSpPr>
          <p:spPr>
            <a:xfrm>
              <a:off x="398651" y="5945569"/>
              <a:ext cx="24763" cy="38097"/>
            </a:xfrm>
            <a:custGeom>
              <a:avLst/>
              <a:gdLst/>
              <a:ahLst/>
              <a:cxnLst>
                <a:cxn ang="0">
                  <a:pos x="2147483646" y="0"/>
                </a:cxn>
                <a:cxn ang="0">
                  <a:pos x="0" y="2147483646"/>
                </a:cxn>
              </a:cxnLst>
              <a:pathLst>
                <a:path w="9" h="14">
                  <a:moveTo>
                    <a:pt x="9" y="0"/>
                  </a:moveTo>
                  <a:cubicBezTo>
                    <a:pt x="7" y="5"/>
                    <a:pt x="4"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7" name="Freeform 1232"/>
            <p:cNvSpPr/>
            <p:nvPr/>
          </p:nvSpPr>
          <p:spPr>
            <a:xfrm>
              <a:off x="324362" y="5924616"/>
              <a:ext cx="1905" cy="22858"/>
            </a:xfrm>
            <a:custGeom>
              <a:avLst/>
              <a:gdLst/>
              <a:ahLst/>
              <a:cxnLst>
                <a:cxn ang="0">
                  <a:pos x="2147483646" y="0"/>
                </a:cxn>
                <a:cxn ang="0">
                  <a:pos x="0" y="2147483646"/>
                </a:cxn>
              </a:cxnLst>
              <a:pathLst>
                <a:path w="1" h="8">
                  <a:moveTo>
                    <a:pt x="1" y="0"/>
                  </a:moveTo>
                  <a:cubicBezTo>
                    <a:pt x="1"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8" name="Freeform 1233"/>
            <p:cNvSpPr/>
            <p:nvPr/>
          </p:nvSpPr>
          <p:spPr>
            <a:xfrm>
              <a:off x="204356" y="5897948"/>
              <a:ext cx="30478" cy="49526"/>
            </a:xfrm>
            <a:custGeom>
              <a:avLst/>
              <a:gdLst/>
              <a:ahLst/>
              <a:cxnLst>
                <a:cxn ang="0">
                  <a:pos x="2147483646" y="0"/>
                </a:cxn>
                <a:cxn ang="0">
                  <a:pos x="2147483646" y="2147483646"/>
                </a:cxn>
              </a:cxnLst>
              <a:pathLst>
                <a:path w="11" h="18">
                  <a:moveTo>
                    <a:pt x="11" y="0"/>
                  </a:moveTo>
                  <a:cubicBezTo>
                    <a:pt x="6" y="4"/>
                    <a:pt x="0" y="12"/>
                    <a:pt x="6"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19" name="Freeform 1234"/>
            <p:cNvSpPr/>
            <p:nvPr/>
          </p:nvSpPr>
          <p:spPr>
            <a:xfrm>
              <a:off x="1503468" y="6362733"/>
              <a:ext cx="1905" cy="45717"/>
            </a:xfrm>
            <a:custGeom>
              <a:avLst/>
              <a:gdLst/>
              <a:ahLst/>
              <a:cxnLst>
                <a:cxn ang="0">
                  <a:pos x="0" y="0"/>
                </a:cxn>
                <a:cxn ang="0">
                  <a:pos x="2147483646" y="2147483646"/>
                </a:cxn>
              </a:cxnLst>
              <a:pathLst>
                <a:path w="1" h="16">
                  <a:moveTo>
                    <a:pt x="0" y="0"/>
                  </a:moveTo>
                  <a:cubicBezTo>
                    <a:pt x="1" y="5"/>
                    <a:pt x="1" y="11"/>
                    <a:pt x="1"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0" name="Freeform 1235"/>
            <p:cNvSpPr/>
            <p:nvPr/>
          </p:nvSpPr>
          <p:spPr>
            <a:xfrm>
              <a:off x="1412035" y="6362733"/>
              <a:ext cx="5715" cy="53336"/>
            </a:xfrm>
            <a:custGeom>
              <a:avLst/>
              <a:gdLst/>
              <a:ahLst/>
              <a:cxnLst>
                <a:cxn ang="0">
                  <a:pos x="2147483646" y="0"/>
                </a:cxn>
                <a:cxn ang="0">
                  <a:pos x="0" y="2147483646"/>
                </a:cxn>
              </a:cxnLst>
              <a:pathLst>
                <a:path w="2" h="19">
                  <a:moveTo>
                    <a:pt x="1" y="0"/>
                  </a:moveTo>
                  <a:cubicBezTo>
                    <a:pt x="1" y="6"/>
                    <a:pt x="2" y="13"/>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1" name="Freeform 1236"/>
            <p:cNvSpPr/>
            <p:nvPr/>
          </p:nvSpPr>
          <p:spPr>
            <a:xfrm>
              <a:off x="1305363" y="6357018"/>
              <a:ext cx="11429" cy="47621"/>
            </a:xfrm>
            <a:custGeom>
              <a:avLst/>
              <a:gdLst/>
              <a:ahLst/>
              <a:cxnLst>
                <a:cxn ang="0">
                  <a:pos x="2147483646" y="0"/>
                </a:cxn>
                <a:cxn ang="0">
                  <a:pos x="0" y="2147483646"/>
                </a:cxn>
              </a:cxnLst>
              <a:pathLst>
                <a:path w="4" h="17">
                  <a:moveTo>
                    <a:pt x="4" y="0"/>
                  </a:moveTo>
                  <a:cubicBezTo>
                    <a:pt x="3" y="5"/>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2" name="Freeform 1237"/>
            <p:cNvSpPr/>
            <p:nvPr/>
          </p:nvSpPr>
          <p:spPr>
            <a:xfrm>
              <a:off x="1160594" y="6301777"/>
              <a:ext cx="28573" cy="36192"/>
            </a:xfrm>
            <a:custGeom>
              <a:avLst/>
              <a:gdLst/>
              <a:ahLst/>
              <a:cxnLst>
                <a:cxn ang="0">
                  <a:pos x="2147483646" y="0"/>
                </a:cxn>
                <a:cxn ang="0">
                  <a:pos x="0" y="2147483646"/>
                </a:cxn>
              </a:cxnLst>
              <a:pathLst>
                <a:path w="10" h="13">
                  <a:moveTo>
                    <a:pt x="10" y="0"/>
                  </a:moveTo>
                  <a:cubicBezTo>
                    <a:pt x="9" y="6"/>
                    <a:pt x="5"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3" name="Freeform 1238"/>
            <p:cNvSpPr/>
            <p:nvPr/>
          </p:nvSpPr>
          <p:spPr>
            <a:xfrm>
              <a:off x="1012015" y="6257966"/>
              <a:ext cx="47621" cy="41907"/>
            </a:xfrm>
            <a:custGeom>
              <a:avLst/>
              <a:gdLst/>
              <a:ahLst/>
              <a:cxnLst>
                <a:cxn ang="0">
                  <a:pos x="2147483646" y="0"/>
                </a:cxn>
                <a:cxn ang="0">
                  <a:pos x="0" y="2147483646"/>
                </a:cxn>
              </a:cxnLst>
              <a:pathLst>
                <a:path w="17" h="15">
                  <a:moveTo>
                    <a:pt x="17" y="0"/>
                  </a:moveTo>
                  <a:cubicBezTo>
                    <a:pt x="14" y="7"/>
                    <a:pt x="7"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4" name="Freeform 1239"/>
            <p:cNvSpPr/>
            <p:nvPr/>
          </p:nvSpPr>
          <p:spPr>
            <a:xfrm>
              <a:off x="871056" y="6217964"/>
              <a:ext cx="66670" cy="40002"/>
            </a:xfrm>
            <a:custGeom>
              <a:avLst/>
              <a:gdLst/>
              <a:ahLst/>
              <a:cxnLst>
                <a:cxn ang="0">
                  <a:pos x="2147483646" y="0"/>
                </a:cxn>
                <a:cxn ang="0">
                  <a:pos x="0" y="2147483646"/>
                </a:cxn>
              </a:cxnLst>
              <a:pathLst>
                <a:path w="24" h="14">
                  <a:moveTo>
                    <a:pt x="24" y="0"/>
                  </a:moveTo>
                  <a:cubicBezTo>
                    <a:pt x="20" y="8"/>
                    <a:pt x="9" y="14"/>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5" name="Freeform 1240"/>
            <p:cNvSpPr/>
            <p:nvPr/>
          </p:nvSpPr>
          <p:spPr>
            <a:xfrm>
              <a:off x="789147" y="6187486"/>
              <a:ext cx="45717" cy="24763"/>
            </a:xfrm>
            <a:custGeom>
              <a:avLst/>
              <a:gdLst/>
              <a:ahLst/>
              <a:cxnLst>
                <a:cxn ang="0">
                  <a:pos x="2147483646" y="0"/>
                </a:cxn>
                <a:cxn ang="0">
                  <a:pos x="0" y="2147483646"/>
                </a:cxn>
              </a:cxnLst>
              <a:pathLst>
                <a:path w="16" h="9">
                  <a:moveTo>
                    <a:pt x="16" y="0"/>
                  </a:moveTo>
                  <a:cubicBezTo>
                    <a:pt x="12" y="5"/>
                    <a:pt x="7" y="9"/>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6" name="Freeform 1241"/>
            <p:cNvSpPr/>
            <p:nvPr/>
          </p:nvSpPr>
          <p:spPr>
            <a:xfrm>
              <a:off x="716762" y="6168437"/>
              <a:ext cx="47621" cy="17144"/>
            </a:xfrm>
            <a:custGeom>
              <a:avLst/>
              <a:gdLst/>
              <a:ahLst/>
              <a:cxnLst>
                <a:cxn ang="0">
                  <a:pos x="2147483646" y="0"/>
                </a:cxn>
                <a:cxn ang="0">
                  <a:pos x="0" y="2147483646"/>
                </a:cxn>
              </a:cxnLst>
              <a:pathLst>
                <a:path w="17" h="6">
                  <a:moveTo>
                    <a:pt x="17" y="0"/>
                  </a:moveTo>
                  <a:cubicBezTo>
                    <a:pt x="12" y="3"/>
                    <a:pt x="7"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7" name="Freeform 1242"/>
            <p:cNvSpPr/>
            <p:nvPr/>
          </p:nvSpPr>
          <p:spPr>
            <a:xfrm>
              <a:off x="655807" y="6145579"/>
              <a:ext cx="28573" cy="30478"/>
            </a:xfrm>
            <a:custGeom>
              <a:avLst/>
              <a:gdLst/>
              <a:ahLst/>
              <a:cxnLst>
                <a:cxn ang="0">
                  <a:pos x="2147483646" y="0"/>
                </a:cxn>
                <a:cxn ang="0">
                  <a:pos x="0" y="2147483646"/>
                </a:cxn>
              </a:cxnLst>
              <a:pathLst>
                <a:path w="10" h="11">
                  <a:moveTo>
                    <a:pt x="10" y="0"/>
                  </a:moveTo>
                  <a:cubicBezTo>
                    <a:pt x="8" y="4"/>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8" name="Freeform 1243"/>
            <p:cNvSpPr/>
            <p:nvPr/>
          </p:nvSpPr>
          <p:spPr>
            <a:xfrm>
              <a:off x="547230" y="6109387"/>
              <a:ext cx="38097" cy="28573"/>
            </a:xfrm>
            <a:custGeom>
              <a:avLst/>
              <a:gdLst/>
              <a:ahLst/>
              <a:cxnLst>
                <a:cxn ang="0">
                  <a:pos x="2147483646" y="0"/>
                </a:cxn>
                <a:cxn ang="0">
                  <a:pos x="0" y="2147483646"/>
                </a:cxn>
              </a:cxnLst>
              <a:pathLst>
                <a:path w="14" h="10">
                  <a:moveTo>
                    <a:pt x="14" y="0"/>
                  </a:moveTo>
                  <a:cubicBezTo>
                    <a:pt x="11" y="5"/>
                    <a:pt x="6"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29" name="Freeform 1244"/>
            <p:cNvSpPr/>
            <p:nvPr/>
          </p:nvSpPr>
          <p:spPr>
            <a:xfrm>
              <a:off x="451987" y="6086528"/>
              <a:ext cx="19049" cy="26668"/>
            </a:xfrm>
            <a:custGeom>
              <a:avLst/>
              <a:gdLst/>
              <a:ahLst/>
              <a:cxnLst>
                <a:cxn ang="0">
                  <a:pos x="2147483646" y="0"/>
                </a:cxn>
                <a:cxn ang="0">
                  <a:pos x="0" y="2147483646"/>
                </a:cxn>
              </a:cxnLst>
              <a:pathLst>
                <a:path w="7" h="9">
                  <a:moveTo>
                    <a:pt x="7" y="0"/>
                  </a:moveTo>
                  <a:cubicBezTo>
                    <a:pt x="4" y="2"/>
                    <a:pt x="1" y="5"/>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0" name="Freeform 1245"/>
            <p:cNvSpPr/>
            <p:nvPr/>
          </p:nvSpPr>
          <p:spPr>
            <a:xfrm>
              <a:off x="775813" y="6353208"/>
              <a:ext cx="36192" cy="45717"/>
            </a:xfrm>
            <a:custGeom>
              <a:avLst/>
              <a:gdLst/>
              <a:ahLst/>
              <a:cxnLst>
                <a:cxn ang="0">
                  <a:pos x="2147483646" y="0"/>
                </a:cxn>
                <a:cxn ang="0">
                  <a:pos x="0" y="2147483646"/>
                </a:cxn>
              </a:cxnLst>
              <a:pathLst>
                <a:path w="13" h="17">
                  <a:moveTo>
                    <a:pt x="13" y="0"/>
                  </a:moveTo>
                  <a:cubicBezTo>
                    <a:pt x="11" y="7"/>
                    <a:pt x="6" y="15"/>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1" name="Freeform 1246"/>
            <p:cNvSpPr/>
            <p:nvPr/>
          </p:nvSpPr>
          <p:spPr>
            <a:xfrm>
              <a:off x="669141" y="6320826"/>
              <a:ext cx="30478" cy="20953"/>
            </a:xfrm>
            <a:custGeom>
              <a:avLst/>
              <a:gdLst/>
              <a:ahLst/>
              <a:cxnLst>
                <a:cxn ang="0">
                  <a:pos x="2147483646" y="0"/>
                </a:cxn>
                <a:cxn ang="0">
                  <a:pos x="0" y="2147483646"/>
                </a:cxn>
              </a:cxnLst>
              <a:pathLst>
                <a:path w="11" h="7">
                  <a:moveTo>
                    <a:pt x="11" y="0"/>
                  </a:moveTo>
                  <a:cubicBezTo>
                    <a:pt x="8" y="3"/>
                    <a:pt x="4"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2" name="Freeform 1247"/>
            <p:cNvSpPr/>
            <p:nvPr/>
          </p:nvSpPr>
          <p:spPr>
            <a:xfrm>
              <a:off x="583422" y="6288443"/>
              <a:ext cx="36192" cy="17144"/>
            </a:xfrm>
            <a:custGeom>
              <a:avLst/>
              <a:gdLst/>
              <a:ahLst/>
              <a:cxnLst>
                <a:cxn ang="0">
                  <a:pos x="2147483646" y="0"/>
                </a:cxn>
                <a:cxn ang="0">
                  <a:pos x="0" y="2147483646"/>
                </a:cxn>
              </a:cxnLst>
              <a:pathLst>
                <a:path w="13" h="6">
                  <a:moveTo>
                    <a:pt x="13" y="0"/>
                  </a:moveTo>
                  <a:cubicBezTo>
                    <a:pt x="10" y="4"/>
                    <a:pt x="5" y="6"/>
                    <a:pt x="0"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3" name="Freeform 1248"/>
            <p:cNvSpPr/>
            <p:nvPr/>
          </p:nvSpPr>
          <p:spPr>
            <a:xfrm>
              <a:off x="463417" y="6235107"/>
              <a:ext cx="66670" cy="19049"/>
            </a:xfrm>
            <a:custGeom>
              <a:avLst/>
              <a:gdLst/>
              <a:ahLst/>
              <a:cxnLst>
                <a:cxn ang="0">
                  <a:pos x="2147483646" y="0"/>
                </a:cxn>
                <a:cxn ang="0">
                  <a:pos x="0" y="2147483646"/>
                </a:cxn>
              </a:cxnLst>
              <a:pathLst>
                <a:path w="24" h="7">
                  <a:moveTo>
                    <a:pt x="24" y="0"/>
                  </a:moveTo>
                  <a:cubicBezTo>
                    <a:pt x="19" y="5"/>
                    <a:pt x="6" y="7"/>
                    <a:pt x="0"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4" name="Freeform 1249"/>
            <p:cNvSpPr/>
            <p:nvPr/>
          </p:nvSpPr>
          <p:spPr>
            <a:xfrm>
              <a:off x="421510" y="6198915"/>
              <a:ext cx="19049" cy="47621"/>
            </a:xfrm>
            <a:custGeom>
              <a:avLst/>
              <a:gdLst/>
              <a:ahLst/>
              <a:cxnLst>
                <a:cxn ang="0">
                  <a:pos x="2147483646" y="0"/>
                </a:cxn>
                <a:cxn ang="0">
                  <a:pos x="0" y="2147483646"/>
                </a:cxn>
              </a:cxnLst>
              <a:pathLst>
                <a:path w="7" h="17">
                  <a:moveTo>
                    <a:pt x="7" y="0"/>
                  </a:moveTo>
                  <a:cubicBezTo>
                    <a:pt x="5" y="7"/>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5" name="Freeform 1250"/>
            <p:cNvSpPr/>
            <p:nvPr/>
          </p:nvSpPr>
          <p:spPr>
            <a:xfrm>
              <a:off x="631044" y="6457975"/>
              <a:ext cx="62860" cy="45717"/>
            </a:xfrm>
            <a:custGeom>
              <a:avLst/>
              <a:gdLst/>
              <a:ahLst/>
              <a:cxnLst>
                <a:cxn ang="0">
                  <a:pos x="2147483646" y="0"/>
                </a:cxn>
                <a:cxn ang="0">
                  <a:pos x="0" y="2147483646"/>
                </a:cxn>
              </a:cxnLst>
              <a:pathLst>
                <a:path w="23" h="16">
                  <a:moveTo>
                    <a:pt x="23" y="0"/>
                  </a:moveTo>
                  <a:cubicBezTo>
                    <a:pt x="21" y="7"/>
                    <a:pt x="7"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6" name="Freeform 1251"/>
            <p:cNvSpPr/>
            <p:nvPr/>
          </p:nvSpPr>
          <p:spPr>
            <a:xfrm>
              <a:off x="558659" y="6440832"/>
              <a:ext cx="26668" cy="5715"/>
            </a:xfrm>
            <a:custGeom>
              <a:avLst/>
              <a:gdLst/>
              <a:ahLst/>
              <a:cxnLst>
                <a:cxn ang="0">
                  <a:pos x="2147483646" y="0"/>
                </a:cxn>
                <a:cxn ang="0">
                  <a:pos x="0" y="2147483646"/>
                </a:cxn>
              </a:cxnLst>
              <a:pathLst>
                <a:path w="10" h="2">
                  <a:moveTo>
                    <a:pt x="10" y="0"/>
                  </a:moveTo>
                  <a:cubicBezTo>
                    <a:pt x="8" y="1"/>
                    <a:pt x="3"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7" name="Freeform 1252"/>
            <p:cNvSpPr/>
            <p:nvPr/>
          </p:nvSpPr>
          <p:spPr>
            <a:xfrm>
              <a:off x="499609" y="6404639"/>
              <a:ext cx="24763" cy="17144"/>
            </a:xfrm>
            <a:custGeom>
              <a:avLst/>
              <a:gdLst/>
              <a:ahLst/>
              <a:cxnLst>
                <a:cxn ang="0">
                  <a:pos x="2147483646" y="0"/>
                </a:cxn>
                <a:cxn ang="0">
                  <a:pos x="0" y="2147483646"/>
                </a:cxn>
              </a:cxnLst>
              <a:pathLst>
                <a:path w="9" h="6">
                  <a:moveTo>
                    <a:pt x="9" y="0"/>
                  </a:moveTo>
                  <a:cubicBezTo>
                    <a:pt x="7" y="3"/>
                    <a:pt x="4"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8" name="Freeform 1253"/>
            <p:cNvSpPr/>
            <p:nvPr/>
          </p:nvSpPr>
          <p:spPr>
            <a:xfrm>
              <a:off x="415795" y="6347494"/>
              <a:ext cx="28573" cy="41907"/>
            </a:xfrm>
            <a:custGeom>
              <a:avLst/>
              <a:gdLst/>
              <a:ahLst/>
              <a:cxnLst>
                <a:cxn ang="0">
                  <a:pos x="2147483646" y="0"/>
                </a:cxn>
                <a:cxn ang="0">
                  <a:pos x="2147483646" y="2147483646"/>
                </a:cxn>
              </a:cxnLst>
              <a:pathLst>
                <a:path w="10" h="15">
                  <a:moveTo>
                    <a:pt x="10" y="0"/>
                  </a:moveTo>
                  <a:cubicBezTo>
                    <a:pt x="6" y="5"/>
                    <a:pt x="0" y="8"/>
                    <a:pt x="1"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39" name="Freeform 1254"/>
            <p:cNvSpPr/>
            <p:nvPr/>
          </p:nvSpPr>
          <p:spPr>
            <a:xfrm>
              <a:off x="1114878" y="6469405"/>
              <a:ext cx="15239" cy="24763"/>
            </a:xfrm>
            <a:custGeom>
              <a:avLst/>
              <a:gdLst/>
              <a:ahLst/>
              <a:cxnLst>
                <a:cxn ang="0">
                  <a:pos x="2147483646" y="0"/>
                </a:cxn>
                <a:cxn ang="0">
                  <a:pos x="0" y="2147483646"/>
                </a:cxn>
              </a:cxnLst>
              <a:pathLst>
                <a:path w="5" h="9">
                  <a:moveTo>
                    <a:pt x="5" y="0"/>
                  </a:moveTo>
                  <a:cubicBezTo>
                    <a:pt x="5" y="4"/>
                    <a:pt x="3"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0" name="Freeform 1255"/>
            <p:cNvSpPr/>
            <p:nvPr/>
          </p:nvSpPr>
          <p:spPr>
            <a:xfrm>
              <a:off x="998681" y="6437022"/>
              <a:ext cx="13334" cy="26668"/>
            </a:xfrm>
            <a:custGeom>
              <a:avLst/>
              <a:gdLst/>
              <a:ahLst/>
              <a:cxnLst>
                <a:cxn ang="0">
                  <a:pos x="2147483646" y="0"/>
                </a:cxn>
                <a:cxn ang="0">
                  <a:pos x="0" y="2147483646"/>
                </a:cxn>
              </a:cxnLst>
              <a:pathLst>
                <a:path w="5" h="10">
                  <a:moveTo>
                    <a:pt x="5" y="0"/>
                  </a:moveTo>
                  <a:cubicBezTo>
                    <a:pt x="4" y="4"/>
                    <a:pt x="2"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1" name="Freeform 1256"/>
            <p:cNvSpPr/>
            <p:nvPr/>
          </p:nvSpPr>
          <p:spPr>
            <a:xfrm>
              <a:off x="932011" y="6410354"/>
              <a:ext cx="5715" cy="47621"/>
            </a:xfrm>
            <a:custGeom>
              <a:avLst/>
              <a:gdLst/>
              <a:ahLst/>
              <a:cxnLst>
                <a:cxn ang="0">
                  <a:pos x="0" y="0"/>
                </a:cxn>
                <a:cxn ang="0">
                  <a:pos x="2147483646" y="2147483646"/>
                </a:cxn>
              </a:cxnLst>
              <a:pathLst>
                <a:path w="2" h="17">
                  <a:moveTo>
                    <a:pt x="0" y="0"/>
                  </a:moveTo>
                  <a:cubicBezTo>
                    <a:pt x="0" y="6"/>
                    <a:pt x="0" y="12"/>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2" name="Freeform 1257"/>
            <p:cNvSpPr/>
            <p:nvPr/>
          </p:nvSpPr>
          <p:spPr>
            <a:xfrm>
              <a:off x="1076780" y="6581791"/>
              <a:ext cx="24763" cy="26668"/>
            </a:xfrm>
            <a:custGeom>
              <a:avLst/>
              <a:gdLst/>
              <a:ahLst/>
              <a:cxnLst>
                <a:cxn ang="0">
                  <a:pos x="2147483646" y="0"/>
                </a:cxn>
                <a:cxn ang="0">
                  <a:pos x="0" y="2147483646"/>
                </a:cxn>
              </a:cxnLst>
              <a:pathLst>
                <a:path w="9" h="10">
                  <a:moveTo>
                    <a:pt x="9" y="0"/>
                  </a:moveTo>
                  <a:cubicBezTo>
                    <a:pt x="7" y="4"/>
                    <a:pt x="4"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3" name="Freeform 1258"/>
            <p:cNvSpPr/>
            <p:nvPr/>
          </p:nvSpPr>
          <p:spPr>
            <a:xfrm>
              <a:off x="975823" y="6572267"/>
              <a:ext cx="15239" cy="15239"/>
            </a:xfrm>
            <a:custGeom>
              <a:avLst/>
              <a:gdLst/>
              <a:ahLst/>
              <a:cxnLst>
                <a:cxn ang="0">
                  <a:pos x="2147483646" y="0"/>
                </a:cxn>
                <a:cxn ang="0">
                  <a:pos x="0" y="2147483646"/>
                </a:cxn>
              </a:cxnLst>
              <a:pathLst>
                <a:path w="5" h="5">
                  <a:moveTo>
                    <a:pt x="5" y="0"/>
                  </a:moveTo>
                  <a:cubicBezTo>
                    <a:pt x="4" y="2"/>
                    <a:pt x="2" y="4"/>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4" name="Freeform 1259"/>
            <p:cNvSpPr/>
            <p:nvPr/>
          </p:nvSpPr>
          <p:spPr>
            <a:xfrm>
              <a:off x="1484420" y="6511311"/>
              <a:ext cx="7619" cy="24763"/>
            </a:xfrm>
            <a:custGeom>
              <a:avLst/>
              <a:gdLst/>
              <a:ahLst/>
              <a:cxnLst>
                <a:cxn ang="0">
                  <a:pos x="2147483646" y="0"/>
                </a:cxn>
                <a:cxn ang="0">
                  <a:pos x="0" y="2147483646"/>
                </a:cxn>
              </a:cxnLst>
              <a:pathLst>
                <a:path w="3" h="9">
                  <a:moveTo>
                    <a:pt x="3" y="0"/>
                  </a:moveTo>
                  <a:cubicBezTo>
                    <a:pt x="3" y="3"/>
                    <a:pt x="2"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5" name="Freeform 1260"/>
            <p:cNvSpPr/>
            <p:nvPr/>
          </p:nvSpPr>
          <p:spPr>
            <a:xfrm>
              <a:off x="1408225" y="6494168"/>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6" name="Freeform 1261"/>
            <p:cNvSpPr/>
            <p:nvPr/>
          </p:nvSpPr>
          <p:spPr>
            <a:xfrm>
              <a:off x="1505373" y="6595125"/>
              <a:ext cx="5715" cy="17144"/>
            </a:xfrm>
            <a:custGeom>
              <a:avLst/>
              <a:gdLst/>
              <a:ahLst/>
              <a:cxnLst>
                <a:cxn ang="0">
                  <a:pos x="2147483646" y="0"/>
                </a:cxn>
                <a:cxn ang="0">
                  <a:pos x="0" y="2147483646"/>
                </a:cxn>
              </a:cxnLst>
              <a:pathLst>
                <a:path w="2" h="6">
                  <a:moveTo>
                    <a:pt x="1" y="0"/>
                  </a:moveTo>
                  <a:cubicBezTo>
                    <a:pt x="2" y="2"/>
                    <a:pt x="2"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7" name="Freeform 1262"/>
            <p:cNvSpPr/>
            <p:nvPr/>
          </p:nvSpPr>
          <p:spPr>
            <a:xfrm>
              <a:off x="1396796" y="6583696"/>
              <a:ext cx="3810" cy="34287"/>
            </a:xfrm>
            <a:custGeom>
              <a:avLst/>
              <a:gdLst/>
              <a:ahLst/>
              <a:cxnLst>
                <a:cxn ang="0">
                  <a:pos x="0" y="0"/>
                </a:cxn>
                <a:cxn ang="0">
                  <a:pos x="2147483646" y="2147483646"/>
                </a:cxn>
              </a:cxnLst>
              <a:pathLst>
                <a:path w="1" h="12">
                  <a:moveTo>
                    <a:pt x="0" y="0"/>
                  </a:moveTo>
                  <a:cubicBezTo>
                    <a:pt x="0" y="4"/>
                    <a:pt x="1"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48" name="Freeform 1263"/>
            <p:cNvSpPr/>
            <p:nvPr/>
          </p:nvSpPr>
          <p:spPr>
            <a:xfrm>
              <a:off x="499609" y="2318722"/>
              <a:ext cx="95243" cy="70480"/>
            </a:xfrm>
            <a:custGeom>
              <a:avLst/>
              <a:gdLst/>
              <a:ahLst/>
              <a:cxnLst>
                <a:cxn ang="0">
                  <a:pos x="2147483646" y="2147483646"/>
                </a:cxn>
                <a:cxn ang="0">
                  <a:pos x="0" y="2147483646"/>
                </a:cxn>
                <a:cxn ang="0">
                  <a:pos x="2147483646" y="2147483646"/>
                </a:cxn>
                <a:cxn ang="0">
                  <a:pos x="2147483646" y="2147483646"/>
                </a:cxn>
              </a:cxnLst>
              <a:pathLst>
                <a:path w="34" h="25">
                  <a:moveTo>
                    <a:pt x="34" y="22"/>
                  </a:moveTo>
                  <a:cubicBezTo>
                    <a:pt x="29" y="22"/>
                    <a:pt x="0" y="25"/>
                    <a:pt x="0" y="25"/>
                  </a:cubicBezTo>
                  <a:cubicBezTo>
                    <a:pt x="4" y="13"/>
                    <a:pt x="10" y="0"/>
                    <a:pt x="23" y="5"/>
                  </a:cubicBezTo>
                  <a:cubicBezTo>
                    <a:pt x="29" y="7"/>
                    <a:pt x="32" y="14"/>
                    <a:pt x="34" y="22"/>
                  </a:cubicBezTo>
                  <a:close/>
                </a:path>
              </a:pathLst>
            </a:custGeom>
            <a:solidFill>
              <a:srgbClr val="FFFFFF"/>
            </a:solidFill>
            <a:ln w="9525">
              <a:noFill/>
            </a:ln>
          </p:spPr>
          <p:txBody>
            <a:bodyPr/>
            <a:p>
              <a:endParaRPr lang="en-US"/>
            </a:p>
          </p:txBody>
        </p:sp>
        <p:sp>
          <p:nvSpPr>
            <p:cNvPr id="3449" name="Freeform 1264"/>
            <p:cNvSpPr/>
            <p:nvPr/>
          </p:nvSpPr>
          <p:spPr>
            <a:xfrm>
              <a:off x="872961" y="2492064"/>
              <a:ext cx="91433" cy="91433"/>
            </a:xfrm>
            <a:custGeom>
              <a:avLst/>
              <a:gdLst/>
              <a:ahLst/>
              <a:cxnLst>
                <a:cxn ang="0">
                  <a:pos x="2147483646" y="2147483646"/>
                </a:cxn>
                <a:cxn ang="0">
                  <a:pos x="2147483646" y="2147483646"/>
                </a:cxn>
                <a:cxn ang="0">
                  <a:pos x="0" y="2147483646"/>
                </a:cxn>
                <a:cxn ang="0">
                  <a:pos x="0" y="2147483646"/>
                </a:cxn>
                <a:cxn ang="0">
                  <a:pos x="2147483646" y="2147483646"/>
                </a:cxn>
              </a:cxnLst>
              <a:pathLst>
                <a:path w="33" h="33">
                  <a:moveTo>
                    <a:pt x="27" y="5"/>
                  </a:moveTo>
                  <a:cubicBezTo>
                    <a:pt x="33" y="13"/>
                    <a:pt x="24" y="23"/>
                    <a:pt x="11" y="33"/>
                  </a:cubicBezTo>
                  <a:cubicBezTo>
                    <a:pt x="6" y="28"/>
                    <a:pt x="0" y="8"/>
                    <a:pt x="0" y="8"/>
                  </a:cubicBezTo>
                  <a:cubicBezTo>
                    <a:pt x="0" y="8"/>
                    <a:pt x="0" y="8"/>
                    <a:pt x="0" y="8"/>
                  </a:cubicBezTo>
                  <a:cubicBezTo>
                    <a:pt x="12" y="3"/>
                    <a:pt x="23" y="0"/>
                    <a:pt x="27" y="5"/>
                  </a:cubicBezTo>
                  <a:close/>
                </a:path>
              </a:pathLst>
            </a:custGeom>
            <a:solidFill>
              <a:srgbClr val="FFFFFF"/>
            </a:solidFill>
            <a:ln w="9525">
              <a:noFill/>
            </a:ln>
          </p:spPr>
          <p:txBody>
            <a:bodyPr/>
            <a:p>
              <a:endParaRPr lang="en-US"/>
            </a:p>
          </p:txBody>
        </p:sp>
        <p:sp>
          <p:nvSpPr>
            <p:cNvPr id="3450" name="Freeform 1265"/>
            <p:cNvSpPr/>
            <p:nvPr/>
          </p:nvSpPr>
          <p:spPr>
            <a:xfrm>
              <a:off x="613900" y="2293959"/>
              <a:ext cx="83814" cy="72385"/>
            </a:xfrm>
            <a:custGeom>
              <a:avLst/>
              <a:gdLst/>
              <a:ahLst/>
              <a:cxnLst>
                <a:cxn ang="0">
                  <a:pos x="2147483646" y="2147483646"/>
                </a:cxn>
                <a:cxn ang="0">
                  <a:pos x="2147483646" y="2147483646"/>
                </a:cxn>
                <a:cxn ang="0">
                  <a:pos x="0" y="2147483646"/>
                </a:cxn>
                <a:cxn ang="0">
                  <a:pos x="2147483646" y="2147483646"/>
                </a:cxn>
              </a:cxnLst>
              <a:pathLst>
                <a:path w="30" h="26">
                  <a:moveTo>
                    <a:pt x="13" y="1"/>
                  </a:moveTo>
                  <a:cubicBezTo>
                    <a:pt x="21" y="0"/>
                    <a:pt x="27" y="12"/>
                    <a:pt x="30" y="25"/>
                  </a:cubicBezTo>
                  <a:cubicBezTo>
                    <a:pt x="28" y="23"/>
                    <a:pt x="0" y="26"/>
                    <a:pt x="0" y="26"/>
                  </a:cubicBezTo>
                  <a:cubicBezTo>
                    <a:pt x="2" y="14"/>
                    <a:pt x="6" y="2"/>
                    <a:pt x="13" y="1"/>
                  </a:cubicBezTo>
                  <a:close/>
                </a:path>
              </a:pathLst>
            </a:custGeom>
            <a:solidFill>
              <a:srgbClr val="FFFFFF"/>
            </a:solidFill>
            <a:ln w="9525">
              <a:noFill/>
            </a:ln>
          </p:spPr>
          <p:txBody>
            <a:bodyPr/>
            <a:p>
              <a:endParaRPr lang="en-US"/>
            </a:p>
          </p:txBody>
        </p:sp>
        <p:sp>
          <p:nvSpPr>
            <p:cNvPr id="3451" name="Freeform 1266"/>
            <p:cNvSpPr/>
            <p:nvPr/>
          </p:nvSpPr>
          <p:spPr>
            <a:xfrm>
              <a:off x="724382" y="2276815"/>
              <a:ext cx="95243" cy="108577"/>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34" h="39">
                  <a:moveTo>
                    <a:pt x="33" y="29"/>
                  </a:moveTo>
                  <a:cubicBezTo>
                    <a:pt x="34" y="32"/>
                    <a:pt x="34" y="36"/>
                    <a:pt x="34" y="39"/>
                  </a:cubicBezTo>
                  <a:cubicBezTo>
                    <a:pt x="34" y="39"/>
                    <a:pt x="34" y="39"/>
                    <a:pt x="34" y="39"/>
                  </a:cubicBezTo>
                  <a:cubicBezTo>
                    <a:pt x="27" y="39"/>
                    <a:pt x="0" y="31"/>
                    <a:pt x="0" y="31"/>
                  </a:cubicBezTo>
                  <a:cubicBezTo>
                    <a:pt x="1" y="25"/>
                    <a:pt x="4" y="19"/>
                    <a:pt x="8" y="15"/>
                  </a:cubicBezTo>
                  <a:cubicBezTo>
                    <a:pt x="24" y="0"/>
                    <a:pt x="31" y="14"/>
                    <a:pt x="33" y="29"/>
                  </a:cubicBezTo>
                  <a:close/>
                </a:path>
              </a:pathLst>
            </a:custGeom>
            <a:solidFill>
              <a:srgbClr val="FFFFFF"/>
            </a:solidFill>
            <a:ln w="9525">
              <a:noFill/>
            </a:ln>
          </p:spPr>
          <p:txBody>
            <a:bodyPr/>
            <a:p>
              <a:endParaRPr lang="en-US"/>
            </a:p>
          </p:txBody>
        </p:sp>
        <p:sp>
          <p:nvSpPr>
            <p:cNvPr id="3452" name="Freeform 1267"/>
            <p:cNvSpPr/>
            <p:nvPr/>
          </p:nvSpPr>
          <p:spPr>
            <a:xfrm>
              <a:off x="303409" y="3162574"/>
              <a:ext cx="262870" cy="2419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94" h="87">
                  <a:moveTo>
                    <a:pt x="94" y="72"/>
                  </a:moveTo>
                  <a:cubicBezTo>
                    <a:pt x="94" y="72"/>
                    <a:pt x="94" y="72"/>
                    <a:pt x="94" y="72"/>
                  </a:cubicBezTo>
                  <a:cubicBezTo>
                    <a:pt x="79" y="72"/>
                    <a:pt x="12" y="87"/>
                    <a:pt x="12" y="87"/>
                  </a:cubicBezTo>
                  <a:cubicBezTo>
                    <a:pt x="11" y="85"/>
                    <a:pt x="11" y="83"/>
                    <a:pt x="10" y="81"/>
                  </a:cubicBezTo>
                  <a:cubicBezTo>
                    <a:pt x="3" y="55"/>
                    <a:pt x="0" y="29"/>
                    <a:pt x="1" y="1"/>
                  </a:cubicBezTo>
                  <a:cubicBezTo>
                    <a:pt x="1" y="1"/>
                    <a:pt x="64" y="5"/>
                    <a:pt x="93" y="0"/>
                  </a:cubicBezTo>
                  <a:cubicBezTo>
                    <a:pt x="92" y="23"/>
                    <a:pt x="92" y="47"/>
                    <a:pt x="94" y="72"/>
                  </a:cubicBezTo>
                  <a:close/>
                </a:path>
              </a:pathLst>
            </a:custGeom>
            <a:solidFill>
              <a:srgbClr val="DEEBB8"/>
            </a:solidFill>
            <a:ln w="9525">
              <a:noFill/>
            </a:ln>
          </p:spPr>
          <p:txBody>
            <a:bodyPr/>
            <a:p>
              <a:endParaRPr lang="en-US"/>
            </a:p>
          </p:txBody>
        </p:sp>
        <p:sp>
          <p:nvSpPr>
            <p:cNvPr id="3453" name="Freeform 1268"/>
            <p:cNvSpPr/>
            <p:nvPr/>
          </p:nvSpPr>
          <p:spPr>
            <a:xfrm>
              <a:off x="307218" y="2933991"/>
              <a:ext cx="276204" cy="241917"/>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99" h="87">
                  <a:moveTo>
                    <a:pt x="99" y="18"/>
                  </a:moveTo>
                  <a:cubicBezTo>
                    <a:pt x="97" y="34"/>
                    <a:pt x="95" y="50"/>
                    <a:pt x="94" y="66"/>
                  </a:cubicBezTo>
                  <a:cubicBezTo>
                    <a:pt x="93" y="71"/>
                    <a:pt x="93" y="76"/>
                    <a:pt x="92" y="82"/>
                  </a:cubicBezTo>
                  <a:cubicBezTo>
                    <a:pt x="63" y="87"/>
                    <a:pt x="0" y="83"/>
                    <a:pt x="0" y="83"/>
                  </a:cubicBezTo>
                  <a:cubicBezTo>
                    <a:pt x="0" y="56"/>
                    <a:pt x="4" y="27"/>
                    <a:pt x="10" y="0"/>
                  </a:cubicBezTo>
                  <a:cubicBezTo>
                    <a:pt x="10" y="0"/>
                    <a:pt x="10" y="0"/>
                    <a:pt x="10" y="0"/>
                  </a:cubicBezTo>
                  <a:cubicBezTo>
                    <a:pt x="10" y="0"/>
                    <a:pt x="76" y="18"/>
                    <a:pt x="99" y="18"/>
                  </a:cubicBezTo>
                  <a:close/>
                </a:path>
              </a:pathLst>
            </a:custGeom>
            <a:solidFill>
              <a:srgbClr val="9ED447"/>
            </a:solidFill>
            <a:ln w="9525">
              <a:noFill/>
            </a:ln>
          </p:spPr>
          <p:txBody>
            <a:bodyPr/>
            <a:p>
              <a:endParaRPr lang="en-US"/>
            </a:p>
          </p:txBody>
        </p:sp>
        <p:sp>
          <p:nvSpPr>
            <p:cNvPr id="3454" name="Freeform 1269"/>
            <p:cNvSpPr/>
            <p:nvPr/>
          </p:nvSpPr>
          <p:spPr>
            <a:xfrm>
              <a:off x="337696" y="3362584"/>
              <a:ext cx="270490" cy="249536"/>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97" h="89">
                  <a:moveTo>
                    <a:pt x="97" y="65"/>
                  </a:moveTo>
                  <a:cubicBezTo>
                    <a:pt x="97" y="65"/>
                    <a:pt x="97" y="65"/>
                    <a:pt x="97" y="65"/>
                  </a:cubicBezTo>
                  <a:cubicBezTo>
                    <a:pt x="86" y="76"/>
                    <a:pt x="28" y="89"/>
                    <a:pt x="28" y="89"/>
                  </a:cubicBezTo>
                  <a:cubicBezTo>
                    <a:pt x="17" y="65"/>
                    <a:pt x="8" y="40"/>
                    <a:pt x="0" y="15"/>
                  </a:cubicBezTo>
                  <a:cubicBezTo>
                    <a:pt x="0" y="15"/>
                    <a:pt x="67" y="0"/>
                    <a:pt x="82" y="0"/>
                  </a:cubicBezTo>
                  <a:cubicBezTo>
                    <a:pt x="82" y="0"/>
                    <a:pt x="82" y="0"/>
                    <a:pt x="82" y="0"/>
                  </a:cubicBezTo>
                  <a:cubicBezTo>
                    <a:pt x="84" y="23"/>
                    <a:pt x="89" y="45"/>
                    <a:pt x="97" y="65"/>
                  </a:cubicBezTo>
                  <a:close/>
                </a:path>
              </a:pathLst>
            </a:custGeom>
            <a:solidFill>
              <a:srgbClr val="9ED447"/>
            </a:solidFill>
            <a:ln w="9525">
              <a:noFill/>
            </a:ln>
          </p:spPr>
          <p:txBody>
            <a:bodyPr/>
            <a:p>
              <a:endParaRPr lang="en-US"/>
            </a:p>
          </p:txBody>
        </p:sp>
        <p:sp>
          <p:nvSpPr>
            <p:cNvPr id="3455" name="Freeform 1270"/>
            <p:cNvSpPr/>
            <p:nvPr/>
          </p:nvSpPr>
          <p:spPr>
            <a:xfrm>
              <a:off x="333886" y="2726361"/>
              <a:ext cx="293348" cy="257156"/>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2147483646"/>
                </a:cxn>
              </a:cxnLst>
              <a:pathLst>
                <a:path w="105" h="92">
                  <a:moveTo>
                    <a:pt x="105" y="34"/>
                  </a:moveTo>
                  <a:cubicBezTo>
                    <a:pt x="105" y="34"/>
                    <a:pt x="105" y="34"/>
                    <a:pt x="105" y="34"/>
                  </a:cubicBezTo>
                  <a:cubicBezTo>
                    <a:pt x="97" y="52"/>
                    <a:pt x="92" y="72"/>
                    <a:pt x="89" y="92"/>
                  </a:cubicBezTo>
                  <a:cubicBezTo>
                    <a:pt x="66" y="92"/>
                    <a:pt x="0" y="74"/>
                    <a:pt x="0" y="74"/>
                  </a:cubicBezTo>
                  <a:cubicBezTo>
                    <a:pt x="0" y="74"/>
                    <a:pt x="0" y="74"/>
                    <a:pt x="0" y="74"/>
                  </a:cubicBezTo>
                  <a:cubicBezTo>
                    <a:pt x="6" y="49"/>
                    <a:pt x="14" y="24"/>
                    <a:pt x="23" y="0"/>
                  </a:cubicBezTo>
                  <a:cubicBezTo>
                    <a:pt x="23" y="0"/>
                    <a:pt x="83" y="31"/>
                    <a:pt x="105" y="34"/>
                  </a:cubicBezTo>
                  <a:close/>
                </a:path>
              </a:pathLst>
            </a:custGeom>
            <a:solidFill>
              <a:srgbClr val="DEEBB8"/>
            </a:solidFill>
            <a:ln w="9525">
              <a:noFill/>
            </a:ln>
          </p:spPr>
          <p:txBody>
            <a:bodyPr/>
            <a:p>
              <a:endParaRPr lang="en-US"/>
            </a:p>
          </p:txBody>
        </p:sp>
        <p:sp>
          <p:nvSpPr>
            <p:cNvPr id="3456" name="Freeform 1271"/>
            <p:cNvSpPr/>
            <p:nvPr/>
          </p:nvSpPr>
          <p:spPr>
            <a:xfrm>
              <a:off x="415795" y="3543545"/>
              <a:ext cx="300967" cy="310492"/>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108" h="111">
                  <a:moveTo>
                    <a:pt x="86" y="30"/>
                  </a:moveTo>
                  <a:cubicBezTo>
                    <a:pt x="92" y="37"/>
                    <a:pt x="100" y="44"/>
                    <a:pt x="108" y="51"/>
                  </a:cubicBezTo>
                  <a:cubicBezTo>
                    <a:pt x="108" y="51"/>
                    <a:pt x="61" y="105"/>
                    <a:pt x="55" y="111"/>
                  </a:cubicBezTo>
                  <a:cubicBezTo>
                    <a:pt x="43" y="102"/>
                    <a:pt x="32" y="91"/>
                    <a:pt x="24" y="74"/>
                  </a:cubicBezTo>
                  <a:cubicBezTo>
                    <a:pt x="15" y="57"/>
                    <a:pt x="7" y="40"/>
                    <a:pt x="0" y="24"/>
                  </a:cubicBezTo>
                  <a:cubicBezTo>
                    <a:pt x="0" y="24"/>
                    <a:pt x="58" y="11"/>
                    <a:pt x="69" y="0"/>
                  </a:cubicBezTo>
                  <a:cubicBezTo>
                    <a:pt x="69" y="0"/>
                    <a:pt x="69" y="0"/>
                    <a:pt x="69" y="0"/>
                  </a:cubicBezTo>
                  <a:cubicBezTo>
                    <a:pt x="74" y="11"/>
                    <a:pt x="79" y="21"/>
                    <a:pt x="86" y="30"/>
                  </a:cubicBezTo>
                  <a:close/>
                </a:path>
              </a:pathLst>
            </a:custGeom>
            <a:solidFill>
              <a:srgbClr val="DEEBB8"/>
            </a:solidFill>
            <a:ln w="9525">
              <a:noFill/>
            </a:ln>
          </p:spPr>
          <p:txBody>
            <a:bodyPr/>
            <a:p>
              <a:endParaRPr lang="en-US"/>
            </a:p>
          </p:txBody>
        </p:sp>
        <p:sp>
          <p:nvSpPr>
            <p:cNvPr id="3457" name="Freeform 1272"/>
            <p:cNvSpPr/>
            <p:nvPr/>
          </p:nvSpPr>
          <p:spPr>
            <a:xfrm>
              <a:off x="398651" y="2673025"/>
              <a:ext cx="262870" cy="14857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94" h="53">
                  <a:moveTo>
                    <a:pt x="94" y="33"/>
                  </a:moveTo>
                  <a:cubicBezTo>
                    <a:pt x="94" y="33"/>
                    <a:pt x="94" y="33"/>
                    <a:pt x="94" y="33"/>
                  </a:cubicBezTo>
                  <a:cubicBezTo>
                    <a:pt x="89" y="39"/>
                    <a:pt x="86" y="46"/>
                    <a:pt x="82" y="53"/>
                  </a:cubicBezTo>
                  <a:cubicBezTo>
                    <a:pt x="82" y="53"/>
                    <a:pt x="82" y="53"/>
                    <a:pt x="82" y="53"/>
                  </a:cubicBezTo>
                  <a:cubicBezTo>
                    <a:pt x="60" y="50"/>
                    <a:pt x="0" y="19"/>
                    <a:pt x="0" y="19"/>
                  </a:cubicBezTo>
                  <a:cubicBezTo>
                    <a:pt x="1" y="16"/>
                    <a:pt x="3" y="12"/>
                    <a:pt x="4" y="8"/>
                  </a:cubicBezTo>
                  <a:cubicBezTo>
                    <a:pt x="5" y="5"/>
                    <a:pt x="6" y="3"/>
                    <a:pt x="7" y="0"/>
                  </a:cubicBezTo>
                  <a:cubicBezTo>
                    <a:pt x="7" y="0"/>
                    <a:pt x="54" y="25"/>
                    <a:pt x="94" y="33"/>
                  </a:cubicBezTo>
                  <a:close/>
                </a:path>
              </a:pathLst>
            </a:custGeom>
            <a:solidFill>
              <a:srgbClr val="9ED447"/>
            </a:solidFill>
            <a:ln w="9525">
              <a:noFill/>
            </a:ln>
          </p:spPr>
          <p:txBody>
            <a:bodyPr/>
            <a:p>
              <a:endParaRPr lang="en-US"/>
            </a:p>
          </p:txBody>
        </p:sp>
        <p:sp>
          <p:nvSpPr>
            <p:cNvPr id="3458" name="Freeform 1273"/>
            <p:cNvSpPr/>
            <p:nvPr/>
          </p:nvSpPr>
          <p:spPr>
            <a:xfrm>
              <a:off x="417700" y="2358724"/>
              <a:ext cx="485738" cy="40763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146">
                  <a:moveTo>
                    <a:pt x="163" y="56"/>
                  </a:moveTo>
                  <a:cubicBezTo>
                    <a:pt x="163" y="56"/>
                    <a:pt x="169" y="76"/>
                    <a:pt x="174" y="81"/>
                  </a:cubicBezTo>
                  <a:cubicBezTo>
                    <a:pt x="157" y="94"/>
                    <a:pt x="133" y="105"/>
                    <a:pt x="127" y="109"/>
                  </a:cubicBezTo>
                  <a:cubicBezTo>
                    <a:pt x="110" y="119"/>
                    <a:pt x="97" y="132"/>
                    <a:pt x="87" y="146"/>
                  </a:cubicBezTo>
                  <a:cubicBezTo>
                    <a:pt x="87" y="146"/>
                    <a:pt x="87" y="146"/>
                    <a:pt x="87" y="146"/>
                  </a:cubicBezTo>
                  <a:cubicBezTo>
                    <a:pt x="47" y="138"/>
                    <a:pt x="0" y="113"/>
                    <a:pt x="0" y="113"/>
                  </a:cubicBezTo>
                  <a:cubicBezTo>
                    <a:pt x="12" y="83"/>
                    <a:pt x="19" y="53"/>
                    <a:pt x="26" y="22"/>
                  </a:cubicBezTo>
                  <a:cubicBezTo>
                    <a:pt x="27" y="19"/>
                    <a:pt x="28" y="15"/>
                    <a:pt x="29" y="11"/>
                  </a:cubicBezTo>
                  <a:cubicBezTo>
                    <a:pt x="29" y="11"/>
                    <a:pt x="58" y="8"/>
                    <a:pt x="63" y="8"/>
                  </a:cubicBezTo>
                  <a:cubicBezTo>
                    <a:pt x="63" y="8"/>
                    <a:pt x="63" y="8"/>
                    <a:pt x="63" y="8"/>
                  </a:cubicBezTo>
                  <a:cubicBezTo>
                    <a:pt x="65" y="15"/>
                    <a:pt x="65" y="24"/>
                    <a:pt x="65" y="29"/>
                  </a:cubicBezTo>
                  <a:cubicBezTo>
                    <a:pt x="66" y="25"/>
                    <a:pt x="67" y="14"/>
                    <a:pt x="70" y="3"/>
                  </a:cubicBezTo>
                  <a:cubicBezTo>
                    <a:pt x="70" y="3"/>
                    <a:pt x="98" y="0"/>
                    <a:pt x="100" y="2"/>
                  </a:cubicBezTo>
                  <a:cubicBezTo>
                    <a:pt x="103" y="13"/>
                    <a:pt x="104" y="24"/>
                    <a:pt x="104" y="29"/>
                  </a:cubicBezTo>
                  <a:cubicBezTo>
                    <a:pt x="106" y="22"/>
                    <a:pt x="107" y="12"/>
                    <a:pt x="110" y="2"/>
                  </a:cubicBezTo>
                  <a:cubicBezTo>
                    <a:pt x="110" y="2"/>
                    <a:pt x="137" y="10"/>
                    <a:pt x="144" y="10"/>
                  </a:cubicBezTo>
                  <a:cubicBezTo>
                    <a:pt x="144" y="10"/>
                    <a:pt x="144" y="10"/>
                    <a:pt x="144" y="10"/>
                  </a:cubicBezTo>
                  <a:cubicBezTo>
                    <a:pt x="143" y="33"/>
                    <a:pt x="133" y="62"/>
                    <a:pt x="121" y="78"/>
                  </a:cubicBezTo>
                  <a:cubicBezTo>
                    <a:pt x="127" y="76"/>
                    <a:pt x="146" y="64"/>
                    <a:pt x="163" y="56"/>
                  </a:cubicBezTo>
                  <a:close/>
                </a:path>
              </a:pathLst>
            </a:custGeom>
            <a:solidFill>
              <a:srgbClr val="FFFFFF"/>
            </a:solidFill>
            <a:ln w="9525">
              <a:noFill/>
            </a:ln>
          </p:spPr>
          <p:txBody>
            <a:bodyPr/>
            <a:p>
              <a:endParaRPr lang="en-US"/>
            </a:p>
          </p:txBody>
        </p:sp>
        <p:sp>
          <p:nvSpPr>
            <p:cNvPr id="3459" name="Freeform 1274"/>
            <p:cNvSpPr/>
            <p:nvPr/>
          </p:nvSpPr>
          <p:spPr>
            <a:xfrm>
              <a:off x="568184" y="3686409"/>
              <a:ext cx="297158" cy="262870"/>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6" h="94">
                  <a:moveTo>
                    <a:pt x="106" y="30"/>
                  </a:moveTo>
                  <a:cubicBezTo>
                    <a:pt x="75" y="94"/>
                    <a:pt x="75" y="94"/>
                    <a:pt x="75" y="94"/>
                  </a:cubicBezTo>
                  <a:cubicBezTo>
                    <a:pt x="69" y="92"/>
                    <a:pt x="63" y="90"/>
                    <a:pt x="57" y="87"/>
                  </a:cubicBezTo>
                  <a:cubicBezTo>
                    <a:pt x="35" y="78"/>
                    <a:pt x="16" y="71"/>
                    <a:pt x="0" y="60"/>
                  </a:cubicBezTo>
                  <a:cubicBezTo>
                    <a:pt x="6" y="54"/>
                    <a:pt x="53" y="0"/>
                    <a:pt x="53" y="0"/>
                  </a:cubicBezTo>
                  <a:cubicBezTo>
                    <a:pt x="70" y="13"/>
                    <a:pt x="90" y="24"/>
                    <a:pt x="106" y="30"/>
                  </a:cubicBezTo>
                  <a:close/>
                </a:path>
              </a:pathLst>
            </a:custGeom>
            <a:solidFill>
              <a:srgbClr val="9ED447"/>
            </a:solidFill>
            <a:ln w="9525">
              <a:noFill/>
            </a:ln>
          </p:spPr>
          <p:txBody>
            <a:bodyPr/>
            <a:p>
              <a:endParaRPr lang="en-US"/>
            </a:p>
          </p:txBody>
        </p:sp>
        <p:sp>
          <p:nvSpPr>
            <p:cNvPr id="3460" name="Freeform 1275"/>
            <p:cNvSpPr/>
            <p:nvPr/>
          </p:nvSpPr>
          <p:spPr>
            <a:xfrm>
              <a:off x="777718" y="3770223"/>
              <a:ext cx="281919" cy="209534"/>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1" h="75">
                  <a:moveTo>
                    <a:pt x="97" y="8"/>
                  </a:moveTo>
                  <a:cubicBezTo>
                    <a:pt x="97" y="8"/>
                    <a:pt x="101" y="52"/>
                    <a:pt x="101" y="75"/>
                  </a:cubicBezTo>
                  <a:cubicBezTo>
                    <a:pt x="94" y="75"/>
                    <a:pt x="88" y="75"/>
                    <a:pt x="81" y="75"/>
                  </a:cubicBezTo>
                  <a:cubicBezTo>
                    <a:pt x="50" y="75"/>
                    <a:pt x="27" y="73"/>
                    <a:pt x="0" y="64"/>
                  </a:cubicBezTo>
                  <a:cubicBezTo>
                    <a:pt x="31" y="0"/>
                    <a:pt x="31" y="0"/>
                    <a:pt x="31" y="0"/>
                  </a:cubicBezTo>
                  <a:cubicBezTo>
                    <a:pt x="53" y="8"/>
                    <a:pt x="75" y="10"/>
                    <a:pt x="97" y="8"/>
                  </a:cubicBezTo>
                  <a:close/>
                </a:path>
              </a:pathLst>
            </a:custGeom>
            <a:solidFill>
              <a:srgbClr val="DEEBB8"/>
            </a:solidFill>
            <a:ln w="9525">
              <a:noFill/>
            </a:ln>
          </p:spPr>
          <p:txBody>
            <a:bodyPr/>
            <a:p>
              <a:endParaRPr lang="en-US"/>
            </a:p>
          </p:txBody>
        </p:sp>
        <p:sp>
          <p:nvSpPr>
            <p:cNvPr id="3461" name="Freeform 1276"/>
            <p:cNvSpPr/>
            <p:nvPr/>
          </p:nvSpPr>
          <p:spPr>
            <a:xfrm>
              <a:off x="1048208" y="3737840"/>
              <a:ext cx="297158" cy="241917"/>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6" h="87">
                  <a:moveTo>
                    <a:pt x="106" y="68"/>
                  </a:moveTo>
                  <a:cubicBezTo>
                    <a:pt x="95" y="74"/>
                    <a:pt x="85" y="78"/>
                    <a:pt x="73" y="80"/>
                  </a:cubicBezTo>
                  <a:cubicBezTo>
                    <a:pt x="50" y="84"/>
                    <a:pt x="27" y="86"/>
                    <a:pt x="4" y="87"/>
                  </a:cubicBezTo>
                  <a:cubicBezTo>
                    <a:pt x="4" y="64"/>
                    <a:pt x="0" y="20"/>
                    <a:pt x="0" y="20"/>
                  </a:cubicBezTo>
                  <a:cubicBezTo>
                    <a:pt x="22" y="17"/>
                    <a:pt x="44" y="10"/>
                    <a:pt x="64" y="0"/>
                  </a:cubicBezTo>
                  <a:cubicBezTo>
                    <a:pt x="64" y="0"/>
                    <a:pt x="106" y="55"/>
                    <a:pt x="106" y="68"/>
                  </a:cubicBezTo>
                  <a:close/>
                </a:path>
              </a:pathLst>
            </a:custGeom>
            <a:solidFill>
              <a:srgbClr val="9ED447"/>
            </a:solidFill>
            <a:ln w="9525">
              <a:noFill/>
            </a:ln>
          </p:spPr>
          <p:txBody>
            <a:bodyPr/>
            <a:p>
              <a:endParaRPr lang="en-US"/>
            </a:p>
          </p:txBody>
        </p:sp>
        <p:sp>
          <p:nvSpPr>
            <p:cNvPr id="3462" name="Freeform 1277"/>
            <p:cNvSpPr/>
            <p:nvPr/>
          </p:nvSpPr>
          <p:spPr>
            <a:xfrm>
              <a:off x="1227264" y="3612120"/>
              <a:ext cx="342874" cy="3143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123" h="113">
                  <a:moveTo>
                    <a:pt x="123" y="64"/>
                  </a:moveTo>
                  <a:cubicBezTo>
                    <a:pt x="123" y="65"/>
                    <a:pt x="123" y="65"/>
                    <a:pt x="123" y="65"/>
                  </a:cubicBezTo>
                  <a:cubicBezTo>
                    <a:pt x="121" y="67"/>
                    <a:pt x="120" y="68"/>
                    <a:pt x="118" y="70"/>
                  </a:cubicBezTo>
                  <a:cubicBezTo>
                    <a:pt x="106" y="82"/>
                    <a:pt x="86" y="87"/>
                    <a:pt x="71" y="96"/>
                  </a:cubicBezTo>
                  <a:cubicBezTo>
                    <a:pt x="61" y="102"/>
                    <a:pt x="52" y="108"/>
                    <a:pt x="42" y="113"/>
                  </a:cubicBezTo>
                  <a:cubicBezTo>
                    <a:pt x="42" y="100"/>
                    <a:pt x="0" y="45"/>
                    <a:pt x="0" y="45"/>
                  </a:cubicBezTo>
                  <a:cubicBezTo>
                    <a:pt x="22" y="33"/>
                    <a:pt x="42" y="18"/>
                    <a:pt x="59" y="0"/>
                  </a:cubicBezTo>
                  <a:cubicBezTo>
                    <a:pt x="59" y="0"/>
                    <a:pt x="123" y="50"/>
                    <a:pt x="123" y="64"/>
                  </a:cubicBezTo>
                  <a:close/>
                </a:path>
              </a:pathLst>
            </a:custGeom>
            <a:solidFill>
              <a:srgbClr val="DEEBB8"/>
            </a:solidFill>
            <a:ln w="9525">
              <a:noFill/>
            </a:ln>
          </p:spPr>
          <p:txBody>
            <a:bodyPr/>
            <a:p>
              <a:endParaRPr lang="en-US"/>
            </a:p>
          </p:txBody>
        </p:sp>
        <p:sp>
          <p:nvSpPr>
            <p:cNvPr id="3463" name="Freeform 1278"/>
            <p:cNvSpPr/>
            <p:nvPr/>
          </p:nvSpPr>
          <p:spPr>
            <a:xfrm>
              <a:off x="1391082" y="3461636"/>
              <a:ext cx="255251" cy="33144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91" h="119">
                  <a:moveTo>
                    <a:pt x="68" y="18"/>
                  </a:moveTo>
                  <a:cubicBezTo>
                    <a:pt x="91" y="42"/>
                    <a:pt x="85" y="92"/>
                    <a:pt x="64" y="119"/>
                  </a:cubicBezTo>
                  <a:cubicBezTo>
                    <a:pt x="64" y="118"/>
                    <a:pt x="64" y="118"/>
                    <a:pt x="64" y="118"/>
                  </a:cubicBezTo>
                  <a:cubicBezTo>
                    <a:pt x="64" y="104"/>
                    <a:pt x="0" y="54"/>
                    <a:pt x="0" y="54"/>
                  </a:cubicBezTo>
                  <a:cubicBezTo>
                    <a:pt x="7" y="48"/>
                    <a:pt x="12" y="41"/>
                    <a:pt x="17" y="34"/>
                  </a:cubicBezTo>
                  <a:cubicBezTo>
                    <a:pt x="29" y="18"/>
                    <a:pt x="49" y="0"/>
                    <a:pt x="68" y="18"/>
                  </a:cubicBezTo>
                  <a:close/>
                </a:path>
              </a:pathLst>
            </a:custGeom>
            <a:solidFill>
              <a:srgbClr val="9ED447"/>
            </a:solidFill>
            <a:ln w="9525">
              <a:noFill/>
            </a:ln>
          </p:spPr>
          <p:txBody>
            <a:bodyPr/>
            <a:p>
              <a:endParaRPr lang="en-US"/>
            </a:p>
          </p:txBody>
        </p:sp>
        <p:sp>
          <p:nvSpPr>
            <p:cNvPr id="3464" name="Freeform 1279"/>
            <p:cNvSpPr/>
            <p:nvPr/>
          </p:nvSpPr>
          <p:spPr>
            <a:xfrm>
              <a:off x="303409" y="2276815"/>
              <a:ext cx="1342924" cy="170294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1" h="610">
                  <a:moveTo>
                    <a:pt x="1" y="318"/>
                  </a:moveTo>
                  <a:cubicBezTo>
                    <a:pt x="0" y="346"/>
                    <a:pt x="3" y="372"/>
                    <a:pt x="10" y="398"/>
                  </a:cubicBezTo>
                  <a:cubicBezTo>
                    <a:pt x="11" y="400"/>
                    <a:pt x="11" y="402"/>
                    <a:pt x="12" y="404"/>
                  </a:cubicBezTo>
                  <a:cubicBezTo>
                    <a:pt x="20" y="429"/>
                    <a:pt x="29" y="454"/>
                    <a:pt x="40" y="478"/>
                  </a:cubicBezTo>
                  <a:cubicBezTo>
                    <a:pt x="47" y="494"/>
                    <a:pt x="55" y="511"/>
                    <a:pt x="64" y="528"/>
                  </a:cubicBezTo>
                  <a:cubicBezTo>
                    <a:pt x="72" y="545"/>
                    <a:pt x="83" y="556"/>
                    <a:pt x="95" y="565"/>
                  </a:cubicBezTo>
                  <a:cubicBezTo>
                    <a:pt x="111" y="576"/>
                    <a:pt x="130" y="583"/>
                    <a:pt x="152" y="592"/>
                  </a:cubicBezTo>
                  <a:cubicBezTo>
                    <a:pt x="158" y="595"/>
                    <a:pt x="164" y="597"/>
                    <a:pt x="170" y="599"/>
                  </a:cubicBezTo>
                  <a:cubicBezTo>
                    <a:pt x="197" y="608"/>
                    <a:pt x="220" y="610"/>
                    <a:pt x="251" y="610"/>
                  </a:cubicBezTo>
                  <a:cubicBezTo>
                    <a:pt x="258" y="610"/>
                    <a:pt x="264" y="610"/>
                    <a:pt x="271" y="610"/>
                  </a:cubicBezTo>
                  <a:cubicBezTo>
                    <a:pt x="294" y="609"/>
                    <a:pt x="317" y="607"/>
                    <a:pt x="340" y="603"/>
                  </a:cubicBezTo>
                  <a:cubicBezTo>
                    <a:pt x="352" y="601"/>
                    <a:pt x="362" y="597"/>
                    <a:pt x="373" y="591"/>
                  </a:cubicBezTo>
                  <a:cubicBezTo>
                    <a:pt x="383" y="586"/>
                    <a:pt x="392" y="580"/>
                    <a:pt x="402" y="574"/>
                  </a:cubicBezTo>
                  <a:cubicBezTo>
                    <a:pt x="417" y="565"/>
                    <a:pt x="437" y="560"/>
                    <a:pt x="449" y="548"/>
                  </a:cubicBezTo>
                  <a:cubicBezTo>
                    <a:pt x="451" y="546"/>
                    <a:pt x="452" y="545"/>
                    <a:pt x="454" y="543"/>
                  </a:cubicBezTo>
                  <a:cubicBezTo>
                    <a:pt x="475" y="516"/>
                    <a:pt x="481" y="466"/>
                    <a:pt x="458" y="442"/>
                  </a:cubicBezTo>
                  <a:cubicBezTo>
                    <a:pt x="439" y="424"/>
                    <a:pt x="419" y="442"/>
                    <a:pt x="407" y="458"/>
                  </a:cubicBezTo>
                  <a:cubicBezTo>
                    <a:pt x="402" y="465"/>
                    <a:pt x="397" y="472"/>
                    <a:pt x="390" y="478"/>
                  </a:cubicBezTo>
                  <a:cubicBezTo>
                    <a:pt x="373" y="496"/>
                    <a:pt x="353" y="511"/>
                    <a:pt x="331" y="523"/>
                  </a:cubicBezTo>
                  <a:cubicBezTo>
                    <a:pt x="311" y="533"/>
                    <a:pt x="289" y="540"/>
                    <a:pt x="267" y="543"/>
                  </a:cubicBezTo>
                  <a:cubicBezTo>
                    <a:pt x="245" y="545"/>
                    <a:pt x="223" y="543"/>
                    <a:pt x="201" y="535"/>
                  </a:cubicBezTo>
                  <a:cubicBezTo>
                    <a:pt x="185" y="529"/>
                    <a:pt x="165" y="518"/>
                    <a:pt x="148" y="505"/>
                  </a:cubicBezTo>
                  <a:cubicBezTo>
                    <a:pt x="140" y="498"/>
                    <a:pt x="132" y="491"/>
                    <a:pt x="126" y="484"/>
                  </a:cubicBezTo>
                  <a:cubicBezTo>
                    <a:pt x="119" y="475"/>
                    <a:pt x="114" y="465"/>
                    <a:pt x="109" y="454"/>
                  </a:cubicBezTo>
                  <a:cubicBezTo>
                    <a:pt x="101" y="434"/>
                    <a:pt x="96" y="412"/>
                    <a:pt x="94" y="389"/>
                  </a:cubicBezTo>
                  <a:cubicBezTo>
                    <a:pt x="92" y="364"/>
                    <a:pt x="92" y="340"/>
                    <a:pt x="93" y="317"/>
                  </a:cubicBezTo>
                  <a:cubicBezTo>
                    <a:pt x="94" y="311"/>
                    <a:pt x="94" y="306"/>
                    <a:pt x="95" y="301"/>
                  </a:cubicBezTo>
                  <a:cubicBezTo>
                    <a:pt x="96" y="285"/>
                    <a:pt x="98" y="269"/>
                    <a:pt x="100" y="253"/>
                  </a:cubicBezTo>
                  <a:cubicBezTo>
                    <a:pt x="103" y="233"/>
                    <a:pt x="108" y="213"/>
                    <a:pt x="116" y="195"/>
                  </a:cubicBezTo>
                  <a:cubicBezTo>
                    <a:pt x="120" y="188"/>
                    <a:pt x="123" y="181"/>
                    <a:pt x="128" y="175"/>
                  </a:cubicBezTo>
                  <a:cubicBezTo>
                    <a:pt x="138" y="161"/>
                    <a:pt x="151" y="148"/>
                    <a:pt x="168" y="138"/>
                  </a:cubicBezTo>
                  <a:cubicBezTo>
                    <a:pt x="174" y="134"/>
                    <a:pt x="198" y="123"/>
                    <a:pt x="215" y="110"/>
                  </a:cubicBezTo>
                  <a:cubicBezTo>
                    <a:pt x="228" y="100"/>
                    <a:pt x="237" y="90"/>
                    <a:pt x="231" y="82"/>
                  </a:cubicBezTo>
                  <a:cubicBezTo>
                    <a:pt x="227" y="77"/>
                    <a:pt x="216" y="80"/>
                    <a:pt x="204" y="85"/>
                  </a:cubicBezTo>
                  <a:cubicBezTo>
                    <a:pt x="187" y="93"/>
                    <a:pt x="168" y="105"/>
                    <a:pt x="162" y="107"/>
                  </a:cubicBezTo>
                  <a:cubicBezTo>
                    <a:pt x="174" y="91"/>
                    <a:pt x="184" y="62"/>
                    <a:pt x="185" y="39"/>
                  </a:cubicBezTo>
                  <a:cubicBezTo>
                    <a:pt x="185" y="36"/>
                    <a:pt x="185" y="32"/>
                    <a:pt x="184" y="29"/>
                  </a:cubicBezTo>
                  <a:cubicBezTo>
                    <a:pt x="182" y="14"/>
                    <a:pt x="175" y="0"/>
                    <a:pt x="159" y="15"/>
                  </a:cubicBezTo>
                  <a:cubicBezTo>
                    <a:pt x="155" y="19"/>
                    <a:pt x="152" y="25"/>
                    <a:pt x="151" y="31"/>
                  </a:cubicBezTo>
                  <a:cubicBezTo>
                    <a:pt x="148" y="41"/>
                    <a:pt x="147" y="51"/>
                    <a:pt x="145" y="58"/>
                  </a:cubicBezTo>
                  <a:cubicBezTo>
                    <a:pt x="145" y="53"/>
                    <a:pt x="144" y="42"/>
                    <a:pt x="141" y="31"/>
                  </a:cubicBezTo>
                  <a:cubicBezTo>
                    <a:pt x="138" y="18"/>
                    <a:pt x="132" y="6"/>
                    <a:pt x="124" y="7"/>
                  </a:cubicBezTo>
                  <a:cubicBezTo>
                    <a:pt x="117" y="8"/>
                    <a:pt x="113" y="20"/>
                    <a:pt x="111" y="32"/>
                  </a:cubicBezTo>
                  <a:cubicBezTo>
                    <a:pt x="108" y="43"/>
                    <a:pt x="107" y="54"/>
                    <a:pt x="106" y="58"/>
                  </a:cubicBezTo>
                  <a:cubicBezTo>
                    <a:pt x="106" y="53"/>
                    <a:pt x="106" y="44"/>
                    <a:pt x="104" y="37"/>
                  </a:cubicBezTo>
                  <a:cubicBezTo>
                    <a:pt x="102" y="29"/>
                    <a:pt x="99" y="22"/>
                    <a:pt x="93" y="20"/>
                  </a:cubicBezTo>
                  <a:cubicBezTo>
                    <a:pt x="80" y="15"/>
                    <a:pt x="74" y="28"/>
                    <a:pt x="70" y="40"/>
                  </a:cubicBezTo>
                  <a:cubicBezTo>
                    <a:pt x="69" y="44"/>
                    <a:pt x="68" y="48"/>
                    <a:pt x="67" y="51"/>
                  </a:cubicBezTo>
                  <a:cubicBezTo>
                    <a:pt x="60" y="82"/>
                    <a:pt x="53" y="112"/>
                    <a:pt x="41" y="142"/>
                  </a:cubicBezTo>
                  <a:cubicBezTo>
                    <a:pt x="40" y="145"/>
                    <a:pt x="39" y="147"/>
                    <a:pt x="38" y="150"/>
                  </a:cubicBezTo>
                  <a:cubicBezTo>
                    <a:pt x="37" y="154"/>
                    <a:pt x="35" y="158"/>
                    <a:pt x="34" y="161"/>
                  </a:cubicBezTo>
                  <a:cubicBezTo>
                    <a:pt x="25" y="185"/>
                    <a:pt x="17" y="210"/>
                    <a:pt x="11" y="235"/>
                  </a:cubicBezTo>
                  <a:cubicBezTo>
                    <a:pt x="5" y="262"/>
                    <a:pt x="1" y="291"/>
                    <a:pt x="1" y="318"/>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3465" name="Freeform 1280"/>
            <p:cNvSpPr/>
            <p:nvPr/>
          </p:nvSpPr>
          <p:spPr>
            <a:xfrm>
              <a:off x="417700" y="2673025"/>
              <a:ext cx="243822" cy="93338"/>
            </a:xfrm>
            <a:custGeom>
              <a:avLst/>
              <a:gdLst/>
              <a:ahLst/>
              <a:cxnLst>
                <a:cxn ang="0">
                  <a:pos x="0" y="0"/>
                </a:cxn>
                <a:cxn ang="0">
                  <a:pos x="2147483646" y="2147483646"/>
                </a:cxn>
              </a:cxnLst>
              <a:pathLst>
                <a:path w="87" h="33">
                  <a:moveTo>
                    <a:pt x="0" y="0"/>
                  </a:moveTo>
                  <a:cubicBezTo>
                    <a:pt x="0" y="0"/>
                    <a:pt x="47" y="25"/>
                    <a:pt x="87" y="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66" name="Freeform 1281"/>
            <p:cNvSpPr/>
            <p:nvPr/>
          </p:nvSpPr>
          <p:spPr>
            <a:xfrm>
              <a:off x="499609" y="2379678"/>
              <a:ext cx="95243" cy="9524"/>
            </a:xfrm>
            <a:custGeom>
              <a:avLst/>
              <a:gdLst/>
              <a:ahLst/>
              <a:cxnLst>
                <a:cxn ang="0">
                  <a:pos x="0" y="2147483646"/>
                </a:cxn>
                <a:cxn ang="0">
                  <a:pos x="2147483646" y="0"/>
                </a:cxn>
              </a:cxnLst>
              <a:pathLst>
                <a:path w="34" h="3">
                  <a:moveTo>
                    <a:pt x="0" y="3"/>
                  </a:moveTo>
                  <a:cubicBezTo>
                    <a:pt x="0" y="3"/>
                    <a:pt x="29" y="0"/>
                    <a:pt x="34"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67" name="Freeform 1282"/>
            <p:cNvSpPr/>
            <p:nvPr/>
          </p:nvSpPr>
          <p:spPr>
            <a:xfrm>
              <a:off x="613900" y="2358724"/>
              <a:ext cx="83814" cy="7619"/>
            </a:xfrm>
            <a:custGeom>
              <a:avLst/>
              <a:gdLst/>
              <a:ahLst/>
              <a:cxnLst>
                <a:cxn ang="0">
                  <a:pos x="0" y="2147483646"/>
                </a:cxn>
                <a:cxn ang="0">
                  <a:pos x="2147483646" y="2147483646"/>
                </a:cxn>
              </a:cxnLst>
              <a:pathLst>
                <a:path w="30" h="3">
                  <a:moveTo>
                    <a:pt x="0" y="3"/>
                  </a:moveTo>
                  <a:cubicBezTo>
                    <a:pt x="0" y="3"/>
                    <a:pt x="28" y="0"/>
                    <a:pt x="30" y="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68" name="Freeform 1283"/>
            <p:cNvSpPr/>
            <p:nvPr/>
          </p:nvSpPr>
          <p:spPr>
            <a:xfrm>
              <a:off x="724382" y="2364439"/>
              <a:ext cx="95243" cy="20953"/>
            </a:xfrm>
            <a:custGeom>
              <a:avLst/>
              <a:gdLst/>
              <a:ahLst/>
              <a:cxnLst>
                <a:cxn ang="0">
                  <a:pos x="0" y="0"/>
                </a:cxn>
                <a:cxn ang="0">
                  <a:pos x="2147483646" y="2147483646"/>
                </a:cxn>
              </a:cxnLst>
              <a:pathLst>
                <a:path w="34" h="8">
                  <a:moveTo>
                    <a:pt x="0" y="0"/>
                  </a:moveTo>
                  <a:cubicBezTo>
                    <a:pt x="0" y="0"/>
                    <a:pt x="27" y="8"/>
                    <a:pt x="34" y="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69" name="Freeform 1284"/>
            <p:cNvSpPr/>
            <p:nvPr/>
          </p:nvSpPr>
          <p:spPr>
            <a:xfrm>
              <a:off x="872961" y="2514922"/>
              <a:ext cx="30478" cy="68575"/>
            </a:xfrm>
            <a:custGeom>
              <a:avLst/>
              <a:gdLst/>
              <a:ahLst/>
              <a:cxnLst>
                <a:cxn ang="0">
                  <a:pos x="0" y="0"/>
                </a:cxn>
                <a:cxn ang="0">
                  <a:pos x="2147483646" y="2147483646"/>
                </a:cxn>
              </a:cxnLst>
              <a:pathLst>
                <a:path w="11" h="25">
                  <a:moveTo>
                    <a:pt x="0" y="0"/>
                  </a:moveTo>
                  <a:cubicBezTo>
                    <a:pt x="0" y="0"/>
                    <a:pt x="6" y="20"/>
                    <a:pt x="11" y="2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0" name="Freeform 1285"/>
            <p:cNvSpPr/>
            <p:nvPr/>
          </p:nvSpPr>
          <p:spPr>
            <a:xfrm>
              <a:off x="398651" y="2726361"/>
              <a:ext cx="228583" cy="95243"/>
            </a:xfrm>
            <a:custGeom>
              <a:avLst/>
              <a:gdLst/>
              <a:ahLst/>
              <a:cxnLst>
                <a:cxn ang="0">
                  <a:pos x="0" y="0"/>
                </a:cxn>
                <a:cxn ang="0">
                  <a:pos x="2147483646" y="2147483646"/>
                </a:cxn>
              </a:cxnLst>
              <a:pathLst>
                <a:path w="82" h="34">
                  <a:moveTo>
                    <a:pt x="0" y="0"/>
                  </a:moveTo>
                  <a:cubicBezTo>
                    <a:pt x="0" y="0"/>
                    <a:pt x="60" y="31"/>
                    <a:pt x="82" y="3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1" name="Freeform 1286"/>
            <p:cNvSpPr/>
            <p:nvPr/>
          </p:nvSpPr>
          <p:spPr>
            <a:xfrm>
              <a:off x="333886" y="2933991"/>
              <a:ext cx="249536" cy="49526"/>
            </a:xfrm>
            <a:custGeom>
              <a:avLst/>
              <a:gdLst/>
              <a:ahLst/>
              <a:cxnLst>
                <a:cxn ang="0">
                  <a:pos x="0" y="0"/>
                </a:cxn>
                <a:cxn ang="0">
                  <a:pos x="2147483646" y="2147483646"/>
                </a:cxn>
              </a:cxnLst>
              <a:pathLst>
                <a:path w="89" h="18">
                  <a:moveTo>
                    <a:pt x="0" y="0"/>
                  </a:moveTo>
                  <a:cubicBezTo>
                    <a:pt x="0" y="0"/>
                    <a:pt x="66" y="18"/>
                    <a:pt x="89" y="1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2" name="Freeform 1287"/>
            <p:cNvSpPr/>
            <p:nvPr/>
          </p:nvSpPr>
          <p:spPr>
            <a:xfrm>
              <a:off x="307218" y="3162574"/>
              <a:ext cx="257156" cy="13334"/>
            </a:xfrm>
            <a:custGeom>
              <a:avLst/>
              <a:gdLst/>
              <a:ahLst/>
              <a:cxnLst>
                <a:cxn ang="0">
                  <a:pos x="0" y="2147483646"/>
                </a:cxn>
                <a:cxn ang="0">
                  <a:pos x="2147483646" y="0"/>
                </a:cxn>
              </a:cxnLst>
              <a:pathLst>
                <a:path w="92" h="5">
                  <a:moveTo>
                    <a:pt x="0" y="1"/>
                  </a:moveTo>
                  <a:cubicBezTo>
                    <a:pt x="0" y="1"/>
                    <a:pt x="63" y="5"/>
                    <a:pt x="9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3" name="Freeform 1288"/>
            <p:cNvSpPr/>
            <p:nvPr/>
          </p:nvSpPr>
          <p:spPr>
            <a:xfrm>
              <a:off x="337696" y="3362584"/>
              <a:ext cx="228583" cy="41907"/>
            </a:xfrm>
            <a:custGeom>
              <a:avLst/>
              <a:gdLst/>
              <a:ahLst/>
              <a:cxnLst>
                <a:cxn ang="0">
                  <a:pos x="0" y="2147483646"/>
                </a:cxn>
                <a:cxn ang="0">
                  <a:pos x="2147483646" y="0"/>
                </a:cxn>
              </a:cxnLst>
              <a:pathLst>
                <a:path w="82" h="15">
                  <a:moveTo>
                    <a:pt x="0" y="15"/>
                  </a:moveTo>
                  <a:cubicBezTo>
                    <a:pt x="0" y="15"/>
                    <a:pt x="67" y="0"/>
                    <a:pt x="8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4" name="Freeform 1289"/>
            <p:cNvSpPr/>
            <p:nvPr/>
          </p:nvSpPr>
          <p:spPr>
            <a:xfrm>
              <a:off x="415795" y="3543545"/>
              <a:ext cx="192391" cy="68575"/>
            </a:xfrm>
            <a:custGeom>
              <a:avLst/>
              <a:gdLst/>
              <a:ahLst/>
              <a:cxnLst>
                <a:cxn ang="0">
                  <a:pos x="0" y="2147483646"/>
                </a:cxn>
                <a:cxn ang="0">
                  <a:pos x="2147483646" y="0"/>
                </a:cxn>
              </a:cxnLst>
              <a:pathLst>
                <a:path w="69" h="24">
                  <a:moveTo>
                    <a:pt x="0" y="24"/>
                  </a:moveTo>
                  <a:cubicBezTo>
                    <a:pt x="0" y="24"/>
                    <a:pt x="58" y="11"/>
                    <a:pt x="6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5" name="Freeform 1290"/>
            <p:cNvSpPr/>
            <p:nvPr/>
          </p:nvSpPr>
          <p:spPr>
            <a:xfrm>
              <a:off x="568184" y="3686409"/>
              <a:ext cx="148579" cy="167627"/>
            </a:xfrm>
            <a:custGeom>
              <a:avLst/>
              <a:gdLst/>
              <a:ahLst/>
              <a:cxnLst>
                <a:cxn ang="0">
                  <a:pos x="2147483646" y="0"/>
                </a:cxn>
                <a:cxn ang="0">
                  <a:pos x="0" y="2147483646"/>
                </a:cxn>
              </a:cxnLst>
              <a:pathLst>
                <a:path w="53" h="60">
                  <a:moveTo>
                    <a:pt x="53" y="0"/>
                  </a:moveTo>
                  <a:cubicBezTo>
                    <a:pt x="53" y="0"/>
                    <a:pt x="6" y="54"/>
                    <a:pt x="0" y="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6" name="Line 1291"/>
            <p:cNvSpPr/>
            <p:nvPr/>
          </p:nvSpPr>
          <p:spPr>
            <a:xfrm flipH="1">
              <a:off x="777718" y="3770223"/>
              <a:ext cx="87623" cy="179057"/>
            </a:xfrm>
            <a:prstGeom prst="line">
              <a:avLst/>
            </a:prstGeom>
            <a:ln w="9525" cap="rnd" cmpd="sng">
              <a:solidFill>
                <a:srgbClr val="000000"/>
              </a:solidFill>
              <a:prstDash val="solid"/>
              <a:round/>
              <a:headEnd type="none" w="med" len="med"/>
              <a:tailEnd type="none" w="med" len="med"/>
            </a:ln>
          </p:spPr>
        </p:sp>
        <p:sp>
          <p:nvSpPr>
            <p:cNvPr id="3477" name="Freeform 1292"/>
            <p:cNvSpPr/>
            <p:nvPr/>
          </p:nvSpPr>
          <p:spPr>
            <a:xfrm>
              <a:off x="1048208" y="3793081"/>
              <a:ext cx="11429" cy="186676"/>
            </a:xfrm>
            <a:custGeom>
              <a:avLst/>
              <a:gdLst/>
              <a:ahLst/>
              <a:cxnLst>
                <a:cxn ang="0">
                  <a:pos x="0" y="0"/>
                </a:cxn>
                <a:cxn ang="0">
                  <a:pos x="2147483646" y="2147483646"/>
                </a:cxn>
              </a:cxnLst>
              <a:pathLst>
                <a:path w="4" h="67">
                  <a:moveTo>
                    <a:pt x="0" y="0"/>
                  </a:moveTo>
                  <a:cubicBezTo>
                    <a:pt x="0" y="0"/>
                    <a:pt x="4" y="44"/>
                    <a:pt x="4" y="6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8" name="Freeform 1293"/>
            <p:cNvSpPr/>
            <p:nvPr/>
          </p:nvSpPr>
          <p:spPr>
            <a:xfrm>
              <a:off x="1227264" y="3737840"/>
              <a:ext cx="118101" cy="188581"/>
            </a:xfrm>
            <a:custGeom>
              <a:avLst/>
              <a:gdLst/>
              <a:ahLst/>
              <a:cxnLst>
                <a:cxn ang="0">
                  <a:pos x="0" y="0"/>
                </a:cxn>
                <a:cxn ang="0">
                  <a:pos x="2147483646" y="2147483646"/>
                </a:cxn>
              </a:cxnLst>
              <a:pathLst>
                <a:path w="42" h="68">
                  <a:moveTo>
                    <a:pt x="0" y="0"/>
                  </a:moveTo>
                  <a:cubicBezTo>
                    <a:pt x="0" y="0"/>
                    <a:pt x="42" y="55"/>
                    <a:pt x="42" y="6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79" name="Freeform 1294"/>
            <p:cNvSpPr/>
            <p:nvPr/>
          </p:nvSpPr>
          <p:spPr>
            <a:xfrm>
              <a:off x="1391082" y="3612120"/>
              <a:ext cx="179057" cy="177152"/>
            </a:xfrm>
            <a:custGeom>
              <a:avLst/>
              <a:gdLst/>
              <a:ahLst/>
              <a:cxnLst>
                <a:cxn ang="0">
                  <a:pos x="0" y="0"/>
                </a:cxn>
                <a:cxn ang="0">
                  <a:pos x="2147483646" y="2147483646"/>
                </a:cxn>
              </a:cxnLst>
              <a:pathLst>
                <a:path w="64" h="64">
                  <a:moveTo>
                    <a:pt x="0" y="0"/>
                  </a:moveTo>
                  <a:cubicBezTo>
                    <a:pt x="0" y="0"/>
                    <a:pt x="64" y="50"/>
                    <a:pt x="64" y="6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480" name="Freeform 1295"/>
            <p:cNvSpPr/>
            <p:nvPr/>
          </p:nvSpPr>
          <p:spPr>
            <a:xfrm>
              <a:off x="1406321" y="3017805"/>
              <a:ext cx="1261015" cy="72765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452" h="261">
                  <a:moveTo>
                    <a:pt x="436" y="16"/>
                  </a:moveTo>
                  <a:cubicBezTo>
                    <a:pt x="441" y="29"/>
                    <a:pt x="447" y="42"/>
                    <a:pt x="452" y="55"/>
                  </a:cubicBezTo>
                  <a:cubicBezTo>
                    <a:pt x="452" y="55"/>
                    <a:pt x="332" y="135"/>
                    <a:pt x="228" y="198"/>
                  </a:cubicBezTo>
                  <a:cubicBezTo>
                    <a:pt x="124" y="261"/>
                    <a:pt x="19" y="230"/>
                    <a:pt x="19" y="230"/>
                  </a:cubicBezTo>
                  <a:cubicBezTo>
                    <a:pt x="13" y="211"/>
                    <a:pt x="7" y="192"/>
                    <a:pt x="0" y="173"/>
                  </a:cubicBezTo>
                  <a:cubicBezTo>
                    <a:pt x="0" y="173"/>
                    <a:pt x="194" y="207"/>
                    <a:pt x="428" y="0"/>
                  </a:cubicBezTo>
                  <a:cubicBezTo>
                    <a:pt x="428" y="0"/>
                    <a:pt x="428" y="0"/>
                    <a:pt x="428" y="0"/>
                  </a:cubicBezTo>
                  <a:cubicBezTo>
                    <a:pt x="431" y="5"/>
                    <a:pt x="433" y="11"/>
                    <a:pt x="436" y="16"/>
                  </a:cubicBezTo>
                  <a:close/>
                </a:path>
              </a:pathLst>
            </a:custGeom>
            <a:solidFill>
              <a:srgbClr val="9ED447"/>
            </a:solidFill>
            <a:ln w="9525">
              <a:noFill/>
            </a:ln>
          </p:spPr>
          <p:txBody>
            <a:bodyPr/>
            <a:p>
              <a:endParaRPr lang="en-US"/>
            </a:p>
          </p:txBody>
        </p:sp>
        <p:sp>
          <p:nvSpPr>
            <p:cNvPr id="3481" name="Freeform 1296"/>
            <p:cNvSpPr/>
            <p:nvPr/>
          </p:nvSpPr>
          <p:spPr>
            <a:xfrm>
              <a:off x="1459657" y="3170193"/>
              <a:ext cx="1299112" cy="771467"/>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466" h="276">
                  <a:moveTo>
                    <a:pt x="433" y="0"/>
                  </a:moveTo>
                  <a:cubicBezTo>
                    <a:pt x="444" y="25"/>
                    <a:pt x="455" y="51"/>
                    <a:pt x="466" y="76"/>
                  </a:cubicBezTo>
                  <a:cubicBezTo>
                    <a:pt x="466" y="76"/>
                    <a:pt x="377" y="147"/>
                    <a:pt x="275" y="212"/>
                  </a:cubicBezTo>
                  <a:cubicBezTo>
                    <a:pt x="173" y="276"/>
                    <a:pt x="31" y="265"/>
                    <a:pt x="31" y="265"/>
                  </a:cubicBezTo>
                  <a:cubicBezTo>
                    <a:pt x="22" y="241"/>
                    <a:pt x="14" y="217"/>
                    <a:pt x="6" y="192"/>
                  </a:cubicBezTo>
                  <a:cubicBezTo>
                    <a:pt x="4" y="187"/>
                    <a:pt x="2" y="181"/>
                    <a:pt x="0" y="175"/>
                  </a:cubicBezTo>
                  <a:cubicBezTo>
                    <a:pt x="0" y="175"/>
                    <a:pt x="105" y="206"/>
                    <a:pt x="209" y="143"/>
                  </a:cubicBezTo>
                  <a:cubicBezTo>
                    <a:pt x="313" y="80"/>
                    <a:pt x="433" y="0"/>
                    <a:pt x="433" y="0"/>
                  </a:cubicBezTo>
                  <a:close/>
                </a:path>
              </a:pathLst>
            </a:custGeom>
            <a:solidFill>
              <a:srgbClr val="CCDE82"/>
            </a:solidFill>
            <a:ln w="9525">
              <a:noFill/>
            </a:ln>
          </p:spPr>
          <p:txBody>
            <a:bodyPr/>
            <a:p>
              <a:endParaRPr lang="en-US"/>
            </a:p>
          </p:txBody>
        </p:sp>
        <p:sp>
          <p:nvSpPr>
            <p:cNvPr id="3482" name="Freeform 1297"/>
            <p:cNvSpPr/>
            <p:nvPr/>
          </p:nvSpPr>
          <p:spPr>
            <a:xfrm>
              <a:off x="1545375" y="3383537"/>
              <a:ext cx="1335305" cy="811469"/>
            </a:xfrm>
            <a:custGeom>
              <a:avLst/>
              <a:gdLst/>
              <a:ahLst/>
              <a:cxnLst>
                <a:cxn ang="0">
                  <a:pos x="2147483646" y="0"/>
                </a:cxn>
                <a:cxn ang="0">
                  <a:pos x="2147483646" y="2147483646"/>
                </a:cxn>
                <a:cxn ang="0">
                  <a:pos x="2147483646" y="2147483646"/>
                </a:cxn>
                <a:cxn ang="0">
                  <a:pos x="0" y="2147483646"/>
                </a:cxn>
                <a:cxn ang="0">
                  <a:pos x="2147483646" y="2147483646"/>
                </a:cxn>
                <a:cxn ang="0">
                  <a:pos x="2147483646" y="0"/>
                </a:cxn>
              </a:cxnLst>
              <a:pathLst>
                <a:path w="479" h="291">
                  <a:moveTo>
                    <a:pt x="435" y="0"/>
                  </a:moveTo>
                  <a:cubicBezTo>
                    <a:pt x="450" y="32"/>
                    <a:pt x="465" y="64"/>
                    <a:pt x="479" y="97"/>
                  </a:cubicBezTo>
                  <a:cubicBezTo>
                    <a:pt x="385" y="272"/>
                    <a:pt x="37" y="291"/>
                    <a:pt x="37" y="291"/>
                  </a:cubicBezTo>
                  <a:cubicBezTo>
                    <a:pt x="24" y="257"/>
                    <a:pt x="12" y="223"/>
                    <a:pt x="0" y="189"/>
                  </a:cubicBezTo>
                  <a:cubicBezTo>
                    <a:pt x="0" y="189"/>
                    <a:pt x="142" y="200"/>
                    <a:pt x="244" y="136"/>
                  </a:cubicBezTo>
                  <a:cubicBezTo>
                    <a:pt x="346" y="71"/>
                    <a:pt x="435" y="0"/>
                    <a:pt x="435" y="0"/>
                  </a:cubicBezTo>
                  <a:close/>
                </a:path>
              </a:pathLst>
            </a:custGeom>
            <a:solidFill>
              <a:srgbClr val="9ED447"/>
            </a:solidFill>
            <a:ln w="9525">
              <a:noFill/>
            </a:ln>
          </p:spPr>
          <p:txBody>
            <a:bodyPr/>
            <a:p>
              <a:endParaRPr lang="en-US"/>
            </a:p>
          </p:txBody>
        </p:sp>
        <p:sp>
          <p:nvSpPr>
            <p:cNvPr id="3483" name="Freeform 1298"/>
            <p:cNvSpPr/>
            <p:nvPr/>
          </p:nvSpPr>
          <p:spPr>
            <a:xfrm>
              <a:off x="1648237" y="3654027"/>
              <a:ext cx="1386736" cy="939094"/>
            </a:xfrm>
            <a:custGeom>
              <a:avLst/>
              <a:gdLst/>
              <a:ahLst/>
              <a:cxnLst>
                <a:cxn ang="0">
                  <a:pos x="2147483646" y="0"/>
                </a:cxn>
                <a:cxn ang="0">
                  <a:pos x="2147483646" y="2147483646"/>
                </a:cxn>
                <a:cxn ang="0">
                  <a:pos x="2147483646" y="2147483646"/>
                </a:cxn>
                <a:cxn ang="0">
                  <a:pos x="2147483646" y="2147483646"/>
                </a:cxn>
                <a:cxn ang="0">
                  <a:pos x="0" y="2147483646"/>
                </a:cxn>
                <a:cxn ang="0">
                  <a:pos x="2147483646" y="0"/>
                </a:cxn>
              </a:cxnLst>
              <a:pathLst>
                <a:path w="497" h="337">
                  <a:moveTo>
                    <a:pt x="442" y="0"/>
                  </a:moveTo>
                  <a:cubicBezTo>
                    <a:pt x="461" y="42"/>
                    <a:pt x="480" y="85"/>
                    <a:pt x="497" y="128"/>
                  </a:cubicBezTo>
                  <a:cubicBezTo>
                    <a:pt x="497" y="128"/>
                    <a:pt x="377" y="220"/>
                    <a:pt x="252" y="279"/>
                  </a:cubicBezTo>
                  <a:cubicBezTo>
                    <a:pt x="128" y="337"/>
                    <a:pt x="37" y="289"/>
                    <a:pt x="37" y="289"/>
                  </a:cubicBezTo>
                  <a:cubicBezTo>
                    <a:pt x="24" y="257"/>
                    <a:pt x="12" y="226"/>
                    <a:pt x="0" y="194"/>
                  </a:cubicBezTo>
                  <a:cubicBezTo>
                    <a:pt x="0" y="194"/>
                    <a:pt x="348" y="175"/>
                    <a:pt x="442" y="0"/>
                  </a:cubicBezTo>
                  <a:close/>
                </a:path>
              </a:pathLst>
            </a:custGeom>
            <a:solidFill>
              <a:srgbClr val="CCDE82"/>
            </a:solidFill>
            <a:ln w="9525">
              <a:noFill/>
            </a:ln>
          </p:spPr>
          <p:txBody>
            <a:bodyPr/>
            <a:p>
              <a:endParaRPr lang="en-US"/>
            </a:p>
          </p:txBody>
        </p:sp>
        <p:sp>
          <p:nvSpPr>
            <p:cNvPr id="3484" name="Freeform 1299"/>
            <p:cNvSpPr/>
            <p:nvPr/>
          </p:nvSpPr>
          <p:spPr>
            <a:xfrm>
              <a:off x="1751100" y="4010235"/>
              <a:ext cx="1394355" cy="78099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500" h="280">
                  <a:moveTo>
                    <a:pt x="500" y="111"/>
                  </a:moveTo>
                  <a:cubicBezTo>
                    <a:pt x="500" y="111"/>
                    <a:pt x="500" y="111"/>
                    <a:pt x="500" y="111"/>
                  </a:cubicBezTo>
                  <a:cubicBezTo>
                    <a:pt x="299" y="279"/>
                    <a:pt x="48" y="280"/>
                    <a:pt x="48" y="280"/>
                  </a:cubicBezTo>
                  <a:cubicBezTo>
                    <a:pt x="31" y="241"/>
                    <a:pt x="16" y="201"/>
                    <a:pt x="0" y="161"/>
                  </a:cubicBezTo>
                  <a:cubicBezTo>
                    <a:pt x="0" y="161"/>
                    <a:pt x="91" y="209"/>
                    <a:pt x="215" y="151"/>
                  </a:cubicBezTo>
                  <a:cubicBezTo>
                    <a:pt x="340" y="92"/>
                    <a:pt x="460" y="0"/>
                    <a:pt x="460" y="0"/>
                  </a:cubicBezTo>
                  <a:cubicBezTo>
                    <a:pt x="469" y="23"/>
                    <a:pt x="478" y="46"/>
                    <a:pt x="486" y="69"/>
                  </a:cubicBezTo>
                  <a:cubicBezTo>
                    <a:pt x="491" y="83"/>
                    <a:pt x="496" y="97"/>
                    <a:pt x="500" y="111"/>
                  </a:cubicBezTo>
                  <a:close/>
                </a:path>
              </a:pathLst>
            </a:custGeom>
            <a:solidFill>
              <a:srgbClr val="9ED447"/>
            </a:solidFill>
            <a:ln w="9525">
              <a:noFill/>
            </a:ln>
          </p:spPr>
          <p:txBody>
            <a:bodyPr/>
            <a:p>
              <a:endParaRPr lang="en-US"/>
            </a:p>
          </p:txBody>
        </p:sp>
        <p:sp>
          <p:nvSpPr>
            <p:cNvPr id="3485" name="Freeform 1300"/>
            <p:cNvSpPr/>
            <p:nvPr/>
          </p:nvSpPr>
          <p:spPr>
            <a:xfrm>
              <a:off x="1886344" y="4320726"/>
              <a:ext cx="1333400" cy="862900"/>
            </a:xfrm>
            <a:custGeom>
              <a:avLst/>
              <a:gdLst/>
              <a:ahLst/>
              <a:cxnLst>
                <a:cxn ang="0">
                  <a:pos x="2147483646" y="0"/>
                </a:cxn>
                <a:cxn ang="0">
                  <a:pos x="2147483646" y="2147483646"/>
                </a:cxn>
                <a:cxn ang="0">
                  <a:pos x="2147483646" y="2147483646"/>
                </a:cxn>
                <a:cxn ang="0">
                  <a:pos x="0" y="2147483646"/>
                </a:cxn>
                <a:cxn ang="0">
                  <a:pos x="2147483646" y="0"/>
                </a:cxn>
              </a:cxnLst>
              <a:pathLst>
                <a:path w="478" h="309">
                  <a:moveTo>
                    <a:pt x="452" y="0"/>
                  </a:moveTo>
                  <a:cubicBezTo>
                    <a:pt x="462" y="30"/>
                    <a:pt x="470" y="60"/>
                    <a:pt x="478" y="91"/>
                  </a:cubicBezTo>
                  <a:cubicBezTo>
                    <a:pt x="234" y="309"/>
                    <a:pt x="32" y="249"/>
                    <a:pt x="32" y="249"/>
                  </a:cubicBezTo>
                  <a:cubicBezTo>
                    <a:pt x="21" y="223"/>
                    <a:pt x="11" y="196"/>
                    <a:pt x="0" y="169"/>
                  </a:cubicBezTo>
                  <a:cubicBezTo>
                    <a:pt x="0" y="169"/>
                    <a:pt x="251" y="168"/>
                    <a:pt x="452" y="0"/>
                  </a:cubicBezTo>
                  <a:close/>
                </a:path>
              </a:pathLst>
            </a:custGeom>
            <a:solidFill>
              <a:srgbClr val="CCDE82"/>
            </a:solidFill>
            <a:ln w="9525">
              <a:noFill/>
            </a:ln>
          </p:spPr>
          <p:txBody>
            <a:bodyPr/>
            <a:p>
              <a:endParaRPr lang="en-US"/>
            </a:p>
          </p:txBody>
        </p:sp>
        <p:sp>
          <p:nvSpPr>
            <p:cNvPr id="3486" name="Freeform 1301"/>
            <p:cNvSpPr/>
            <p:nvPr/>
          </p:nvSpPr>
          <p:spPr>
            <a:xfrm>
              <a:off x="1973968" y="4574072"/>
              <a:ext cx="1323875" cy="862900"/>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474" h="309">
                  <a:moveTo>
                    <a:pt x="470" y="102"/>
                  </a:moveTo>
                  <a:cubicBezTo>
                    <a:pt x="471" y="108"/>
                    <a:pt x="473" y="113"/>
                    <a:pt x="474" y="118"/>
                  </a:cubicBezTo>
                  <a:cubicBezTo>
                    <a:pt x="229" y="309"/>
                    <a:pt x="41" y="250"/>
                    <a:pt x="39" y="249"/>
                  </a:cubicBezTo>
                  <a:cubicBezTo>
                    <a:pt x="39" y="249"/>
                    <a:pt x="39" y="249"/>
                    <a:pt x="39" y="249"/>
                  </a:cubicBezTo>
                  <a:cubicBezTo>
                    <a:pt x="26" y="219"/>
                    <a:pt x="13" y="188"/>
                    <a:pt x="0" y="158"/>
                  </a:cubicBezTo>
                  <a:cubicBezTo>
                    <a:pt x="0" y="158"/>
                    <a:pt x="202" y="218"/>
                    <a:pt x="446" y="0"/>
                  </a:cubicBezTo>
                  <a:cubicBezTo>
                    <a:pt x="455" y="34"/>
                    <a:pt x="463" y="69"/>
                    <a:pt x="470" y="102"/>
                  </a:cubicBezTo>
                  <a:close/>
                </a:path>
              </a:pathLst>
            </a:custGeom>
            <a:solidFill>
              <a:srgbClr val="9ED447"/>
            </a:solidFill>
            <a:ln w="9525">
              <a:noFill/>
            </a:ln>
          </p:spPr>
          <p:txBody>
            <a:bodyPr/>
            <a:p>
              <a:endParaRPr lang="en-US"/>
            </a:p>
          </p:txBody>
        </p:sp>
        <p:sp>
          <p:nvSpPr>
            <p:cNvPr id="3487" name="Freeform 1302"/>
            <p:cNvSpPr/>
            <p:nvPr/>
          </p:nvSpPr>
          <p:spPr>
            <a:xfrm>
              <a:off x="2084450" y="4903613"/>
              <a:ext cx="1274349" cy="748609"/>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457" h="268">
                  <a:moveTo>
                    <a:pt x="435" y="0"/>
                  </a:moveTo>
                  <a:cubicBezTo>
                    <a:pt x="442" y="25"/>
                    <a:pt x="451" y="49"/>
                    <a:pt x="457" y="75"/>
                  </a:cubicBezTo>
                  <a:cubicBezTo>
                    <a:pt x="288" y="268"/>
                    <a:pt x="40" y="221"/>
                    <a:pt x="37" y="220"/>
                  </a:cubicBezTo>
                  <a:cubicBezTo>
                    <a:pt x="37" y="220"/>
                    <a:pt x="37" y="220"/>
                    <a:pt x="37" y="220"/>
                  </a:cubicBezTo>
                  <a:cubicBezTo>
                    <a:pt x="36" y="218"/>
                    <a:pt x="35" y="216"/>
                    <a:pt x="35" y="214"/>
                  </a:cubicBezTo>
                  <a:cubicBezTo>
                    <a:pt x="23" y="186"/>
                    <a:pt x="11" y="159"/>
                    <a:pt x="0" y="131"/>
                  </a:cubicBezTo>
                  <a:cubicBezTo>
                    <a:pt x="2" y="132"/>
                    <a:pt x="190" y="191"/>
                    <a:pt x="435" y="0"/>
                  </a:cubicBezTo>
                  <a:close/>
                </a:path>
              </a:pathLst>
            </a:custGeom>
            <a:solidFill>
              <a:srgbClr val="CCDE82"/>
            </a:solidFill>
            <a:ln w="9525">
              <a:noFill/>
            </a:ln>
          </p:spPr>
          <p:txBody>
            <a:bodyPr/>
            <a:p>
              <a:endParaRPr lang="en-US"/>
            </a:p>
          </p:txBody>
        </p:sp>
        <p:sp>
          <p:nvSpPr>
            <p:cNvPr id="3488" name="Freeform 1303"/>
            <p:cNvSpPr/>
            <p:nvPr/>
          </p:nvSpPr>
          <p:spPr>
            <a:xfrm>
              <a:off x="2187312" y="5113147"/>
              <a:ext cx="1226728" cy="640032"/>
            </a:xfrm>
            <a:custGeom>
              <a:avLst/>
              <a:gdLst/>
              <a:ahLst/>
              <a:cxnLst>
                <a:cxn ang="0">
                  <a:pos x="2147483646" y="0"/>
                </a:cxn>
                <a:cxn ang="0">
                  <a:pos x="2147483646" y="2147483646"/>
                </a:cxn>
                <a:cxn ang="0">
                  <a:pos x="2147483646" y="2147483646"/>
                </a:cxn>
                <a:cxn ang="0">
                  <a:pos x="2147483646" y="2147483646"/>
                </a:cxn>
                <a:cxn ang="0">
                  <a:pos x="0" y="2147483646"/>
                </a:cxn>
                <a:cxn ang="0">
                  <a:pos x="2147483646" y="0"/>
                </a:cxn>
              </a:cxnLst>
              <a:pathLst>
                <a:path w="440" h="229">
                  <a:moveTo>
                    <a:pt x="420" y="0"/>
                  </a:moveTo>
                  <a:cubicBezTo>
                    <a:pt x="435" y="63"/>
                    <a:pt x="440" y="95"/>
                    <a:pt x="384" y="132"/>
                  </a:cubicBezTo>
                  <a:cubicBezTo>
                    <a:pt x="325" y="171"/>
                    <a:pt x="260" y="214"/>
                    <a:pt x="188" y="221"/>
                  </a:cubicBezTo>
                  <a:cubicBezTo>
                    <a:pt x="149" y="225"/>
                    <a:pt x="94" y="229"/>
                    <a:pt x="57" y="227"/>
                  </a:cubicBezTo>
                  <a:cubicBezTo>
                    <a:pt x="25" y="225"/>
                    <a:pt x="12" y="176"/>
                    <a:pt x="0" y="145"/>
                  </a:cubicBezTo>
                  <a:cubicBezTo>
                    <a:pt x="3" y="146"/>
                    <a:pt x="251" y="193"/>
                    <a:pt x="420" y="0"/>
                  </a:cubicBezTo>
                  <a:close/>
                </a:path>
              </a:pathLst>
            </a:custGeom>
            <a:solidFill>
              <a:srgbClr val="9ED447"/>
            </a:solidFill>
            <a:ln w="9525">
              <a:noFill/>
            </a:ln>
          </p:spPr>
          <p:txBody>
            <a:bodyPr/>
            <a:p>
              <a:endParaRPr lang="en-US"/>
            </a:p>
          </p:txBody>
        </p:sp>
        <p:sp>
          <p:nvSpPr>
            <p:cNvPr id="3489" name="Freeform 1304"/>
            <p:cNvSpPr/>
            <p:nvPr/>
          </p:nvSpPr>
          <p:spPr>
            <a:xfrm>
              <a:off x="1252027" y="2107283"/>
              <a:ext cx="287633" cy="22096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3" h="79">
                  <a:moveTo>
                    <a:pt x="50" y="7"/>
                  </a:moveTo>
                  <a:cubicBezTo>
                    <a:pt x="68" y="10"/>
                    <a:pt x="86" y="15"/>
                    <a:pt x="103" y="20"/>
                  </a:cubicBezTo>
                  <a:cubicBezTo>
                    <a:pt x="86" y="79"/>
                    <a:pt x="8" y="77"/>
                    <a:pt x="8" y="77"/>
                  </a:cubicBezTo>
                  <a:cubicBezTo>
                    <a:pt x="8" y="65"/>
                    <a:pt x="6" y="54"/>
                    <a:pt x="5" y="41"/>
                  </a:cubicBezTo>
                  <a:cubicBezTo>
                    <a:pt x="0" y="6"/>
                    <a:pt x="16" y="0"/>
                    <a:pt x="50" y="7"/>
                  </a:cubicBezTo>
                  <a:close/>
                </a:path>
              </a:pathLst>
            </a:custGeom>
            <a:solidFill>
              <a:srgbClr val="000000"/>
            </a:solidFill>
            <a:ln w="9525">
              <a:noFill/>
            </a:ln>
          </p:spPr>
          <p:txBody>
            <a:bodyPr/>
            <a:p>
              <a:endParaRPr lang="en-US"/>
            </a:p>
          </p:txBody>
        </p:sp>
        <p:sp>
          <p:nvSpPr>
            <p:cNvPr id="3490" name="Freeform 1305"/>
            <p:cNvSpPr/>
            <p:nvPr/>
          </p:nvSpPr>
          <p:spPr>
            <a:xfrm>
              <a:off x="1166309" y="2162524"/>
              <a:ext cx="1021003" cy="7905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66" h="283">
                  <a:moveTo>
                    <a:pt x="243" y="121"/>
                  </a:moveTo>
                  <a:cubicBezTo>
                    <a:pt x="244" y="121"/>
                    <a:pt x="245" y="124"/>
                    <a:pt x="247" y="127"/>
                  </a:cubicBezTo>
                  <a:cubicBezTo>
                    <a:pt x="250" y="136"/>
                    <a:pt x="251" y="153"/>
                    <a:pt x="228" y="176"/>
                  </a:cubicBezTo>
                  <a:cubicBezTo>
                    <a:pt x="192" y="211"/>
                    <a:pt x="175" y="150"/>
                    <a:pt x="175" y="150"/>
                  </a:cubicBezTo>
                  <a:cubicBezTo>
                    <a:pt x="175" y="150"/>
                    <a:pt x="175" y="189"/>
                    <a:pt x="154" y="210"/>
                  </a:cubicBezTo>
                  <a:cubicBezTo>
                    <a:pt x="133" y="231"/>
                    <a:pt x="109" y="184"/>
                    <a:pt x="109" y="184"/>
                  </a:cubicBezTo>
                  <a:cubicBezTo>
                    <a:pt x="109" y="184"/>
                    <a:pt x="97" y="238"/>
                    <a:pt x="75" y="261"/>
                  </a:cubicBezTo>
                  <a:cubicBezTo>
                    <a:pt x="52" y="283"/>
                    <a:pt x="0" y="243"/>
                    <a:pt x="0" y="243"/>
                  </a:cubicBezTo>
                  <a:cubicBezTo>
                    <a:pt x="3" y="202"/>
                    <a:pt x="20" y="154"/>
                    <a:pt x="32" y="114"/>
                  </a:cubicBezTo>
                  <a:cubicBezTo>
                    <a:pt x="39" y="92"/>
                    <a:pt x="40" y="74"/>
                    <a:pt x="39" y="57"/>
                  </a:cubicBezTo>
                  <a:cubicBezTo>
                    <a:pt x="39" y="57"/>
                    <a:pt x="117" y="59"/>
                    <a:pt x="134" y="0"/>
                  </a:cubicBezTo>
                  <a:cubicBezTo>
                    <a:pt x="152" y="5"/>
                    <a:pt x="170" y="10"/>
                    <a:pt x="188" y="14"/>
                  </a:cubicBezTo>
                  <a:cubicBezTo>
                    <a:pt x="248" y="25"/>
                    <a:pt x="307" y="29"/>
                    <a:pt x="366" y="40"/>
                  </a:cubicBezTo>
                  <a:cubicBezTo>
                    <a:pt x="366" y="40"/>
                    <a:pt x="338" y="108"/>
                    <a:pt x="304" y="142"/>
                  </a:cubicBezTo>
                  <a:cubicBezTo>
                    <a:pt x="278" y="168"/>
                    <a:pt x="256" y="141"/>
                    <a:pt x="247" y="127"/>
                  </a:cubicBezTo>
                  <a:cubicBezTo>
                    <a:pt x="246" y="123"/>
                    <a:pt x="244" y="121"/>
                    <a:pt x="243" y="121"/>
                  </a:cubicBezTo>
                  <a:close/>
                </a:path>
              </a:pathLst>
            </a:custGeom>
            <a:solidFill>
              <a:srgbClr val="FFDE82"/>
            </a:solidFill>
            <a:ln w="9525">
              <a:noFill/>
            </a:ln>
          </p:spPr>
          <p:txBody>
            <a:bodyPr/>
            <a:p>
              <a:endParaRPr lang="en-US"/>
            </a:p>
          </p:txBody>
        </p:sp>
        <p:sp>
          <p:nvSpPr>
            <p:cNvPr id="3491" name="Freeform 1306"/>
            <p:cNvSpPr>
              <a:spLocks noEditPoints="1"/>
            </p:cNvSpPr>
            <p:nvPr/>
          </p:nvSpPr>
          <p:spPr>
            <a:xfrm>
              <a:off x="1160594" y="2274910"/>
              <a:ext cx="1438167" cy="13200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6" h="473">
                  <a:moveTo>
                    <a:pt x="197" y="345"/>
                  </a:moveTo>
                  <a:cubicBezTo>
                    <a:pt x="197" y="345"/>
                    <a:pt x="197" y="373"/>
                    <a:pt x="211" y="373"/>
                  </a:cubicBezTo>
                  <a:cubicBezTo>
                    <a:pt x="225" y="373"/>
                    <a:pt x="234" y="348"/>
                    <a:pt x="234" y="348"/>
                  </a:cubicBezTo>
                  <a:cubicBezTo>
                    <a:pt x="234" y="348"/>
                    <a:pt x="249" y="379"/>
                    <a:pt x="268" y="367"/>
                  </a:cubicBezTo>
                  <a:cubicBezTo>
                    <a:pt x="285" y="355"/>
                    <a:pt x="279" y="336"/>
                    <a:pt x="278" y="335"/>
                  </a:cubicBezTo>
                  <a:cubicBezTo>
                    <a:pt x="280" y="337"/>
                    <a:pt x="301" y="356"/>
                    <a:pt x="313" y="340"/>
                  </a:cubicBezTo>
                  <a:cubicBezTo>
                    <a:pt x="324" y="324"/>
                    <a:pt x="313" y="312"/>
                    <a:pt x="312" y="311"/>
                  </a:cubicBezTo>
                  <a:cubicBezTo>
                    <a:pt x="313" y="312"/>
                    <a:pt x="339" y="330"/>
                    <a:pt x="344" y="307"/>
                  </a:cubicBezTo>
                  <a:cubicBezTo>
                    <a:pt x="348" y="285"/>
                    <a:pt x="336" y="276"/>
                    <a:pt x="334" y="275"/>
                  </a:cubicBezTo>
                  <a:cubicBezTo>
                    <a:pt x="336" y="276"/>
                    <a:pt x="359" y="289"/>
                    <a:pt x="361" y="268"/>
                  </a:cubicBezTo>
                  <a:cubicBezTo>
                    <a:pt x="363" y="247"/>
                    <a:pt x="345" y="240"/>
                    <a:pt x="344" y="240"/>
                  </a:cubicBezTo>
                  <a:cubicBezTo>
                    <a:pt x="344" y="240"/>
                    <a:pt x="344" y="240"/>
                    <a:pt x="344" y="240"/>
                  </a:cubicBezTo>
                  <a:cubicBezTo>
                    <a:pt x="345" y="240"/>
                    <a:pt x="372" y="239"/>
                    <a:pt x="364" y="223"/>
                  </a:cubicBezTo>
                  <a:cubicBezTo>
                    <a:pt x="357" y="206"/>
                    <a:pt x="339" y="211"/>
                    <a:pt x="339" y="211"/>
                  </a:cubicBezTo>
                  <a:cubicBezTo>
                    <a:pt x="342" y="221"/>
                    <a:pt x="344" y="230"/>
                    <a:pt x="344" y="240"/>
                  </a:cubicBezTo>
                  <a:cubicBezTo>
                    <a:pt x="344" y="240"/>
                    <a:pt x="344" y="240"/>
                    <a:pt x="344" y="240"/>
                  </a:cubicBezTo>
                  <a:cubicBezTo>
                    <a:pt x="344" y="240"/>
                    <a:pt x="344" y="240"/>
                    <a:pt x="344" y="240"/>
                  </a:cubicBezTo>
                  <a:cubicBezTo>
                    <a:pt x="344" y="249"/>
                    <a:pt x="342" y="258"/>
                    <a:pt x="338" y="267"/>
                  </a:cubicBezTo>
                  <a:cubicBezTo>
                    <a:pt x="337" y="270"/>
                    <a:pt x="336" y="272"/>
                    <a:pt x="334" y="275"/>
                  </a:cubicBezTo>
                  <a:cubicBezTo>
                    <a:pt x="328" y="288"/>
                    <a:pt x="321" y="300"/>
                    <a:pt x="312" y="311"/>
                  </a:cubicBezTo>
                  <a:cubicBezTo>
                    <a:pt x="304" y="320"/>
                    <a:pt x="294" y="328"/>
                    <a:pt x="282" y="334"/>
                  </a:cubicBezTo>
                  <a:cubicBezTo>
                    <a:pt x="281" y="334"/>
                    <a:pt x="280" y="335"/>
                    <a:pt x="278" y="335"/>
                  </a:cubicBezTo>
                  <a:cubicBezTo>
                    <a:pt x="264" y="342"/>
                    <a:pt x="249" y="346"/>
                    <a:pt x="234" y="348"/>
                  </a:cubicBezTo>
                  <a:cubicBezTo>
                    <a:pt x="221" y="349"/>
                    <a:pt x="209" y="348"/>
                    <a:pt x="197" y="345"/>
                  </a:cubicBezTo>
                  <a:close/>
                  <a:moveTo>
                    <a:pt x="2" y="203"/>
                  </a:moveTo>
                  <a:cubicBezTo>
                    <a:pt x="2" y="203"/>
                    <a:pt x="54" y="243"/>
                    <a:pt x="77" y="221"/>
                  </a:cubicBezTo>
                  <a:cubicBezTo>
                    <a:pt x="99" y="198"/>
                    <a:pt x="111" y="144"/>
                    <a:pt x="111" y="144"/>
                  </a:cubicBezTo>
                  <a:cubicBezTo>
                    <a:pt x="111" y="144"/>
                    <a:pt x="135" y="191"/>
                    <a:pt x="156" y="170"/>
                  </a:cubicBezTo>
                  <a:cubicBezTo>
                    <a:pt x="177" y="149"/>
                    <a:pt x="177" y="110"/>
                    <a:pt x="177" y="110"/>
                  </a:cubicBezTo>
                  <a:cubicBezTo>
                    <a:pt x="177" y="110"/>
                    <a:pt x="194" y="171"/>
                    <a:pt x="230" y="136"/>
                  </a:cubicBezTo>
                  <a:cubicBezTo>
                    <a:pt x="253" y="113"/>
                    <a:pt x="252" y="96"/>
                    <a:pt x="249" y="87"/>
                  </a:cubicBezTo>
                  <a:cubicBezTo>
                    <a:pt x="258" y="101"/>
                    <a:pt x="280" y="128"/>
                    <a:pt x="306" y="102"/>
                  </a:cubicBezTo>
                  <a:cubicBezTo>
                    <a:pt x="340" y="68"/>
                    <a:pt x="368" y="0"/>
                    <a:pt x="368" y="0"/>
                  </a:cubicBezTo>
                  <a:cubicBezTo>
                    <a:pt x="377" y="44"/>
                    <a:pt x="418" y="89"/>
                    <a:pt x="441" y="127"/>
                  </a:cubicBezTo>
                  <a:cubicBezTo>
                    <a:pt x="469" y="172"/>
                    <a:pt x="495" y="217"/>
                    <a:pt x="516" y="266"/>
                  </a:cubicBezTo>
                  <a:cubicBezTo>
                    <a:pt x="516" y="266"/>
                    <a:pt x="516" y="266"/>
                    <a:pt x="516" y="266"/>
                  </a:cubicBezTo>
                  <a:cubicBezTo>
                    <a:pt x="282" y="473"/>
                    <a:pt x="88" y="439"/>
                    <a:pt x="88" y="439"/>
                  </a:cubicBezTo>
                  <a:cubicBezTo>
                    <a:pt x="78" y="407"/>
                    <a:pt x="68" y="374"/>
                    <a:pt x="58" y="343"/>
                  </a:cubicBezTo>
                  <a:cubicBezTo>
                    <a:pt x="44" y="300"/>
                    <a:pt x="0" y="240"/>
                    <a:pt x="2" y="203"/>
                  </a:cubicBezTo>
                  <a:close/>
                  <a:moveTo>
                    <a:pt x="227" y="180"/>
                  </a:moveTo>
                  <a:cubicBezTo>
                    <a:pt x="227" y="169"/>
                    <a:pt x="206" y="164"/>
                    <a:pt x="211" y="178"/>
                  </a:cubicBezTo>
                  <a:cubicBezTo>
                    <a:pt x="213" y="184"/>
                    <a:pt x="218" y="187"/>
                    <a:pt x="221" y="186"/>
                  </a:cubicBezTo>
                  <a:cubicBezTo>
                    <a:pt x="224" y="187"/>
                    <a:pt x="226" y="186"/>
                    <a:pt x="227" y="180"/>
                  </a:cubicBezTo>
                  <a:close/>
                  <a:moveTo>
                    <a:pt x="193" y="204"/>
                  </a:moveTo>
                  <a:cubicBezTo>
                    <a:pt x="196" y="206"/>
                    <a:pt x="199" y="203"/>
                    <a:pt x="195" y="198"/>
                  </a:cubicBezTo>
                  <a:cubicBezTo>
                    <a:pt x="195" y="198"/>
                    <a:pt x="195" y="198"/>
                    <a:pt x="195" y="198"/>
                  </a:cubicBezTo>
                  <a:cubicBezTo>
                    <a:pt x="194" y="196"/>
                    <a:pt x="193" y="195"/>
                    <a:pt x="192" y="194"/>
                  </a:cubicBezTo>
                  <a:cubicBezTo>
                    <a:pt x="185" y="188"/>
                    <a:pt x="182" y="199"/>
                    <a:pt x="189" y="203"/>
                  </a:cubicBezTo>
                  <a:cubicBezTo>
                    <a:pt x="191" y="204"/>
                    <a:pt x="192" y="205"/>
                    <a:pt x="193" y="204"/>
                  </a:cubicBezTo>
                  <a:close/>
                </a:path>
              </a:pathLst>
            </a:custGeom>
            <a:solidFill>
              <a:srgbClr val="FFFFFF"/>
            </a:solidFill>
            <a:ln w="9525">
              <a:noFill/>
            </a:ln>
          </p:spPr>
          <p:txBody>
            <a:bodyPr/>
            <a:p>
              <a:endParaRPr lang="en-US"/>
            </a:p>
          </p:txBody>
        </p:sp>
        <p:sp>
          <p:nvSpPr>
            <p:cNvPr id="3492" name="Freeform 1307"/>
            <p:cNvSpPr/>
            <p:nvPr/>
          </p:nvSpPr>
          <p:spPr>
            <a:xfrm>
              <a:off x="1709193" y="3236863"/>
              <a:ext cx="104767" cy="78099"/>
            </a:xfrm>
            <a:custGeom>
              <a:avLst/>
              <a:gdLst/>
              <a:ahLst/>
              <a:cxnLst>
                <a:cxn ang="0">
                  <a:pos x="2147483646" y="2147483646"/>
                </a:cxn>
                <a:cxn ang="0">
                  <a:pos x="2147483646" y="2147483646"/>
                </a:cxn>
                <a:cxn ang="0">
                  <a:pos x="0" y="0"/>
                </a:cxn>
                <a:cxn ang="0">
                  <a:pos x="2147483646" y="2147483646"/>
                </a:cxn>
              </a:cxnLst>
              <a:pathLst>
                <a:path w="37" h="28">
                  <a:moveTo>
                    <a:pt x="37" y="3"/>
                  </a:moveTo>
                  <a:cubicBezTo>
                    <a:pt x="37" y="3"/>
                    <a:pt x="28" y="28"/>
                    <a:pt x="14" y="28"/>
                  </a:cubicBezTo>
                  <a:cubicBezTo>
                    <a:pt x="0" y="28"/>
                    <a:pt x="0" y="0"/>
                    <a:pt x="0" y="0"/>
                  </a:cubicBezTo>
                  <a:cubicBezTo>
                    <a:pt x="12" y="3"/>
                    <a:pt x="24" y="4"/>
                    <a:pt x="37" y="3"/>
                  </a:cubicBezTo>
                  <a:close/>
                </a:path>
              </a:pathLst>
            </a:custGeom>
            <a:solidFill>
              <a:srgbClr val="FFFFFF"/>
            </a:solidFill>
            <a:ln w="9525">
              <a:noFill/>
            </a:ln>
          </p:spPr>
          <p:txBody>
            <a:bodyPr/>
            <a:p>
              <a:endParaRPr lang="en-US"/>
            </a:p>
          </p:txBody>
        </p:sp>
        <p:sp>
          <p:nvSpPr>
            <p:cNvPr id="3493" name="Freeform 1308"/>
            <p:cNvSpPr/>
            <p:nvPr/>
          </p:nvSpPr>
          <p:spPr>
            <a:xfrm>
              <a:off x="1813960" y="3210195"/>
              <a:ext cx="140959" cy="121911"/>
            </a:xfrm>
            <a:custGeom>
              <a:avLst/>
              <a:gdLst/>
              <a:ahLst/>
              <a:cxnLst>
                <a:cxn ang="0">
                  <a:pos x="2147483646" y="0"/>
                </a:cxn>
                <a:cxn ang="0">
                  <a:pos x="2147483646" y="2147483646"/>
                </a:cxn>
                <a:cxn ang="0">
                  <a:pos x="0" y="2147483646"/>
                </a:cxn>
                <a:cxn ang="0">
                  <a:pos x="2147483646" y="0"/>
                </a:cxn>
                <a:cxn ang="0">
                  <a:pos x="2147483646" y="0"/>
                </a:cxn>
              </a:cxnLst>
              <a:pathLst>
                <a:path w="51" h="44">
                  <a:moveTo>
                    <a:pt x="44" y="0"/>
                  </a:moveTo>
                  <a:cubicBezTo>
                    <a:pt x="45" y="1"/>
                    <a:pt x="51" y="20"/>
                    <a:pt x="34" y="32"/>
                  </a:cubicBezTo>
                  <a:cubicBezTo>
                    <a:pt x="15" y="44"/>
                    <a:pt x="0" y="13"/>
                    <a:pt x="0" y="13"/>
                  </a:cubicBezTo>
                  <a:cubicBezTo>
                    <a:pt x="15" y="11"/>
                    <a:pt x="30" y="7"/>
                    <a:pt x="44" y="0"/>
                  </a:cubicBezTo>
                  <a:cubicBezTo>
                    <a:pt x="44" y="0"/>
                    <a:pt x="44" y="0"/>
                    <a:pt x="44" y="0"/>
                  </a:cubicBezTo>
                  <a:close/>
                </a:path>
              </a:pathLst>
            </a:custGeom>
            <a:solidFill>
              <a:srgbClr val="FFFFFF"/>
            </a:solidFill>
            <a:ln w="9525">
              <a:noFill/>
            </a:ln>
          </p:spPr>
          <p:txBody>
            <a:bodyPr/>
            <a:p>
              <a:endParaRPr lang="en-US"/>
            </a:p>
          </p:txBody>
        </p:sp>
        <p:sp>
          <p:nvSpPr>
            <p:cNvPr id="3494" name="Freeform 1309"/>
            <p:cNvSpPr/>
            <p:nvPr/>
          </p:nvSpPr>
          <p:spPr>
            <a:xfrm>
              <a:off x="1935871" y="3141620"/>
              <a:ext cx="127625" cy="125721"/>
            </a:xfrm>
            <a:custGeom>
              <a:avLst/>
              <a:gdLst/>
              <a:ahLst/>
              <a:cxnLst>
                <a:cxn ang="0">
                  <a:pos x="2147483646" y="0"/>
                </a:cxn>
                <a:cxn ang="0">
                  <a:pos x="2147483646" y="2147483646"/>
                </a:cxn>
                <a:cxn ang="0">
                  <a:pos x="0" y="2147483646"/>
                </a:cxn>
                <a:cxn ang="0">
                  <a:pos x="0" y="2147483646"/>
                </a:cxn>
                <a:cxn ang="0">
                  <a:pos x="2147483646" y="2147483646"/>
                </a:cxn>
                <a:cxn ang="0">
                  <a:pos x="2147483646" y="0"/>
                </a:cxn>
                <a:cxn ang="0">
                  <a:pos x="2147483646" y="0"/>
                </a:cxn>
                <a:cxn ang="0">
                  <a:pos x="2147483646" y="0"/>
                </a:cxn>
              </a:cxnLst>
              <a:pathLst>
                <a:path w="46" h="45">
                  <a:moveTo>
                    <a:pt x="34" y="0"/>
                  </a:moveTo>
                  <a:cubicBezTo>
                    <a:pt x="35" y="1"/>
                    <a:pt x="46" y="13"/>
                    <a:pt x="35" y="29"/>
                  </a:cubicBezTo>
                  <a:cubicBezTo>
                    <a:pt x="23" y="45"/>
                    <a:pt x="2" y="26"/>
                    <a:pt x="0" y="24"/>
                  </a:cubicBezTo>
                  <a:cubicBezTo>
                    <a:pt x="0" y="24"/>
                    <a:pt x="0" y="24"/>
                    <a:pt x="0" y="24"/>
                  </a:cubicBezTo>
                  <a:cubicBezTo>
                    <a:pt x="2" y="24"/>
                    <a:pt x="3" y="23"/>
                    <a:pt x="4" y="23"/>
                  </a:cubicBezTo>
                  <a:cubicBezTo>
                    <a:pt x="16" y="17"/>
                    <a:pt x="26" y="9"/>
                    <a:pt x="34" y="0"/>
                  </a:cubicBezTo>
                  <a:cubicBezTo>
                    <a:pt x="34" y="0"/>
                    <a:pt x="34" y="0"/>
                    <a:pt x="34" y="0"/>
                  </a:cubicBezTo>
                  <a:cubicBezTo>
                    <a:pt x="34" y="0"/>
                    <a:pt x="34" y="0"/>
                    <a:pt x="34" y="0"/>
                  </a:cubicBezTo>
                  <a:close/>
                </a:path>
              </a:pathLst>
            </a:custGeom>
            <a:solidFill>
              <a:srgbClr val="FFFFFF"/>
            </a:solidFill>
            <a:ln w="9525">
              <a:noFill/>
            </a:ln>
          </p:spPr>
          <p:txBody>
            <a:bodyPr/>
            <a:p>
              <a:endParaRPr lang="en-US"/>
            </a:p>
          </p:txBody>
        </p:sp>
        <p:sp>
          <p:nvSpPr>
            <p:cNvPr id="3495" name="Freeform 1310"/>
            <p:cNvSpPr/>
            <p:nvPr/>
          </p:nvSpPr>
          <p:spPr>
            <a:xfrm>
              <a:off x="2092069" y="2943515"/>
              <a:ext cx="80004" cy="137150"/>
            </a:xfrm>
            <a:custGeom>
              <a:avLst/>
              <a:gdLst/>
              <a:ahLst/>
              <a:cxnLst>
                <a:cxn ang="0">
                  <a:pos x="2147483646" y="0"/>
                </a:cxn>
                <a:cxn ang="0">
                  <a:pos x="2147483646" y="2147483646"/>
                </a:cxn>
                <a:cxn ang="0">
                  <a:pos x="0" y="2147483646"/>
                </a:cxn>
                <a:cxn ang="0">
                  <a:pos x="0" y="2147483646"/>
                </a:cxn>
                <a:cxn ang="0">
                  <a:pos x="0" y="2147483646"/>
                </a:cxn>
                <a:cxn ang="0">
                  <a:pos x="2147483646" y="2147483646"/>
                </a:cxn>
                <a:cxn ang="0">
                  <a:pos x="2147483646" y="0"/>
                </a:cxn>
              </a:cxnLst>
              <a:pathLst>
                <a:path w="29" h="49">
                  <a:moveTo>
                    <a:pt x="10" y="0"/>
                  </a:moveTo>
                  <a:cubicBezTo>
                    <a:pt x="11" y="0"/>
                    <a:pt x="29" y="7"/>
                    <a:pt x="27" y="28"/>
                  </a:cubicBezTo>
                  <a:cubicBezTo>
                    <a:pt x="25" y="49"/>
                    <a:pt x="2" y="36"/>
                    <a:pt x="0" y="35"/>
                  </a:cubicBezTo>
                  <a:cubicBezTo>
                    <a:pt x="0" y="35"/>
                    <a:pt x="0" y="35"/>
                    <a:pt x="0" y="35"/>
                  </a:cubicBezTo>
                  <a:cubicBezTo>
                    <a:pt x="0" y="35"/>
                    <a:pt x="0" y="35"/>
                    <a:pt x="0" y="35"/>
                  </a:cubicBezTo>
                  <a:cubicBezTo>
                    <a:pt x="2" y="32"/>
                    <a:pt x="3" y="30"/>
                    <a:pt x="4" y="27"/>
                  </a:cubicBezTo>
                  <a:cubicBezTo>
                    <a:pt x="8" y="18"/>
                    <a:pt x="10" y="9"/>
                    <a:pt x="10" y="0"/>
                  </a:cubicBezTo>
                  <a:close/>
                </a:path>
              </a:pathLst>
            </a:custGeom>
            <a:solidFill>
              <a:srgbClr val="FFFFFF"/>
            </a:solidFill>
            <a:ln w="9525">
              <a:noFill/>
            </a:ln>
          </p:spPr>
          <p:txBody>
            <a:bodyPr/>
            <a:p>
              <a:endParaRPr lang="en-US"/>
            </a:p>
          </p:txBody>
        </p:sp>
        <p:sp>
          <p:nvSpPr>
            <p:cNvPr id="3496" name="Freeform 1311"/>
            <p:cNvSpPr/>
            <p:nvPr/>
          </p:nvSpPr>
          <p:spPr>
            <a:xfrm>
              <a:off x="2105403" y="2850177"/>
              <a:ext cx="93338" cy="93338"/>
            </a:xfrm>
            <a:custGeom>
              <a:avLst/>
              <a:gdLst/>
              <a:ahLst/>
              <a:cxnLst>
                <a:cxn ang="0">
                  <a:pos x="2147483646" y="2147483646"/>
                </a:cxn>
                <a:cxn ang="0">
                  <a:pos x="2147483646" y="2147483646"/>
                </a:cxn>
                <a:cxn ang="0">
                  <a:pos x="0" y="2147483646"/>
                </a:cxn>
                <a:cxn ang="0">
                  <a:pos x="2147483646" y="2147483646"/>
                </a:cxn>
              </a:cxnLst>
              <a:pathLst>
                <a:path w="33" h="34">
                  <a:moveTo>
                    <a:pt x="25" y="17"/>
                  </a:moveTo>
                  <a:cubicBezTo>
                    <a:pt x="33" y="33"/>
                    <a:pt x="6" y="34"/>
                    <a:pt x="5" y="34"/>
                  </a:cubicBezTo>
                  <a:cubicBezTo>
                    <a:pt x="5" y="24"/>
                    <a:pt x="3" y="15"/>
                    <a:pt x="0" y="5"/>
                  </a:cubicBezTo>
                  <a:cubicBezTo>
                    <a:pt x="0" y="5"/>
                    <a:pt x="18" y="0"/>
                    <a:pt x="25" y="17"/>
                  </a:cubicBezTo>
                  <a:close/>
                </a:path>
              </a:pathLst>
            </a:custGeom>
            <a:solidFill>
              <a:srgbClr val="FFFFFF"/>
            </a:solidFill>
            <a:ln w="9525">
              <a:noFill/>
            </a:ln>
          </p:spPr>
          <p:txBody>
            <a:bodyPr/>
            <a:p>
              <a:endParaRPr lang="en-US"/>
            </a:p>
          </p:txBody>
        </p:sp>
        <p:sp>
          <p:nvSpPr>
            <p:cNvPr id="3497" name="Freeform 1312"/>
            <p:cNvSpPr/>
            <p:nvPr/>
          </p:nvSpPr>
          <p:spPr>
            <a:xfrm>
              <a:off x="2031114" y="3042568"/>
              <a:ext cx="99053" cy="152389"/>
            </a:xfrm>
            <a:custGeom>
              <a:avLst/>
              <a:gdLst/>
              <a:ahLst/>
              <a:cxnLst>
                <a:cxn ang="0">
                  <a:pos x="2147483646" y="0"/>
                </a:cxn>
                <a:cxn ang="0">
                  <a:pos x="2147483646" y="2147483646"/>
                </a:cxn>
                <a:cxn ang="0">
                  <a:pos x="0" y="2147483646"/>
                </a:cxn>
                <a:cxn ang="0">
                  <a:pos x="0" y="2147483646"/>
                </a:cxn>
                <a:cxn ang="0">
                  <a:pos x="0" y="2147483646"/>
                </a:cxn>
                <a:cxn ang="0">
                  <a:pos x="2147483646" y="0"/>
                </a:cxn>
                <a:cxn ang="0">
                  <a:pos x="2147483646" y="0"/>
                </a:cxn>
                <a:cxn ang="0">
                  <a:pos x="2147483646" y="0"/>
                </a:cxn>
              </a:cxnLst>
              <a:pathLst>
                <a:path w="36" h="55">
                  <a:moveTo>
                    <a:pt x="22" y="0"/>
                  </a:moveTo>
                  <a:cubicBezTo>
                    <a:pt x="24" y="1"/>
                    <a:pt x="36" y="10"/>
                    <a:pt x="32" y="32"/>
                  </a:cubicBezTo>
                  <a:cubicBezTo>
                    <a:pt x="27" y="55"/>
                    <a:pt x="1" y="37"/>
                    <a:pt x="0" y="36"/>
                  </a:cubicBezTo>
                  <a:cubicBezTo>
                    <a:pt x="0" y="36"/>
                    <a:pt x="0" y="36"/>
                    <a:pt x="0" y="36"/>
                  </a:cubicBezTo>
                  <a:cubicBezTo>
                    <a:pt x="0" y="36"/>
                    <a:pt x="0" y="36"/>
                    <a:pt x="0" y="36"/>
                  </a:cubicBezTo>
                  <a:cubicBezTo>
                    <a:pt x="9" y="25"/>
                    <a:pt x="16" y="13"/>
                    <a:pt x="22" y="0"/>
                  </a:cubicBezTo>
                  <a:cubicBezTo>
                    <a:pt x="22" y="0"/>
                    <a:pt x="22" y="0"/>
                    <a:pt x="22" y="0"/>
                  </a:cubicBezTo>
                  <a:cubicBezTo>
                    <a:pt x="22" y="0"/>
                    <a:pt x="22" y="0"/>
                    <a:pt x="22" y="0"/>
                  </a:cubicBezTo>
                  <a:close/>
                </a:path>
              </a:pathLst>
            </a:custGeom>
            <a:solidFill>
              <a:srgbClr val="FFFFFF"/>
            </a:solidFill>
            <a:ln w="9525">
              <a:noFill/>
            </a:ln>
          </p:spPr>
          <p:txBody>
            <a:bodyPr/>
            <a:p>
              <a:endParaRPr lang="en-US"/>
            </a:p>
          </p:txBody>
        </p:sp>
        <p:sp>
          <p:nvSpPr>
            <p:cNvPr id="3498" name="Freeform 1313"/>
            <p:cNvSpPr/>
            <p:nvPr/>
          </p:nvSpPr>
          <p:spPr>
            <a:xfrm>
              <a:off x="2084450" y="5269345"/>
              <a:ext cx="102862" cy="247631"/>
            </a:xfrm>
            <a:custGeom>
              <a:avLst/>
              <a:gdLst/>
              <a:ahLst/>
              <a:cxnLst>
                <a:cxn ang="0">
                  <a:pos x="0" y="0"/>
                </a:cxn>
                <a:cxn ang="0">
                  <a:pos x="2147483646" y="2147483646"/>
                </a:cxn>
                <a:cxn ang="0">
                  <a:pos x="2147483646" y="2147483646"/>
                </a:cxn>
              </a:cxnLst>
              <a:pathLst>
                <a:path w="37" h="89">
                  <a:moveTo>
                    <a:pt x="0" y="0"/>
                  </a:moveTo>
                  <a:cubicBezTo>
                    <a:pt x="11" y="28"/>
                    <a:pt x="23" y="55"/>
                    <a:pt x="35" y="83"/>
                  </a:cubicBezTo>
                  <a:cubicBezTo>
                    <a:pt x="35" y="85"/>
                    <a:pt x="36" y="87"/>
                    <a:pt x="37" y="8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499" name="Freeform 1314"/>
            <p:cNvSpPr/>
            <p:nvPr/>
          </p:nvSpPr>
          <p:spPr>
            <a:xfrm>
              <a:off x="1160594" y="2107283"/>
              <a:ext cx="2253445" cy="364589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8" h="1306">
                  <a:moveTo>
                    <a:pt x="368" y="1222"/>
                  </a:moveTo>
                  <a:cubicBezTo>
                    <a:pt x="380" y="1253"/>
                    <a:pt x="393" y="1302"/>
                    <a:pt x="425" y="1304"/>
                  </a:cubicBezTo>
                  <a:cubicBezTo>
                    <a:pt x="462" y="1306"/>
                    <a:pt x="517" y="1302"/>
                    <a:pt x="556" y="1298"/>
                  </a:cubicBezTo>
                  <a:cubicBezTo>
                    <a:pt x="628" y="1291"/>
                    <a:pt x="693" y="1248"/>
                    <a:pt x="752" y="1209"/>
                  </a:cubicBezTo>
                  <a:cubicBezTo>
                    <a:pt x="808" y="1172"/>
                    <a:pt x="803" y="1140"/>
                    <a:pt x="788" y="1077"/>
                  </a:cubicBezTo>
                  <a:cubicBezTo>
                    <a:pt x="782" y="1051"/>
                    <a:pt x="773" y="1027"/>
                    <a:pt x="766" y="1002"/>
                  </a:cubicBezTo>
                  <a:cubicBezTo>
                    <a:pt x="765" y="997"/>
                    <a:pt x="763" y="992"/>
                    <a:pt x="762" y="986"/>
                  </a:cubicBezTo>
                  <a:cubicBezTo>
                    <a:pt x="755" y="953"/>
                    <a:pt x="747" y="918"/>
                    <a:pt x="738" y="884"/>
                  </a:cubicBezTo>
                  <a:cubicBezTo>
                    <a:pt x="730" y="853"/>
                    <a:pt x="722" y="823"/>
                    <a:pt x="712" y="793"/>
                  </a:cubicBezTo>
                  <a:cubicBezTo>
                    <a:pt x="708" y="779"/>
                    <a:pt x="703" y="765"/>
                    <a:pt x="698" y="751"/>
                  </a:cubicBezTo>
                  <a:cubicBezTo>
                    <a:pt x="690" y="728"/>
                    <a:pt x="681" y="705"/>
                    <a:pt x="672" y="682"/>
                  </a:cubicBezTo>
                  <a:cubicBezTo>
                    <a:pt x="655" y="639"/>
                    <a:pt x="636" y="596"/>
                    <a:pt x="617" y="554"/>
                  </a:cubicBezTo>
                  <a:cubicBezTo>
                    <a:pt x="603" y="521"/>
                    <a:pt x="588" y="489"/>
                    <a:pt x="573" y="457"/>
                  </a:cubicBezTo>
                  <a:cubicBezTo>
                    <a:pt x="562" y="432"/>
                    <a:pt x="551" y="406"/>
                    <a:pt x="540" y="381"/>
                  </a:cubicBezTo>
                  <a:cubicBezTo>
                    <a:pt x="535" y="368"/>
                    <a:pt x="529" y="355"/>
                    <a:pt x="524" y="342"/>
                  </a:cubicBezTo>
                  <a:cubicBezTo>
                    <a:pt x="521" y="337"/>
                    <a:pt x="519" y="331"/>
                    <a:pt x="516" y="326"/>
                  </a:cubicBezTo>
                  <a:cubicBezTo>
                    <a:pt x="495" y="277"/>
                    <a:pt x="469" y="232"/>
                    <a:pt x="441" y="187"/>
                  </a:cubicBezTo>
                  <a:cubicBezTo>
                    <a:pt x="418" y="149"/>
                    <a:pt x="377" y="104"/>
                    <a:pt x="368" y="60"/>
                  </a:cubicBezTo>
                  <a:cubicBezTo>
                    <a:pt x="309" y="49"/>
                    <a:pt x="250" y="45"/>
                    <a:pt x="190" y="34"/>
                  </a:cubicBezTo>
                  <a:cubicBezTo>
                    <a:pt x="172" y="30"/>
                    <a:pt x="154" y="25"/>
                    <a:pt x="136" y="20"/>
                  </a:cubicBezTo>
                  <a:cubicBezTo>
                    <a:pt x="119" y="15"/>
                    <a:pt x="101" y="10"/>
                    <a:pt x="83" y="7"/>
                  </a:cubicBezTo>
                  <a:cubicBezTo>
                    <a:pt x="49" y="0"/>
                    <a:pt x="33" y="6"/>
                    <a:pt x="38" y="41"/>
                  </a:cubicBezTo>
                  <a:cubicBezTo>
                    <a:pt x="39" y="54"/>
                    <a:pt x="41" y="65"/>
                    <a:pt x="41" y="77"/>
                  </a:cubicBezTo>
                  <a:cubicBezTo>
                    <a:pt x="42" y="94"/>
                    <a:pt x="41" y="112"/>
                    <a:pt x="34" y="134"/>
                  </a:cubicBezTo>
                  <a:cubicBezTo>
                    <a:pt x="22" y="174"/>
                    <a:pt x="5" y="222"/>
                    <a:pt x="2" y="263"/>
                  </a:cubicBezTo>
                  <a:cubicBezTo>
                    <a:pt x="0" y="300"/>
                    <a:pt x="44" y="360"/>
                    <a:pt x="58" y="403"/>
                  </a:cubicBezTo>
                  <a:cubicBezTo>
                    <a:pt x="68" y="434"/>
                    <a:pt x="78" y="467"/>
                    <a:pt x="88" y="499"/>
                  </a:cubicBezTo>
                  <a:cubicBezTo>
                    <a:pt x="95" y="518"/>
                    <a:pt x="101" y="537"/>
                    <a:pt x="107" y="556"/>
                  </a:cubicBezTo>
                  <a:cubicBezTo>
                    <a:pt x="109" y="562"/>
                    <a:pt x="111" y="568"/>
                    <a:pt x="113" y="573"/>
                  </a:cubicBezTo>
                  <a:cubicBezTo>
                    <a:pt x="121" y="598"/>
                    <a:pt x="129" y="622"/>
                    <a:pt x="138" y="646"/>
                  </a:cubicBezTo>
                  <a:cubicBezTo>
                    <a:pt x="150" y="680"/>
                    <a:pt x="162" y="714"/>
                    <a:pt x="175" y="748"/>
                  </a:cubicBezTo>
                  <a:cubicBezTo>
                    <a:pt x="187" y="780"/>
                    <a:pt x="199" y="811"/>
                    <a:pt x="212" y="843"/>
                  </a:cubicBezTo>
                  <a:cubicBezTo>
                    <a:pt x="228" y="883"/>
                    <a:pt x="243" y="923"/>
                    <a:pt x="260" y="962"/>
                  </a:cubicBezTo>
                  <a:cubicBezTo>
                    <a:pt x="271" y="989"/>
                    <a:pt x="281" y="1016"/>
                    <a:pt x="292" y="1042"/>
                  </a:cubicBezTo>
                  <a:cubicBezTo>
                    <a:pt x="305" y="1072"/>
                    <a:pt x="318" y="1103"/>
                    <a:pt x="331" y="11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0" name="Freeform 1315"/>
            <p:cNvSpPr/>
            <p:nvPr/>
          </p:nvSpPr>
          <p:spPr>
            <a:xfrm>
              <a:off x="1274885" y="2162524"/>
              <a:ext cx="264775" cy="165723"/>
            </a:xfrm>
            <a:custGeom>
              <a:avLst/>
              <a:gdLst/>
              <a:ahLst/>
              <a:cxnLst>
                <a:cxn ang="0">
                  <a:pos x="0" y="2147483646"/>
                </a:cxn>
                <a:cxn ang="0">
                  <a:pos x="2147483646" y="0"/>
                </a:cxn>
                <a:cxn ang="0">
                  <a:pos x="2147483646" y="0"/>
                </a:cxn>
              </a:cxnLst>
              <a:pathLst>
                <a:path w="95" h="59">
                  <a:moveTo>
                    <a:pt x="0" y="57"/>
                  </a:moveTo>
                  <a:cubicBezTo>
                    <a:pt x="0" y="57"/>
                    <a:pt x="78" y="59"/>
                    <a:pt x="95" y="0"/>
                  </a:cubicBezTo>
                  <a:cubicBezTo>
                    <a:pt x="95" y="0"/>
                    <a:pt x="95" y="0"/>
                    <a:pt x="9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1" name="Freeform 1316"/>
            <p:cNvSpPr/>
            <p:nvPr/>
          </p:nvSpPr>
          <p:spPr>
            <a:xfrm>
              <a:off x="1844438" y="2274910"/>
              <a:ext cx="342874" cy="356208"/>
            </a:xfrm>
            <a:custGeom>
              <a:avLst/>
              <a:gdLst/>
              <a:ahLst/>
              <a:cxnLst>
                <a:cxn ang="0">
                  <a:pos x="0" y="2147483646"/>
                </a:cxn>
                <a:cxn ang="0">
                  <a:pos x="2147483646" y="2147483646"/>
                </a:cxn>
                <a:cxn ang="0">
                  <a:pos x="2147483646" y="2147483646"/>
                </a:cxn>
                <a:cxn ang="0">
                  <a:pos x="2147483646" y="0"/>
                </a:cxn>
              </a:cxnLst>
              <a:pathLst>
                <a:path w="123" h="128">
                  <a:moveTo>
                    <a:pt x="0" y="81"/>
                  </a:moveTo>
                  <a:cubicBezTo>
                    <a:pt x="1" y="81"/>
                    <a:pt x="2" y="84"/>
                    <a:pt x="4" y="87"/>
                  </a:cubicBezTo>
                  <a:cubicBezTo>
                    <a:pt x="13" y="101"/>
                    <a:pt x="35" y="128"/>
                    <a:pt x="61" y="102"/>
                  </a:cubicBezTo>
                  <a:cubicBezTo>
                    <a:pt x="95" y="68"/>
                    <a:pt x="123" y="0"/>
                    <a:pt x="12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2" name="Freeform 1317"/>
            <p:cNvSpPr/>
            <p:nvPr/>
          </p:nvSpPr>
          <p:spPr>
            <a:xfrm>
              <a:off x="1166309" y="2499684"/>
              <a:ext cx="699082" cy="453356"/>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51" h="162">
                  <a:moveTo>
                    <a:pt x="0" y="122"/>
                  </a:moveTo>
                  <a:cubicBezTo>
                    <a:pt x="0" y="122"/>
                    <a:pt x="52" y="162"/>
                    <a:pt x="75" y="140"/>
                  </a:cubicBezTo>
                  <a:cubicBezTo>
                    <a:pt x="97" y="117"/>
                    <a:pt x="109" y="63"/>
                    <a:pt x="109" y="63"/>
                  </a:cubicBezTo>
                  <a:cubicBezTo>
                    <a:pt x="109" y="63"/>
                    <a:pt x="133" y="110"/>
                    <a:pt x="154" y="89"/>
                  </a:cubicBezTo>
                  <a:cubicBezTo>
                    <a:pt x="175" y="68"/>
                    <a:pt x="175" y="29"/>
                    <a:pt x="175" y="29"/>
                  </a:cubicBezTo>
                  <a:cubicBezTo>
                    <a:pt x="175" y="29"/>
                    <a:pt x="192" y="90"/>
                    <a:pt x="228" y="55"/>
                  </a:cubicBezTo>
                  <a:cubicBezTo>
                    <a:pt x="251" y="32"/>
                    <a:pt x="250" y="15"/>
                    <a:pt x="247" y="6"/>
                  </a:cubicBezTo>
                  <a:cubicBezTo>
                    <a:pt x="246" y="2"/>
                    <a:pt x="244" y="0"/>
                    <a:pt x="243" y="0"/>
                  </a:cubicBezTo>
                  <a:cubicBezTo>
                    <a:pt x="243" y="0"/>
                    <a:pt x="243" y="0"/>
                    <a:pt x="24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3" name="Freeform 1318"/>
            <p:cNvSpPr/>
            <p:nvPr/>
          </p:nvSpPr>
          <p:spPr>
            <a:xfrm>
              <a:off x="1406321" y="3017805"/>
              <a:ext cx="1192440" cy="577172"/>
            </a:xfrm>
            <a:custGeom>
              <a:avLst/>
              <a:gdLst/>
              <a:ahLst/>
              <a:cxnLst>
                <a:cxn ang="0">
                  <a:pos x="0" y="2147483646"/>
                </a:cxn>
                <a:cxn ang="0">
                  <a:pos x="2147483646" y="0"/>
                </a:cxn>
              </a:cxnLst>
              <a:pathLst>
                <a:path w="428" h="207">
                  <a:moveTo>
                    <a:pt x="0" y="173"/>
                  </a:moveTo>
                  <a:cubicBezTo>
                    <a:pt x="0" y="173"/>
                    <a:pt x="194" y="207"/>
                    <a:pt x="428"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4" name="Freeform 1319"/>
            <p:cNvSpPr/>
            <p:nvPr/>
          </p:nvSpPr>
          <p:spPr>
            <a:xfrm>
              <a:off x="1667286" y="2798746"/>
              <a:ext cx="47621" cy="514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 h="18">
                  <a:moveTo>
                    <a:pt x="9" y="14"/>
                  </a:moveTo>
                  <a:cubicBezTo>
                    <a:pt x="8" y="14"/>
                    <a:pt x="7" y="13"/>
                    <a:pt x="6" y="11"/>
                  </a:cubicBezTo>
                  <a:cubicBezTo>
                    <a:pt x="4" y="10"/>
                    <a:pt x="4" y="8"/>
                    <a:pt x="6" y="6"/>
                  </a:cubicBezTo>
                  <a:cubicBezTo>
                    <a:pt x="6" y="6"/>
                    <a:pt x="6" y="6"/>
                    <a:pt x="6" y="6"/>
                  </a:cubicBezTo>
                  <a:cubicBezTo>
                    <a:pt x="10" y="5"/>
                    <a:pt x="12" y="11"/>
                    <a:pt x="13" y="14"/>
                  </a:cubicBezTo>
                  <a:cubicBezTo>
                    <a:pt x="13" y="14"/>
                    <a:pt x="13" y="15"/>
                    <a:pt x="13" y="15"/>
                  </a:cubicBezTo>
                  <a:cubicBezTo>
                    <a:pt x="13" y="15"/>
                    <a:pt x="13" y="15"/>
                    <a:pt x="13" y="15"/>
                  </a:cubicBezTo>
                  <a:cubicBezTo>
                    <a:pt x="12" y="16"/>
                    <a:pt x="11" y="16"/>
                    <a:pt x="10" y="15"/>
                  </a:cubicBezTo>
                  <a:cubicBezTo>
                    <a:pt x="8" y="15"/>
                    <a:pt x="7" y="13"/>
                    <a:pt x="6" y="11"/>
                  </a:cubicBezTo>
                  <a:cubicBezTo>
                    <a:pt x="5" y="9"/>
                    <a:pt x="5" y="7"/>
                    <a:pt x="6" y="6"/>
                  </a:cubicBezTo>
                  <a:cubicBezTo>
                    <a:pt x="7" y="6"/>
                    <a:pt x="7" y="6"/>
                    <a:pt x="8" y="6"/>
                  </a:cubicBezTo>
                  <a:cubicBezTo>
                    <a:pt x="9" y="6"/>
                    <a:pt x="10" y="6"/>
                    <a:pt x="10" y="6"/>
                  </a:cubicBezTo>
                  <a:cubicBezTo>
                    <a:pt x="11" y="7"/>
                    <a:pt x="12" y="8"/>
                    <a:pt x="13" y="10"/>
                  </a:cubicBezTo>
                  <a:cubicBezTo>
                    <a:pt x="13" y="11"/>
                    <a:pt x="14" y="12"/>
                    <a:pt x="13" y="14"/>
                  </a:cubicBezTo>
                  <a:cubicBezTo>
                    <a:pt x="13" y="14"/>
                    <a:pt x="13" y="15"/>
                    <a:pt x="13" y="15"/>
                  </a:cubicBezTo>
                  <a:cubicBezTo>
                    <a:pt x="12" y="16"/>
                    <a:pt x="12" y="16"/>
                    <a:pt x="11" y="16"/>
                  </a:cubicBezTo>
                  <a:cubicBezTo>
                    <a:pt x="10" y="17"/>
                    <a:pt x="9" y="16"/>
                    <a:pt x="7" y="15"/>
                  </a:cubicBezTo>
                  <a:cubicBezTo>
                    <a:pt x="0" y="11"/>
                    <a:pt x="3" y="0"/>
                    <a:pt x="10" y="6"/>
                  </a:cubicBezTo>
                  <a:cubicBezTo>
                    <a:pt x="11" y="7"/>
                    <a:pt x="12" y="8"/>
                    <a:pt x="13" y="10"/>
                  </a:cubicBezTo>
                  <a:cubicBezTo>
                    <a:pt x="13" y="10"/>
                    <a:pt x="13" y="10"/>
                    <a:pt x="13" y="10"/>
                  </a:cubicBezTo>
                  <a:cubicBezTo>
                    <a:pt x="17" y="15"/>
                    <a:pt x="14" y="18"/>
                    <a:pt x="11" y="16"/>
                  </a:cubicBezTo>
                  <a:cubicBezTo>
                    <a:pt x="11" y="16"/>
                    <a:pt x="11" y="16"/>
                    <a:pt x="10" y="15"/>
                  </a:cubicBezTo>
                  <a:cubicBezTo>
                    <a:pt x="9" y="14"/>
                    <a:pt x="8" y="13"/>
                    <a:pt x="8" y="10"/>
                  </a:cubicBezTo>
                  <a:cubicBezTo>
                    <a:pt x="9" y="9"/>
                    <a:pt x="8" y="10"/>
                    <a:pt x="9"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5" name="Freeform 1320"/>
            <p:cNvSpPr/>
            <p:nvPr/>
          </p:nvSpPr>
          <p:spPr>
            <a:xfrm>
              <a:off x="1754909" y="2760649"/>
              <a:ext cx="26668" cy="32383"/>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 h="12">
                  <a:moveTo>
                    <a:pt x="8" y="12"/>
                  </a:moveTo>
                  <a:cubicBezTo>
                    <a:pt x="6" y="11"/>
                    <a:pt x="4" y="9"/>
                    <a:pt x="2" y="7"/>
                  </a:cubicBezTo>
                  <a:cubicBezTo>
                    <a:pt x="1" y="5"/>
                    <a:pt x="0" y="3"/>
                    <a:pt x="0" y="1"/>
                  </a:cubicBezTo>
                  <a:cubicBezTo>
                    <a:pt x="1" y="0"/>
                    <a:pt x="3" y="1"/>
                    <a:pt x="4" y="1"/>
                  </a:cubicBezTo>
                  <a:cubicBezTo>
                    <a:pt x="4" y="1"/>
                    <a:pt x="4" y="1"/>
                    <a:pt x="5" y="1"/>
                  </a:cubicBezTo>
                  <a:cubicBezTo>
                    <a:pt x="6" y="2"/>
                    <a:pt x="8" y="4"/>
                    <a:pt x="8" y="5"/>
                  </a:cubicBezTo>
                  <a:cubicBezTo>
                    <a:pt x="9" y="6"/>
                    <a:pt x="9" y="7"/>
                    <a:pt x="9" y="8"/>
                  </a:cubicBezTo>
                  <a:cubicBezTo>
                    <a:pt x="5" y="8"/>
                    <a:pt x="4" y="4"/>
                    <a:pt x="4" y="1"/>
                  </a:cubicBezTo>
                  <a:cubicBezTo>
                    <a:pt x="4" y="1"/>
                    <a:pt x="4" y="1"/>
                    <a:pt x="4" y="1"/>
                  </a:cubicBezTo>
                  <a:cubicBezTo>
                    <a:pt x="4" y="1"/>
                    <a:pt x="4" y="1"/>
                    <a:pt x="5" y="1"/>
                  </a:cubicBezTo>
                  <a:cubicBezTo>
                    <a:pt x="6" y="2"/>
                    <a:pt x="7" y="4"/>
                    <a:pt x="8" y="5"/>
                  </a:cubicBezTo>
                  <a:cubicBezTo>
                    <a:pt x="9" y="6"/>
                    <a:pt x="9" y="6"/>
                    <a:pt x="1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6" name="Freeform 1321"/>
            <p:cNvSpPr/>
            <p:nvPr/>
          </p:nvSpPr>
          <p:spPr>
            <a:xfrm>
              <a:off x="1735861" y="2732076"/>
              <a:ext cx="57146" cy="64765"/>
            </a:xfrm>
            <a:custGeom>
              <a:avLst/>
              <a:gdLst/>
              <a:ahLst/>
              <a:cxnLst>
                <a:cxn ang="0">
                  <a:pos x="2147483646" y="2147483646"/>
                </a:cxn>
                <a:cxn ang="0">
                  <a:pos x="2147483646" y="2147483646"/>
                </a:cxn>
                <a:cxn ang="0">
                  <a:pos x="2147483646" y="2147483646"/>
                </a:cxn>
                <a:cxn ang="0">
                  <a:pos x="2147483646" y="2147483646"/>
                </a:cxn>
              </a:cxnLst>
              <a:pathLst>
                <a:path w="21" h="23">
                  <a:moveTo>
                    <a:pt x="15" y="22"/>
                  </a:moveTo>
                  <a:cubicBezTo>
                    <a:pt x="12" y="23"/>
                    <a:pt x="7" y="20"/>
                    <a:pt x="5" y="14"/>
                  </a:cubicBezTo>
                  <a:cubicBezTo>
                    <a:pt x="0" y="0"/>
                    <a:pt x="21" y="5"/>
                    <a:pt x="21" y="16"/>
                  </a:cubicBezTo>
                  <a:cubicBezTo>
                    <a:pt x="20" y="22"/>
                    <a:pt x="18" y="23"/>
                    <a:pt x="15" y="2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3507" name="Freeform 1322"/>
            <p:cNvSpPr/>
            <p:nvPr/>
          </p:nvSpPr>
          <p:spPr>
            <a:xfrm>
              <a:off x="1743480" y="2735886"/>
              <a:ext cx="41907" cy="57146"/>
            </a:xfrm>
            <a:custGeom>
              <a:avLst/>
              <a:gdLst/>
              <a:ahLst/>
              <a:cxnLst>
                <a:cxn ang="0">
                  <a:pos x="2147483646" y="2147483646"/>
                </a:cxn>
                <a:cxn ang="0">
                  <a:pos x="2147483646" y="2147483646"/>
                </a:cxn>
                <a:cxn ang="0">
                  <a:pos x="2147483646" y="2147483646"/>
                </a:cxn>
                <a:cxn ang="0">
                  <a:pos x="2147483646" y="2147483646"/>
                </a:cxn>
              </a:cxnLst>
              <a:pathLst>
                <a:path w="15" h="21">
                  <a:moveTo>
                    <a:pt x="7" y="15"/>
                  </a:moveTo>
                  <a:cubicBezTo>
                    <a:pt x="7" y="16"/>
                    <a:pt x="6" y="16"/>
                    <a:pt x="6" y="16"/>
                  </a:cubicBezTo>
                  <a:cubicBezTo>
                    <a:pt x="0" y="16"/>
                    <a:pt x="4" y="0"/>
                    <a:pt x="12" y="11"/>
                  </a:cubicBezTo>
                  <a:cubicBezTo>
                    <a:pt x="15" y="16"/>
                    <a:pt x="14" y="20"/>
                    <a:pt x="12"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8" name="Freeform 1323"/>
            <p:cNvSpPr/>
            <p:nvPr/>
          </p:nvSpPr>
          <p:spPr>
            <a:xfrm>
              <a:off x="1516802" y="2760649"/>
              <a:ext cx="603840" cy="48764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16" h="175">
                  <a:moveTo>
                    <a:pt x="103" y="68"/>
                  </a:moveTo>
                  <a:cubicBezTo>
                    <a:pt x="101" y="63"/>
                    <a:pt x="99" y="52"/>
                    <a:pt x="92" y="52"/>
                  </a:cubicBezTo>
                  <a:cubicBezTo>
                    <a:pt x="92" y="59"/>
                    <a:pt x="91" y="68"/>
                    <a:pt x="86" y="74"/>
                  </a:cubicBezTo>
                  <a:cubicBezTo>
                    <a:pt x="81" y="70"/>
                    <a:pt x="76" y="64"/>
                    <a:pt x="70" y="62"/>
                  </a:cubicBezTo>
                  <a:cubicBezTo>
                    <a:pt x="70" y="77"/>
                    <a:pt x="58" y="88"/>
                    <a:pt x="48" y="98"/>
                  </a:cubicBezTo>
                  <a:cubicBezTo>
                    <a:pt x="36" y="112"/>
                    <a:pt x="18" y="120"/>
                    <a:pt x="0" y="124"/>
                  </a:cubicBezTo>
                  <a:cubicBezTo>
                    <a:pt x="5" y="132"/>
                    <a:pt x="14" y="138"/>
                    <a:pt x="20" y="144"/>
                  </a:cubicBezTo>
                  <a:cubicBezTo>
                    <a:pt x="30" y="155"/>
                    <a:pt x="42" y="163"/>
                    <a:pt x="56" y="167"/>
                  </a:cubicBezTo>
                  <a:cubicBezTo>
                    <a:pt x="60" y="169"/>
                    <a:pt x="65" y="170"/>
                    <a:pt x="69" y="171"/>
                  </a:cubicBezTo>
                  <a:cubicBezTo>
                    <a:pt x="81" y="174"/>
                    <a:pt x="93" y="175"/>
                    <a:pt x="106" y="174"/>
                  </a:cubicBezTo>
                  <a:cubicBezTo>
                    <a:pt x="121" y="172"/>
                    <a:pt x="136" y="168"/>
                    <a:pt x="150" y="161"/>
                  </a:cubicBezTo>
                  <a:cubicBezTo>
                    <a:pt x="152" y="161"/>
                    <a:pt x="153" y="160"/>
                    <a:pt x="154" y="160"/>
                  </a:cubicBezTo>
                  <a:cubicBezTo>
                    <a:pt x="166" y="154"/>
                    <a:pt x="176" y="146"/>
                    <a:pt x="184" y="137"/>
                  </a:cubicBezTo>
                  <a:cubicBezTo>
                    <a:pt x="193" y="126"/>
                    <a:pt x="200" y="114"/>
                    <a:pt x="206" y="101"/>
                  </a:cubicBezTo>
                  <a:cubicBezTo>
                    <a:pt x="208" y="98"/>
                    <a:pt x="209" y="96"/>
                    <a:pt x="210" y="93"/>
                  </a:cubicBezTo>
                  <a:cubicBezTo>
                    <a:pt x="214" y="84"/>
                    <a:pt x="216" y="75"/>
                    <a:pt x="216" y="66"/>
                  </a:cubicBezTo>
                  <a:cubicBezTo>
                    <a:pt x="216" y="66"/>
                    <a:pt x="216" y="66"/>
                    <a:pt x="216" y="66"/>
                  </a:cubicBezTo>
                  <a:cubicBezTo>
                    <a:pt x="216" y="56"/>
                    <a:pt x="214" y="47"/>
                    <a:pt x="211" y="37"/>
                  </a:cubicBezTo>
                  <a:cubicBezTo>
                    <a:pt x="211" y="36"/>
                    <a:pt x="210" y="35"/>
                    <a:pt x="210" y="34"/>
                  </a:cubicBezTo>
                  <a:cubicBezTo>
                    <a:pt x="208" y="27"/>
                    <a:pt x="204" y="20"/>
                    <a:pt x="200" y="14"/>
                  </a:cubicBezTo>
                  <a:cubicBezTo>
                    <a:pt x="196" y="9"/>
                    <a:pt x="185" y="0"/>
                    <a:pt x="18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09" name="Freeform 1324"/>
            <p:cNvSpPr/>
            <p:nvPr/>
          </p:nvSpPr>
          <p:spPr>
            <a:xfrm>
              <a:off x="1994921" y="2724457"/>
              <a:ext cx="80004" cy="68575"/>
            </a:xfrm>
            <a:custGeom>
              <a:avLst/>
              <a:gdLst/>
              <a:ahLst/>
              <a:cxnLst>
                <a:cxn ang="0">
                  <a:pos x="0" y="2147483646"/>
                </a:cxn>
                <a:cxn ang="0">
                  <a:pos x="2147483646" y="2147483646"/>
                </a:cxn>
              </a:cxnLst>
              <a:pathLst>
                <a:path w="29" h="25">
                  <a:moveTo>
                    <a:pt x="0" y="25"/>
                  </a:moveTo>
                  <a:cubicBezTo>
                    <a:pt x="4" y="13"/>
                    <a:pt x="16" y="0"/>
                    <a:pt x="29"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10" name="Freeform 1325"/>
            <p:cNvSpPr/>
            <p:nvPr/>
          </p:nvSpPr>
          <p:spPr>
            <a:xfrm>
              <a:off x="2092069" y="2850177"/>
              <a:ext cx="106672" cy="230488"/>
            </a:xfrm>
            <a:custGeom>
              <a:avLst/>
              <a:gdLst/>
              <a:ahLst/>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83">
                  <a:moveTo>
                    <a:pt x="0" y="69"/>
                  </a:moveTo>
                  <a:cubicBezTo>
                    <a:pt x="0" y="69"/>
                    <a:pt x="0" y="69"/>
                    <a:pt x="0" y="69"/>
                  </a:cubicBezTo>
                  <a:cubicBezTo>
                    <a:pt x="0" y="69"/>
                    <a:pt x="0" y="69"/>
                    <a:pt x="0" y="69"/>
                  </a:cubicBezTo>
                  <a:cubicBezTo>
                    <a:pt x="2" y="70"/>
                    <a:pt x="25" y="83"/>
                    <a:pt x="27" y="62"/>
                  </a:cubicBezTo>
                  <a:cubicBezTo>
                    <a:pt x="29" y="41"/>
                    <a:pt x="11" y="34"/>
                    <a:pt x="10" y="34"/>
                  </a:cubicBezTo>
                  <a:cubicBezTo>
                    <a:pt x="10" y="34"/>
                    <a:pt x="10" y="34"/>
                    <a:pt x="10" y="34"/>
                  </a:cubicBezTo>
                  <a:cubicBezTo>
                    <a:pt x="10" y="34"/>
                    <a:pt x="10" y="34"/>
                    <a:pt x="10" y="34"/>
                  </a:cubicBezTo>
                  <a:cubicBezTo>
                    <a:pt x="11" y="34"/>
                    <a:pt x="38" y="33"/>
                    <a:pt x="30" y="17"/>
                  </a:cubicBezTo>
                  <a:cubicBezTo>
                    <a:pt x="23" y="0"/>
                    <a:pt x="5" y="5"/>
                    <a:pt x="5"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11" name="Freeform 1326"/>
            <p:cNvSpPr/>
            <p:nvPr/>
          </p:nvSpPr>
          <p:spPr>
            <a:xfrm>
              <a:off x="2031114" y="3042568"/>
              <a:ext cx="99053" cy="152389"/>
            </a:xfrm>
            <a:custGeom>
              <a:avLst/>
              <a:gdLst/>
              <a:ahLst/>
              <a:cxnLst>
                <a:cxn ang="0">
                  <a:pos x="0" y="2147483646"/>
                </a:cxn>
                <a:cxn ang="0">
                  <a:pos x="0" y="2147483646"/>
                </a:cxn>
                <a:cxn ang="0">
                  <a:pos x="2147483646" y="2147483646"/>
                </a:cxn>
                <a:cxn ang="0">
                  <a:pos x="2147483646" y="0"/>
                </a:cxn>
              </a:cxnLst>
              <a:pathLst>
                <a:path w="36" h="55">
                  <a:moveTo>
                    <a:pt x="0" y="36"/>
                  </a:moveTo>
                  <a:cubicBezTo>
                    <a:pt x="0" y="36"/>
                    <a:pt x="0" y="36"/>
                    <a:pt x="0" y="36"/>
                  </a:cubicBezTo>
                  <a:cubicBezTo>
                    <a:pt x="1" y="37"/>
                    <a:pt x="27" y="55"/>
                    <a:pt x="32" y="32"/>
                  </a:cubicBezTo>
                  <a:cubicBezTo>
                    <a:pt x="36" y="10"/>
                    <a:pt x="24" y="1"/>
                    <a:pt x="2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12" name="Freeform 1327"/>
            <p:cNvSpPr/>
            <p:nvPr/>
          </p:nvSpPr>
          <p:spPr>
            <a:xfrm>
              <a:off x="1935871" y="3141620"/>
              <a:ext cx="127625" cy="125721"/>
            </a:xfrm>
            <a:custGeom>
              <a:avLst/>
              <a:gdLst/>
              <a:ahLst/>
              <a:cxnLst>
                <a:cxn ang="0">
                  <a:pos x="0" y="2147483646"/>
                </a:cxn>
                <a:cxn ang="0">
                  <a:pos x="0" y="2147483646"/>
                </a:cxn>
                <a:cxn ang="0">
                  <a:pos x="2147483646" y="2147483646"/>
                </a:cxn>
                <a:cxn ang="0">
                  <a:pos x="2147483646" y="0"/>
                </a:cxn>
              </a:cxnLst>
              <a:pathLst>
                <a:path w="46" h="45">
                  <a:moveTo>
                    <a:pt x="0" y="24"/>
                  </a:moveTo>
                  <a:cubicBezTo>
                    <a:pt x="0" y="24"/>
                    <a:pt x="0" y="24"/>
                    <a:pt x="0" y="24"/>
                  </a:cubicBezTo>
                  <a:cubicBezTo>
                    <a:pt x="2" y="26"/>
                    <a:pt x="23" y="45"/>
                    <a:pt x="35" y="29"/>
                  </a:cubicBezTo>
                  <a:cubicBezTo>
                    <a:pt x="46" y="13"/>
                    <a:pt x="35" y="1"/>
                    <a:pt x="3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13" name="Freeform 1328"/>
            <p:cNvSpPr/>
            <p:nvPr/>
          </p:nvSpPr>
          <p:spPr>
            <a:xfrm>
              <a:off x="1709193" y="3210195"/>
              <a:ext cx="245727" cy="121911"/>
            </a:xfrm>
            <a:custGeom>
              <a:avLst/>
              <a:gdLst/>
              <a:ahLst/>
              <a:cxnLst>
                <a:cxn ang="0">
                  <a:pos x="0" y="2147483646"/>
                </a:cxn>
                <a:cxn ang="0">
                  <a:pos x="2147483646" y="2147483646"/>
                </a:cxn>
                <a:cxn ang="0">
                  <a:pos x="2147483646" y="2147483646"/>
                </a:cxn>
                <a:cxn ang="0">
                  <a:pos x="2147483646" y="2147483646"/>
                </a:cxn>
                <a:cxn ang="0">
                  <a:pos x="2147483646" y="0"/>
                </a:cxn>
              </a:cxnLst>
              <a:pathLst>
                <a:path w="88" h="44">
                  <a:moveTo>
                    <a:pt x="0" y="10"/>
                  </a:moveTo>
                  <a:cubicBezTo>
                    <a:pt x="0" y="10"/>
                    <a:pt x="0" y="38"/>
                    <a:pt x="14" y="38"/>
                  </a:cubicBezTo>
                  <a:cubicBezTo>
                    <a:pt x="28" y="38"/>
                    <a:pt x="37" y="13"/>
                    <a:pt x="37" y="13"/>
                  </a:cubicBezTo>
                  <a:cubicBezTo>
                    <a:pt x="37" y="13"/>
                    <a:pt x="52" y="44"/>
                    <a:pt x="71" y="32"/>
                  </a:cubicBezTo>
                  <a:cubicBezTo>
                    <a:pt x="88" y="20"/>
                    <a:pt x="82" y="1"/>
                    <a:pt x="8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14" name="Freeform 1329"/>
            <p:cNvSpPr/>
            <p:nvPr/>
          </p:nvSpPr>
          <p:spPr>
            <a:xfrm>
              <a:off x="1459657" y="3170193"/>
              <a:ext cx="1207679" cy="575267"/>
            </a:xfrm>
            <a:custGeom>
              <a:avLst/>
              <a:gdLst/>
              <a:ahLst/>
              <a:cxnLst>
                <a:cxn ang="0">
                  <a:pos x="0" y="2147483646"/>
                </a:cxn>
                <a:cxn ang="0">
                  <a:pos x="2147483646" y="2147483646"/>
                </a:cxn>
                <a:cxn ang="0">
                  <a:pos x="2147483646" y="0"/>
                </a:cxn>
              </a:cxnLst>
              <a:pathLst>
                <a:path w="433" h="206">
                  <a:moveTo>
                    <a:pt x="0" y="175"/>
                  </a:moveTo>
                  <a:cubicBezTo>
                    <a:pt x="0" y="175"/>
                    <a:pt x="105" y="206"/>
                    <a:pt x="209" y="143"/>
                  </a:cubicBezTo>
                  <a:cubicBezTo>
                    <a:pt x="313" y="80"/>
                    <a:pt x="433" y="0"/>
                    <a:pt x="43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15" name="Freeform 1330"/>
            <p:cNvSpPr/>
            <p:nvPr/>
          </p:nvSpPr>
          <p:spPr>
            <a:xfrm>
              <a:off x="1545375" y="3383537"/>
              <a:ext cx="1213394" cy="558123"/>
            </a:xfrm>
            <a:custGeom>
              <a:avLst/>
              <a:gdLst/>
              <a:ahLst/>
              <a:cxnLst>
                <a:cxn ang="0">
                  <a:pos x="0" y="2147483646"/>
                </a:cxn>
                <a:cxn ang="0">
                  <a:pos x="2147483646" y="2147483646"/>
                </a:cxn>
                <a:cxn ang="0">
                  <a:pos x="2147483646" y="0"/>
                </a:cxn>
              </a:cxnLst>
              <a:pathLst>
                <a:path w="435" h="200">
                  <a:moveTo>
                    <a:pt x="0" y="189"/>
                  </a:moveTo>
                  <a:cubicBezTo>
                    <a:pt x="0" y="189"/>
                    <a:pt x="142" y="200"/>
                    <a:pt x="244" y="136"/>
                  </a:cubicBezTo>
                  <a:cubicBezTo>
                    <a:pt x="346" y="71"/>
                    <a:pt x="435" y="0"/>
                    <a:pt x="435"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16" name="Freeform 1331"/>
            <p:cNvSpPr/>
            <p:nvPr/>
          </p:nvSpPr>
          <p:spPr>
            <a:xfrm>
              <a:off x="1648237" y="3654027"/>
              <a:ext cx="1232442" cy="540979"/>
            </a:xfrm>
            <a:custGeom>
              <a:avLst/>
              <a:gdLst/>
              <a:ahLst/>
              <a:cxnLst>
                <a:cxn ang="0">
                  <a:pos x="0" y="2147483646"/>
                </a:cxn>
                <a:cxn ang="0">
                  <a:pos x="2147483646" y="0"/>
                </a:cxn>
              </a:cxnLst>
              <a:pathLst>
                <a:path w="442" h="194">
                  <a:moveTo>
                    <a:pt x="0" y="194"/>
                  </a:moveTo>
                  <a:cubicBezTo>
                    <a:pt x="0" y="194"/>
                    <a:pt x="348" y="175"/>
                    <a:pt x="44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17" name="Freeform 1332"/>
            <p:cNvSpPr/>
            <p:nvPr/>
          </p:nvSpPr>
          <p:spPr>
            <a:xfrm>
              <a:off x="1751100" y="4010235"/>
              <a:ext cx="1283873" cy="582886"/>
            </a:xfrm>
            <a:custGeom>
              <a:avLst/>
              <a:gdLst/>
              <a:ahLst/>
              <a:cxnLst>
                <a:cxn ang="0">
                  <a:pos x="0" y="2147483646"/>
                </a:cxn>
                <a:cxn ang="0">
                  <a:pos x="2147483646" y="2147483646"/>
                </a:cxn>
                <a:cxn ang="0">
                  <a:pos x="2147483646" y="0"/>
                </a:cxn>
              </a:cxnLst>
              <a:pathLst>
                <a:path w="460" h="209">
                  <a:moveTo>
                    <a:pt x="0" y="161"/>
                  </a:moveTo>
                  <a:cubicBezTo>
                    <a:pt x="0" y="161"/>
                    <a:pt x="91" y="209"/>
                    <a:pt x="215" y="151"/>
                  </a:cubicBezTo>
                  <a:cubicBezTo>
                    <a:pt x="340" y="92"/>
                    <a:pt x="460" y="0"/>
                    <a:pt x="46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18" name="Freeform 1333"/>
            <p:cNvSpPr/>
            <p:nvPr/>
          </p:nvSpPr>
          <p:spPr>
            <a:xfrm>
              <a:off x="1886344" y="4320726"/>
              <a:ext cx="1259110" cy="470500"/>
            </a:xfrm>
            <a:custGeom>
              <a:avLst/>
              <a:gdLst/>
              <a:ahLst/>
              <a:cxnLst>
                <a:cxn ang="0">
                  <a:pos x="0" y="2147483646"/>
                </a:cxn>
                <a:cxn ang="0">
                  <a:pos x="2147483646" y="0"/>
                </a:cxn>
              </a:cxnLst>
              <a:pathLst>
                <a:path w="452" h="169">
                  <a:moveTo>
                    <a:pt x="0" y="169"/>
                  </a:moveTo>
                  <a:cubicBezTo>
                    <a:pt x="0" y="169"/>
                    <a:pt x="251" y="168"/>
                    <a:pt x="45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19" name="Freeform 1334"/>
            <p:cNvSpPr/>
            <p:nvPr/>
          </p:nvSpPr>
          <p:spPr>
            <a:xfrm>
              <a:off x="1973968" y="4574072"/>
              <a:ext cx="1245776" cy="609554"/>
            </a:xfrm>
            <a:custGeom>
              <a:avLst/>
              <a:gdLst/>
              <a:ahLst/>
              <a:cxnLst>
                <a:cxn ang="0">
                  <a:pos x="0" y="2147483646"/>
                </a:cxn>
                <a:cxn ang="0">
                  <a:pos x="2147483646" y="0"/>
                </a:cxn>
              </a:cxnLst>
              <a:pathLst>
                <a:path w="446" h="218">
                  <a:moveTo>
                    <a:pt x="0" y="158"/>
                  </a:moveTo>
                  <a:cubicBezTo>
                    <a:pt x="0" y="158"/>
                    <a:pt x="202" y="218"/>
                    <a:pt x="446"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20" name="Freeform 1335"/>
            <p:cNvSpPr/>
            <p:nvPr/>
          </p:nvSpPr>
          <p:spPr>
            <a:xfrm>
              <a:off x="2084450" y="4903613"/>
              <a:ext cx="1213394" cy="533360"/>
            </a:xfrm>
            <a:custGeom>
              <a:avLst/>
              <a:gdLst/>
              <a:ahLst/>
              <a:cxnLst>
                <a:cxn ang="0">
                  <a:pos x="0" y="2147483646"/>
                </a:cxn>
                <a:cxn ang="0">
                  <a:pos x="0" y="2147483646"/>
                </a:cxn>
                <a:cxn ang="0">
                  <a:pos x="2147483646" y="0"/>
                </a:cxn>
              </a:cxnLst>
              <a:pathLst>
                <a:path w="435" h="191">
                  <a:moveTo>
                    <a:pt x="0" y="131"/>
                  </a:moveTo>
                  <a:cubicBezTo>
                    <a:pt x="0" y="131"/>
                    <a:pt x="0" y="131"/>
                    <a:pt x="0" y="131"/>
                  </a:cubicBezTo>
                  <a:cubicBezTo>
                    <a:pt x="2" y="132"/>
                    <a:pt x="190" y="191"/>
                    <a:pt x="435"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21" name="Freeform 1336"/>
            <p:cNvSpPr/>
            <p:nvPr/>
          </p:nvSpPr>
          <p:spPr>
            <a:xfrm>
              <a:off x="2187312" y="5113147"/>
              <a:ext cx="1171487" cy="539074"/>
            </a:xfrm>
            <a:custGeom>
              <a:avLst/>
              <a:gdLst/>
              <a:ahLst/>
              <a:cxnLst>
                <a:cxn ang="0">
                  <a:pos x="0" y="2147483646"/>
                </a:cxn>
                <a:cxn ang="0">
                  <a:pos x="0" y="2147483646"/>
                </a:cxn>
                <a:cxn ang="0">
                  <a:pos x="2147483646" y="0"/>
                </a:cxn>
              </a:cxnLst>
              <a:pathLst>
                <a:path w="420" h="193">
                  <a:moveTo>
                    <a:pt x="0" y="145"/>
                  </a:moveTo>
                  <a:cubicBezTo>
                    <a:pt x="0" y="145"/>
                    <a:pt x="0" y="145"/>
                    <a:pt x="0" y="145"/>
                  </a:cubicBezTo>
                  <a:cubicBezTo>
                    <a:pt x="3" y="146"/>
                    <a:pt x="251" y="193"/>
                    <a:pt x="42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22" name="Freeform 1343"/>
            <p:cNvSpPr/>
            <p:nvPr/>
          </p:nvSpPr>
          <p:spPr>
            <a:xfrm>
              <a:off x="2175883" y="926272"/>
              <a:ext cx="516216" cy="37144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85" h="133">
                  <a:moveTo>
                    <a:pt x="156" y="7"/>
                  </a:moveTo>
                  <a:cubicBezTo>
                    <a:pt x="166" y="4"/>
                    <a:pt x="175" y="2"/>
                    <a:pt x="185" y="0"/>
                  </a:cubicBezTo>
                  <a:cubicBezTo>
                    <a:pt x="185" y="0"/>
                    <a:pt x="173" y="12"/>
                    <a:pt x="157" y="29"/>
                  </a:cubicBezTo>
                  <a:cubicBezTo>
                    <a:pt x="144" y="42"/>
                    <a:pt x="127" y="59"/>
                    <a:pt x="112" y="75"/>
                  </a:cubicBezTo>
                  <a:cubicBezTo>
                    <a:pt x="112" y="75"/>
                    <a:pt x="112" y="75"/>
                    <a:pt x="112" y="75"/>
                  </a:cubicBezTo>
                  <a:cubicBezTo>
                    <a:pt x="92" y="96"/>
                    <a:pt x="73" y="114"/>
                    <a:pt x="66" y="122"/>
                  </a:cubicBezTo>
                  <a:cubicBezTo>
                    <a:pt x="66" y="122"/>
                    <a:pt x="66" y="122"/>
                    <a:pt x="66" y="122"/>
                  </a:cubicBezTo>
                  <a:cubicBezTo>
                    <a:pt x="25" y="128"/>
                    <a:pt x="2" y="133"/>
                    <a:pt x="0" y="133"/>
                  </a:cubicBezTo>
                  <a:cubicBezTo>
                    <a:pt x="45" y="88"/>
                    <a:pt x="156" y="7"/>
                    <a:pt x="156" y="7"/>
                  </a:cubicBezTo>
                  <a:close/>
                </a:path>
              </a:pathLst>
            </a:custGeom>
            <a:solidFill>
              <a:srgbClr val="FF91C7"/>
            </a:solidFill>
            <a:ln w="9525">
              <a:noFill/>
            </a:ln>
          </p:spPr>
          <p:txBody>
            <a:bodyPr/>
            <a:p>
              <a:endParaRPr lang="en-US"/>
            </a:p>
          </p:txBody>
        </p:sp>
        <p:sp>
          <p:nvSpPr>
            <p:cNvPr id="3523" name="Freeform 1349"/>
            <p:cNvSpPr/>
            <p:nvPr/>
          </p:nvSpPr>
          <p:spPr>
            <a:xfrm>
              <a:off x="2360654" y="1135806"/>
              <a:ext cx="127625" cy="131435"/>
            </a:xfrm>
            <a:custGeom>
              <a:avLst/>
              <a:gdLst/>
              <a:ahLst/>
              <a:cxnLst>
                <a:cxn ang="0">
                  <a:pos x="2147483646" y="0"/>
                </a:cxn>
                <a:cxn ang="0">
                  <a:pos x="0" y="2147483646"/>
                </a:cxn>
                <a:cxn ang="0">
                  <a:pos x="0" y="2147483646"/>
                </a:cxn>
              </a:cxnLst>
              <a:pathLst>
                <a:path w="46" h="47">
                  <a:moveTo>
                    <a:pt x="46" y="0"/>
                  </a:moveTo>
                  <a:cubicBezTo>
                    <a:pt x="26" y="21"/>
                    <a:pt x="7" y="39"/>
                    <a:pt x="0" y="47"/>
                  </a:cubicBezTo>
                  <a:cubicBezTo>
                    <a:pt x="0" y="47"/>
                    <a:pt x="0" y="47"/>
                    <a:pt x="0"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24" name="Freeform 1350"/>
            <p:cNvSpPr/>
            <p:nvPr/>
          </p:nvSpPr>
          <p:spPr>
            <a:xfrm>
              <a:off x="2488279" y="926272"/>
              <a:ext cx="203820" cy="209534"/>
            </a:xfrm>
            <a:custGeom>
              <a:avLst/>
              <a:gdLst/>
              <a:ahLst/>
              <a:cxnLst>
                <a:cxn ang="0">
                  <a:pos x="2147483646" y="0"/>
                </a:cxn>
                <a:cxn ang="0">
                  <a:pos x="2147483646" y="2147483646"/>
                </a:cxn>
                <a:cxn ang="0">
                  <a:pos x="0" y="2147483646"/>
                </a:cxn>
              </a:cxnLst>
              <a:pathLst>
                <a:path w="73" h="75">
                  <a:moveTo>
                    <a:pt x="73" y="0"/>
                  </a:moveTo>
                  <a:cubicBezTo>
                    <a:pt x="73" y="0"/>
                    <a:pt x="61" y="12"/>
                    <a:pt x="45" y="29"/>
                  </a:cubicBezTo>
                  <a:cubicBezTo>
                    <a:pt x="32" y="42"/>
                    <a:pt x="15" y="59"/>
                    <a:pt x="0" y="7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25" name="Freeform 1366"/>
            <p:cNvSpPr/>
            <p:nvPr/>
          </p:nvSpPr>
          <p:spPr>
            <a:xfrm>
              <a:off x="3740838" y="5537331"/>
              <a:ext cx="36192" cy="295253"/>
            </a:xfrm>
            <a:custGeom>
              <a:avLst/>
              <a:gdLst/>
              <a:ahLst/>
              <a:cxnLst>
                <a:cxn ang="0">
                  <a:pos x="0" y="2147483646"/>
                </a:cxn>
                <a:cxn ang="0">
                  <a:pos x="2147483646" y="0"/>
                </a:cxn>
              </a:cxnLst>
              <a:pathLst>
                <a:path w="13" h="106">
                  <a:moveTo>
                    <a:pt x="0" y="106"/>
                  </a:moveTo>
                  <a:cubicBezTo>
                    <a:pt x="0" y="106"/>
                    <a:pt x="0" y="34"/>
                    <a:pt x="1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526" name="Freeform 1383"/>
            <p:cNvSpPr/>
            <p:nvPr/>
          </p:nvSpPr>
          <p:spPr>
            <a:xfrm>
              <a:off x="4491351" y="5611620"/>
              <a:ext cx="17144" cy="30478"/>
            </a:xfrm>
            <a:custGeom>
              <a:avLst/>
              <a:gdLst/>
              <a:ahLst/>
              <a:cxnLst>
                <a:cxn ang="0">
                  <a:pos x="2147483646" y="0"/>
                </a:cxn>
                <a:cxn ang="0">
                  <a:pos x="0" y="2147483646"/>
                </a:cxn>
                <a:cxn ang="0">
                  <a:pos x="2147483646" y="2147483646"/>
                </a:cxn>
              </a:cxnLst>
              <a:pathLst>
                <a:path w="6" h="11">
                  <a:moveTo>
                    <a:pt x="6" y="0"/>
                  </a:moveTo>
                  <a:cubicBezTo>
                    <a:pt x="3" y="2"/>
                    <a:pt x="1" y="6"/>
                    <a:pt x="0" y="10"/>
                  </a:cubicBezTo>
                  <a:cubicBezTo>
                    <a:pt x="1" y="10"/>
                    <a:pt x="1" y="10"/>
                    <a:pt x="2"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27" name="Freeform 1384"/>
            <p:cNvSpPr/>
            <p:nvPr/>
          </p:nvSpPr>
          <p:spPr>
            <a:xfrm>
              <a:off x="4586594" y="5604001"/>
              <a:ext cx="5715" cy="30478"/>
            </a:xfrm>
            <a:custGeom>
              <a:avLst/>
              <a:gdLst/>
              <a:ahLst/>
              <a:cxnLst>
                <a:cxn ang="0">
                  <a:pos x="2147483646" y="0"/>
                </a:cxn>
                <a:cxn ang="0">
                  <a:pos x="2147483646" y="2147483646"/>
                </a:cxn>
              </a:cxnLst>
              <a:pathLst>
                <a:path w="2" h="11">
                  <a:moveTo>
                    <a:pt x="2" y="0"/>
                  </a:moveTo>
                  <a:cubicBezTo>
                    <a:pt x="1" y="4"/>
                    <a:pt x="0" y="8"/>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28" name="Freeform 1385"/>
            <p:cNvSpPr/>
            <p:nvPr/>
          </p:nvSpPr>
          <p:spPr>
            <a:xfrm>
              <a:off x="4398013" y="5731626"/>
              <a:ext cx="15239" cy="36192"/>
            </a:xfrm>
            <a:custGeom>
              <a:avLst/>
              <a:gdLst/>
              <a:ahLst/>
              <a:cxnLst>
                <a:cxn ang="0">
                  <a:pos x="2147483646" y="0"/>
                </a:cxn>
                <a:cxn ang="0">
                  <a:pos x="2147483646" y="2147483646"/>
                </a:cxn>
              </a:cxnLst>
              <a:pathLst>
                <a:path w="6" h="13">
                  <a:moveTo>
                    <a:pt x="6" y="0"/>
                  </a:moveTo>
                  <a:cubicBezTo>
                    <a:pt x="5" y="4"/>
                    <a:pt x="0" y="10"/>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29" name="Freeform 1386"/>
            <p:cNvSpPr/>
            <p:nvPr/>
          </p:nvSpPr>
          <p:spPr>
            <a:xfrm>
              <a:off x="4497066" y="5737341"/>
              <a:ext cx="9524" cy="43812"/>
            </a:xfrm>
            <a:custGeom>
              <a:avLst/>
              <a:gdLst/>
              <a:ahLst/>
              <a:cxnLst>
                <a:cxn ang="0">
                  <a:pos x="2147483646" y="0"/>
                </a:cxn>
                <a:cxn ang="0">
                  <a:pos x="2147483646" y="2147483646"/>
                </a:cxn>
              </a:cxnLst>
              <a:pathLst>
                <a:path w="3" h="16">
                  <a:moveTo>
                    <a:pt x="3" y="0"/>
                  </a:moveTo>
                  <a:cubicBezTo>
                    <a:pt x="3" y="6"/>
                    <a:pt x="0" y="11"/>
                    <a:pt x="1"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0" name="Freeform 1387"/>
            <p:cNvSpPr/>
            <p:nvPr/>
          </p:nvSpPr>
          <p:spPr>
            <a:xfrm>
              <a:off x="4590404" y="5748770"/>
              <a:ext cx="9524" cy="41907"/>
            </a:xfrm>
            <a:custGeom>
              <a:avLst/>
              <a:gdLst/>
              <a:ahLst/>
              <a:cxnLst>
                <a:cxn ang="0">
                  <a:pos x="2147483646" y="0"/>
                </a:cxn>
                <a:cxn ang="0">
                  <a:pos x="2147483646" y="2147483646"/>
                </a:cxn>
              </a:cxnLst>
              <a:pathLst>
                <a:path w="4" h="15">
                  <a:moveTo>
                    <a:pt x="1" y="0"/>
                  </a:moveTo>
                  <a:cubicBezTo>
                    <a:pt x="0" y="4"/>
                    <a:pt x="0" y="12"/>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1" name="Freeform 1388"/>
            <p:cNvSpPr/>
            <p:nvPr/>
          </p:nvSpPr>
          <p:spPr>
            <a:xfrm>
              <a:off x="4695171" y="5777343"/>
              <a:ext cx="11429" cy="36192"/>
            </a:xfrm>
            <a:custGeom>
              <a:avLst/>
              <a:gdLst/>
              <a:ahLst/>
              <a:cxnLst>
                <a:cxn ang="0">
                  <a:pos x="2147483646" y="0"/>
                </a:cxn>
                <a:cxn ang="0">
                  <a:pos x="2147483646" y="2147483646"/>
                </a:cxn>
              </a:cxnLst>
              <a:pathLst>
                <a:path w="4" h="13">
                  <a:moveTo>
                    <a:pt x="1" y="0"/>
                  </a:moveTo>
                  <a:cubicBezTo>
                    <a:pt x="0" y="5"/>
                    <a:pt x="2"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2" name="Freeform 1389"/>
            <p:cNvSpPr/>
            <p:nvPr/>
          </p:nvSpPr>
          <p:spPr>
            <a:xfrm>
              <a:off x="4801843" y="5754484"/>
              <a:ext cx="13334" cy="49526"/>
            </a:xfrm>
            <a:custGeom>
              <a:avLst/>
              <a:gdLst/>
              <a:ahLst/>
              <a:cxnLst>
                <a:cxn ang="0">
                  <a:pos x="0" y="0"/>
                </a:cxn>
                <a:cxn ang="0">
                  <a:pos x="2147483646" y="2147483646"/>
                </a:cxn>
              </a:cxnLst>
              <a:pathLst>
                <a:path w="5" h="18">
                  <a:moveTo>
                    <a:pt x="0" y="0"/>
                  </a:moveTo>
                  <a:cubicBezTo>
                    <a:pt x="1" y="6"/>
                    <a:pt x="5" y="11"/>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3" name="Freeform 1390"/>
            <p:cNvSpPr/>
            <p:nvPr/>
          </p:nvSpPr>
          <p:spPr>
            <a:xfrm>
              <a:off x="4518019" y="5904968"/>
              <a:ext cx="3810" cy="30478"/>
            </a:xfrm>
            <a:custGeom>
              <a:avLst/>
              <a:gdLst/>
              <a:ahLst/>
              <a:cxnLst>
                <a:cxn ang="0">
                  <a:pos x="2147483646" y="0"/>
                </a:cxn>
                <a:cxn ang="0">
                  <a:pos x="2147483646" y="2147483646"/>
                </a:cxn>
              </a:cxnLst>
              <a:pathLst>
                <a:path w="2" h="11">
                  <a:moveTo>
                    <a:pt x="2" y="0"/>
                  </a:moveTo>
                  <a:cubicBezTo>
                    <a:pt x="0" y="4"/>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4" name="Freeform 1391"/>
            <p:cNvSpPr/>
            <p:nvPr/>
          </p:nvSpPr>
          <p:spPr>
            <a:xfrm>
              <a:off x="4662789" y="5918302"/>
              <a:ext cx="11429" cy="24763"/>
            </a:xfrm>
            <a:custGeom>
              <a:avLst/>
              <a:gdLst/>
              <a:ahLst/>
              <a:cxnLst>
                <a:cxn ang="0">
                  <a:pos x="2147483646" y="0"/>
                </a:cxn>
                <a:cxn ang="0">
                  <a:pos x="2147483646" y="2147483646"/>
                </a:cxn>
              </a:cxnLst>
              <a:pathLst>
                <a:path w="4" h="9">
                  <a:moveTo>
                    <a:pt x="1" y="0"/>
                  </a:moveTo>
                  <a:cubicBezTo>
                    <a:pt x="0" y="4"/>
                    <a:pt x="0" y="8"/>
                    <a:pt x="4"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5" name="Freeform 1392"/>
            <p:cNvSpPr/>
            <p:nvPr/>
          </p:nvSpPr>
          <p:spPr>
            <a:xfrm>
              <a:off x="4801843" y="5904968"/>
              <a:ext cx="5715" cy="28573"/>
            </a:xfrm>
            <a:custGeom>
              <a:avLst/>
              <a:gdLst/>
              <a:ahLst/>
              <a:cxnLst>
                <a:cxn ang="0">
                  <a:pos x="2147483646" y="0"/>
                </a:cxn>
                <a:cxn ang="0">
                  <a:pos x="2147483646" y="2147483646"/>
                </a:cxn>
              </a:cxnLst>
              <a:pathLst>
                <a:path w="2" h="10">
                  <a:moveTo>
                    <a:pt x="1" y="0"/>
                  </a:moveTo>
                  <a:cubicBezTo>
                    <a:pt x="0" y="4"/>
                    <a:pt x="1"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6" name="Freeform 1397"/>
            <p:cNvSpPr/>
            <p:nvPr/>
          </p:nvSpPr>
          <p:spPr>
            <a:xfrm>
              <a:off x="4131334" y="5765913"/>
              <a:ext cx="22858" cy="30478"/>
            </a:xfrm>
            <a:custGeom>
              <a:avLst/>
              <a:gdLst/>
              <a:ahLst/>
              <a:cxnLst>
                <a:cxn ang="0">
                  <a:pos x="2147483646" y="0"/>
                </a:cxn>
                <a:cxn ang="0">
                  <a:pos x="2147483646" y="2147483646"/>
                </a:cxn>
              </a:cxnLst>
              <a:pathLst>
                <a:path w="8" h="11">
                  <a:moveTo>
                    <a:pt x="3" y="0"/>
                  </a:moveTo>
                  <a:cubicBezTo>
                    <a:pt x="0" y="3"/>
                    <a:pt x="4" y="10"/>
                    <a:pt x="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7" name="Freeform 1398"/>
            <p:cNvSpPr/>
            <p:nvPr/>
          </p:nvSpPr>
          <p:spPr>
            <a:xfrm>
              <a:off x="4260864" y="5739245"/>
              <a:ext cx="17144" cy="34287"/>
            </a:xfrm>
            <a:custGeom>
              <a:avLst/>
              <a:gdLst/>
              <a:ahLst/>
              <a:cxnLst>
                <a:cxn ang="0">
                  <a:pos x="0" y="0"/>
                </a:cxn>
                <a:cxn ang="0">
                  <a:pos x="2147483646" y="2147483646"/>
                </a:cxn>
              </a:cxnLst>
              <a:pathLst>
                <a:path w="6" h="12">
                  <a:moveTo>
                    <a:pt x="0" y="0"/>
                  </a:moveTo>
                  <a:cubicBezTo>
                    <a:pt x="2" y="4"/>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8" name="Freeform 1399"/>
            <p:cNvSpPr/>
            <p:nvPr/>
          </p:nvSpPr>
          <p:spPr>
            <a:xfrm>
              <a:off x="4152287" y="5912587"/>
              <a:ext cx="15239" cy="30478"/>
            </a:xfrm>
            <a:custGeom>
              <a:avLst/>
              <a:gdLst/>
              <a:ahLst/>
              <a:cxnLst>
                <a:cxn ang="0">
                  <a:pos x="0" y="0"/>
                </a:cxn>
                <a:cxn ang="0">
                  <a:pos x="2147483646" y="2147483646"/>
                </a:cxn>
              </a:cxnLst>
              <a:pathLst>
                <a:path w="6" h="11">
                  <a:moveTo>
                    <a:pt x="0" y="0"/>
                  </a:moveTo>
                  <a:cubicBezTo>
                    <a:pt x="1" y="4"/>
                    <a:pt x="3" y="8"/>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39" name="Freeform 1400"/>
            <p:cNvSpPr/>
            <p:nvPr/>
          </p:nvSpPr>
          <p:spPr>
            <a:xfrm>
              <a:off x="4283722" y="5880205"/>
              <a:ext cx="9524" cy="32383"/>
            </a:xfrm>
            <a:custGeom>
              <a:avLst/>
              <a:gdLst/>
              <a:ahLst/>
              <a:cxnLst>
                <a:cxn ang="0">
                  <a:pos x="0" y="0"/>
                </a:cxn>
                <a:cxn ang="0">
                  <a:pos x="2147483646" y="2147483646"/>
                </a:cxn>
              </a:cxnLst>
              <a:pathLst>
                <a:path w="4" h="12">
                  <a:moveTo>
                    <a:pt x="0" y="0"/>
                  </a:moveTo>
                  <a:cubicBezTo>
                    <a:pt x="1" y="4"/>
                    <a:pt x="1" y="9"/>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0" name="Freeform 1401"/>
            <p:cNvSpPr/>
            <p:nvPr/>
          </p:nvSpPr>
          <p:spPr>
            <a:xfrm>
              <a:off x="4394204" y="5885919"/>
              <a:ext cx="11429" cy="32383"/>
            </a:xfrm>
            <a:custGeom>
              <a:avLst/>
              <a:gdLst/>
              <a:ahLst/>
              <a:cxnLst>
                <a:cxn ang="0">
                  <a:pos x="0" y="0"/>
                </a:cxn>
                <a:cxn ang="0">
                  <a:pos x="2147483646" y="2147483646"/>
                </a:cxn>
              </a:cxnLst>
              <a:pathLst>
                <a:path w="4" h="12">
                  <a:moveTo>
                    <a:pt x="0" y="0"/>
                  </a:moveTo>
                  <a:cubicBezTo>
                    <a:pt x="3" y="3"/>
                    <a:pt x="4"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1" name="Freeform 1402"/>
            <p:cNvSpPr/>
            <p:nvPr/>
          </p:nvSpPr>
          <p:spPr>
            <a:xfrm>
              <a:off x="3841795" y="5731626"/>
              <a:ext cx="22858" cy="34287"/>
            </a:xfrm>
            <a:custGeom>
              <a:avLst/>
              <a:gdLst/>
              <a:ahLst/>
              <a:cxnLst>
                <a:cxn ang="0">
                  <a:pos x="0" y="0"/>
                </a:cxn>
                <a:cxn ang="0">
                  <a:pos x="2147483646" y="2147483646"/>
                </a:cxn>
              </a:cxnLst>
              <a:pathLst>
                <a:path w="8" h="12">
                  <a:moveTo>
                    <a:pt x="0" y="0"/>
                  </a:moveTo>
                  <a:cubicBezTo>
                    <a:pt x="0" y="5"/>
                    <a:pt x="3" y="10"/>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2" name="Freeform 1403"/>
            <p:cNvSpPr/>
            <p:nvPr/>
          </p:nvSpPr>
          <p:spPr>
            <a:xfrm>
              <a:off x="3923704" y="5703053"/>
              <a:ext cx="19049" cy="22858"/>
            </a:xfrm>
            <a:custGeom>
              <a:avLst/>
              <a:gdLst/>
              <a:ahLst/>
              <a:cxnLst>
                <a:cxn ang="0">
                  <a:pos x="0" y="0"/>
                </a:cxn>
                <a:cxn ang="0">
                  <a:pos x="2147483646" y="2147483646"/>
                </a:cxn>
              </a:cxnLst>
              <a:pathLst>
                <a:path w="7" h="8">
                  <a:moveTo>
                    <a:pt x="0" y="0"/>
                  </a:moveTo>
                  <a:cubicBezTo>
                    <a:pt x="0" y="4"/>
                    <a:pt x="3" y="7"/>
                    <a:pt x="7"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3" name="Freeform 1404"/>
            <p:cNvSpPr/>
            <p:nvPr/>
          </p:nvSpPr>
          <p:spPr>
            <a:xfrm>
              <a:off x="4022757" y="5682100"/>
              <a:ext cx="20953" cy="32383"/>
            </a:xfrm>
            <a:custGeom>
              <a:avLst/>
              <a:gdLst/>
              <a:ahLst/>
              <a:cxnLst>
                <a:cxn ang="0">
                  <a:pos x="2147483646" y="0"/>
                </a:cxn>
                <a:cxn ang="0">
                  <a:pos x="2147483646" y="2147483646"/>
                </a:cxn>
              </a:cxnLst>
              <a:pathLst>
                <a:path w="7" h="12">
                  <a:moveTo>
                    <a:pt x="1" y="0"/>
                  </a:moveTo>
                  <a:cubicBezTo>
                    <a:pt x="0" y="5"/>
                    <a:pt x="2" y="10"/>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4" name="Freeform 1405"/>
            <p:cNvSpPr/>
            <p:nvPr/>
          </p:nvSpPr>
          <p:spPr>
            <a:xfrm>
              <a:off x="3677978" y="5855442"/>
              <a:ext cx="11429" cy="36192"/>
            </a:xfrm>
            <a:custGeom>
              <a:avLst/>
              <a:gdLst/>
              <a:ahLst/>
              <a:cxnLst>
                <a:cxn ang="0">
                  <a:pos x="2147483646" y="0"/>
                </a:cxn>
                <a:cxn ang="0">
                  <a:pos x="2147483646" y="2147483646"/>
                </a:cxn>
              </a:cxnLst>
              <a:pathLst>
                <a:path w="4" h="13">
                  <a:moveTo>
                    <a:pt x="1" y="0"/>
                  </a:moveTo>
                  <a:cubicBezTo>
                    <a:pt x="0" y="4"/>
                    <a:pt x="0"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5" name="Freeform 1406"/>
            <p:cNvSpPr/>
            <p:nvPr/>
          </p:nvSpPr>
          <p:spPr>
            <a:xfrm>
              <a:off x="3782745" y="5863061"/>
              <a:ext cx="5715" cy="30478"/>
            </a:xfrm>
            <a:custGeom>
              <a:avLst/>
              <a:gdLst/>
              <a:ahLst/>
              <a:cxnLst>
                <a:cxn ang="0">
                  <a:pos x="2147483646" y="0"/>
                </a:cxn>
                <a:cxn ang="0">
                  <a:pos x="2147483646" y="2147483646"/>
                </a:cxn>
              </a:cxnLst>
              <a:pathLst>
                <a:path w="2" h="11">
                  <a:moveTo>
                    <a:pt x="2" y="0"/>
                  </a:moveTo>
                  <a:cubicBezTo>
                    <a:pt x="1" y="4"/>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6" name="Freeform 1407"/>
            <p:cNvSpPr/>
            <p:nvPr/>
          </p:nvSpPr>
          <p:spPr>
            <a:xfrm>
              <a:off x="3925609" y="5826869"/>
              <a:ext cx="13334" cy="38097"/>
            </a:xfrm>
            <a:custGeom>
              <a:avLst/>
              <a:gdLst/>
              <a:ahLst/>
              <a:cxnLst>
                <a:cxn ang="0">
                  <a:pos x="0" y="0"/>
                </a:cxn>
                <a:cxn ang="0">
                  <a:pos x="2147483646" y="2147483646"/>
                </a:cxn>
              </a:cxnLst>
              <a:pathLst>
                <a:path w="5" h="14">
                  <a:moveTo>
                    <a:pt x="0" y="0"/>
                  </a:moveTo>
                  <a:cubicBezTo>
                    <a:pt x="0" y="5"/>
                    <a:pt x="1" y="12"/>
                    <a:pt x="5"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7" name="Freeform 1408"/>
            <p:cNvSpPr/>
            <p:nvPr/>
          </p:nvSpPr>
          <p:spPr>
            <a:xfrm>
              <a:off x="4032281" y="5817345"/>
              <a:ext cx="7619" cy="34287"/>
            </a:xfrm>
            <a:custGeom>
              <a:avLst/>
              <a:gdLst/>
              <a:ahLst/>
              <a:cxnLst>
                <a:cxn ang="0">
                  <a:pos x="2147483646" y="0"/>
                </a:cxn>
                <a:cxn ang="0">
                  <a:pos x="2147483646" y="2147483646"/>
                </a:cxn>
              </a:cxnLst>
              <a:pathLst>
                <a:path w="3" h="12">
                  <a:moveTo>
                    <a:pt x="3" y="0"/>
                  </a:moveTo>
                  <a:cubicBezTo>
                    <a:pt x="2" y="4"/>
                    <a:pt x="0" y="9"/>
                    <a:pt x="3"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8" name="Freeform 1409"/>
            <p:cNvSpPr/>
            <p:nvPr/>
          </p:nvSpPr>
          <p:spPr>
            <a:xfrm>
              <a:off x="3702741" y="5983067"/>
              <a:ext cx="7619" cy="30478"/>
            </a:xfrm>
            <a:custGeom>
              <a:avLst/>
              <a:gdLst/>
              <a:ahLst/>
              <a:cxnLst>
                <a:cxn ang="0">
                  <a:pos x="2147483646" y="0"/>
                </a:cxn>
                <a:cxn ang="0">
                  <a:pos x="2147483646" y="2147483646"/>
                </a:cxn>
              </a:cxnLst>
              <a:pathLst>
                <a:path w="3" h="11">
                  <a:moveTo>
                    <a:pt x="1" y="0"/>
                  </a:moveTo>
                  <a:cubicBezTo>
                    <a:pt x="1" y="4"/>
                    <a:pt x="0" y="9"/>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49" name="Freeform 1410"/>
            <p:cNvSpPr/>
            <p:nvPr/>
          </p:nvSpPr>
          <p:spPr>
            <a:xfrm>
              <a:off x="3860844" y="5958304"/>
              <a:ext cx="11429" cy="36192"/>
            </a:xfrm>
            <a:custGeom>
              <a:avLst/>
              <a:gdLst/>
              <a:ahLst/>
              <a:cxnLst>
                <a:cxn ang="0">
                  <a:pos x="0" y="0"/>
                </a:cxn>
                <a:cxn ang="0">
                  <a:pos x="2147483646" y="2147483646"/>
                </a:cxn>
              </a:cxnLst>
              <a:pathLst>
                <a:path w="4" h="13">
                  <a:moveTo>
                    <a:pt x="0" y="0"/>
                  </a:moveTo>
                  <a:cubicBezTo>
                    <a:pt x="4" y="5"/>
                    <a:pt x="1" y="9"/>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0" name="Freeform 1412"/>
            <p:cNvSpPr/>
            <p:nvPr/>
          </p:nvSpPr>
          <p:spPr>
            <a:xfrm>
              <a:off x="3996090" y="5946869"/>
              <a:ext cx="1905" cy="32383"/>
            </a:xfrm>
            <a:custGeom>
              <a:avLst/>
              <a:gdLst/>
              <a:ahLst/>
              <a:cxnLst>
                <a:cxn ang="0">
                  <a:pos x="0" y="0"/>
                </a:cxn>
                <a:cxn ang="0">
                  <a:pos x="0" y="2147483646"/>
                </a:cxn>
              </a:cxnLst>
              <a:pathLst>
                <a:path w="1" h="12">
                  <a:moveTo>
                    <a:pt x="0" y="0"/>
                  </a:moveTo>
                  <a:cubicBezTo>
                    <a:pt x="1"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1" name="Freeform 1413"/>
            <p:cNvSpPr/>
            <p:nvPr/>
          </p:nvSpPr>
          <p:spPr>
            <a:xfrm>
              <a:off x="4074189" y="5964013"/>
              <a:ext cx="1905" cy="19049"/>
            </a:xfrm>
            <a:custGeom>
              <a:avLst/>
              <a:gdLst/>
              <a:ahLst/>
              <a:cxnLst>
                <a:cxn ang="0">
                  <a:pos x="2147483646" y="0"/>
                </a:cxn>
                <a:cxn ang="0">
                  <a:pos x="2147483646" y="2147483646"/>
                </a:cxn>
              </a:cxnLst>
              <a:pathLst>
                <a:path w="1" h="7">
                  <a:moveTo>
                    <a:pt x="1" y="0"/>
                  </a:moveTo>
                  <a:cubicBezTo>
                    <a:pt x="0" y="2"/>
                    <a:pt x="0" y="5"/>
                    <a:pt x="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2" name="Freeform 1414"/>
            <p:cNvSpPr/>
            <p:nvPr/>
          </p:nvSpPr>
          <p:spPr>
            <a:xfrm>
              <a:off x="1412035" y="5305532"/>
              <a:ext cx="1971528" cy="7962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7" h="285">
                  <a:moveTo>
                    <a:pt x="13" y="100"/>
                  </a:moveTo>
                  <a:cubicBezTo>
                    <a:pt x="0" y="92"/>
                    <a:pt x="6" y="70"/>
                    <a:pt x="14" y="61"/>
                  </a:cubicBezTo>
                  <a:cubicBezTo>
                    <a:pt x="27" y="44"/>
                    <a:pt x="44" y="40"/>
                    <a:pt x="62" y="51"/>
                  </a:cubicBezTo>
                  <a:cubicBezTo>
                    <a:pt x="50" y="25"/>
                    <a:pt x="94" y="0"/>
                    <a:pt x="115" y="2"/>
                  </a:cubicBezTo>
                  <a:cubicBezTo>
                    <a:pt x="149" y="6"/>
                    <a:pt x="154" y="37"/>
                    <a:pt x="154" y="65"/>
                  </a:cubicBezTo>
                  <a:cubicBezTo>
                    <a:pt x="167" y="53"/>
                    <a:pt x="211" y="35"/>
                    <a:pt x="211" y="67"/>
                  </a:cubicBezTo>
                  <a:cubicBezTo>
                    <a:pt x="218" y="54"/>
                    <a:pt x="239" y="52"/>
                    <a:pt x="252" y="56"/>
                  </a:cubicBezTo>
                  <a:cubicBezTo>
                    <a:pt x="270" y="62"/>
                    <a:pt x="272" y="80"/>
                    <a:pt x="276" y="96"/>
                  </a:cubicBezTo>
                  <a:cubicBezTo>
                    <a:pt x="283" y="82"/>
                    <a:pt x="305" y="76"/>
                    <a:pt x="319" y="78"/>
                  </a:cubicBezTo>
                  <a:cubicBezTo>
                    <a:pt x="341" y="80"/>
                    <a:pt x="346" y="96"/>
                    <a:pt x="347" y="114"/>
                  </a:cubicBezTo>
                  <a:cubicBezTo>
                    <a:pt x="359" y="103"/>
                    <a:pt x="373" y="92"/>
                    <a:pt x="391" y="100"/>
                  </a:cubicBezTo>
                  <a:cubicBezTo>
                    <a:pt x="407" y="107"/>
                    <a:pt x="408" y="125"/>
                    <a:pt x="409" y="140"/>
                  </a:cubicBezTo>
                  <a:cubicBezTo>
                    <a:pt x="421" y="137"/>
                    <a:pt x="457" y="130"/>
                    <a:pt x="454" y="155"/>
                  </a:cubicBezTo>
                  <a:cubicBezTo>
                    <a:pt x="451" y="131"/>
                    <a:pt x="477" y="118"/>
                    <a:pt x="497" y="116"/>
                  </a:cubicBezTo>
                  <a:cubicBezTo>
                    <a:pt x="515" y="115"/>
                    <a:pt x="538" y="118"/>
                    <a:pt x="543" y="138"/>
                  </a:cubicBezTo>
                  <a:cubicBezTo>
                    <a:pt x="545" y="148"/>
                    <a:pt x="543" y="158"/>
                    <a:pt x="544" y="167"/>
                  </a:cubicBezTo>
                  <a:cubicBezTo>
                    <a:pt x="552" y="157"/>
                    <a:pt x="563" y="152"/>
                    <a:pt x="577" y="154"/>
                  </a:cubicBezTo>
                  <a:cubicBezTo>
                    <a:pt x="596" y="158"/>
                    <a:pt x="598" y="167"/>
                    <a:pt x="600" y="183"/>
                  </a:cubicBezTo>
                  <a:cubicBezTo>
                    <a:pt x="608" y="180"/>
                    <a:pt x="619" y="182"/>
                    <a:pt x="625" y="188"/>
                  </a:cubicBezTo>
                  <a:cubicBezTo>
                    <a:pt x="635" y="197"/>
                    <a:pt x="631" y="206"/>
                    <a:pt x="630" y="217"/>
                  </a:cubicBezTo>
                  <a:cubicBezTo>
                    <a:pt x="652" y="165"/>
                    <a:pt x="707" y="272"/>
                    <a:pt x="668" y="285"/>
                  </a:cubicBezTo>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553" name="Freeform 1415"/>
            <p:cNvSpPr/>
            <p:nvPr/>
          </p:nvSpPr>
          <p:spPr>
            <a:xfrm>
              <a:off x="1412035" y="5305532"/>
              <a:ext cx="1971528" cy="7962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7" h="285">
                  <a:moveTo>
                    <a:pt x="13" y="100"/>
                  </a:moveTo>
                  <a:cubicBezTo>
                    <a:pt x="0" y="92"/>
                    <a:pt x="6" y="70"/>
                    <a:pt x="14" y="61"/>
                  </a:cubicBezTo>
                  <a:cubicBezTo>
                    <a:pt x="27" y="44"/>
                    <a:pt x="44" y="40"/>
                    <a:pt x="62" y="51"/>
                  </a:cubicBezTo>
                  <a:cubicBezTo>
                    <a:pt x="50" y="25"/>
                    <a:pt x="94" y="0"/>
                    <a:pt x="115" y="2"/>
                  </a:cubicBezTo>
                  <a:cubicBezTo>
                    <a:pt x="149" y="6"/>
                    <a:pt x="154" y="37"/>
                    <a:pt x="154" y="65"/>
                  </a:cubicBezTo>
                  <a:cubicBezTo>
                    <a:pt x="167" y="53"/>
                    <a:pt x="211" y="35"/>
                    <a:pt x="211" y="67"/>
                  </a:cubicBezTo>
                  <a:cubicBezTo>
                    <a:pt x="218" y="54"/>
                    <a:pt x="239" y="52"/>
                    <a:pt x="252" y="56"/>
                  </a:cubicBezTo>
                  <a:cubicBezTo>
                    <a:pt x="270" y="62"/>
                    <a:pt x="272" y="80"/>
                    <a:pt x="276" y="96"/>
                  </a:cubicBezTo>
                  <a:cubicBezTo>
                    <a:pt x="283" y="82"/>
                    <a:pt x="305" y="76"/>
                    <a:pt x="319" y="78"/>
                  </a:cubicBezTo>
                  <a:cubicBezTo>
                    <a:pt x="341" y="80"/>
                    <a:pt x="346" y="96"/>
                    <a:pt x="347" y="114"/>
                  </a:cubicBezTo>
                  <a:cubicBezTo>
                    <a:pt x="359" y="103"/>
                    <a:pt x="373" y="92"/>
                    <a:pt x="391" y="100"/>
                  </a:cubicBezTo>
                  <a:cubicBezTo>
                    <a:pt x="407" y="107"/>
                    <a:pt x="408" y="125"/>
                    <a:pt x="409" y="140"/>
                  </a:cubicBezTo>
                  <a:cubicBezTo>
                    <a:pt x="421" y="137"/>
                    <a:pt x="457" y="130"/>
                    <a:pt x="454" y="155"/>
                  </a:cubicBezTo>
                  <a:cubicBezTo>
                    <a:pt x="451" y="131"/>
                    <a:pt x="477" y="118"/>
                    <a:pt x="497" y="116"/>
                  </a:cubicBezTo>
                  <a:cubicBezTo>
                    <a:pt x="515" y="115"/>
                    <a:pt x="538" y="118"/>
                    <a:pt x="543" y="138"/>
                  </a:cubicBezTo>
                  <a:cubicBezTo>
                    <a:pt x="545" y="148"/>
                    <a:pt x="543" y="158"/>
                    <a:pt x="544" y="167"/>
                  </a:cubicBezTo>
                  <a:cubicBezTo>
                    <a:pt x="552" y="157"/>
                    <a:pt x="563" y="152"/>
                    <a:pt x="577" y="154"/>
                  </a:cubicBezTo>
                  <a:cubicBezTo>
                    <a:pt x="596" y="158"/>
                    <a:pt x="598" y="167"/>
                    <a:pt x="600" y="183"/>
                  </a:cubicBezTo>
                  <a:cubicBezTo>
                    <a:pt x="608" y="180"/>
                    <a:pt x="619" y="182"/>
                    <a:pt x="625" y="188"/>
                  </a:cubicBezTo>
                  <a:cubicBezTo>
                    <a:pt x="635" y="197"/>
                    <a:pt x="631" y="206"/>
                    <a:pt x="630" y="217"/>
                  </a:cubicBezTo>
                  <a:cubicBezTo>
                    <a:pt x="652" y="165"/>
                    <a:pt x="707" y="272"/>
                    <a:pt x="668" y="28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4" name="Freeform 1416"/>
            <p:cNvSpPr/>
            <p:nvPr/>
          </p:nvSpPr>
          <p:spPr>
            <a:xfrm>
              <a:off x="2833059" y="5774126"/>
              <a:ext cx="11429" cy="40002"/>
            </a:xfrm>
            <a:custGeom>
              <a:avLst/>
              <a:gdLst/>
              <a:ahLst/>
              <a:cxnLst>
                <a:cxn ang="0">
                  <a:pos x="2147483646" y="0"/>
                </a:cxn>
                <a:cxn ang="0">
                  <a:pos x="0" y="2147483646"/>
                </a:cxn>
              </a:cxnLst>
              <a:pathLst>
                <a:path w="4" h="14">
                  <a:moveTo>
                    <a:pt x="4" y="0"/>
                  </a:moveTo>
                  <a:cubicBezTo>
                    <a:pt x="3" y="3"/>
                    <a:pt x="2"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5" name="Freeform 1417"/>
            <p:cNvSpPr/>
            <p:nvPr/>
          </p:nvSpPr>
          <p:spPr>
            <a:xfrm>
              <a:off x="2764484" y="5694122"/>
              <a:ext cx="28573" cy="30478"/>
            </a:xfrm>
            <a:custGeom>
              <a:avLst/>
              <a:gdLst/>
              <a:ahLst/>
              <a:cxnLst>
                <a:cxn ang="0">
                  <a:pos x="2147483646" y="0"/>
                </a:cxn>
                <a:cxn ang="0">
                  <a:pos x="0" y="2147483646"/>
                </a:cxn>
              </a:cxnLst>
              <a:pathLst>
                <a:path w="10" h="11">
                  <a:moveTo>
                    <a:pt x="10" y="0"/>
                  </a:moveTo>
                  <a:cubicBezTo>
                    <a:pt x="6" y="2"/>
                    <a:pt x="3"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6" name="Freeform 1418"/>
            <p:cNvSpPr/>
            <p:nvPr/>
          </p:nvSpPr>
          <p:spPr>
            <a:xfrm>
              <a:off x="2855917" y="5699837"/>
              <a:ext cx="5715" cy="30478"/>
            </a:xfrm>
            <a:custGeom>
              <a:avLst/>
              <a:gdLst/>
              <a:ahLst/>
              <a:cxnLst>
                <a:cxn ang="0">
                  <a:pos x="2147483646" y="0"/>
                </a:cxn>
                <a:cxn ang="0">
                  <a:pos x="2147483646" y="2147483646"/>
                </a:cxn>
              </a:cxnLst>
              <a:pathLst>
                <a:path w="2" h="11">
                  <a:moveTo>
                    <a:pt x="2" y="0"/>
                  </a:moveTo>
                  <a:cubicBezTo>
                    <a:pt x="1" y="3"/>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7" name="Freeform 1419"/>
            <p:cNvSpPr/>
            <p:nvPr/>
          </p:nvSpPr>
          <p:spPr>
            <a:xfrm>
              <a:off x="2423515" y="5648406"/>
              <a:ext cx="19049" cy="20953"/>
            </a:xfrm>
            <a:custGeom>
              <a:avLst/>
              <a:gdLst/>
              <a:ahLst/>
              <a:cxnLst>
                <a:cxn ang="0">
                  <a:pos x="2147483646" y="0"/>
                </a:cxn>
                <a:cxn ang="0">
                  <a:pos x="0" y="2147483646"/>
                </a:cxn>
              </a:cxnLst>
              <a:pathLst>
                <a:path w="7" h="7">
                  <a:moveTo>
                    <a:pt x="7" y="0"/>
                  </a:moveTo>
                  <a:cubicBezTo>
                    <a:pt x="4" y="2"/>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8" name="Freeform 1420"/>
            <p:cNvSpPr/>
            <p:nvPr/>
          </p:nvSpPr>
          <p:spPr>
            <a:xfrm>
              <a:off x="2476851" y="5676979"/>
              <a:ext cx="7619" cy="36192"/>
            </a:xfrm>
            <a:custGeom>
              <a:avLst/>
              <a:gdLst/>
              <a:ahLst/>
              <a:cxnLst>
                <a:cxn ang="0">
                  <a:pos x="2147483646" y="0"/>
                </a:cxn>
                <a:cxn ang="0">
                  <a:pos x="0" y="2147483646"/>
                </a:cxn>
              </a:cxnLst>
              <a:pathLst>
                <a:path w="3" h="13">
                  <a:moveTo>
                    <a:pt x="3" y="0"/>
                  </a:moveTo>
                  <a:cubicBezTo>
                    <a:pt x="1" y="4"/>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59" name="Freeform 1421"/>
            <p:cNvSpPr/>
            <p:nvPr/>
          </p:nvSpPr>
          <p:spPr>
            <a:xfrm>
              <a:off x="1671096" y="5383631"/>
              <a:ext cx="24763" cy="22858"/>
            </a:xfrm>
            <a:custGeom>
              <a:avLst/>
              <a:gdLst/>
              <a:ahLst/>
              <a:cxnLst>
                <a:cxn ang="0">
                  <a:pos x="2147483646" y="0"/>
                </a:cxn>
                <a:cxn ang="0">
                  <a:pos x="0" y="2147483646"/>
                </a:cxn>
              </a:cxnLst>
              <a:pathLst>
                <a:path w="9" h="8">
                  <a:moveTo>
                    <a:pt x="9" y="0"/>
                  </a:moveTo>
                  <a:cubicBezTo>
                    <a:pt x="5" y="2"/>
                    <a:pt x="2" y="4"/>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0" name="Freeform 1422"/>
            <p:cNvSpPr/>
            <p:nvPr/>
          </p:nvSpPr>
          <p:spPr>
            <a:xfrm>
              <a:off x="1739671" y="5387441"/>
              <a:ext cx="20953" cy="41907"/>
            </a:xfrm>
            <a:custGeom>
              <a:avLst/>
              <a:gdLst/>
              <a:ahLst/>
              <a:cxnLst>
                <a:cxn ang="0">
                  <a:pos x="2147483646" y="0"/>
                </a:cxn>
                <a:cxn ang="0">
                  <a:pos x="0" y="2147483646"/>
                </a:cxn>
              </a:cxnLst>
              <a:pathLst>
                <a:path w="7" h="15">
                  <a:moveTo>
                    <a:pt x="7" y="0"/>
                  </a:moveTo>
                  <a:cubicBezTo>
                    <a:pt x="5" y="5"/>
                    <a:pt x="1" y="9"/>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1" name="Freeform 1423"/>
            <p:cNvSpPr/>
            <p:nvPr/>
          </p:nvSpPr>
          <p:spPr>
            <a:xfrm>
              <a:off x="1610140" y="5475064"/>
              <a:ext cx="24763" cy="51431"/>
            </a:xfrm>
            <a:custGeom>
              <a:avLst/>
              <a:gdLst/>
              <a:ahLst/>
              <a:cxnLst>
                <a:cxn ang="0">
                  <a:pos x="2147483646" y="0"/>
                </a:cxn>
                <a:cxn ang="0">
                  <a:pos x="0" y="2147483646"/>
                </a:cxn>
              </a:cxnLst>
              <a:pathLst>
                <a:path w="9" h="18">
                  <a:moveTo>
                    <a:pt x="9" y="0"/>
                  </a:moveTo>
                  <a:cubicBezTo>
                    <a:pt x="4" y="3"/>
                    <a:pt x="1"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2" name="Freeform 1424"/>
            <p:cNvSpPr/>
            <p:nvPr/>
          </p:nvSpPr>
          <p:spPr>
            <a:xfrm>
              <a:off x="1707288" y="5513161"/>
              <a:ext cx="1905" cy="32383"/>
            </a:xfrm>
            <a:custGeom>
              <a:avLst/>
              <a:gdLst/>
              <a:ahLst/>
              <a:cxnLst>
                <a:cxn ang="0">
                  <a:pos x="2147483646" y="0"/>
                </a:cxn>
                <a:cxn ang="0">
                  <a:pos x="0" y="2147483646"/>
                </a:cxn>
              </a:cxnLst>
              <a:pathLst>
                <a:path w="1" h="12">
                  <a:moveTo>
                    <a:pt x="1"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3" name="Freeform 1425"/>
            <p:cNvSpPr/>
            <p:nvPr/>
          </p:nvSpPr>
          <p:spPr>
            <a:xfrm>
              <a:off x="1772053" y="5522685"/>
              <a:ext cx="5715" cy="34287"/>
            </a:xfrm>
            <a:custGeom>
              <a:avLst/>
              <a:gdLst/>
              <a:ahLst/>
              <a:cxnLst>
                <a:cxn ang="0">
                  <a:pos x="0" y="0"/>
                </a:cxn>
                <a:cxn ang="0">
                  <a:pos x="2147483646" y="2147483646"/>
                </a:cxn>
              </a:cxnLst>
              <a:pathLst>
                <a:path w="2" h="12">
                  <a:moveTo>
                    <a:pt x="0" y="0"/>
                  </a:moveTo>
                  <a:cubicBezTo>
                    <a:pt x="1" y="4"/>
                    <a:pt x="1" y="8"/>
                    <a:pt x="2"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4" name="Freeform 1426"/>
            <p:cNvSpPr/>
            <p:nvPr/>
          </p:nvSpPr>
          <p:spPr>
            <a:xfrm>
              <a:off x="1880630" y="5549353"/>
              <a:ext cx="5715" cy="38097"/>
            </a:xfrm>
            <a:custGeom>
              <a:avLst/>
              <a:gdLst/>
              <a:ahLst/>
              <a:cxnLst>
                <a:cxn ang="0">
                  <a:pos x="0" y="0"/>
                </a:cxn>
                <a:cxn ang="0">
                  <a:pos x="2147483646" y="2147483646"/>
                </a:cxn>
              </a:cxnLst>
              <a:pathLst>
                <a:path w="2" h="14">
                  <a:moveTo>
                    <a:pt x="0" y="0"/>
                  </a:moveTo>
                  <a:cubicBezTo>
                    <a:pt x="1" y="5"/>
                    <a:pt x="2" y="10"/>
                    <a:pt x="1"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5" name="Freeform 1427"/>
            <p:cNvSpPr/>
            <p:nvPr/>
          </p:nvSpPr>
          <p:spPr>
            <a:xfrm>
              <a:off x="1973968" y="5539829"/>
              <a:ext cx="11429" cy="53336"/>
            </a:xfrm>
            <a:custGeom>
              <a:avLst/>
              <a:gdLst/>
              <a:ahLst/>
              <a:cxnLst>
                <a:cxn ang="0">
                  <a:pos x="2147483646" y="0"/>
                </a:cxn>
                <a:cxn ang="0">
                  <a:pos x="0" y="2147483646"/>
                </a:cxn>
              </a:cxnLst>
              <a:pathLst>
                <a:path w="4" h="19">
                  <a:moveTo>
                    <a:pt x="4" y="0"/>
                  </a:moveTo>
                  <a:cubicBezTo>
                    <a:pt x="4" y="7"/>
                    <a:pt x="0" y="12"/>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6" name="Freeform 1428"/>
            <p:cNvSpPr/>
            <p:nvPr/>
          </p:nvSpPr>
          <p:spPr>
            <a:xfrm>
              <a:off x="2099689" y="5576021"/>
              <a:ext cx="5715" cy="47621"/>
            </a:xfrm>
            <a:custGeom>
              <a:avLst/>
              <a:gdLst/>
              <a:ahLst/>
              <a:cxnLst>
                <a:cxn ang="0">
                  <a:pos x="2147483646" y="0"/>
                </a:cxn>
                <a:cxn ang="0">
                  <a:pos x="0" y="2147483646"/>
                </a:cxn>
              </a:cxnLst>
              <a:pathLst>
                <a:path w="2" h="17">
                  <a:moveTo>
                    <a:pt x="2" y="0"/>
                  </a:moveTo>
                  <a:cubicBezTo>
                    <a:pt x="2" y="6"/>
                    <a:pt x="1"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7" name="Freeform 1429"/>
            <p:cNvSpPr/>
            <p:nvPr/>
          </p:nvSpPr>
          <p:spPr>
            <a:xfrm>
              <a:off x="2172073" y="5659835"/>
              <a:ext cx="9524" cy="28573"/>
            </a:xfrm>
            <a:custGeom>
              <a:avLst/>
              <a:gdLst/>
              <a:ahLst/>
              <a:cxnLst>
                <a:cxn ang="0">
                  <a:pos x="2147483646" y="0"/>
                </a:cxn>
                <a:cxn ang="0">
                  <a:pos x="0" y="2147483646"/>
                </a:cxn>
              </a:cxnLst>
              <a:pathLst>
                <a:path w="3" h="10">
                  <a:moveTo>
                    <a:pt x="3" y="0"/>
                  </a:moveTo>
                  <a:cubicBezTo>
                    <a:pt x="2" y="3"/>
                    <a:pt x="1" y="6"/>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8" name="Freeform 1430"/>
            <p:cNvSpPr/>
            <p:nvPr/>
          </p:nvSpPr>
          <p:spPr>
            <a:xfrm>
              <a:off x="2282555" y="5617928"/>
              <a:ext cx="7619" cy="30478"/>
            </a:xfrm>
            <a:custGeom>
              <a:avLst/>
              <a:gdLst/>
              <a:ahLst/>
              <a:cxnLst>
                <a:cxn ang="0">
                  <a:pos x="0" y="0"/>
                </a:cxn>
                <a:cxn ang="0">
                  <a:pos x="2147483646" y="2147483646"/>
                </a:cxn>
              </a:cxnLst>
              <a:pathLst>
                <a:path w="3" h="11">
                  <a:moveTo>
                    <a:pt x="0" y="0"/>
                  </a:moveTo>
                  <a:cubicBezTo>
                    <a:pt x="1" y="4"/>
                    <a:pt x="2" y="7"/>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69" name="Freeform 1431"/>
            <p:cNvSpPr/>
            <p:nvPr/>
          </p:nvSpPr>
          <p:spPr>
            <a:xfrm>
              <a:off x="2057782" y="5507447"/>
              <a:ext cx="20953" cy="24763"/>
            </a:xfrm>
            <a:custGeom>
              <a:avLst/>
              <a:gdLst/>
              <a:ahLst/>
              <a:cxnLst>
                <a:cxn ang="0">
                  <a:pos x="2147483646" y="0"/>
                </a:cxn>
                <a:cxn ang="0">
                  <a:pos x="2147483646" y="2147483646"/>
                </a:cxn>
              </a:cxnLst>
              <a:pathLst>
                <a:path w="7" h="9">
                  <a:moveTo>
                    <a:pt x="7" y="0"/>
                  </a:moveTo>
                  <a:cubicBezTo>
                    <a:pt x="2" y="2"/>
                    <a:pt x="0" y="5"/>
                    <a:pt x="1"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0" name="Freeform 1432"/>
            <p:cNvSpPr/>
            <p:nvPr/>
          </p:nvSpPr>
          <p:spPr>
            <a:xfrm>
              <a:off x="2116832" y="5513161"/>
              <a:ext cx="5715" cy="32383"/>
            </a:xfrm>
            <a:custGeom>
              <a:avLst/>
              <a:gdLst/>
              <a:ahLst/>
              <a:cxnLst>
                <a:cxn ang="0">
                  <a:pos x="2147483646" y="0"/>
                </a:cxn>
                <a:cxn ang="0">
                  <a:pos x="0" y="2147483646"/>
                </a:cxn>
              </a:cxnLst>
              <a:pathLst>
                <a:path w="2" h="12">
                  <a:moveTo>
                    <a:pt x="2"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1" name="Freeform 1433"/>
            <p:cNvSpPr/>
            <p:nvPr/>
          </p:nvSpPr>
          <p:spPr>
            <a:xfrm>
              <a:off x="1533946" y="5537924"/>
              <a:ext cx="11429" cy="49526"/>
            </a:xfrm>
            <a:custGeom>
              <a:avLst/>
              <a:gdLst/>
              <a:ahLst/>
              <a:cxnLst>
                <a:cxn ang="0">
                  <a:pos x="2147483646" y="0"/>
                </a:cxn>
                <a:cxn ang="0">
                  <a:pos x="2147483646" y="2147483646"/>
                </a:cxn>
              </a:cxnLst>
              <a:pathLst>
                <a:path w="4" h="18">
                  <a:moveTo>
                    <a:pt x="4" y="0"/>
                  </a:moveTo>
                  <a:cubicBezTo>
                    <a:pt x="2" y="6"/>
                    <a:pt x="0" y="12"/>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2" name="Freeform 1434"/>
            <p:cNvSpPr/>
            <p:nvPr/>
          </p:nvSpPr>
          <p:spPr>
            <a:xfrm>
              <a:off x="1760624" y="5629357"/>
              <a:ext cx="7619" cy="41907"/>
            </a:xfrm>
            <a:custGeom>
              <a:avLst/>
              <a:gdLst/>
              <a:ahLst/>
              <a:cxnLst>
                <a:cxn ang="0">
                  <a:pos x="2147483646" y="0"/>
                </a:cxn>
                <a:cxn ang="0">
                  <a:pos x="2147483646" y="2147483646"/>
                </a:cxn>
              </a:cxnLst>
              <a:pathLst>
                <a:path w="3" h="15">
                  <a:moveTo>
                    <a:pt x="3" y="0"/>
                  </a:moveTo>
                  <a:cubicBezTo>
                    <a:pt x="1" y="5"/>
                    <a:pt x="0" y="10"/>
                    <a:pt x="2"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3" name="Freeform 1435"/>
            <p:cNvSpPr/>
            <p:nvPr/>
          </p:nvSpPr>
          <p:spPr>
            <a:xfrm>
              <a:off x="1913013" y="5671264"/>
              <a:ext cx="0" cy="24763"/>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4" name="Freeform 1436"/>
            <p:cNvSpPr/>
            <p:nvPr/>
          </p:nvSpPr>
          <p:spPr>
            <a:xfrm>
              <a:off x="2048258" y="5696027"/>
              <a:ext cx="7619" cy="34287"/>
            </a:xfrm>
            <a:custGeom>
              <a:avLst/>
              <a:gdLst/>
              <a:ahLst/>
              <a:cxnLst>
                <a:cxn ang="0">
                  <a:pos x="2147483646" y="0"/>
                </a:cxn>
                <a:cxn ang="0">
                  <a:pos x="0" y="2147483646"/>
                </a:cxn>
              </a:cxnLst>
              <a:pathLst>
                <a:path w="3" h="12">
                  <a:moveTo>
                    <a:pt x="3"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5" name="Freeform 1437"/>
            <p:cNvSpPr/>
            <p:nvPr/>
          </p:nvSpPr>
          <p:spPr>
            <a:xfrm>
              <a:off x="2250173" y="5755078"/>
              <a:ext cx="0" cy="36192"/>
            </a:xfrm>
            <a:custGeom>
              <a:avLst/>
              <a:gdLst/>
              <a:ahLst/>
              <a:cxnLst>
                <a:cxn ang="0">
                  <a:pos x="0" y="0"/>
                </a:cxn>
                <a:cxn ang="0">
                  <a:pos x="0" y="2147483646"/>
                </a:cxn>
              </a:cxnLst>
              <a:pathLst>
                <a:path w="1" h="13">
                  <a:moveTo>
                    <a:pt x="0" y="0"/>
                  </a:moveTo>
                  <a:cubicBezTo>
                    <a:pt x="0" y="5"/>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6" name="Freeform 1438"/>
            <p:cNvSpPr/>
            <p:nvPr/>
          </p:nvSpPr>
          <p:spPr>
            <a:xfrm>
              <a:off x="2387322" y="5774126"/>
              <a:ext cx="5715" cy="34287"/>
            </a:xfrm>
            <a:custGeom>
              <a:avLst/>
              <a:gdLst/>
              <a:ahLst/>
              <a:cxnLst>
                <a:cxn ang="0">
                  <a:pos x="2147483646" y="0"/>
                </a:cxn>
                <a:cxn ang="0">
                  <a:pos x="0" y="2147483646"/>
                </a:cxn>
              </a:cxnLst>
              <a:pathLst>
                <a:path w="2" h="12">
                  <a:moveTo>
                    <a:pt x="2" y="0"/>
                  </a:moveTo>
                  <a:cubicBezTo>
                    <a:pt x="1" y="4"/>
                    <a:pt x="1"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7" name="Freeform 1439"/>
            <p:cNvSpPr/>
            <p:nvPr/>
          </p:nvSpPr>
          <p:spPr>
            <a:xfrm>
              <a:off x="2501614" y="5827462"/>
              <a:ext cx="9524" cy="30478"/>
            </a:xfrm>
            <a:custGeom>
              <a:avLst/>
              <a:gdLst/>
              <a:ahLst/>
              <a:cxnLst>
                <a:cxn ang="0">
                  <a:pos x="2147483646" y="0"/>
                </a:cxn>
                <a:cxn ang="0">
                  <a:pos x="2147483646" y="2147483646"/>
                </a:cxn>
              </a:cxnLst>
              <a:pathLst>
                <a:path w="3" h="11">
                  <a:moveTo>
                    <a:pt x="3" y="0"/>
                  </a:moveTo>
                  <a:cubicBezTo>
                    <a:pt x="1" y="3"/>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8" name="Freeform 1440"/>
            <p:cNvSpPr/>
            <p:nvPr/>
          </p:nvSpPr>
          <p:spPr>
            <a:xfrm>
              <a:off x="2608286" y="5756983"/>
              <a:ext cx="0" cy="22858"/>
            </a:xfrm>
            <a:custGeom>
              <a:avLst/>
              <a:gdLst/>
              <a:ahLst/>
              <a:cxnLst>
                <a:cxn ang="0">
                  <a:pos x="0" y="0"/>
                </a:cxn>
                <a:cxn ang="0">
                  <a:pos x="0" y="2147483646"/>
                </a:cxn>
              </a:cxnLst>
              <a:pathLst>
                <a:path w="1" h="8">
                  <a:moveTo>
                    <a:pt x="0" y="0"/>
                  </a:moveTo>
                  <a:cubicBezTo>
                    <a:pt x="0" y="3"/>
                    <a:pt x="0"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79" name="Freeform 1441"/>
            <p:cNvSpPr/>
            <p:nvPr/>
          </p:nvSpPr>
          <p:spPr>
            <a:xfrm>
              <a:off x="2652097" y="5850320"/>
              <a:ext cx="11429" cy="32383"/>
            </a:xfrm>
            <a:custGeom>
              <a:avLst/>
              <a:gdLst/>
              <a:ahLst/>
              <a:cxnLst>
                <a:cxn ang="0">
                  <a:pos x="2147483646" y="0"/>
                </a:cxn>
                <a:cxn ang="0">
                  <a:pos x="2147483646" y="2147483646"/>
                </a:cxn>
              </a:cxnLst>
              <a:pathLst>
                <a:path w="4" h="12">
                  <a:moveTo>
                    <a:pt x="4" y="0"/>
                  </a:moveTo>
                  <a:cubicBezTo>
                    <a:pt x="2" y="4"/>
                    <a:pt x="0"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0" name="Freeform 1442"/>
            <p:cNvSpPr/>
            <p:nvPr/>
          </p:nvSpPr>
          <p:spPr>
            <a:xfrm>
              <a:off x="2718767" y="5850320"/>
              <a:ext cx="3810" cy="30478"/>
            </a:xfrm>
            <a:custGeom>
              <a:avLst/>
              <a:gdLst/>
              <a:ahLst/>
              <a:cxnLst>
                <a:cxn ang="0">
                  <a:pos x="0" y="0"/>
                </a:cxn>
                <a:cxn ang="0">
                  <a:pos x="2147483646" y="2147483646"/>
                </a:cxn>
              </a:cxnLst>
              <a:pathLst>
                <a:path w="1" h="11">
                  <a:moveTo>
                    <a:pt x="0" y="0"/>
                  </a:moveTo>
                  <a:cubicBezTo>
                    <a:pt x="0" y="4"/>
                    <a:pt x="1"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1" name="Freeform 1443"/>
            <p:cNvSpPr/>
            <p:nvPr/>
          </p:nvSpPr>
          <p:spPr>
            <a:xfrm>
              <a:off x="2836869" y="5905561"/>
              <a:ext cx="13334" cy="47621"/>
            </a:xfrm>
            <a:custGeom>
              <a:avLst/>
              <a:gdLst/>
              <a:ahLst/>
              <a:cxnLst>
                <a:cxn ang="0">
                  <a:pos x="2147483646" y="0"/>
                </a:cxn>
                <a:cxn ang="0">
                  <a:pos x="2147483646" y="2147483646"/>
                </a:cxn>
              </a:cxnLst>
              <a:pathLst>
                <a:path w="5" h="17">
                  <a:moveTo>
                    <a:pt x="5" y="0"/>
                  </a:moveTo>
                  <a:cubicBezTo>
                    <a:pt x="2" y="5"/>
                    <a:pt x="0"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2" name="Freeform 1444"/>
            <p:cNvSpPr/>
            <p:nvPr/>
          </p:nvSpPr>
          <p:spPr>
            <a:xfrm>
              <a:off x="2970209" y="5825557"/>
              <a:ext cx="11429" cy="36192"/>
            </a:xfrm>
            <a:custGeom>
              <a:avLst/>
              <a:gdLst/>
              <a:ahLst/>
              <a:cxnLst>
                <a:cxn ang="0">
                  <a:pos x="2147483646" y="0"/>
                </a:cxn>
                <a:cxn ang="0">
                  <a:pos x="2147483646" y="2147483646"/>
                </a:cxn>
              </a:cxnLst>
              <a:pathLst>
                <a:path w="4" h="13">
                  <a:moveTo>
                    <a:pt x="4" y="0"/>
                  </a:moveTo>
                  <a:cubicBezTo>
                    <a:pt x="2" y="4"/>
                    <a:pt x="0"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3" name="Freeform 1445"/>
            <p:cNvSpPr/>
            <p:nvPr/>
          </p:nvSpPr>
          <p:spPr>
            <a:xfrm>
              <a:off x="3042593" y="5882703"/>
              <a:ext cx="11429" cy="36192"/>
            </a:xfrm>
            <a:custGeom>
              <a:avLst/>
              <a:gdLst/>
              <a:ahLst/>
              <a:cxnLst>
                <a:cxn ang="0">
                  <a:pos x="2147483646" y="0"/>
                </a:cxn>
                <a:cxn ang="0">
                  <a:pos x="2147483646" y="2147483646"/>
                </a:cxn>
              </a:cxnLst>
              <a:pathLst>
                <a:path w="4" h="13">
                  <a:moveTo>
                    <a:pt x="4" y="0"/>
                  </a:moveTo>
                  <a:cubicBezTo>
                    <a:pt x="1" y="4"/>
                    <a:pt x="0"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4" name="Freeform 1446"/>
            <p:cNvSpPr/>
            <p:nvPr/>
          </p:nvSpPr>
          <p:spPr>
            <a:xfrm>
              <a:off x="3130217" y="5930324"/>
              <a:ext cx="11429" cy="34287"/>
            </a:xfrm>
            <a:custGeom>
              <a:avLst/>
              <a:gdLst/>
              <a:ahLst/>
              <a:cxnLst>
                <a:cxn ang="0">
                  <a:pos x="0" y="0"/>
                </a:cxn>
                <a:cxn ang="0">
                  <a:pos x="2147483646" y="2147483646"/>
                </a:cxn>
              </a:cxnLst>
              <a:pathLst>
                <a:path w="4" h="12">
                  <a:moveTo>
                    <a:pt x="0" y="0"/>
                  </a:moveTo>
                  <a:cubicBezTo>
                    <a:pt x="3" y="3"/>
                    <a:pt x="4" y="7"/>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5" name="Freeform 1447"/>
            <p:cNvSpPr/>
            <p:nvPr/>
          </p:nvSpPr>
          <p:spPr>
            <a:xfrm>
              <a:off x="2962589" y="5983660"/>
              <a:ext cx="5715" cy="36192"/>
            </a:xfrm>
            <a:custGeom>
              <a:avLst/>
              <a:gdLst/>
              <a:ahLst/>
              <a:cxnLst>
                <a:cxn ang="0">
                  <a:pos x="2147483646" y="0"/>
                </a:cxn>
                <a:cxn ang="0">
                  <a:pos x="2147483646" y="2147483646"/>
                </a:cxn>
              </a:cxnLst>
              <a:pathLst>
                <a:path w="2" h="13">
                  <a:moveTo>
                    <a:pt x="1" y="0"/>
                  </a:moveTo>
                  <a:cubicBezTo>
                    <a:pt x="1" y="5"/>
                    <a:pt x="0" y="10"/>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6" name="Freeform 1448"/>
            <p:cNvSpPr/>
            <p:nvPr/>
          </p:nvSpPr>
          <p:spPr>
            <a:xfrm>
              <a:off x="3082595" y="6014138"/>
              <a:ext cx="7619" cy="28573"/>
            </a:xfrm>
            <a:custGeom>
              <a:avLst/>
              <a:gdLst/>
              <a:ahLst/>
              <a:cxnLst>
                <a:cxn ang="0">
                  <a:pos x="0" y="0"/>
                </a:cxn>
                <a:cxn ang="0">
                  <a:pos x="2147483646" y="2147483646"/>
                </a:cxn>
              </a:cxnLst>
              <a:pathLst>
                <a:path w="3" h="10">
                  <a:moveTo>
                    <a:pt x="0" y="0"/>
                  </a:moveTo>
                  <a:cubicBezTo>
                    <a:pt x="0" y="3"/>
                    <a:pt x="2" y="8"/>
                    <a:pt x="3"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7" name="Freeform 1449"/>
            <p:cNvSpPr/>
            <p:nvPr/>
          </p:nvSpPr>
          <p:spPr>
            <a:xfrm>
              <a:off x="3185458" y="6002709"/>
              <a:ext cx="19049" cy="34287"/>
            </a:xfrm>
            <a:custGeom>
              <a:avLst/>
              <a:gdLst/>
              <a:ahLst/>
              <a:cxnLst>
                <a:cxn ang="0">
                  <a:pos x="0" y="0"/>
                </a:cxn>
                <a:cxn ang="0">
                  <a:pos x="2147483646" y="2147483646"/>
                </a:cxn>
              </a:cxnLst>
              <a:pathLst>
                <a:path w="7" h="12">
                  <a:moveTo>
                    <a:pt x="0" y="0"/>
                  </a:moveTo>
                  <a:cubicBezTo>
                    <a:pt x="2" y="4"/>
                    <a:pt x="5" y="7"/>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8" name="Freeform 1503"/>
            <p:cNvSpPr/>
            <p:nvPr/>
          </p:nvSpPr>
          <p:spPr>
            <a:xfrm>
              <a:off x="210070" y="1472964"/>
              <a:ext cx="236202" cy="1847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 h="66">
                  <a:moveTo>
                    <a:pt x="58" y="23"/>
                  </a:moveTo>
                  <a:cubicBezTo>
                    <a:pt x="46" y="0"/>
                    <a:pt x="0" y="10"/>
                    <a:pt x="17" y="33"/>
                  </a:cubicBezTo>
                  <a:cubicBezTo>
                    <a:pt x="41" y="66"/>
                    <a:pt x="85" y="2"/>
                    <a:pt x="38" y="10"/>
                  </a:cubicBezTo>
                  <a:cubicBezTo>
                    <a:pt x="27" y="12"/>
                    <a:pt x="13" y="21"/>
                    <a:pt x="26" y="30"/>
                  </a:cubicBezTo>
                  <a:cubicBezTo>
                    <a:pt x="36" y="37"/>
                    <a:pt x="56" y="26"/>
                    <a:pt x="50" y="14"/>
                  </a:cubicBezTo>
                  <a:cubicBezTo>
                    <a:pt x="45" y="5"/>
                    <a:pt x="20" y="11"/>
                    <a:pt x="20" y="22"/>
                  </a:cubicBezTo>
                  <a:cubicBezTo>
                    <a:pt x="19" y="37"/>
                    <a:pt x="44" y="31"/>
                    <a:pt x="49" y="22"/>
                  </a:cubicBezTo>
                  <a:cubicBezTo>
                    <a:pt x="43" y="17"/>
                    <a:pt x="31" y="17"/>
                    <a:pt x="26" y="24"/>
                  </a:cubicBezTo>
                  <a:cubicBezTo>
                    <a:pt x="46" y="42"/>
                    <a:pt x="55" y="2"/>
                    <a:pt x="32" y="17"/>
                  </a:cubicBezTo>
                  <a:cubicBezTo>
                    <a:pt x="38" y="24"/>
                    <a:pt x="47" y="28"/>
                    <a:pt x="52" y="19"/>
                  </a:cubicBezTo>
                  <a:cubicBezTo>
                    <a:pt x="49" y="14"/>
                    <a:pt x="45" y="11"/>
                    <a:pt x="40" y="10"/>
                  </a:cubicBezTo>
                  <a:cubicBezTo>
                    <a:pt x="37" y="11"/>
                    <a:pt x="39" y="12"/>
                    <a:pt x="38"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89" name="Freeform 1504"/>
            <p:cNvSpPr/>
            <p:nvPr/>
          </p:nvSpPr>
          <p:spPr>
            <a:xfrm>
              <a:off x="396746" y="1562492"/>
              <a:ext cx="163818" cy="1028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37">
                  <a:moveTo>
                    <a:pt x="44" y="16"/>
                  </a:moveTo>
                  <a:cubicBezTo>
                    <a:pt x="38" y="15"/>
                    <a:pt x="20" y="12"/>
                    <a:pt x="16" y="17"/>
                  </a:cubicBezTo>
                  <a:cubicBezTo>
                    <a:pt x="9" y="28"/>
                    <a:pt x="42" y="30"/>
                    <a:pt x="43" y="15"/>
                  </a:cubicBezTo>
                  <a:cubicBezTo>
                    <a:pt x="44" y="4"/>
                    <a:pt x="21" y="7"/>
                    <a:pt x="16" y="11"/>
                  </a:cubicBezTo>
                  <a:cubicBezTo>
                    <a:pt x="0" y="24"/>
                    <a:pt x="23" y="36"/>
                    <a:pt x="36" y="30"/>
                  </a:cubicBezTo>
                  <a:cubicBezTo>
                    <a:pt x="47" y="25"/>
                    <a:pt x="50" y="14"/>
                    <a:pt x="36" y="11"/>
                  </a:cubicBezTo>
                  <a:cubicBezTo>
                    <a:pt x="24" y="8"/>
                    <a:pt x="6" y="24"/>
                    <a:pt x="23" y="32"/>
                  </a:cubicBezTo>
                  <a:cubicBezTo>
                    <a:pt x="33" y="37"/>
                    <a:pt x="58" y="27"/>
                    <a:pt x="49" y="14"/>
                  </a:cubicBezTo>
                  <a:cubicBezTo>
                    <a:pt x="41" y="3"/>
                    <a:pt x="19" y="12"/>
                    <a:pt x="12" y="19"/>
                  </a:cubicBezTo>
                  <a:cubicBezTo>
                    <a:pt x="19" y="27"/>
                    <a:pt x="57" y="35"/>
                    <a:pt x="56" y="16"/>
                  </a:cubicBezTo>
                  <a:cubicBezTo>
                    <a:pt x="55" y="0"/>
                    <a:pt x="20" y="5"/>
                    <a:pt x="15" y="16"/>
                  </a:cubicBezTo>
                  <a:cubicBezTo>
                    <a:pt x="6" y="37"/>
                    <a:pt x="49" y="35"/>
                    <a:pt x="54" y="18"/>
                  </a:cubicBezTo>
                  <a:cubicBezTo>
                    <a:pt x="59" y="1"/>
                    <a:pt x="29" y="7"/>
                    <a:pt x="24" y="18"/>
                  </a:cubicBezTo>
                  <a:cubicBezTo>
                    <a:pt x="28" y="24"/>
                    <a:pt x="34" y="23"/>
                    <a:pt x="39" y="18"/>
                  </a:cubicBezTo>
                  <a:cubicBezTo>
                    <a:pt x="35" y="18"/>
                    <a:pt x="33" y="19"/>
                    <a:pt x="29"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0" name="Freeform 1505"/>
            <p:cNvSpPr/>
            <p:nvPr/>
          </p:nvSpPr>
          <p:spPr>
            <a:xfrm>
              <a:off x="343410" y="1333910"/>
              <a:ext cx="245727" cy="293348"/>
            </a:xfrm>
            <a:custGeom>
              <a:avLst/>
              <a:gdLst/>
              <a:ahLst/>
              <a:cxnLst>
                <a:cxn ang="0">
                  <a:pos x="0" y="2147483646"/>
                </a:cxn>
                <a:cxn ang="0">
                  <a:pos x="2147483646" y="2147483646"/>
                </a:cxn>
                <a:cxn ang="0">
                  <a:pos x="2147483646" y="0"/>
                </a:cxn>
                <a:cxn ang="0">
                  <a:pos x="2147483646" y="2147483646"/>
                </a:cxn>
                <a:cxn ang="0">
                  <a:pos x="2147483646" y="2147483646"/>
                </a:cxn>
              </a:cxnLst>
              <a:pathLst>
                <a:path w="88" h="105">
                  <a:moveTo>
                    <a:pt x="0" y="75"/>
                  </a:moveTo>
                  <a:cubicBezTo>
                    <a:pt x="2" y="64"/>
                    <a:pt x="15" y="51"/>
                    <a:pt x="21" y="40"/>
                  </a:cubicBezTo>
                  <a:cubicBezTo>
                    <a:pt x="28" y="27"/>
                    <a:pt x="33" y="14"/>
                    <a:pt x="39" y="0"/>
                  </a:cubicBezTo>
                  <a:cubicBezTo>
                    <a:pt x="52" y="15"/>
                    <a:pt x="72" y="25"/>
                    <a:pt x="88" y="38"/>
                  </a:cubicBezTo>
                  <a:cubicBezTo>
                    <a:pt x="76" y="56"/>
                    <a:pt x="72" y="93"/>
                    <a:pt x="58" y="10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1" name="Freeform 1506"/>
            <p:cNvSpPr/>
            <p:nvPr/>
          </p:nvSpPr>
          <p:spPr>
            <a:xfrm>
              <a:off x="432938" y="1394865"/>
              <a:ext cx="127625" cy="89528"/>
            </a:xfrm>
            <a:custGeom>
              <a:avLst/>
              <a:gdLst/>
              <a:ahLst/>
              <a:cxnLst>
                <a:cxn ang="0">
                  <a:pos x="0" y="0"/>
                </a:cxn>
                <a:cxn ang="0">
                  <a:pos x="2147483646" y="2147483646"/>
                </a:cxn>
              </a:cxnLst>
              <a:pathLst>
                <a:path w="46" h="32">
                  <a:moveTo>
                    <a:pt x="0" y="0"/>
                  </a:moveTo>
                  <a:cubicBezTo>
                    <a:pt x="11" y="9"/>
                    <a:pt x="35" y="24"/>
                    <a:pt x="46"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2" name="Freeform 1509"/>
            <p:cNvSpPr/>
            <p:nvPr/>
          </p:nvSpPr>
          <p:spPr>
            <a:xfrm>
              <a:off x="-149948" y="1202475"/>
              <a:ext cx="114291" cy="133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18" y="32"/>
                  </a:moveTo>
                  <a:cubicBezTo>
                    <a:pt x="26" y="31"/>
                    <a:pt x="30" y="15"/>
                    <a:pt x="23" y="9"/>
                  </a:cubicBezTo>
                  <a:cubicBezTo>
                    <a:pt x="14" y="0"/>
                    <a:pt x="3" y="16"/>
                    <a:pt x="6" y="27"/>
                  </a:cubicBezTo>
                  <a:cubicBezTo>
                    <a:pt x="11" y="48"/>
                    <a:pt x="41" y="23"/>
                    <a:pt x="23" y="6"/>
                  </a:cubicBezTo>
                  <a:cubicBezTo>
                    <a:pt x="13" y="10"/>
                    <a:pt x="0" y="35"/>
                    <a:pt x="16" y="39"/>
                  </a:cubicBezTo>
                  <a:cubicBezTo>
                    <a:pt x="34" y="44"/>
                    <a:pt x="32" y="11"/>
                    <a:pt x="25" y="3"/>
                  </a:cubicBezTo>
                  <a:cubicBezTo>
                    <a:pt x="12" y="7"/>
                    <a:pt x="9" y="27"/>
                    <a:pt x="18" y="36"/>
                  </a:cubicBezTo>
                  <a:cubicBezTo>
                    <a:pt x="25" y="32"/>
                    <a:pt x="26" y="22"/>
                    <a:pt x="25" y="14"/>
                  </a:cubicBezTo>
                  <a:cubicBezTo>
                    <a:pt x="17" y="17"/>
                    <a:pt x="15" y="26"/>
                    <a:pt x="21" y="32"/>
                  </a:cubicBezTo>
                  <a:cubicBezTo>
                    <a:pt x="25" y="31"/>
                    <a:pt x="24" y="28"/>
                    <a:pt x="24" y="2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3" name="Freeform 1510"/>
            <p:cNvSpPr/>
            <p:nvPr/>
          </p:nvSpPr>
          <p:spPr>
            <a:xfrm>
              <a:off x="-142329" y="1284383"/>
              <a:ext cx="180961" cy="182866"/>
            </a:xfrm>
            <a:custGeom>
              <a:avLst/>
              <a:gdLst/>
              <a:ahLst/>
              <a:cxnLst>
                <a:cxn ang="0">
                  <a:pos x="2147483646" y="0"/>
                </a:cxn>
                <a:cxn ang="0">
                  <a:pos x="2147483646" y="2147483646"/>
                </a:cxn>
                <a:cxn ang="0">
                  <a:pos x="0" y="2147483646"/>
                </a:cxn>
                <a:cxn ang="0">
                  <a:pos x="2147483646" y="2147483646"/>
                </a:cxn>
              </a:cxnLst>
              <a:pathLst>
                <a:path w="65" h="66">
                  <a:moveTo>
                    <a:pt x="12" y="0"/>
                  </a:moveTo>
                  <a:cubicBezTo>
                    <a:pt x="28" y="10"/>
                    <a:pt x="53" y="28"/>
                    <a:pt x="65" y="43"/>
                  </a:cubicBezTo>
                  <a:cubicBezTo>
                    <a:pt x="45" y="46"/>
                    <a:pt x="0" y="66"/>
                    <a:pt x="0" y="25"/>
                  </a:cubicBezTo>
                  <a:cubicBezTo>
                    <a:pt x="1" y="26"/>
                    <a:pt x="1" y="28"/>
                    <a:pt x="2" y="2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4" name="Freeform 1513"/>
            <p:cNvSpPr/>
            <p:nvPr/>
          </p:nvSpPr>
          <p:spPr>
            <a:xfrm>
              <a:off x="354839" y="867220"/>
              <a:ext cx="114291" cy="1352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24" y="18"/>
                  </a:moveTo>
                  <a:cubicBezTo>
                    <a:pt x="17" y="14"/>
                    <a:pt x="5" y="26"/>
                    <a:pt x="7" y="35"/>
                  </a:cubicBezTo>
                  <a:cubicBezTo>
                    <a:pt x="10" y="48"/>
                    <a:pt x="28" y="40"/>
                    <a:pt x="32" y="29"/>
                  </a:cubicBezTo>
                  <a:cubicBezTo>
                    <a:pt x="38" y="9"/>
                    <a:pt x="0" y="13"/>
                    <a:pt x="5" y="38"/>
                  </a:cubicBezTo>
                  <a:cubicBezTo>
                    <a:pt x="16" y="40"/>
                    <a:pt x="41" y="25"/>
                    <a:pt x="30" y="13"/>
                  </a:cubicBezTo>
                  <a:cubicBezTo>
                    <a:pt x="17" y="0"/>
                    <a:pt x="0" y="28"/>
                    <a:pt x="2" y="39"/>
                  </a:cubicBezTo>
                  <a:cubicBezTo>
                    <a:pt x="15" y="42"/>
                    <a:pt x="28" y="27"/>
                    <a:pt x="27" y="15"/>
                  </a:cubicBezTo>
                  <a:cubicBezTo>
                    <a:pt x="18" y="14"/>
                    <a:pt x="11" y="22"/>
                    <a:pt x="8" y="30"/>
                  </a:cubicBezTo>
                  <a:cubicBezTo>
                    <a:pt x="17" y="31"/>
                    <a:pt x="23" y="24"/>
                    <a:pt x="22" y="16"/>
                  </a:cubicBezTo>
                  <a:cubicBezTo>
                    <a:pt x="17" y="15"/>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5" name="Freeform 1514"/>
            <p:cNvSpPr/>
            <p:nvPr/>
          </p:nvSpPr>
          <p:spPr>
            <a:xfrm>
              <a:off x="366268" y="747214"/>
              <a:ext cx="188581" cy="182866"/>
            </a:xfrm>
            <a:custGeom>
              <a:avLst/>
              <a:gdLst/>
              <a:ahLst/>
              <a:cxnLst>
                <a:cxn ang="0">
                  <a:pos x="2147483646" y="2147483646"/>
                </a:cxn>
                <a:cxn ang="0">
                  <a:pos x="0" y="0"/>
                </a:cxn>
                <a:cxn ang="0">
                  <a:pos x="2147483646" y="2147483646"/>
                </a:cxn>
                <a:cxn ang="0">
                  <a:pos x="2147483646" y="2147483646"/>
                </a:cxn>
              </a:cxnLst>
              <a:pathLst>
                <a:path w="68" h="65">
                  <a:moveTo>
                    <a:pt x="21" y="65"/>
                  </a:moveTo>
                  <a:cubicBezTo>
                    <a:pt x="13" y="48"/>
                    <a:pt x="2" y="20"/>
                    <a:pt x="0" y="0"/>
                  </a:cubicBezTo>
                  <a:cubicBezTo>
                    <a:pt x="19" y="9"/>
                    <a:pt x="68" y="17"/>
                    <a:pt x="45" y="51"/>
                  </a:cubicBezTo>
                  <a:cubicBezTo>
                    <a:pt x="45" y="50"/>
                    <a:pt x="45" y="48"/>
                    <a:pt x="45"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6" name="Freeform 1517"/>
            <p:cNvSpPr/>
            <p:nvPr/>
          </p:nvSpPr>
          <p:spPr>
            <a:xfrm>
              <a:off x="236738" y="1800599"/>
              <a:ext cx="192391" cy="2666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96">
                  <a:moveTo>
                    <a:pt x="44" y="74"/>
                  </a:moveTo>
                  <a:cubicBezTo>
                    <a:pt x="0" y="90"/>
                    <a:pt x="51" y="42"/>
                    <a:pt x="48" y="71"/>
                  </a:cubicBezTo>
                  <a:cubicBezTo>
                    <a:pt x="47" y="81"/>
                    <a:pt x="28" y="96"/>
                    <a:pt x="22" y="84"/>
                  </a:cubicBezTo>
                  <a:cubicBezTo>
                    <a:pt x="16" y="71"/>
                    <a:pt x="40" y="54"/>
                    <a:pt x="50" y="62"/>
                  </a:cubicBezTo>
                  <a:cubicBezTo>
                    <a:pt x="60" y="69"/>
                    <a:pt x="50" y="91"/>
                    <a:pt x="38" y="90"/>
                  </a:cubicBezTo>
                  <a:cubicBezTo>
                    <a:pt x="23" y="89"/>
                    <a:pt x="25" y="63"/>
                    <a:pt x="39" y="60"/>
                  </a:cubicBezTo>
                  <a:cubicBezTo>
                    <a:pt x="57" y="57"/>
                    <a:pt x="46" y="84"/>
                    <a:pt x="34" y="85"/>
                  </a:cubicBezTo>
                  <a:cubicBezTo>
                    <a:pt x="18" y="88"/>
                    <a:pt x="31" y="65"/>
                    <a:pt x="42" y="64"/>
                  </a:cubicBezTo>
                  <a:cubicBezTo>
                    <a:pt x="44" y="72"/>
                    <a:pt x="39" y="80"/>
                    <a:pt x="32" y="82"/>
                  </a:cubicBezTo>
                  <a:cubicBezTo>
                    <a:pt x="34" y="56"/>
                    <a:pt x="11" y="34"/>
                    <a:pt x="13" y="10"/>
                  </a:cubicBezTo>
                  <a:cubicBezTo>
                    <a:pt x="25" y="8"/>
                    <a:pt x="42" y="0"/>
                    <a:pt x="53" y="7"/>
                  </a:cubicBezTo>
                  <a:cubicBezTo>
                    <a:pt x="63" y="12"/>
                    <a:pt x="67" y="27"/>
                    <a:pt x="69" y="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7" name="Freeform 1518"/>
            <p:cNvSpPr/>
            <p:nvPr/>
          </p:nvSpPr>
          <p:spPr>
            <a:xfrm>
              <a:off x="290074" y="1878698"/>
              <a:ext cx="81909" cy="41907"/>
            </a:xfrm>
            <a:custGeom>
              <a:avLst/>
              <a:gdLst/>
              <a:ahLst/>
              <a:cxnLst>
                <a:cxn ang="0">
                  <a:pos x="0" y="2147483646"/>
                </a:cxn>
                <a:cxn ang="0">
                  <a:pos x="2147483646" y="2147483646"/>
                </a:cxn>
              </a:cxnLst>
              <a:pathLst>
                <a:path w="29" h="15">
                  <a:moveTo>
                    <a:pt x="0" y="5"/>
                  </a:moveTo>
                  <a:cubicBezTo>
                    <a:pt x="11" y="0"/>
                    <a:pt x="26" y="2"/>
                    <a:pt x="2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598" name="Freeform 1618"/>
            <p:cNvSpPr/>
            <p:nvPr/>
          </p:nvSpPr>
          <p:spPr>
            <a:xfrm>
              <a:off x="1713003" y="4187386"/>
              <a:ext cx="139055" cy="108577"/>
            </a:xfrm>
            <a:custGeom>
              <a:avLst/>
              <a:gdLst/>
              <a:ahLst/>
              <a:cxnLst>
                <a:cxn ang="0">
                  <a:pos x="2147483646" y="2147483646"/>
                </a:cxn>
                <a:cxn ang="0">
                  <a:pos x="2147483646" y="2147483646"/>
                </a:cxn>
                <a:cxn ang="0">
                  <a:pos x="2147483646" y="2147483646"/>
                </a:cxn>
                <a:cxn ang="0">
                  <a:pos x="2147483646" y="2147483646"/>
                </a:cxn>
              </a:cxnLst>
              <a:pathLst>
                <a:path w="50" h="39">
                  <a:moveTo>
                    <a:pt x="2" y="18"/>
                  </a:moveTo>
                  <a:cubicBezTo>
                    <a:pt x="0" y="34"/>
                    <a:pt x="23" y="39"/>
                    <a:pt x="35" y="34"/>
                  </a:cubicBezTo>
                  <a:cubicBezTo>
                    <a:pt x="50" y="27"/>
                    <a:pt x="38" y="5"/>
                    <a:pt x="23" y="2"/>
                  </a:cubicBezTo>
                  <a:cubicBezTo>
                    <a:pt x="14" y="0"/>
                    <a:pt x="2" y="8"/>
                    <a:pt x="2" y="18"/>
                  </a:cubicBezTo>
                  <a:close/>
                </a:path>
              </a:pathLst>
            </a:custGeom>
            <a:solidFill>
              <a:srgbClr val="7AB2FF"/>
            </a:solidFill>
            <a:ln w="15875" cap="rnd" cmpd="sng">
              <a:solidFill>
                <a:srgbClr val="000000"/>
              </a:solidFill>
              <a:prstDash val="solid"/>
              <a:round/>
              <a:headEnd type="none" w="med" len="med"/>
              <a:tailEnd type="none" w="med" len="med"/>
            </a:ln>
          </p:spPr>
          <p:txBody>
            <a:bodyPr/>
            <a:p>
              <a:endParaRPr lang="en-US"/>
            </a:p>
          </p:txBody>
        </p:sp>
        <p:sp>
          <p:nvSpPr>
            <p:cNvPr id="3599" name="Freeform 1619"/>
            <p:cNvSpPr/>
            <p:nvPr/>
          </p:nvSpPr>
          <p:spPr>
            <a:xfrm>
              <a:off x="1293934" y="4191196"/>
              <a:ext cx="756229" cy="5905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1" h="211">
                  <a:moveTo>
                    <a:pt x="230" y="55"/>
                  </a:moveTo>
                  <a:cubicBezTo>
                    <a:pt x="266" y="87"/>
                    <a:pt x="271" y="125"/>
                    <a:pt x="270" y="171"/>
                  </a:cubicBezTo>
                  <a:cubicBezTo>
                    <a:pt x="269" y="211"/>
                    <a:pt x="204" y="201"/>
                    <a:pt x="183" y="189"/>
                  </a:cubicBezTo>
                  <a:cubicBezTo>
                    <a:pt x="162" y="178"/>
                    <a:pt x="141" y="169"/>
                    <a:pt x="118" y="164"/>
                  </a:cubicBezTo>
                  <a:cubicBezTo>
                    <a:pt x="92" y="159"/>
                    <a:pt x="66" y="159"/>
                    <a:pt x="41" y="149"/>
                  </a:cubicBezTo>
                  <a:cubicBezTo>
                    <a:pt x="30" y="145"/>
                    <a:pt x="17" y="139"/>
                    <a:pt x="10" y="128"/>
                  </a:cubicBezTo>
                  <a:cubicBezTo>
                    <a:pt x="0" y="111"/>
                    <a:pt x="9" y="95"/>
                    <a:pt x="13" y="78"/>
                  </a:cubicBezTo>
                  <a:cubicBezTo>
                    <a:pt x="16" y="63"/>
                    <a:pt x="24" y="49"/>
                    <a:pt x="32" y="36"/>
                  </a:cubicBezTo>
                  <a:cubicBezTo>
                    <a:pt x="53" y="4"/>
                    <a:pt x="86" y="0"/>
                    <a:pt x="123" y="3"/>
                  </a:cubicBezTo>
                  <a:cubicBezTo>
                    <a:pt x="164" y="7"/>
                    <a:pt x="199" y="28"/>
                    <a:pt x="230" y="55"/>
                  </a:cubicBezTo>
                  <a:close/>
                </a:path>
              </a:pathLst>
            </a:custGeom>
            <a:solidFill>
              <a:srgbClr val="FFD400"/>
            </a:solidFill>
            <a:ln w="15875" cap="rnd" cmpd="sng">
              <a:solidFill>
                <a:srgbClr val="000000"/>
              </a:solidFill>
              <a:prstDash val="solid"/>
              <a:round/>
              <a:headEnd type="none" w="med" len="med"/>
              <a:tailEnd type="none" w="med" len="med"/>
            </a:ln>
          </p:spPr>
          <p:txBody>
            <a:bodyPr/>
            <a:p>
              <a:endParaRPr lang="en-US"/>
            </a:p>
          </p:txBody>
        </p:sp>
        <p:sp>
          <p:nvSpPr>
            <p:cNvPr id="3600" name="Freeform 1620"/>
            <p:cNvSpPr/>
            <p:nvPr/>
          </p:nvSpPr>
          <p:spPr>
            <a:xfrm>
              <a:off x="962489" y="4118811"/>
              <a:ext cx="1112436" cy="5733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99" h="205">
                  <a:moveTo>
                    <a:pt x="389" y="168"/>
                  </a:moveTo>
                  <a:cubicBezTo>
                    <a:pt x="385" y="162"/>
                    <a:pt x="379" y="157"/>
                    <a:pt x="375" y="153"/>
                  </a:cubicBezTo>
                  <a:cubicBezTo>
                    <a:pt x="358" y="139"/>
                    <a:pt x="338" y="133"/>
                    <a:pt x="318" y="127"/>
                  </a:cubicBezTo>
                  <a:cubicBezTo>
                    <a:pt x="296" y="121"/>
                    <a:pt x="275" y="114"/>
                    <a:pt x="253" y="113"/>
                  </a:cubicBezTo>
                  <a:cubicBezTo>
                    <a:pt x="213" y="111"/>
                    <a:pt x="181" y="113"/>
                    <a:pt x="145" y="94"/>
                  </a:cubicBezTo>
                  <a:cubicBezTo>
                    <a:pt x="112" y="77"/>
                    <a:pt x="84" y="52"/>
                    <a:pt x="54" y="29"/>
                  </a:cubicBezTo>
                  <a:cubicBezTo>
                    <a:pt x="43" y="20"/>
                    <a:pt x="23" y="0"/>
                    <a:pt x="11" y="17"/>
                  </a:cubicBezTo>
                  <a:cubicBezTo>
                    <a:pt x="0" y="32"/>
                    <a:pt x="3" y="69"/>
                    <a:pt x="12" y="85"/>
                  </a:cubicBezTo>
                  <a:cubicBezTo>
                    <a:pt x="46" y="149"/>
                    <a:pt x="114" y="183"/>
                    <a:pt x="184" y="194"/>
                  </a:cubicBezTo>
                  <a:cubicBezTo>
                    <a:pt x="219" y="200"/>
                    <a:pt x="260" y="201"/>
                    <a:pt x="294" y="193"/>
                  </a:cubicBezTo>
                  <a:cubicBezTo>
                    <a:pt x="325" y="185"/>
                    <a:pt x="357" y="205"/>
                    <a:pt x="386" y="194"/>
                  </a:cubicBezTo>
                  <a:cubicBezTo>
                    <a:pt x="399" y="190"/>
                    <a:pt x="396" y="179"/>
                    <a:pt x="389" y="168"/>
                  </a:cubicBezTo>
                  <a:close/>
                </a:path>
              </a:pathLst>
            </a:custGeom>
            <a:solidFill>
              <a:srgbClr val="7AB2FF"/>
            </a:solidFill>
            <a:ln w="15875" cap="rnd" cmpd="sng">
              <a:solidFill>
                <a:srgbClr val="000000"/>
              </a:solidFill>
              <a:prstDash val="solid"/>
              <a:round/>
              <a:headEnd type="none" w="med" len="med"/>
              <a:tailEnd type="none" w="med" len="med"/>
            </a:ln>
          </p:spPr>
          <p:txBody>
            <a:bodyPr/>
            <a:p>
              <a:endParaRPr lang="en-US"/>
            </a:p>
          </p:txBody>
        </p:sp>
        <p:sp>
          <p:nvSpPr>
            <p:cNvPr id="3601" name="Freeform 1621"/>
            <p:cNvSpPr/>
            <p:nvPr/>
          </p:nvSpPr>
          <p:spPr>
            <a:xfrm>
              <a:off x="1231073" y="6600840"/>
              <a:ext cx="87623" cy="131436"/>
            </a:xfrm>
            <a:custGeom>
              <a:avLst/>
              <a:gdLst/>
              <a:ahLst/>
              <a:cxnLst>
                <a:cxn ang="0">
                  <a:pos x="2147483646" y="0"/>
                </a:cxn>
                <a:cxn ang="0">
                  <a:pos x="2147483646" y="2147483646"/>
                </a:cxn>
                <a:cxn ang="0">
                  <a:pos x="0" y="2147483646"/>
                </a:cxn>
                <a:cxn ang="0">
                  <a:pos x="2147483646" y="2147483646"/>
                </a:cxn>
                <a:cxn ang="0">
                  <a:pos x="2147483646" y="0"/>
                </a:cxn>
              </a:cxnLst>
              <a:pathLst>
                <a:path w="32" h="47">
                  <a:moveTo>
                    <a:pt x="29" y="0"/>
                  </a:moveTo>
                  <a:cubicBezTo>
                    <a:pt x="31" y="9"/>
                    <a:pt x="32" y="17"/>
                    <a:pt x="30" y="23"/>
                  </a:cubicBezTo>
                  <a:cubicBezTo>
                    <a:pt x="27" y="31"/>
                    <a:pt x="9" y="47"/>
                    <a:pt x="0" y="45"/>
                  </a:cubicBezTo>
                  <a:cubicBezTo>
                    <a:pt x="1" y="35"/>
                    <a:pt x="8" y="22"/>
                    <a:pt x="7" y="13"/>
                  </a:cubicBezTo>
                  <a:lnTo>
                    <a:pt x="29" y="0"/>
                  </a:lnTo>
                  <a:close/>
                </a:path>
              </a:pathLst>
            </a:custGeom>
            <a:solidFill>
              <a:srgbClr val="757A7A"/>
            </a:solidFill>
            <a:ln w="9525">
              <a:noFill/>
            </a:ln>
          </p:spPr>
          <p:txBody>
            <a:bodyPr/>
            <a:p>
              <a:endParaRPr lang="en-US"/>
            </a:p>
          </p:txBody>
        </p:sp>
        <p:sp>
          <p:nvSpPr>
            <p:cNvPr id="3602" name="Freeform 1622"/>
            <p:cNvSpPr/>
            <p:nvPr/>
          </p:nvSpPr>
          <p:spPr>
            <a:xfrm>
              <a:off x="1895869" y="6492263"/>
              <a:ext cx="74290" cy="104768"/>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6" h="38">
                  <a:moveTo>
                    <a:pt x="24" y="9"/>
                  </a:moveTo>
                  <a:cubicBezTo>
                    <a:pt x="25" y="19"/>
                    <a:pt x="26" y="19"/>
                    <a:pt x="18" y="26"/>
                  </a:cubicBezTo>
                  <a:cubicBezTo>
                    <a:pt x="13" y="31"/>
                    <a:pt x="7" y="37"/>
                    <a:pt x="1" y="38"/>
                  </a:cubicBezTo>
                  <a:cubicBezTo>
                    <a:pt x="1" y="28"/>
                    <a:pt x="2" y="18"/>
                    <a:pt x="0" y="9"/>
                  </a:cubicBezTo>
                  <a:cubicBezTo>
                    <a:pt x="24" y="0"/>
                    <a:pt x="24" y="0"/>
                    <a:pt x="24" y="0"/>
                  </a:cubicBezTo>
                  <a:cubicBezTo>
                    <a:pt x="24" y="3"/>
                    <a:pt x="24" y="6"/>
                    <a:pt x="24" y="9"/>
                  </a:cubicBezTo>
                  <a:close/>
                </a:path>
              </a:pathLst>
            </a:custGeom>
            <a:solidFill>
              <a:srgbClr val="757A7A"/>
            </a:solidFill>
            <a:ln w="9525">
              <a:noFill/>
            </a:ln>
          </p:spPr>
          <p:txBody>
            <a:bodyPr/>
            <a:p>
              <a:endParaRPr lang="en-US"/>
            </a:p>
          </p:txBody>
        </p:sp>
        <p:sp>
          <p:nvSpPr>
            <p:cNvPr id="3603" name="Freeform 1623"/>
            <p:cNvSpPr/>
            <p:nvPr/>
          </p:nvSpPr>
          <p:spPr>
            <a:xfrm>
              <a:off x="1042493" y="5646506"/>
              <a:ext cx="1350544" cy="9905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84" h="355">
                  <a:moveTo>
                    <a:pt x="478" y="0"/>
                  </a:moveTo>
                  <a:cubicBezTo>
                    <a:pt x="480" y="21"/>
                    <a:pt x="484" y="43"/>
                    <a:pt x="477" y="63"/>
                  </a:cubicBezTo>
                  <a:cubicBezTo>
                    <a:pt x="472" y="79"/>
                    <a:pt x="455" y="87"/>
                    <a:pt x="440" y="95"/>
                  </a:cubicBezTo>
                  <a:cubicBezTo>
                    <a:pt x="422" y="106"/>
                    <a:pt x="402" y="114"/>
                    <a:pt x="383" y="123"/>
                  </a:cubicBezTo>
                  <a:cubicBezTo>
                    <a:pt x="369" y="131"/>
                    <a:pt x="351" y="134"/>
                    <a:pt x="340" y="146"/>
                  </a:cubicBezTo>
                  <a:cubicBezTo>
                    <a:pt x="328" y="159"/>
                    <a:pt x="332" y="188"/>
                    <a:pt x="332" y="205"/>
                  </a:cubicBezTo>
                  <a:cubicBezTo>
                    <a:pt x="333" y="223"/>
                    <a:pt x="327" y="239"/>
                    <a:pt x="328" y="258"/>
                  </a:cubicBezTo>
                  <a:cubicBezTo>
                    <a:pt x="329" y="273"/>
                    <a:pt x="329" y="288"/>
                    <a:pt x="330" y="303"/>
                  </a:cubicBezTo>
                  <a:cubicBezTo>
                    <a:pt x="306" y="312"/>
                    <a:pt x="306" y="312"/>
                    <a:pt x="306" y="312"/>
                  </a:cubicBezTo>
                  <a:cubicBezTo>
                    <a:pt x="306" y="309"/>
                    <a:pt x="305" y="306"/>
                    <a:pt x="303" y="303"/>
                  </a:cubicBezTo>
                  <a:cubicBezTo>
                    <a:pt x="296" y="289"/>
                    <a:pt x="290" y="275"/>
                    <a:pt x="283" y="261"/>
                  </a:cubicBezTo>
                  <a:cubicBezTo>
                    <a:pt x="273" y="240"/>
                    <a:pt x="266" y="218"/>
                    <a:pt x="255" y="198"/>
                  </a:cubicBezTo>
                  <a:cubicBezTo>
                    <a:pt x="249" y="186"/>
                    <a:pt x="234" y="177"/>
                    <a:pt x="245" y="163"/>
                  </a:cubicBezTo>
                  <a:cubicBezTo>
                    <a:pt x="238" y="166"/>
                    <a:pt x="230" y="170"/>
                    <a:pt x="223" y="173"/>
                  </a:cubicBezTo>
                  <a:cubicBezTo>
                    <a:pt x="209" y="179"/>
                    <a:pt x="195" y="186"/>
                    <a:pt x="181" y="191"/>
                  </a:cubicBezTo>
                  <a:cubicBezTo>
                    <a:pt x="165" y="197"/>
                    <a:pt x="150" y="202"/>
                    <a:pt x="135" y="209"/>
                  </a:cubicBezTo>
                  <a:cubicBezTo>
                    <a:pt x="123" y="214"/>
                    <a:pt x="106" y="224"/>
                    <a:pt x="93" y="224"/>
                  </a:cubicBezTo>
                  <a:cubicBezTo>
                    <a:pt x="91" y="256"/>
                    <a:pt x="86" y="288"/>
                    <a:pt x="91" y="319"/>
                  </a:cubicBezTo>
                  <a:cubicBezTo>
                    <a:pt x="92" y="325"/>
                    <a:pt x="94" y="333"/>
                    <a:pt x="96" y="342"/>
                  </a:cubicBezTo>
                  <a:cubicBezTo>
                    <a:pt x="74" y="355"/>
                    <a:pt x="74" y="355"/>
                    <a:pt x="74" y="355"/>
                  </a:cubicBezTo>
                  <a:cubicBezTo>
                    <a:pt x="73" y="344"/>
                    <a:pt x="61" y="329"/>
                    <a:pt x="56" y="320"/>
                  </a:cubicBezTo>
                  <a:cubicBezTo>
                    <a:pt x="47" y="303"/>
                    <a:pt x="39" y="287"/>
                    <a:pt x="32" y="271"/>
                  </a:cubicBezTo>
                  <a:cubicBezTo>
                    <a:pt x="23" y="252"/>
                    <a:pt x="19" y="236"/>
                    <a:pt x="14" y="217"/>
                  </a:cubicBezTo>
                  <a:cubicBezTo>
                    <a:pt x="8" y="196"/>
                    <a:pt x="0" y="181"/>
                    <a:pt x="20" y="166"/>
                  </a:cubicBezTo>
                  <a:cubicBezTo>
                    <a:pt x="39" y="151"/>
                    <a:pt x="61" y="137"/>
                    <a:pt x="82" y="123"/>
                  </a:cubicBezTo>
                  <a:cubicBezTo>
                    <a:pt x="100" y="110"/>
                    <a:pt x="117" y="99"/>
                    <a:pt x="133" y="84"/>
                  </a:cubicBezTo>
                  <a:cubicBezTo>
                    <a:pt x="142" y="75"/>
                    <a:pt x="145" y="72"/>
                    <a:pt x="145" y="59"/>
                  </a:cubicBezTo>
                  <a:cubicBezTo>
                    <a:pt x="145" y="59"/>
                    <a:pt x="387" y="47"/>
                    <a:pt x="478" y="0"/>
                  </a:cubicBezTo>
                  <a:close/>
                </a:path>
              </a:pathLst>
            </a:custGeom>
            <a:solidFill>
              <a:srgbClr val="C7BAB0"/>
            </a:solidFill>
            <a:ln w="9525">
              <a:noFill/>
            </a:ln>
          </p:spPr>
          <p:txBody>
            <a:bodyPr/>
            <a:p>
              <a:endParaRPr lang="en-US"/>
            </a:p>
          </p:txBody>
        </p:sp>
        <p:sp>
          <p:nvSpPr>
            <p:cNvPr id="3604" name="Freeform 1624"/>
            <p:cNvSpPr/>
            <p:nvPr/>
          </p:nvSpPr>
          <p:spPr>
            <a:xfrm>
              <a:off x="1438703" y="5604600"/>
              <a:ext cx="937189" cy="205725"/>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336" h="74">
                  <a:moveTo>
                    <a:pt x="336" y="15"/>
                  </a:moveTo>
                  <a:cubicBezTo>
                    <a:pt x="336" y="15"/>
                    <a:pt x="336" y="15"/>
                    <a:pt x="336" y="15"/>
                  </a:cubicBezTo>
                  <a:cubicBezTo>
                    <a:pt x="245" y="62"/>
                    <a:pt x="3" y="74"/>
                    <a:pt x="3" y="74"/>
                  </a:cubicBezTo>
                  <a:cubicBezTo>
                    <a:pt x="3" y="68"/>
                    <a:pt x="2" y="61"/>
                    <a:pt x="0" y="55"/>
                  </a:cubicBezTo>
                  <a:cubicBezTo>
                    <a:pt x="0" y="55"/>
                    <a:pt x="204" y="47"/>
                    <a:pt x="335" y="0"/>
                  </a:cubicBezTo>
                  <a:cubicBezTo>
                    <a:pt x="335" y="5"/>
                    <a:pt x="336" y="10"/>
                    <a:pt x="336" y="15"/>
                  </a:cubicBezTo>
                  <a:close/>
                </a:path>
              </a:pathLst>
            </a:custGeom>
            <a:solidFill>
              <a:srgbClr val="FFFFFF"/>
            </a:solidFill>
            <a:ln w="9525">
              <a:noFill/>
            </a:ln>
          </p:spPr>
          <p:txBody>
            <a:bodyPr/>
            <a:p>
              <a:endParaRPr lang="en-US"/>
            </a:p>
          </p:txBody>
        </p:sp>
        <p:sp>
          <p:nvSpPr>
            <p:cNvPr id="3605" name="Freeform 1625"/>
            <p:cNvSpPr>
              <a:spLocks noEditPoints="1"/>
            </p:cNvSpPr>
            <p:nvPr/>
          </p:nvSpPr>
          <p:spPr>
            <a:xfrm>
              <a:off x="1219644" y="4619789"/>
              <a:ext cx="289538"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18">
                  <a:moveTo>
                    <a:pt x="102" y="57"/>
                  </a:moveTo>
                  <a:cubicBezTo>
                    <a:pt x="104" y="65"/>
                    <a:pt x="103" y="74"/>
                    <a:pt x="101" y="83"/>
                  </a:cubicBezTo>
                  <a:cubicBezTo>
                    <a:pt x="94" y="115"/>
                    <a:pt x="72" y="118"/>
                    <a:pt x="41" y="112"/>
                  </a:cubicBezTo>
                  <a:cubicBezTo>
                    <a:pt x="25" y="110"/>
                    <a:pt x="10" y="99"/>
                    <a:pt x="7" y="81"/>
                  </a:cubicBezTo>
                  <a:cubicBezTo>
                    <a:pt x="0" y="43"/>
                    <a:pt x="36" y="0"/>
                    <a:pt x="74" y="18"/>
                  </a:cubicBezTo>
                  <a:cubicBezTo>
                    <a:pt x="91" y="26"/>
                    <a:pt x="100" y="41"/>
                    <a:pt x="102" y="57"/>
                  </a:cubicBezTo>
                  <a:close/>
                  <a:moveTo>
                    <a:pt x="84" y="68"/>
                  </a:moveTo>
                  <a:cubicBezTo>
                    <a:pt x="88" y="67"/>
                    <a:pt x="90" y="60"/>
                    <a:pt x="86" y="57"/>
                  </a:cubicBezTo>
                  <a:cubicBezTo>
                    <a:pt x="85" y="57"/>
                    <a:pt x="85" y="56"/>
                    <a:pt x="84" y="56"/>
                  </a:cubicBezTo>
                  <a:cubicBezTo>
                    <a:pt x="80" y="52"/>
                    <a:pt x="77" y="58"/>
                    <a:pt x="79" y="62"/>
                  </a:cubicBezTo>
                  <a:cubicBezTo>
                    <a:pt x="79" y="64"/>
                    <a:pt x="80" y="66"/>
                    <a:pt x="81" y="69"/>
                  </a:cubicBezTo>
                  <a:cubicBezTo>
                    <a:pt x="81" y="69"/>
                    <a:pt x="81" y="69"/>
                    <a:pt x="82" y="69"/>
                  </a:cubicBezTo>
                  <a:cubicBezTo>
                    <a:pt x="82" y="69"/>
                    <a:pt x="82" y="70"/>
                    <a:pt x="82" y="70"/>
                  </a:cubicBezTo>
                  <a:cubicBezTo>
                    <a:pt x="83" y="70"/>
                    <a:pt x="84" y="69"/>
                    <a:pt x="84" y="68"/>
                  </a:cubicBezTo>
                  <a:close/>
                </a:path>
              </a:pathLst>
            </a:custGeom>
            <a:solidFill>
              <a:srgbClr val="FFFFFF"/>
            </a:solidFill>
            <a:ln w="9525">
              <a:noFill/>
            </a:ln>
          </p:spPr>
          <p:txBody>
            <a:bodyPr/>
            <a:p>
              <a:endParaRPr lang="en-US"/>
            </a:p>
          </p:txBody>
        </p:sp>
        <p:sp>
          <p:nvSpPr>
            <p:cNvPr id="3606" name="Freeform 1626"/>
            <p:cNvSpPr>
              <a:spLocks noEditPoints="1"/>
            </p:cNvSpPr>
            <p:nvPr/>
          </p:nvSpPr>
          <p:spPr>
            <a:xfrm>
              <a:off x="1547280" y="4530260"/>
              <a:ext cx="299063"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7" h="118">
                  <a:moveTo>
                    <a:pt x="75" y="18"/>
                  </a:moveTo>
                  <a:cubicBezTo>
                    <a:pt x="100" y="30"/>
                    <a:pt x="107" y="57"/>
                    <a:pt x="102" y="82"/>
                  </a:cubicBezTo>
                  <a:cubicBezTo>
                    <a:pt x="94" y="115"/>
                    <a:pt x="73" y="118"/>
                    <a:pt x="42" y="112"/>
                  </a:cubicBezTo>
                  <a:cubicBezTo>
                    <a:pt x="25" y="110"/>
                    <a:pt x="11" y="99"/>
                    <a:pt x="7" y="81"/>
                  </a:cubicBezTo>
                  <a:cubicBezTo>
                    <a:pt x="0" y="43"/>
                    <a:pt x="37" y="0"/>
                    <a:pt x="75" y="18"/>
                  </a:cubicBezTo>
                  <a:close/>
                  <a:moveTo>
                    <a:pt x="30" y="81"/>
                  </a:moveTo>
                  <a:cubicBezTo>
                    <a:pt x="31" y="71"/>
                    <a:pt x="26" y="68"/>
                    <a:pt x="24" y="68"/>
                  </a:cubicBezTo>
                  <a:cubicBezTo>
                    <a:pt x="24" y="68"/>
                    <a:pt x="24" y="68"/>
                    <a:pt x="24" y="68"/>
                  </a:cubicBezTo>
                  <a:cubicBezTo>
                    <a:pt x="23" y="68"/>
                    <a:pt x="22" y="68"/>
                    <a:pt x="21" y="68"/>
                  </a:cubicBezTo>
                  <a:cubicBezTo>
                    <a:pt x="20" y="74"/>
                    <a:pt x="22" y="82"/>
                    <a:pt x="30" y="81"/>
                  </a:cubicBezTo>
                  <a:close/>
                </a:path>
              </a:pathLst>
            </a:custGeom>
            <a:solidFill>
              <a:srgbClr val="FFFFFF"/>
            </a:solidFill>
            <a:ln w="9525">
              <a:noFill/>
            </a:ln>
          </p:spPr>
          <p:txBody>
            <a:bodyPr/>
            <a:p>
              <a:endParaRPr lang="en-US"/>
            </a:p>
          </p:txBody>
        </p:sp>
        <p:sp>
          <p:nvSpPr>
            <p:cNvPr id="3607" name="Freeform 1627"/>
            <p:cNvSpPr/>
            <p:nvPr/>
          </p:nvSpPr>
          <p:spPr>
            <a:xfrm>
              <a:off x="1274886" y="4991236"/>
              <a:ext cx="1099103" cy="76575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Lst>
              <a:pathLst>
                <a:path w="394" h="275">
                  <a:moveTo>
                    <a:pt x="388" y="137"/>
                  </a:moveTo>
                  <a:cubicBezTo>
                    <a:pt x="390" y="164"/>
                    <a:pt x="393" y="192"/>
                    <a:pt x="394" y="220"/>
                  </a:cubicBezTo>
                  <a:cubicBezTo>
                    <a:pt x="263" y="267"/>
                    <a:pt x="59" y="275"/>
                    <a:pt x="59" y="275"/>
                  </a:cubicBezTo>
                  <a:cubicBezTo>
                    <a:pt x="55" y="259"/>
                    <a:pt x="48" y="244"/>
                    <a:pt x="43" y="230"/>
                  </a:cubicBezTo>
                  <a:cubicBezTo>
                    <a:pt x="35" y="206"/>
                    <a:pt x="27" y="182"/>
                    <a:pt x="16" y="158"/>
                  </a:cubicBezTo>
                  <a:cubicBezTo>
                    <a:pt x="10" y="145"/>
                    <a:pt x="5" y="131"/>
                    <a:pt x="0" y="116"/>
                  </a:cubicBezTo>
                  <a:cubicBezTo>
                    <a:pt x="0" y="116"/>
                    <a:pt x="67" y="158"/>
                    <a:pt x="79" y="158"/>
                  </a:cubicBezTo>
                  <a:cubicBezTo>
                    <a:pt x="91" y="158"/>
                    <a:pt x="137" y="85"/>
                    <a:pt x="137" y="85"/>
                  </a:cubicBezTo>
                  <a:cubicBezTo>
                    <a:pt x="137" y="85"/>
                    <a:pt x="200" y="120"/>
                    <a:pt x="220" y="120"/>
                  </a:cubicBezTo>
                  <a:cubicBezTo>
                    <a:pt x="241" y="120"/>
                    <a:pt x="346" y="0"/>
                    <a:pt x="346" y="0"/>
                  </a:cubicBezTo>
                  <a:cubicBezTo>
                    <a:pt x="365" y="44"/>
                    <a:pt x="383" y="89"/>
                    <a:pt x="388" y="137"/>
                  </a:cubicBezTo>
                  <a:close/>
                </a:path>
              </a:pathLst>
            </a:custGeom>
            <a:solidFill>
              <a:srgbClr val="DEF5FF"/>
            </a:solidFill>
            <a:ln w="9525">
              <a:noFill/>
            </a:ln>
          </p:spPr>
          <p:txBody>
            <a:bodyPr/>
            <a:p>
              <a:endParaRPr lang="en-US"/>
            </a:p>
          </p:txBody>
        </p:sp>
        <p:sp>
          <p:nvSpPr>
            <p:cNvPr id="3608" name="Freeform 1628"/>
            <p:cNvSpPr/>
            <p:nvPr/>
          </p:nvSpPr>
          <p:spPr>
            <a:xfrm>
              <a:off x="1657761" y="4928376"/>
              <a:ext cx="582886" cy="396210"/>
            </a:xfrm>
            <a:custGeom>
              <a:avLst/>
              <a:gdLst/>
              <a:ahLst/>
              <a:cxnLst>
                <a:cxn ang="0">
                  <a:pos x="2147483646" y="0"/>
                </a:cxn>
                <a:cxn ang="0">
                  <a:pos x="2147483646" y="2147483646"/>
                </a:cxn>
                <a:cxn ang="0">
                  <a:pos x="2147483646" y="2147483646"/>
                </a:cxn>
                <a:cxn ang="0">
                  <a:pos x="0" y="2147483646"/>
                </a:cxn>
                <a:cxn ang="0">
                  <a:pos x="2147483646" y="0"/>
                </a:cxn>
              </a:cxnLst>
              <a:pathLst>
                <a:path w="209" h="142">
                  <a:moveTo>
                    <a:pt x="200" y="0"/>
                  </a:moveTo>
                  <a:cubicBezTo>
                    <a:pt x="203" y="8"/>
                    <a:pt x="206" y="15"/>
                    <a:pt x="209" y="22"/>
                  </a:cubicBezTo>
                  <a:cubicBezTo>
                    <a:pt x="209" y="22"/>
                    <a:pt x="104" y="142"/>
                    <a:pt x="83" y="142"/>
                  </a:cubicBezTo>
                  <a:cubicBezTo>
                    <a:pt x="63" y="142"/>
                    <a:pt x="0" y="107"/>
                    <a:pt x="0" y="107"/>
                  </a:cubicBezTo>
                  <a:cubicBezTo>
                    <a:pt x="19" y="107"/>
                    <a:pt x="182" y="19"/>
                    <a:pt x="200" y="0"/>
                  </a:cubicBezTo>
                  <a:close/>
                </a:path>
              </a:pathLst>
            </a:custGeom>
            <a:solidFill>
              <a:srgbClr val="FFFFFF"/>
            </a:solidFill>
            <a:ln w="9525">
              <a:noFill/>
            </a:ln>
          </p:spPr>
          <p:txBody>
            <a:bodyPr/>
            <a:p>
              <a:endParaRPr lang="en-US"/>
            </a:p>
          </p:txBody>
        </p:sp>
        <p:sp>
          <p:nvSpPr>
            <p:cNvPr id="3609" name="Freeform 1629"/>
            <p:cNvSpPr/>
            <p:nvPr/>
          </p:nvSpPr>
          <p:spPr>
            <a:xfrm>
              <a:off x="1244408" y="5221724"/>
              <a:ext cx="413355" cy="209534"/>
            </a:xfrm>
            <a:custGeom>
              <a:avLst/>
              <a:gdLst/>
              <a:ahLst/>
              <a:cxnLst>
                <a:cxn ang="0">
                  <a:pos x="2147483646" y="2147483646"/>
                </a:cxn>
                <a:cxn ang="0">
                  <a:pos x="2147483646" y="2147483646"/>
                </a:cxn>
                <a:cxn ang="0">
                  <a:pos x="2147483646" y="2147483646"/>
                </a:cxn>
                <a:cxn ang="0">
                  <a:pos x="0" y="0"/>
                </a:cxn>
                <a:cxn ang="0">
                  <a:pos x="2147483646" y="2147483646"/>
                </a:cxn>
              </a:cxnLst>
              <a:pathLst>
                <a:path w="148" h="75">
                  <a:moveTo>
                    <a:pt x="148" y="2"/>
                  </a:moveTo>
                  <a:cubicBezTo>
                    <a:pt x="148" y="2"/>
                    <a:pt x="102" y="75"/>
                    <a:pt x="90" y="75"/>
                  </a:cubicBezTo>
                  <a:cubicBezTo>
                    <a:pt x="78" y="75"/>
                    <a:pt x="11" y="33"/>
                    <a:pt x="11" y="33"/>
                  </a:cubicBezTo>
                  <a:cubicBezTo>
                    <a:pt x="7" y="22"/>
                    <a:pt x="3" y="11"/>
                    <a:pt x="0" y="0"/>
                  </a:cubicBezTo>
                  <a:cubicBezTo>
                    <a:pt x="0" y="0"/>
                    <a:pt x="130" y="2"/>
                    <a:pt x="148" y="2"/>
                  </a:cubicBezTo>
                  <a:close/>
                </a:path>
              </a:pathLst>
            </a:custGeom>
            <a:solidFill>
              <a:srgbClr val="FFFFFF"/>
            </a:solidFill>
            <a:ln w="9525">
              <a:noFill/>
            </a:ln>
          </p:spPr>
          <p:txBody>
            <a:bodyPr/>
            <a:p>
              <a:endParaRPr lang="en-US"/>
            </a:p>
          </p:txBody>
        </p:sp>
        <p:sp>
          <p:nvSpPr>
            <p:cNvPr id="3610" name="Freeform 1630"/>
            <p:cNvSpPr>
              <a:spLocks noEditPoints="1"/>
            </p:cNvSpPr>
            <p:nvPr/>
          </p:nvSpPr>
          <p:spPr>
            <a:xfrm>
              <a:off x="1137736" y="4465495"/>
              <a:ext cx="1076245" cy="76194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 h="273">
                  <a:moveTo>
                    <a:pt x="267" y="115"/>
                  </a:moveTo>
                  <a:cubicBezTo>
                    <a:pt x="267" y="115"/>
                    <a:pt x="267" y="115"/>
                    <a:pt x="267" y="114"/>
                  </a:cubicBezTo>
                  <a:cubicBezTo>
                    <a:pt x="267" y="115"/>
                    <a:pt x="267" y="115"/>
                    <a:pt x="267" y="115"/>
                  </a:cubicBezTo>
                  <a:close/>
                  <a:moveTo>
                    <a:pt x="131" y="112"/>
                  </a:moveTo>
                  <a:cubicBezTo>
                    <a:pt x="129" y="96"/>
                    <a:pt x="120" y="81"/>
                    <a:pt x="103" y="73"/>
                  </a:cubicBezTo>
                  <a:cubicBezTo>
                    <a:pt x="65" y="55"/>
                    <a:pt x="29" y="98"/>
                    <a:pt x="36" y="136"/>
                  </a:cubicBezTo>
                  <a:cubicBezTo>
                    <a:pt x="39" y="154"/>
                    <a:pt x="54" y="165"/>
                    <a:pt x="70" y="167"/>
                  </a:cubicBezTo>
                  <a:cubicBezTo>
                    <a:pt x="101" y="173"/>
                    <a:pt x="123" y="170"/>
                    <a:pt x="130" y="138"/>
                  </a:cubicBezTo>
                  <a:cubicBezTo>
                    <a:pt x="132" y="129"/>
                    <a:pt x="133" y="120"/>
                    <a:pt x="131" y="112"/>
                  </a:cubicBezTo>
                  <a:close/>
                  <a:moveTo>
                    <a:pt x="154" y="104"/>
                  </a:moveTo>
                  <a:cubicBezTo>
                    <a:pt x="158" y="122"/>
                    <a:pt x="172" y="133"/>
                    <a:pt x="189" y="135"/>
                  </a:cubicBezTo>
                  <a:cubicBezTo>
                    <a:pt x="220" y="141"/>
                    <a:pt x="241" y="138"/>
                    <a:pt x="249" y="105"/>
                  </a:cubicBezTo>
                  <a:cubicBezTo>
                    <a:pt x="254" y="80"/>
                    <a:pt x="247" y="53"/>
                    <a:pt x="222" y="41"/>
                  </a:cubicBezTo>
                  <a:cubicBezTo>
                    <a:pt x="184" y="23"/>
                    <a:pt x="147" y="66"/>
                    <a:pt x="154" y="104"/>
                  </a:cubicBezTo>
                  <a:close/>
                  <a:moveTo>
                    <a:pt x="378" y="146"/>
                  </a:moveTo>
                  <a:cubicBezTo>
                    <a:pt x="381" y="153"/>
                    <a:pt x="383" y="160"/>
                    <a:pt x="386" y="166"/>
                  </a:cubicBezTo>
                  <a:cubicBezTo>
                    <a:pt x="368" y="185"/>
                    <a:pt x="205" y="273"/>
                    <a:pt x="186" y="273"/>
                  </a:cubicBezTo>
                  <a:cubicBezTo>
                    <a:pt x="168" y="273"/>
                    <a:pt x="38" y="271"/>
                    <a:pt x="38" y="271"/>
                  </a:cubicBezTo>
                  <a:cubicBezTo>
                    <a:pt x="31" y="248"/>
                    <a:pt x="24" y="226"/>
                    <a:pt x="18" y="204"/>
                  </a:cubicBezTo>
                  <a:cubicBezTo>
                    <a:pt x="9" y="171"/>
                    <a:pt x="0" y="127"/>
                    <a:pt x="8" y="94"/>
                  </a:cubicBezTo>
                  <a:cubicBezTo>
                    <a:pt x="15" y="62"/>
                    <a:pt x="43" y="41"/>
                    <a:pt x="71" y="29"/>
                  </a:cubicBezTo>
                  <a:cubicBezTo>
                    <a:pt x="105" y="14"/>
                    <a:pt x="145" y="2"/>
                    <a:pt x="183" y="1"/>
                  </a:cubicBezTo>
                  <a:cubicBezTo>
                    <a:pt x="237" y="0"/>
                    <a:pt x="276" y="25"/>
                    <a:pt x="317" y="57"/>
                  </a:cubicBezTo>
                  <a:cubicBezTo>
                    <a:pt x="345" y="79"/>
                    <a:pt x="364" y="113"/>
                    <a:pt x="378" y="146"/>
                  </a:cubicBezTo>
                  <a:close/>
                </a:path>
              </a:pathLst>
            </a:custGeom>
            <a:solidFill>
              <a:srgbClr val="EBDB9E"/>
            </a:solidFill>
            <a:ln w="9525">
              <a:noFill/>
            </a:ln>
          </p:spPr>
          <p:txBody>
            <a:bodyPr/>
            <a:p>
              <a:endParaRPr lang="en-US"/>
            </a:p>
          </p:txBody>
        </p:sp>
        <p:sp>
          <p:nvSpPr>
            <p:cNvPr id="3611" name="Freeform 1631"/>
            <p:cNvSpPr/>
            <p:nvPr/>
          </p:nvSpPr>
          <p:spPr>
            <a:xfrm>
              <a:off x="1042493" y="4465495"/>
              <a:ext cx="1350544" cy="226677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4" h="812">
                  <a:moveTo>
                    <a:pt x="330" y="726"/>
                  </a:moveTo>
                  <a:cubicBezTo>
                    <a:pt x="329" y="711"/>
                    <a:pt x="329" y="696"/>
                    <a:pt x="328" y="681"/>
                  </a:cubicBezTo>
                  <a:cubicBezTo>
                    <a:pt x="327" y="662"/>
                    <a:pt x="333" y="646"/>
                    <a:pt x="332" y="628"/>
                  </a:cubicBezTo>
                  <a:cubicBezTo>
                    <a:pt x="332" y="611"/>
                    <a:pt x="328" y="582"/>
                    <a:pt x="340" y="569"/>
                  </a:cubicBezTo>
                  <a:cubicBezTo>
                    <a:pt x="351" y="557"/>
                    <a:pt x="369" y="554"/>
                    <a:pt x="383" y="546"/>
                  </a:cubicBezTo>
                  <a:cubicBezTo>
                    <a:pt x="402" y="537"/>
                    <a:pt x="422" y="529"/>
                    <a:pt x="440" y="518"/>
                  </a:cubicBezTo>
                  <a:cubicBezTo>
                    <a:pt x="455" y="510"/>
                    <a:pt x="472" y="502"/>
                    <a:pt x="477" y="486"/>
                  </a:cubicBezTo>
                  <a:cubicBezTo>
                    <a:pt x="484" y="466"/>
                    <a:pt x="480" y="444"/>
                    <a:pt x="478" y="423"/>
                  </a:cubicBezTo>
                  <a:cubicBezTo>
                    <a:pt x="478" y="418"/>
                    <a:pt x="477" y="413"/>
                    <a:pt x="477" y="408"/>
                  </a:cubicBezTo>
                  <a:cubicBezTo>
                    <a:pt x="476" y="380"/>
                    <a:pt x="473" y="352"/>
                    <a:pt x="471" y="325"/>
                  </a:cubicBezTo>
                  <a:cubicBezTo>
                    <a:pt x="466" y="277"/>
                    <a:pt x="448" y="232"/>
                    <a:pt x="429" y="188"/>
                  </a:cubicBezTo>
                  <a:cubicBezTo>
                    <a:pt x="426" y="181"/>
                    <a:pt x="423" y="174"/>
                    <a:pt x="420" y="166"/>
                  </a:cubicBezTo>
                  <a:cubicBezTo>
                    <a:pt x="417" y="160"/>
                    <a:pt x="415" y="153"/>
                    <a:pt x="412" y="146"/>
                  </a:cubicBezTo>
                  <a:cubicBezTo>
                    <a:pt x="398" y="113"/>
                    <a:pt x="379" y="79"/>
                    <a:pt x="351" y="57"/>
                  </a:cubicBezTo>
                  <a:cubicBezTo>
                    <a:pt x="310" y="25"/>
                    <a:pt x="271" y="0"/>
                    <a:pt x="217" y="1"/>
                  </a:cubicBezTo>
                  <a:cubicBezTo>
                    <a:pt x="179" y="2"/>
                    <a:pt x="139" y="14"/>
                    <a:pt x="105" y="29"/>
                  </a:cubicBezTo>
                  <a:cubicBezTo>
                    <a:pt x="77" y="41"/>
                    <a:pt x="49" y="62"/>
                    <a:pt x="42" y="94"/>
                  </a:cubicBezTo>
                  <a:cubicBezTo>
                    <a:pt x="34" y="127"/>
                    <a:pt x="43" y="171"/>
                    <a:pt x="52" y="204"/>
                  </a:cubicBezTo>
                  <a:cubicBezTo>
                    <a:pt x="58" y="226"/>
                    <a:pt x="65" y="248"/>
                    <a:pt x="72" y="271"/>
                  </a:cubicBezTo>
                  <a:cubicBezTo>
                    <a:pt x="75" y="282"/>
                    <a:pt x="79" y="293"/>
                    <a:pt x="83" y="304"/>
                  </a:cubicBezTo>
                  <a:cubicBezTo>
                    <a:pt x="88" y="319"/>
                    <a:pt x="93" y="333"/>
                    <a:pt x="99" y="346"/>
                  </a:cubicBezTo>
                  <a:cubicBezTo>
                    <a:pt x="110" y="370"/>
                    <a:pt x="118" y="394"/>
                    <a:pt x="126" y="418"/>
                  </a:cubicBezTo>
                  <a:cubicBezTo>
                    <a:pt x="131" y="432"/>
                    <a:pt x="138" y="447"/>
                    <a:pt x="142" y="463"/>
                  </a:cubicBezTo>
                  <a:cubicBezTo>
                    <a:pt x="144" y="469"/>
                    <a:pt x="145" y="476"/>
                    <a:pt x="145" y="482"/>
                  </a:cubicBezTo>
                  <a:cubicBezTo>
                    <a:pt x="145" y="495"/>
                    <a:pt x="142" y="498"/>
                    <a:pt x="133" y="507"/>
                  </a:cubicBezTo>
                  <a:cubicBezTo>
                    <a:pt x="117" y="522"/>
                    <a:pt x="100" y="533"/>
                    <a:pt x="82" y="546"/>
                  </a:cubicBezTo>
                  <a:cubicBezTo>
                    <a:pt x="61" y="560"/>
                    <a:pt x="39" y="574"/>
                    <a:pt x="20" y="589"/>
                  </a:cubicBezTo>
                  <a:cubicBezTo>
                    <a:pt x="0" y="604"/>
                    <a:pt x="8" y="619"/>
                    <a:pt x="14" y="640"/>
                  </a:cubicBezTo>
                  <a:cubicBezTo>
                    <a:pt x="19" y="659"/>
                    <a:pt x="23" y="675"/>
                    <a:pt x="32" y="694"/>
                  </a:cubicBezTo>
                  <a:cubicBezTo>
                    <a:pt x="39" y="710"/>
                    <a:pt x="47" y="726"/>
                    <a:pt x="56" y="743"/>
                  </a:cubicBezTo>
                  <a:cubicBezTo>
                    <a:pt x="61" y="752"/>
                    <a:pt x="73" y="767"/>
                    <a:pt x="74" y="778"/>
                  </a:cubicBezTo>
                  <a:cubicBezTo>
                    <a:pt x="75" y="787"/>
                    <a:pt x="68" y="800"/>
                    <a:pt x="67" y="810"/>
                  </a:cubicBezTo>
                  <a:cubicBezTo>
                    <a:pt x="76" y="812"/>
                    <a:pt x="94" y="796"/>
                    <a:pt x="97" y="788"/>
                  </a:cubicBezTo>
                  <a:cubicBezTo>
                    <a:pt x="99" y="782"/>
                    <a:pt x="98" y="774"/>
                    <a:pt x="96" y="765"/>
                  </a:cubicBezTo>
                  <a:cubicBezTo>
                    <a:pt x="94" y="756"/>
                    <a:pt x="92" y="748"/>
                    <a:pt x="91" y="742"/>
                  </a:cubicBezTo>
                  <a:cubicBezTo>
                    <a:pt x="86" y="711"/>
                    <a:pt x="91" y="679"/>
                    <a:pt x="93" y="647"/>
                  </a:cubicBezTo>
                  <a:cubicBezTo>
                    <a:pt x="106" y="647"/>
                    <a:pt x="123" y="637"/>
                    <a:pt x="135" y="632"/>
                  </a:cubicBezTo>
                  <a:cubicBezTo>
                    <a:pt x="150" y="625"/>
                    <a:pt x="165" y="620"/>
                    <a:pt x="181" y="614"/>
                  </a:cubicBezTo>
                  <a:cubicBezTo>
                    <a:pt x="195" y="609"/>
                    <a:pt x="209" y="602"/>
                    <a:pt x="223" y="596"/>
                  </a:cubicBezTo>
                  <a:cubicBezTo>
                    <a:pt x="230" y="593"/>
                    <a:pt x="238" y="589"/>
                    <a:pt x="245" y="586"/>
                  </a:cubicBezTo>
                  <a:cubicBezTo>
                    <a:pt x="234" y="600"/>
                    <a:pt x="249" y="609"/>
                    <a:pt x="255" y="621"/>
                  </a:cubicBezTo>
                  <a:cubicBezTo>
                    <a:pt x="266" y="641"/>
                    <a:pt x="273" y="663"/>
                    <a:pt x="283" y="684"/>
                  </a:cubicBezTo>
                  <a:cubicBezTo>
                    <a:pt x="290" y="698"/>
                    <a:pt x="296" y="712"/>
                    <a:pt x="303" y="726"/>
                  </a:cubicBezTo>
                  <a:cubicBezTo>
                    <a:pt x="305" y="729"/>
                    <a:pt x="306" y="732"/>
                    <a:pt x="306" y="735"/>
                  </a:cubicBezTo>
                  <a:cubicBezTo>
                    <a:pt x="308" y="744"/>
                    <a:pt x="307" y="754"/>
                    <a:pt x="307" y="764"/>
                  </a:cubicBezTo>
                  <a:cubicBezTo>
                    <a:pt x="313" y="763"/>
                    <a:pt x="319" y="757"/>
                    <a:pt x="324" y="752"/>
                  </a:cubicBezTo>
                  <a:cubicBezTo>
                    <a:pt x="332" y="745"/>
                    <a:pt x="331" y="745"/>
                    <a:pt x="330" y="735"/>
                  </a:cubicBezTo>
                  <a:cubicBezTo>
                    <a:pt x="330" y="732"/>
                    <a:pt x="330" y="729"/>
                    <a:pt x="330" y="72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3612" name="Freeform 1632"/>
            <p:cNvSpPr/>
            <p:nvPr/>
          </p:nvSpPr>
          <p:spPr>
            <a:xfrm>
              <a:off x="1219644" y="4619789"/>
              <a:ext cx="289538"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18">
                  <a:moveTo>
                    <a:pt x="41" y="112"/>
                  </a:moveTo>
                  <a:cubicBezTo>
                    <a:pt x="72" y="118"/>
                    <a:pt x="94" y="115"/>
                    <a:pt x="101" y="83"/>
                  </a:cubicBezTo>
                  <a:cubicBezTo>
                    <a:pt x="103" y="74"/>
                    <a:pt x="104" y="65"/>
                    <a:pt x="102" y="57"/>
                  </a:cubicBezTo>
                  <a:cubicBezTo>
                    <a:pt x="100" y="41"/>
                    <a:pt x="91" y="26"/>
                    <a:pt x="74" y="18"/>
                  </a:cubicBezTo>
                  <a:cubicBezTo>
                    <a:pt x="36" y="0"/>
                    <a:pt x="0" y="43"/>
                    <a:pt x="7" y="81"/>
                  </a:cubicBezTo>
                  <a:cubicBezTo>
                    <a:pt x="10" y="99"/>
                    <a:pt x="25" y="110"/>
                    <a:pt x="41" y="11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3613" name="Freeform 1633"/>
            <p:cNvSpPr/>
            <p:nvPr/>
          </p:nvSpPr>
          <p:spPr>
            <a:xfrm>
              <a:off x="1547280" y="4530260"/>
              <a:ext cx="299063" cy="329541"/>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7" h="118">
                  <a:moveTo>
                    <a:pt x="42" y="112"/>
                  </a:moveTo>
                  <a:cubicBezTo>
                    <a:pt x="73" y="118"/>
                    <a:pt x="94" y="115"/>
                    <a:pt x="102" y="82"/>
                  </a:cubicBezTo>
                  <a:cubicBezTo>
                    <a:pt x="107" y="57"/>
                    <a:pt x="100" y="30"/>
                    <a:pt x="75" y="18"/>
                  </a:cubicBezTo>
                  <a:cubicBezTo>
                    <a:pt x="37" y="0"/>
                    <a:pt x="0" y="43"/>
                    <a:pt x="7" y="81"/>
                  </a:cubicBezTo>
                  <a:cubicBezTo>
                    <a:pt x="11" y="99"/>
                    <a:pt x="25" y="110"/>
                    <a:pt x="42" y="11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3614" name="Freeform 1634"/>
            <p:cNvSpPr/>
            <p:nvPr/>
          </p:nvSpPr>
          <p:spPr>
            <a:xfrm>
              <a:off x="1503469" y="4718842"/>
              <a:ext cx="64765" cy="59051"/>
            </a:xfrm>
            <a:custGeom>
              <a:avLst/>
              <a:gdLst/>
              <a:ahLst/>
              <a:cxnLst>
                <a:cxn ang="0">
                  <a:pos x="0" y="2147483646"/>
                </a:cxn>
                <a:cxn ang="0">
                  <a:pos x="0" y="2147483646"/>
                </a:cxn>
                <a:cxn ang="0">
                  <a:pos x="2147483646" y="2147483646"/>
                </a:cxn>
              </a:cxnLst>
              <a:pathLst>
                <a:path w="23" h="21">
                  <a:moveTo>
                    <a:pt x="0" y="21"/>
                  </a:moveTo>
                  <a:cubicBezTo>
                    <a:pt x="0" y="21"/>
                    <a:pt x="0" y="21"/>
                    <a:pt x="0" y="21"/>
                  </a:cubicBezTo>
                  <a:cubicBezTo>
                    <a:pt x="1" y="20"/>
                    <a:pt x="10" y="0"/>
                    <a:pt x="2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15" name="Freeform 1635"/>
            <p:cNvSpPr/>
            <p:nvPr/>
          </p:nvSpPr>
          <p:spPr>
            <a:xfrm>
              <a:off x="1432988" y="4764558"/>
              <a:ext cx="36193" cy="4952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 h="18">
                  <a:moveTo>
                    <a:pt x="5" y="14"/>
                  </a:moveTo>
                  <a:cubicBezTo>
                    <a:pt x="4" y="13"/>
                    <a:pt x="4" y="13"/>
                    <a:pt x="3" y="13"/>
                  </a:cubicBezTo>
                  <a:cubicBezTo>
                    <a:pt x="3" y="12"/>
                    <a:pt x="2" y="11"/>
                    <a:pt x="2" y="10"/>
                  </a:cubicBezTo>
                  <a:cubicBezTo>
                    <a:pt x="0" y="6"/>
                    <a:pt x="3" y="0"/>
                    <a:pt x="7" y="4"/>
                  </a:cubicBezTo>
                  <a:cubicBezTo>
                    <a:pt x="8" y="4"/>
                    <a:pt x="8" y="5"/>
                    <a:pt x="9" y="5"/>
                  </a:cubicBezTo>
                  <a:cubicBezTo>
                    <a:pt x="9" y="6"/>
                    <a:pt x="10" y="8"/>
                    <a:pt x="10" y="9"/>
                  </a:cubicBezTo>
                  <a:cubicBezTo>
                    <a:pt x="10" y="12"/>
                    <a:pt x="9" y="15"/>
                    <a:pt x="7" y="16"/>
                  </a:cubicBezTo>
                  <a:cubicBezTo>
                    <a:pt x="7" y="17"/>
                    <a:pt x="6" y="18"/>
                    <a:pt x="5" y="18"/>
                  </a:cubicBezTo>
                  <a:cubicBezTo>
                    <a:pt x="5" y="18"/>
                    <a:pt x="5" y="17"/>
                    <a:pt x="5" y="17"/>
                  </a:cubicBezTo>
                  <a:cubicBezTo>
                    <a:pt x="4" y="16"/>
                    <a:pt x="4" y="14"/>
                    <a:pt x="3" y="13"/>
                  </a:cubicBezTo>
                  <a:cubicBezTo>
                    <a:pt x="3" y="8"/>
                    <a:pt x="3" y="3"/>
                    <a:pt x="8" y="5"/>
                  </a:cubicBezTo>
                  <a:cubicBezTo>
                    <a:pt x="8" y="5"/>
                    <a:pt x="8" y="5"/>
                    <a:pt x="8" y="5"/>
                  </a:cubicBezTo>
                  <a:cubicBezTo>
                    <a:pt x="8" y="5"/>
                    <a:pt x="9" y="5"/>
                    <a:pt x="9" y="5"/>
                  </a:cubicBezTo>
                  <a:cubicBezTo>
                    <a:pt x="13" y="8"/>
                    <a:pt x="11" y="15"/>
                    <a:pt x="7" y="16"/>
                  </a:cubicBezTo>
                  <a:cubicBezTo>
                    <a:pt x="6" y="17"/>
                    <a:pt x="6" y="17"/>
                    <a:pt x="5" y="17"/>
                  </a:cubicBezTo>
                  <a:cubicBezTo>
                    <a:pt x="4" y="17"/>
                    <a:pt x="4" y="17"/>
                    <a:pt x="4" y="17"/>
                  </a:cubicBezTo>
                  <a:cubicBezTo>
                    <a:pt x="3" y="14"/>
                    <a:pt x="2" y="12"/>
                    <a:pt x="2" y="10"/>
                  </a:cubicBezTo>
                  <a:cubicBezTo>
                    <a:pt x="2" y="5"/>
                    <a:pt x="5" y="2"/>
                    <a:pt x="8" y="5"/>
                  </a:cubicBezTo>
                  <a:cubicBezTo>
                    <a:pt x="8" y="5"/>
                    <a:pt x="9" y="7"/>
                    <a:pt x="10" y="9"/>
                  </a:cubicBezTo>
                  <a:cubicBezTo>
                    <a:pt x="10" y="10"/>
                    <a:pt x="10" y="11"/>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16" name="Freeform 1636"/>
            <p:cNvSpPr/>
            <p:nvPr/>
          </p:nvSpPr>
          <p:spPr>
            <a:xfrm>
              <a:off x="1615855" y="4718842"/>
              <a:ext cx="13335" cy="30478"/>
            </a:xfrm>
            <a:custGeom>
              <a:avLst/>
              <a:gdLst/>
              <a:ahLst/>
              <a:cxnLst>
                <a:cxn ang="0">
                  <a:pos x="0" y="0"/>
                </a:cxn>
                <a:cxn ang="0">
                  <a:pos x="2147483646" y="2147483646"/>
                </a:cxn>
                <a:cxn ang="0">
                  <a:pos x="2147483646" y="2147483646"/>
                </a:cxn>
                <a:cxn ang="0">
                  <a:pos x="2147483646" y="2147483646"/>
                </a:cxn>
              </a:cxnLst>
              <a:pathLst>
                <a:path w="5" h="11">
                  <a:moveTo>
                    <a:pt x="0" y="0"/>
                  </a:moveTo>
                  <a:cubicBezTo>
                    <a:pt x="4" y="2"/>
                    <a:pt x="5" y="7"/>
                    <a:pt x="3" y="11"/>
                  </a:cubicBezTo>
                  <a:cubicBezTo>
                    <a:pt x="2" y="9"/>
                    <a:pt x="1" y="6"/>
                    <a:pt x="1" y="4"/>
                  </a:cubicBezTo>
                  <a:cubicBezTo>
                    <a:pt x="2" y="4"/>
                    <a:pt x="3" y="5"/>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17" name="Freeform 1637"/>
            <p:cNvSpPr/>
            <p:nvPr/>
          </p:nvSpPr>
          <p:spPr>
            <a:xfrm>
              <a:off x="1604425" y="4718842"/>
              <a:ext cx="30478" cy="40003"/>
            </a:xfrm>
            <a:custGeom>
              <a:avLst/>
              <a:gdLst/>
              <a:ahLst/>
              <a:cxnLst>
                <a:cxn ang="0">
                  <a:pos x="2147483646" y="2147483646"/>
                </a:cxn>
                <a:cxn ang="0">
                  <a:pos x="2147483646" y="0"/>
                </a:cxn>
                <a:cxn ang="0">
                  <a:pos x="2147483646" y="0"/>
                </a:cxn>
                <a:cxn ang="0">
                  <a:pos x="2147483646" y="2147483646"/>
                </a:cxn>
                <a:cxn ang="0">
                  <a:pos x="2147483646" y="0"/>
                </a:cxn>
                <a:cxn ang="0">
                  <a:pos x="2147483646" y="0"/>
                </a:cxn>
              </a:cxnLst>
              <a:pathLst>
                <a:path w="11" h="14">
                  <a:moveTo>
                    <a:pt x="5" y="7"/>
                  </a:moveTo>
                  <a:cubicBezTo>
                    <a:pt x="2" y="3"/>
                    <a:pt x="2" y="1"/>
                    <a:pt x="4" y="0"/>
                  </a:cubicBezTo>
                  <a:cubicBezTo>
                    <a:pt x="4" y="0"/>
                    <a:pt x="4" y="0"/>
                    <a:pt x="4" y="0"/>
                  </a:cubicBezTo>
                  <a:cubicBezTo>
                    <a:pt x="6" y="0"/>
                    <a:pt x="11" y="3"/>
                    <a:pt x="10" y="13"/>
                  </a:cubicBezTo>
                  <a:cubicBezTo>
                    <a:pt x="2" y="14"/>
                    <a:pt x="0" y="6"/>
                    <a:pt x="1" y="0"/>
                  </a:cubicBezTo>
                  <a:cubicBezTo>
                    <a:pt x="2" y="0"/>
                    <a:pt x="3" y="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18" name="Freeform 1638"/>
            <p:cNvSpPr/>
            <p:nvPr/>
          </p:nvSpPr>
          <p:spPr>
            <a:xfrm>
              <a:off x="1537756" y="4854086"/>
              <a:ext cx="78100" cy="89529"/>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28" h="32">
                  <a:moveTo>
                    <a:pt x="4" y="32"/>
                  </a:moveTo>
                  <a:cubicBezTo>
                    <a:pt x="0" y="28"/>
                    <a:pt x="0" y="15"/>
                    <a:pt x="1" y="9"/>
                  </a:cubicBezTo>
                  <a:cubicBezTo>
                    <a:pt x="5" y="10"/>
                    <a:pt x="10" y="14"/>
                    <a:pt x="14" y="15"/>
                  </a:cubicBezTo>
                  <a:cubicBezTo>
                    <a:pt x="14" y="10"/>
                    <a:pt x="14" y="5"/>
                    <a:pt x="14" y="0"/>
                  </a:cubicBezTo>
                  <a:cubicBezTo>
                    <a:pt x="19" y="2"/>
                    <a:pt x="23" y="8"/>
                    <a:pt x="2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19" name="Freeform 1639"/>
            <p:cNvSpPr/>
            <p:nvPr/>
          </p:nvSpPr>
          <p:spPr>
            <a:xfrm>
              <a:off x="1882534" y="4787417"/>
              <a:ext cx="3810" cy="3810"/>
            </a:xfrm>
            <a:custGeom>
              <a:avLst/>
              <a:gdLst/>
              <a:ahLst/>
              <a:cxnLst>
                <a:cxn ang="0">
                  <a:pos x="0" y="0"/>
                </a:cxn>
                <a:cxn ang="0">
                  <a:pos x="2147483646" y="2147483646"/>
                </a:cxn>
              </a:cxnLst>
              <a:pathLst>
                <a:path w="1" h="2">
                  <a:moveTo>
                    <a:pt x="0" y="0"/>
                  </a:moveTo>
                  <a:cubicBezTo>
                    <a:pt x="0" y="1"/>
                    <a:pt x="0" y="2"/>
                    <a:pt x="1"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20" name="Freeform 1640"/>
            <p:cNvSpPr/>
            <p:nvPr/>
          </p:nvSpPr>
          <p:spPr>
            <a:xfrm>
              <a:off x="1882534" y="4783607"/>
              <a:ext cx="0" cy="3810"/>
            </a:xfrm>
            <a:custGeom>
              <a:avLst/>
              <a:gdLst/>
              <a:ahLst/>
              <a:cxnLst>
                <a:cxn ang="0">
                  <a:pos x="0" y="2147483646"/>
                </a:cxn>
                <a:cxn ang="0">
                  <a:pos x="0" y="0"/>
                </a:cxn>
                <a:cxn ang="0">
                  <a:pos x="0" y="2147483646"/>
                </a:cxn>
              </a:cxnLst>
              <a:pathLst>
                <a:path w="1" h="1">
                  <a:moveTo>
                    <a:pt x="0" y="1"/>
                  </a:moveTo>
                  <a:cubicBezTo>
                    <a:pt x="0" y="1"/>
                    <a:pt x="0" y="1"/>
                    <a:pt x="0" y="0"/>
                  </a:cubicBezTo>
                  <a:cubicBezTo>
                    <a:pt x="0" y="1"/>
                    <a:pt x="0" y="1"/>
                    <a:pt x="0" y="1"/>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3621" name="Freeform 1641"/>
            <p:cNvSpPr/>
            <p:nvPr/>
          </p:nvSpPr>
          <p:spPr>
            <a:xfrm>
              <a:off x="1467276" y="4787417"/>
              <a:ext cx="419068" cy="255251"/>
            </a:xfrm>
            <a:custGeom>
              <a:avLst/>
              <a:gdLst/>
              <a:ahLst/>
              <a:cxnLst>
                <a:cxn ang="0">
                  <a:pos x="0" y="2147483646"/>
                </a:cxn>
                <a:cxn ang="0">
                  <a:pos x="2147483646" y="2147483646"/>
                </a:cxn>
                <a:cxn ang="0">
                  <a:pos x="2147483646" y="0"/>
                </a:cxn>
              </a:cxnLst>
              <a:pathLst>
                <a:path w="150" h="92">
                  <a:moveTo>
                    <a:pt x="0" y="75"/>
                  </a:moveTo>
                  <a:cubicBezTo>
                    <a:pt x="32" y="92"/>
                    <a:pt x="82" y="85"/>
                    <a:pt x="110" y="63"/>
                  </a:cubicBezTo>
                  <a:cubicBezTo>
                    <a:pt x="129" y="49"/>
                    <a:pt x="150" y="25"/>
                    <a:pt x="149"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22" name="Freeform 1642"/>
            <p:cNvSpPr/>
            <p:nvPr/>
          </p:nvSpPr>
          <p:spPr>
            <a:xfrm>
              <a:off x="1855866" y="4775988"/>
              <a:ext cx="68575" cy="7619"/>
            </a:xfrm>
            <a:custGeom>
              <a:avLst/>
              <a:gdLst/>
              <a:ahLst/>
              <a:cxnLst>
                <a:cxn ang="0">
                  <a:pos x="0" y="2147483646"/>
                </a:cxn>
                <a:cxn ang="0">
                  <a:pos x="2147483646" y="2147483646"/>
                </a:cxn>
              </a:cxnLst>
              <a:pathLst>
                <a:path w="25" h="3">
                  <a:moveTo>
                    <a:pt x="0" y="3"/>
                  </a:moveTo>
                  <a:cubicBezTo>
                    <a:pt x="8" y="1"/>
                    <a:pt x="17" y="0"/>
                    <a:pt x="25"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23" name="Freeform 1643"/>
            <p:cNvSpPr/>
            <p:nvPr/>
          </p:nvSpPr>
          <p:spPr>
            <a:xfrm>
              <a:off x="1244408" y="4928376"/>
              <a:ext cx="969573" cy="299063"/>
            </a:xfrm>
            <a:custGeom>
              <a:avLst/>
              <a:gdLst/>
              <a:ahLst/>
              <a:cxnLst>
                <a:cxn ang="0">
                  <a:pos x="0" y="2147483646"/>
                </a:cxn>
                <a:cxn ang="0">
                  <a:pos x="2147483646" y="2147483646"/>
                </a:cxn>
                <a:cxn ang="0">
                  <a:pos x="2147483646" y="0"/>
                </a:cxn>
                <a:cxn ang="0">
                  <a:pos x="2147483646" y="0"/>
                </a:cxn>
              </a:cxnLst>
              <a:pathLst>
                <a:path w="348" h="107">
                  <a:moveTo>
                    <a:pt x="0" y="105"/>
                  </a:moveTo>
                  <a:cubicBezTo>
                    <a:pt x="0" y="105"/>
                    <a:pt x="130" y="107"/>
                    <a:pt x="148" y="107"/>
                  </a:cubicBezTo>
                  <a:cubicBezTo>
                    <a:pt x="167" y="107"/>
                    <a:pt x="330" y="19"/>
                    <a:pt x="348" y="0"/>
                  </a:cubicBezTo>
                  <a:cubicBezTo>
                    <a:pt x="348" y="0"/>
                    <a:pt x="348" y="0"/>
                    <a:pt x="348"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24" name="Freeform 1644"/>
            <p:cNvSpPr/>
            <p:nvPr/>
          </p:nvSpPr>
          <p:spPr>
            <a:xfrm>
              <a:off x="1274886" y="4991236"/>
              <a:ext cx="965763" cy="440023"/>
            </a:xfrm>
            <a:custGeom>
              <a:avLst/>
              <a:gdLst/>
              <a:ahLst/>
              <a:cxnLst>
                <a:cxn ang="0">
                  <a:pos x="0" y="2147483646"/>
                </a:cxn>
                <a:cxn ang="0">
                  <a:pos x="2147483646" y="2147483646"/>
                </a:cxn>
                <a:cxn ang="0">
                  <a:pos x="2147483646" y="2147483646"/>
                </a:cxn>
                <a:cxn ang="0">
                  <a:pos x="2147483646" y="2147483646"/>
                </a:cxn>
                <a:cxn ang="0">
                  <a:pos x="2147483646" y="0"/>
                </a:cxn>
              </a:cxnLst>
              <a:pathLst>
                <a:path w="346" h="158">
                  <a:moveTo>
                    <a:pt x="0" y="116"/>
                  </a:moveTo>
                  <a:cubicBezTo>
                    <a:pt x="0" y="116"/>
                    <a:pt x="67" y="158"/>
                    <a:pt x="79" y="158"/>
                  </a:cubicBezTo>
                  <a:cubicBezTo>
                    <a:pt x="91" y="158"/>
                    <a:pt x="137" y="85"/>
                    <a:pt x="137" y="85"/>
                  </a:cubicBezTo>
                  <a:cubicBezTo>
                    <a:pt x="137" y="85"/>
                    <a:pt x="200" y="120"/>
                    <a:pt x="220" y="120"/>
                  </a:cubicBezTo>
                  <a:cubicBezTo>
                    <a:pt x="241" y="120"/>
                    <a:pt x="346" y="0"/>
                    <a:pt x="34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25" name="Freeform 1645"/>
            <p:cNvSpPr/>
            <p:nvPr/>
          </p:nvSpPr>
          <p:spPr>
            <a:xfrm>
              <a:off x="1448227" y="5646506"/>
              <a:ext cx="927666" cy="163818"/>
            </a:xfrm>
            <a:custGeom>
              <a:avLst/>
              <a:gdLst/>
              <a:ahLst/>
              <a:cxnLst>
                <a:cxn ang="0">
                  <a:pos x="0" y="2147483646"/>
                </a:cxn>
                <a:cxn ang="0">
                  <a:pos x="2147483646" y="0"/>
                </a:cxn>
              </a:cxnLst>
              <a:pathLst>
                <a:path w="333" h="59">
                  <a:moveTo>
                    <a:pt x="0" y="59"/>
                  </a:moveTo>
                  <a:cubicBezTo>
                    <a:pt x="0" y="59"/>
                    <a:pt x="242" y="47"/>
                    <a:pt x="33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26" name="Freeform 1646"/>
            <p:cNvSpPr/>
            <p:nvPr/>
          </p:nvSpPr>
          <p:spPr>
            <a:xfrm>
              <a:off x="1438703" y="5604600"/>
              <a:ext cx="935285" cy="152389"/>
            </a:xfrm>
            <a:custGeom>
              <a:avLst/>
              <a:gdLst/>
              <a:ahLst/>
              <a:cxnLst>
                <a:cxn ang="0">
                  <a:pos x="0" y="2147483646"/>
                </a:cxn>
                <a:cxn ang="0">
                  <a:pos x="2147483646" y="0"/>
                </a:cxn>
              </a:cxnLst>
              <a:pathLst>
                <a:path w="335" h="55">
                  <a:moveTo>
                    <a:pt x="0" y="55"/>
                  </a:moveTo>
                  <a:cubicBezTo>
                    <a:pt x="0" y="55"/>
                    <a:pt x="204" y="47"/>
                    <a:pt x="33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27" name="Line 1647"/>
            <p:cNvSpPr/>
            <p:nvPr/>
          </p:nvSpPr>
          <p:spPr>
            <a:xfrm flipV="1">
              <a:off x="1895869" y="6492263"/>
              <a:ext cx="68575" cy="24764"/>
            </a:xfrm>
            <a:prstGeom prst="line">
              <a:avLst/>
            </a:prstGeom>
            <a:ln w="15875" cap="rnd" cmpd="sng">
              <a:solidFill>
                <a:srgbClr val="000000"/>
              </a:solidFill>
              <a:prstDash val="solid"/>
              <a:round/>
              <a:headEnd type="none" w="med" len="med"/>
              <a:tailEnd type="none" w="med" len="med"/>
            </a:ln>
          </p:spPr>
        </p:sp>
        <p:sp>
          <p:nvSpPr>
            <p:cNvPr id="3628" name="Line 1648"/>
            <p:cNvSpPr/>
            <p:nvPr/>
          </p:nvSpPr>
          <p:spPr>
            <a:xfrm flipV="1">
              <a:off x="1250122" y="6600840"/>
              <a:ext cx="60955" cy="36193"/>
            </a:xfrm>
            <a:prstGeom prst="line">
              <a:avLst/>
            </a:prstGeom>
            <a:ln w="15875" cap="rnd" cmpd="sng">
              <a:solidFill>
                <a:srgbClr val="000000"/>
              </a:solidFill>
              <a:prstDash val="solid"/>
              <a:round/>
              <a:headEnd type="none" w="med" len="med"/>
              <a:tailEnd type="none" w="med" len="med"/>
            </a:ln>
          </p:spPr>
        </p:sp>
        <p:sp>
          <p:nvSpPr>
            <p:cNvPr id="3629" name="Freeform 1649"/>
            <p:cNvSpPr/>
            <p:nvPr/>
          </p:nvSpPr>
          <p:spPr>
            <a:xfrm>
              <a:off x="1726336" y="5905567"/>
              <a:ext cx="131436" cy="196201"/>
            </a:xfrm>
            <a:custGeom>
              <a:avLst/>
              <a:gdLst/>
              <a:ahLst/>
              <a:cxnLst>
                <a:cxn ang="0">
                  <a:pos x="2147483646" y="0"/>
                </a:cxn>
                <a:cxn ang="0">
                  <a:pos x="0" y="2147483646"/>
                </a:cxn>
              </a:cxnLst>
              <a:pathLst>
                <a:path w="47" h="70">
                  <a:moveTo>
                    <a:pt x="47" y="0"/>
                  </a:moveTo>
                  <a:cubicBezTo>
                    <a:pt x="47" y="0"/>
                    <a:pt x="4" y="30"/>
                    <a:pt x="0"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30" name="Freeform 1650"/>
            <p:cNvSpPr/>
            <p:nvPr/>
          </p:nvSpPr>
          <p:spPr>
            <a:xfrm>
              <a:off x="1545375" y="5141720"/>
              <a:ext cx="304777" cy="2038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Lst>
              <a:pathLst>
                <a:path w="109" h="73">
                  <a:moveTo>
                    <a:pt x="13" y="73"/>
                  </a:moveTo>
                  <a:cubicBezTo>
                    <a:pt x="25" y="72"/>
                    <a:pt x="30" y="58"/>
                    <a:pt x="40" y="54"/>
                  </a:cubicBezTo>
                  <a:cubicBezTo>
                    <a:pt x="50" y="49"/>
                    <a:pt x="68" y="53"/>
                    <a:pt x="79" y="53"/>
                  </a:cubicBezTo>
                  <a:cubicBezTo>
                    <a:pt x="83" y="53"/>
                    <a:pt x="97" y="55"/>
                    <a:pt x="100" y="52"/>
                  </a:cubicBezTo>
                  <a:cubicBezTo>
                    <a:pt x="109" y="44"/>
                    <a:pt x="95" y="20"/>
                    <a:pt x="91" y="14"/>
                  </a:cubicBezTo>
                  <a:cubicBezTo>
                    <a:pt x="87" y="8"/>
                    <a:pt x="84" y="0"/>
                    <a:pt x="77" y="0"/>
                  </a:cubicBezTo>
                  <a:cubicBezTo>
                    <a:pt x="72" y="0"/>
                    <a:pt x="63" y="9"/>
                    <a:pt x="60" y="13"/>
                  </a:cubicBezTo>
                  <a:cubicBezTo>
                    <a:pt x="55" y="19"/>
                    <a:pt x="54" y="32"/>
                    <a:pt x="46" y="35"/>
                  </a:cubicBezTo>
                  <a:cubicBezTo>
                    <a:pt x="38" y="38"/>
                    <a:pt x="26" y="30"/>
                    <a:pt x="18" y="28"/>
                  </a:cubicBezTo>
                  <a:cubicBezTo>
                    <a:pt x="5" y="25"/>
                    <a:pt x="1" y="25"/>
                    <a:pt x="0" y="39"/>
                  </a:cubicBezTo>
                  <a:cubicBezTo>
                    <a:pt x="0" y="48"/>
                    <a:pt x="0" y="73"/>
                    <a:pt x="13" y="73"/>
                  </a:cubicBezTo>
                  <a:close/>
                </a:path>
              </a:pathLst>
            </a:custGeom>
            <a:solidFill>
              <a:srgbClr val="C40000"/>
            </a:solidFill>
            <a:ln w="15875" cap="rnd" cmpd="sng">
              <a:solidFill>
                <a:srgbClr val="000000"/>
              </a:solidFill>
              <a:prstDash val="solid"/>
              <a:round/>
              <a:headEnd type="none" w="med" len="med"/>
              <a:tailEnd type="none" w="med" len="med"/>
            </a:ln>
          </p:spPr>
          <p:txBody>
            <a:bodyPr/>
            <a:p>
              <a:endParaRPr lang="en-US"/>
            </a:p>
          </p:txBody>
        </p:sp>
        <p:sp>
          <p:nvSpPr>
            <p:cNvPr id="3631" name="Freeform 1651"/>
            <p:cNvSpPr/>
            <p:nvPr/>
          </p:nvSpPr>
          <p:spPr>
            <a:xfrm>
              <a:off x="1623474" y="5198866"/>
              <a:ext cx="106672" cy="131436"/>
            </a:xfrm>
            <a:custGeom>
              <a:avLst/>
              <a:gdLst/>
              <a:ahLst/>
              <a:cxnLst>
                <a:cxn ang="0">
                  <a:pos x="2147483646" y="2147483646"/>
                </a:cxn>
                <a:cxn ang="0">
                  <a:pos x="2147483646" y="2147483646"/>
                </a:cxn>
                <a:cxn ang="0">
                  <a:pos x="2147483646" y="2147483646"/>
                </a:cxn>
              </a:cxnLst>
              <a:pathLst>
                <a:path w="38" h="47">
                  <a:moveTo>
                    <a:pt x="19" y="7"/>
                  </a:moveTo>
                  <a:cubicBezTo>
                    <a:pt x="38" y="17"/>
                    <a:pt x="21" y="47"/>
                    <a:pt x="8" y="35"/>
                  </a:cubicBezTo>
                  <a:cubicBezTo>
                    <a:pt x="0" y="29"/>
                    <a:pt x="4" y="0"/>
                    <a:pt x="19" y="7"/>
                  </a:cubicBezTo>
                  <a:close/>
                </a:path>
              </a:pathLst>
            </a:custGeom>
            <a:solidFill>
              <a:srgbClr val="E60000"/>
            </a:solidFill>
            <a:ln w="15875" cap="rnd" cmpd="sng">
              <a:solidFill>
                <a:srgbClr val="000000"/>
              </a:solidFill>
              <a:prstDash val="solid"/>
              <a:round/>
              <a:headEnd type="none" w="med" len="med"/>
              <a:tailEnd type="none" w="med" len="med"/>
            </a:ln>
          </p:spPr>
          <p:txBody>
            <a:bodyPr/>
            <a:p>
              <a:endParaRPr lang="en-US"/>
            </a:p>
          </p:txBody>
        </p:sp>
        <p:sp>
          <p:nvSpPr>
            <p:cNvPr id="3632" name="Freeform 1652"/>
            <p:cNvSpPr/>
            <p:nvPr/>
          </p:nvSpPr>
          <p:spPr>
            <a:xfrm>
              <a:off x="1665381" y="4995045"/>
              <a:ext cx="542885" cy="8248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5" h="295">
                  <a:moveTo>
                    <a:pt x="189" y="21"/>
                  </a:moveTo>
                  <a:cubicBezTo>
                    <a:pt x="195" y="96"/>
                    <a:pt x="195" y="96"/>
                    <a:pt x="195" y="96"/>
                  </a:cubicBezTo>
                  <a:cubicBezTo>
                    <a:pt x="186" y="133"/>
                    <a:pt x="166" y="166"/>
                    <a:pt x="155" y="203"/>
                  </a:cubicBezTo>
                  <a:cubicBezTo>
                    <a:pt x="143" y="240"/>
                    <a:pt x="126" y="266"/>
                    <a:pt x="102" y="295"/>
                  </a:cubicBezTo>
                  <a:cubicBezTo>
                    <a:pt x="70" y="282"/>
                    <a:pt x="49" y="259"/>
                    <a:pt x="29" y="233"/>
                  </a:cubicBezTo>
                  <a:cubicBezTo>
                    <a:pt x="17" y="217"/>
                    <a:pt x="10" y="200"/>
                    <a:pt x="3" y="183"/>
                  </a:cubicBezTo>
                  <a:cubicBezTo>
                    <a:pt x="2" y="180"/>
                    <a:pt x="1" y="176"/>
                    <a:pt x="0" y="173"/>
                  </a:cubicBezTo>
                  <a:cubicBezTo>
                    <a:pt x="18" y="155"/>
                    <a:pt x="18" y="155"/>
                    <a:pt x="18" y="155"/>
                  </a:cubicBezTo>
                  <a:cubicBezTo>
                    <a:pt x="29" y="173"/>
                    <a:pt x="42" y="187"/>
                    <a:pt x="56" y="202"/>
                  </a:cubicBezTo>
                  <a:cubicBezTo>
                    <a:pt x="70" y="217"/>
                    <a:pt x="84" y="221"/>
                    <a:pt x="100" y="232"/>
                  </a:cubicBezTo>
                  <a:cubicBezTo>
                    <a:pt x="111" y="217"/>
                    <a:pt x="114" y="198"/>
                    <a:pt x="119" y="180"/>
                  </a:cubicBezTo>
                  <a:cubicBezTo>
                    <a:pt x="126" y="160"/>
                    <a:pt x="131" y="141"/>
                    <a:pt x="137" y="121"/>
                  </a:cubicBezTo>
                  <a:cubicBezTo>
                    <a:pt x="141" y="107"/>
                    <a:pt x="161" y="0"/>
                    <a:pt x="189" y="21"/>
                  </a:cubicBezTo>
                  <a:close/>
                </a:path>
              </a:pathLst>
            </a:custGeom>
            <a:solidFill>
              <a:srgbClr val="DEF5FF"/>
            </a:solidFill>
            <a:ln w="9525">
              <a:noFill/>
            </a:ln>
          </p:spPr>
          <p:txBody>
            <a:bodyPr/>
            <a:p>
              <a:endParaRPr lang="en-US"/>
            </a:p>
          </p:txBody>
        </p:sp>
        <p:sp>
          <p:nvSpPr>
            <p:cNvPr id="3633" name="Freeform 1653"/>
            <p:cNvSpPr/>
            <p:nvPr/>
          </p:nvSpPr>
          <p:spPr>
            <a:xfrm>
              <a:off x="1652047" y="5396971"/>
              <a:ext cx="62861" cy="81909"/>
            </a:xfrm>
            <a:custGeom>
              <a:avLst/>
              <a:gdLst/>
              <a:ahLst/>
              <a:cxnLst>
                <a:cxn ang="0">
                  <a:pos x="2147483646" y="2147483646"/>
                </a:cxn>
                <a:cxn ang="0">
                  <a:pos x="2147483646" y="2147483646"/>
                </a:cxn>
                <a:cxn ang="0">
                  <a:pos x="0" y="2147483646"/>
                </a:cxn>
                <a:cxn ang="0">
                  <a:pos x="2147483646" y="0"/>
                </a:cxn>
                <a:cxn ang="0">
                  <a:pos x="2147483646" y="2147483646"/>
                </a:cxn>
              </a:cxnLst>
              <a:pathLst>
                <a:path w="23" h="29">
                  <a:moveTo>
                    <a:pt x="23" y="11"/>
                  </a:moveTo>
                  <a:cubicBezTo>
                    <a:pt x="5" y="29"/>
                    <a:pt x="5" y="29"/>
                    <a:pt x="5" y="29"/>
                  </a:cubicBezTo>
                  <a:cubicBezTo>
                    <a:pt x="4" y="25"/>
                    <a:pt x="2" y="20"/>
                    <a:pt x="0" y="16"/>
                  </a:cubicBezTo>
                  <a:cubicBezTo>
                    <a:pt x="16" y="0"/>
                    <a:pt x="16" y="0"/>
                    <a:pt x="16" y="0"/>
                  </a:cubicBezTo>
                  <a:cubicBezTo>
                    <a:pt x="18" y="4"/>
                    <a:pt x="21" y="7"/>
                    <a:pt x="23" y="11"/>
                  </a:cubicBezTo>
                  <a:close/>
                </a:path>
              </a:pathLst>
            </a:custGeom>
            <a:solidFill>
              <a:srgbClr val="FFFFFF"/>
            </a:solidFill>
            <a:ln w="9525">
              <a:noFill/>
            </a:ln>
          </p:spPr>
          <p:txBody>
            <a:bodyPr/>
            <a:p>
              <a:endParaRPr lang="en-US"/>
            </a:p>
          </p:txBody>
        </p:sp>
        <p:sp>
          <p:nvSpPr>
            <p:cNvPr id="3634" name="Freeform 1654"/>
            <p:cNvSpPr/>
            <p:nvPr/>
          </p:nvSpPr>
          <p:spPr>
            <a:xfrm>
              <a:off x="1511088" y="5271250"/>
              <a:ext cx="184772" cy="1714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66" h="61">
                  <a:moveTo>
                    <a:pt x="66" y="45"/>
                  </a:moveTo>
                  <a:cubicBezTo>
                    <a:pt x="50" y="61"/>
                    <a:pt x="50" y="61"/>
                    <a:pt x="50" y="61"/>
                  </a:cubicBezTo>
                  <a:cubicBezTo>
                    <a:pt x="49" y="59"/>
                    <a:pt x="48" y="57"/>
                    <a:pt x="47" y="56"/>
                  </a:cubicBezTo>
                  <a:cubicBezTo>
                    <a:pt x="41" y="49"/>
                    <a:pt x="31" y="52"/>
                    <a:pt x="28" y="43"/>
                  </a:cubicBezTo>
                  <a:cubicBezTo>
                    <a:pt x="26" y="38"/>
                    <a:pt x="28" y="26"/>
                    <a:pt x="29" y="21"/>
                  </a:cubicBezTo>
                  <a:cubicBezTo>
                    <a:pt x="20" y="19"/>
                    <a:pt x="9" y="20"/>
                    <a:pt x="0" y="16"/>
                  </a:cubicBezTo>
                  <a:cubicBezTo>
                    <a:pt x="7" y="3"/>
                    <a:pt x="39" y="0"/>
                    <a:pt x="49" y="10"/>
                  </a:cubicBezTo>
                  <a:cubicBezTo>
                    <a:pt x="54" y="16"/>
                    <a:pt x="55" y="26"/>
                    <a:pt x="59" y="33"/>
                  </a:cubicBezTo>
                  <a:cubicBezTo>
                    <a:pt x="61" y="37"/>
                    <a:pt x="63" y="41"/>
                    <a:pt x="66" y="45"/>
                  </a:cubicBezTo>
                  <a:close/>
                </a:path>
              </a:pathLst>
            </a:custGeom>
            <a:solidFill>
              <a:srgbClr val="EBDB9E"/>
            </a:solidFill>
            <a:ln w="9525">
              <a:noFill/>
            </a:ln>
          </p:spPr>
          <p:txBody>
            <a:bodyPr/>
            <a:p>
              <a:endParaRPr lang="en-US"/>
            </a:p>
          </p:txBody>
        </p:sp>
        <p:sp>
          <p:nvSpPr>
            <p:cNvPr id="3635" name="Freeform 1655"/>
            <p:cNvSpPr/>
            <p:nvPr/>
          </p:nvSpPr>
          <p:spPr>
            <a:xfrm>
              <a:off x="1511088" y="4995045"/>
              <a:ext cx="697178" cy="8248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50" h="295">
                  <a:moveTo>
                    <a:pt x="244" y="21"/>
                  </a:moveTo>
                  <a:cubicBezTo>
                    <a:pt x="216" y="0"/>
                    <a:pt x="196" y="107"/>
                    <a:pt x="192" y="121"/>
                  </a:cubicBezTo>
                  <a:cubicBezTo>
                    <a:pt x="186" y="141"/>
                    <a:pt x="181" y="160"/>
                    <a:pt x="174" y="180"/>
                  </a:cubicBezTo>
                  <a:cubicBezTo>
                    <a:pt x="169" y="198"/>
                    <a:pt x="166" y="217"/>
                    <a:pt x="155" y="232"/>
                  </a:cubicBezTo>
                  <a:cubicBezTo>
                    <a:pt x="139" y="221"/>
                    <a:pt x="125" y="217"/>
                    <a:pt x="111" y="202"/>
                  </a:cubicBezTo>
                  <a:cubicBezTo>
                    <a:pt x="97" y="187"/>
                    <a:pt x="84" y="173"/>
                    <a:pt x="73" y="155"/>
                  </a:cubicBezTo>
                  <a:cubicBezTo>
                    <a:pt x="71" y="151"/>
                    <a:pt x="68" y="148"/>
                    <a:pt x="66" y="144"/>
                  </a:cubicBezTo>
                  <a:cubicBezTo>
                    <a:pt x="63" y="140"/>
                    <a:pt x="61" y="136"/>
                    <a:pt x="59" y="132"/>
                  </a:cubicBezTo>
                  <a:cubicBezTo>
                    <a:pt x="55" y="125"/>
                    <a:pt x="54" y="115"/>
                    <a:pt x="49" y="109"/>
                  </a:cubicBezTo>
                  <a:cubicBezTo>
                    <a:pt x="39" y="99"/>
                    <a:pt x="7" y="102"/>
                    <a:pt x="0" y="115"/>
                  </a:cubicBezTo>
                  <a:cubicBezTo>
                    <a:pt x="9" y="119"/>
                    <a:pt x="20" y="118"/>
                    <a:pt x="29" y="120"/>
                  </a:cubicBezTo>
                  <a:cubicBezTo>
                    <a:pt x="28" y="125"/>
                    <a:pt x="26" y="137"/>
                    <a:pt x="28" y="142"/>
                  </a:cubicBezTo>
                  <a:cubicBezTo>
                    <a:pt x="31" y="151"/>
                    <a:pt x="41" y="148"/>
                    <a:pt x="47" y="155"/>
                  </a:cubicBezTo>
                  <a:cubicBezTo>
                    <a:pt x="48" y="156"/>
                    <a:pt x="49" y="158"/>
                    <a:pt x="50" y="160"/>
                  </a:cubicBezTo>
                  <a:cubicBezTo>
                    <a:pt x="52" y="164"/>
                    <a:pt x="54" y="169"/>
                    <a:pt x="55" y="173"/>
                  </a:cubicBezTo>
                  <a:cubicBezTo>
                    <a:pt x="56" y="176"/>
                    <a:pt x="57" y="180"/>
                    <a:pt x="58" y="183"/>
                  </a:cubicBezTo>
                  <a:cubicBezTo>
                    <a:pt x="65" y="200"/>
                    <a:pt x="72" y="217"/>
                    <a:pt x="84" y="233"/>
                  </a:cubicBezTo>
                  <a:cubicBezTo>
                    <a:pt x="104" y="259"/>
                    <a:pt x="125" y="282"/>
                    <a:pt x="157" y="295"/>
                  </a:cubicBezTo>
                  <a:cubicBezTo>
                    <a:pt x="181" y="266"/>
                    <a:pt x="198" y="240"/>
                    <a:pt x="210" y="203"/>
                  </a:cubicBezTo>
                  <a:cubicBezTo>
                    <a:pt x="221" y="166"/>
                    <a:pt x="241" y="133"/>
                    <a:pt x="250" y="9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36" name="Line 1656"/>
            <p:cNvSpPr/>
            <p:nvPr/>
          </p:nvSpPr>
          <p:spPr>
            <a:xfrm flipH="1">
              <a:off x="1652047" y="5396971"/>
              <a:ext cx="43812" cy="45717"/>
            </a:xfrm>
            <a:prstGeom prst="line">
              <a:avLst/>
            </a:prstGeom>
            <a:ln w="15875" cap="rnd" cmpd="sng">
              <a:solidFill>
                <a:srgbClr val="000000"/>
              </a:solidFill>
              <a:prstDash val="solid"/>
              <a:round/>
              <a:headEnd type="none" w="med" len="med"/>
              <a:tailEnd type="none" w="med" len="med"/>
            </a:ln>
          </p:spPr>
        </p:sp>
        <p:sp>
          <p:nvSpPr>
            <p:cNvPr id="3637" name="Line 1657"/>
            <p:cNvSpPr/>
            <p:nvPr/>
          </p:nvSpPr>
          <p:spPr>
            <a:xfrm flipH="1">
              <a:off x="1665381" y="5429353"/>
              <a:ext cx="49526" cy="49526"/>
            </a:xfrm>
            <a:prstGeom prst="line">
              <a:avLst/>
            </a:prstGeom>
            <a:ln w="15875" cap="rnd" cmpd="sng">
              <a:solidFill>
                <a:srgbClr val="000000"/>
              </a:solidFill>
              <a:prstDash val="solid"/>
              <a:round/>
              <a:headEnd type="none" w="med" len="med"/>
              <a:tailEnd type="none" w="med" len="med"/>
            </a:ln>
          </p:spPr>
        </p:sp>
        <p:sp>
          <p:nvSpPr>
            <p:cNvPr id="3638" name="Freeform 1658"/>
            <p:cNvSpPr/>
            <p:nvPr/>
          </p:nvSpPr>
          <p:spPr>
            <a:xfrm>
              <a:off x="636758" y="5084574"/>
              <a:ext cx="885759" cy="8762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18" h="314">
                  <a:moveTo>
                    <a:pt x="315" y="220"/>
                  </a:moveTo>
                  <a:cubicBezTo>
                    <a:pt x="315" y="210"/>
                    <a:pt x="318" y="199"/>
                    <a:pt x="318" y="190"/>
                  </a:cubicBezTo>
                  <a:cubicBezTo>
                    <a:pt x="302" y="188"/>
                    <a:pt x="286" y="183"/>
                    <a:pt x="270" y="177"/>
                  </a:cubicBezTo>
                  <a:cubicBezTo>
                    <a:pt x="274" y="161"/>
                    <a:pt x="271" y="142"/>
                    <a:pt x="281" y="128"/>
                  </a:cubicBezTo>
                  <a:cubicBezTo>
                    <a:pt x="275" y="120"/>
                    <a:pt x="261" y="115"/>
                    <a:pt x="253" y="109"/>
                  </a:cubicBezTo>
                  <a:cubicBezTo>
                    <a:pt x="248" y="105"/>
                    <a:pt x="243" y="102"/>
                    <a:pt x="239" y="98"/>
                  </a:cubicBezTo>
                  <a:cubicBezTo>
                    <a:pt x="233" y="92"/>
                    <a:pt x="233" y="95"/>
                    <a:pt x="234" y="85"/>
                  </a:cubicBezTo>
                  <a:cubicBezTo>
                    <a:pt x="237" y="59"/>
                    <a:pt x="241" y="28"/>
                    <a:pt x="238" y="1"/>
                  </a:cubicBezTo>
                  <a:cubicBezTo>
                    <a:pt x="232" y="0"/>
                    <a:pt x="225" y="3"/>
                    <a:pt x="218" y="4"/>
                  </a:cubicBezTo>
                  <a:cubicBezTo>
                    <a:pt x="209" y="4"/>
                    <a:pt x="201" y="3"/>
                    <a:pt x="193" y="3"/>
                  </a:cubicBezTo>
                  <a:cubicBezTo>
                    <a:pt x="179" y="5"/>
                    <a:pt x="165" y="7"/>
                    <a:pt x="151" y="10"/>
                  </a:cubicBezTo>
                  <a:cubicBezTo>
                    <a:pt x="127" y="16"/>
                    <a:pt x="103" y="24"/>
                    <a:pt x="80" y="30"/>
                  </a:cubicBezTo>
                  <a:cubicBezTo>
                    <a:pt x="57" y="35"/>
                    <a:pt x="36" y="44"/>
                    <a:pt x="14" y="50"/>
                  </a:cubicBezTo>
                  <a:cubicBezTo>
                    <a:pt x="3" y="54"/>
                    <a:pt x="1" y="53"/>
                    <a:pt x="1" y="66"/>
                  </a:cubicBezTo>
                  <a:cubicBezTo>
                    <a:pt x="1" y="76"/>
                    <a:pt x="1" y="86"/>
                    <a:pt x="1" y="96"/>
                  </a:cubicBezTo>
                  <a:cubicBezTo>
                    <a:pt x="1" y="106"/>
                    <a:pt x="1" y="116"/>
                    <a:pt x="1" y="126"/>
                  </a:cubicBezTo>
                  <a:cubicBezTo>
                    <a:pt x="1" y="133"/>
                    <a:pt x="0" y="150"/>
                    <a:pt x="4" y="156"/>
                  </a:cubicBezTo>
                  <a:cubicBezTo>
                    <a:pt x="10" y="169"/>
                    <a:pt x="52" y="182"/>
                    <a:pt x="66" y="187"/>
                  </a:cubicBezTo>
                  <a:cubicBezTo>
                    <a:pt x="64" y="204"/>
                    <a:pt x="63" y="223"/>
                    <a:pt x="65" y="241"/>
                  </a:cubicBezTo>
                  <a:cubicBezTo>
                    <a:pt x="85" y="248"/>
                    <a:pt x="107" y="254"/>
                    <a:pt x="127" y="263"/>
                  </a:cubicBezTo>
                  <a:cubicBezTo>
                    <a:pt x="137" y="269"/>
                    <a:pt x="135" y="274"/>
                    <a:pt x="136" y="287"/>
                  </a:cubicBezTo>
                  <a:cubicBezTo>
                    <a:pt x="137" y="296"/>
                    <a:pt x="139" y="304"/>
                    <a:pt x="141" y="314"/>
                  </a:cubicBezTo>
                  <a:cubicBezTo>
                    <a:pt x="162" y="306"/>
                    <a:pt x="185" y="306"/>
                    <a:pt x="206" y="300"/>
                  </a:cubicBezTo>
                  <a:cubicBezTo>
                    <a:pt x="225" y="294"/>
                    <a:pt x="244" y="288"/>
                    <a:pt x="264" y="284"/>
                  </a:cubicBezTo>
                  <a:cubicBezTo>
                    <a:pt x="277" y="281"/>
                    <a:pt x="291" y="277"/>
                    <a:pt x="304" y="274"/>
                  </a:cubicBezTo>
                  <a:cubicBezTo>
                    <a:pt x="303" y="275"/>
                    <a:pt x="315" y="224"/>
                    <a:pt x="315" y="22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3639" name="Freeform 1659"/>
            <p:cNvSpPr/>
            <p:nvPr/>
          </p:nvSpPr>
          <p:spPr>
            <a:xfrm>
              <a:off x="697714" y="5364588"/>
              <a:ext cx="554314" cy="137150"/>
            </a:xfrm>
            <a:custGeom>
              <a:avLst/>
              <a:gdLst/>
              <a:ahLst/>
              <a:cxnLst>
                <a:cxn ang="0">
                  <a:pos x="0" y="2147483646"/>
                </a:cxn>
                <a:cxn ang="0">
                  <a:pos x="2147483646" y="2147483646"/>
                </a:cxn>
                <a:cxn ang="0">
                  <a:pos x="2147483646" y="2147483646"/>
                </a:cxn>
                <a:cxn ang="0">
                  <a:pos x="2147483646" y="2147483646"/>
                </a:cxn>
                <a:cxn ang="0">
                  <a:pos x="2147483646" y="0"/>
                </a:cxn>
              </a:cxnLst>
              <a:pathLst>
                <a:path w="199" h="49">
                  <a:moveTo>
                    <a:pt x="0" y="49"/>
                  </a:moveTo>
                  <a:cubicBezTo>
                    <a:pt x="0" y="41"/>
                    <a:pt x="56" y="30"/>
                    <a:pt x="66" y="28"/>
                  </a:cubicBezTo>
                  <a:cubicBezTo>
                    <a:pt x="87" y="22"/>
                    <a:pt x="110" y="21"/>
                    <a:pt x="130" y="14"/>
                  </a:cubicBezTo>
                  <a:cubicBezTo>
                    <a:pt x="143" y="10"/>
                    <a:pt x="154" y="7"/>
                    <a:pt x="167" y="5"/>
                  </a:cubicBezTo>
                  <a:cubicBezTo>
                    <a:pt x="177" y="3"/>
                    <a:pt x="189" y="3"/>
                    <a:pt x="19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640" name="Freeform 1660"/>
            <p:cNvSpPr/>
            <p:nvPr/>
          </p:nvSpPr>
          <p:spPr>
            <a:xfrm>
              <a:off x="823434" y="5448401"/>
              <a:ext cx="582886" cy="167627"/>
            </a:xfrm>
            <a:custGeom>
              <a:avLst/>
              <a:gdLst/>
              <a:ahLst/>
              <a:cxnLst>
                <a:cxn ang="0">
                  <a:pos x="0" y="2147483646"/>
                </a:cxn>
                <a:cxn ang="0">
                  <a:pos x="2147483646" y="2147483646"/>
                </a:cxn>
                <a:cxn ang="0">
                  <a:pos x="2147483646" y="0"/>
                </a:cxn>
              </a:cxnLst>
              <a:pathLst>
                <a:path w="209" h="60">
                  <a:moveTo>
                    <a:pt x="0" y="60"/>
                  </a:moveTo>
                  <a:cubicBezTo>
                    <a:pt x="36" y="40"/>
                    <a:pt x="85" y="41"/>
                    <a:pt x="125" y="27"/>
                  </a:cubicBezTo>
                  <a:cubicBezTo>
                    <a:pt x="152" y="17"/>
                    <a:pt x="180" y="2"/>
                    <a:pt x="20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641" name="Freeform 1661"/>
            <p:cNvSpPr/>
            <p:nvPr/>
          </p:nvSpPr>
          <p:spPr>
            <a:xfrm>
              <a:off x="817720" y="5593170"/>
              <a:ext cx="552408" cy="156198"/>
            </a:xfrm>
            <a:custGeom>
              <a:avLst/>
              <a:gdLst/>
              <a:ahLst/>
              <a:cxnLst>
                <a:cxn ang="0">
                  <a:pos x="0" y="2147483646"/>
                </a:cxn>
                <a:cxn ang="0">
                  <a:pos x="2147483646" y="2147483646"/>
                </a:cxn>
                <a:cxn ang="0">
                  <a:pos x="2147483646" y="2147483646"/>
                </a:cxn>
                <a:cxn ang="0">
                  <a:pos x="2147483646" y="2147483646"/>
                </a:cxn>
              </a:cxnLst>
              <a:pathLst>
                <a:path w="198" h="56">
                  <a:moveTo>
                    <a:pt x="0" y="56"/>
                  </a:moveTo>
                  <a:cubicBezTo>
                    <a:pt x="18" y="44"/>
                    <a:pt x="47" y="42"/>
                    <a:pt x="67" y="39"/>
                  </a:cubicBezTo>
                  <a:cubicBezTo>
                    <a:pt x="85" y="36"/>
                    <a:pt x="103" y="31"/>
                    <a:pt x="120" y="26"/>
                  </a:cubicBezTo>
                  <a:cubicBezTo>
                    <a:pt x="142" y="19"/>
                    <a:pt x="174" y="0"/>
                    <a:pt x="198" y="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642" name="Freeform 1662"/>
            <p:cNvSpPr/>
            <p:nvPr/>
          </p:nvSpPr>
          <p:spPr>
            <a:xfrm>
              <a:off x="1095829" y="5627458"/>
              <a:ext cx="426688" cy="198105"/>
            </a:xfrm>
            <a:custGeom>
              <a:avLst/>
              <a:gdLst/>
              <a:ahLst/>
              <a:cxnLst>
                <a:cxn ang="0">
                  <a:pos x="2147483646" y="0"/>
                </a:cxn>
                <a:cxn ang="0">
                  <a:pos x="2147483646" y="2147483646"/>
                </a:cxn>
                <a:cxn ang="0">
                  <a:pos x="2147483646" y="2147483646"/>
                </a:cxn>
                <a:cxn ang="0">
                  <a:pos x="0" y="2147483646"/>
                </a:cxn>
              </a:cxnLst>
              <a:pathLst>
                <a:path w="153" h="71">
                  <a:moveTo>
                    <a:pt x="153" y="0"/>
                  </a:moveTo>
                  <a:cubicBezTo>
                    <a:pt x="134" y="26"/>
                    <a:pt x="92" y="29"/>
                    <a:pt x="64" y="43"/>
                  </a:cubicBezTo>
                  <a:cubicBezTo>
                    <a:pt x="54" y="48"/>
                    <a:pt x="44" y="53"/>
                    <a:pt x="33" y="58"/>
                  </a:cubicBezTo>
                  <a:cubicBezTo>
                    <a:pt x="23" y="63"/>
                    <a:pt x="8" y="64"/>
                    <a:pt x="0" y="7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3643" name="Freeform 1663"/>
            <p:cNvSpPr/>
            <p:nvPr/>
          </p:nvSpPr>
          <p:spPr>
            <a:xfrm>
              <a:off x="621519" y="5431258"/>
              <a:ext cx="198105" cy="2533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1" h="91">
                  <a:moveTo>
                    <a:pt x="51" y="35"/>
                  </a:moveTo>
                  <a:cubicBezTo>
                    <a:pt x="64" y="34"/>
                    <a:pt x="68" y="46"/>
                    <a:pt x="70" y="56"/>
                  </a:cubicBezTo>
                  <a:cubicBezTo>
                    <a:pt x="71" y="62"/>
                    <a:pt x="71" y="70"/>
                    <a:pt x="69" y="76"/>
                  </a:cubicBezTo>
                  <a:cubicBezTo>
                    <a:pt x="68" y="77"/>
                    <a:pt x="61" y="91"/>
                    <a:pt x="59" y="88"/>
                  </a:cubicBezTo>
                  <a:cubicBezTo>
                    <a:pt x="54" y="81"/>
                    <a:pt x="51" y="72"/>
                    <a:pt x="43" y="68"/>
                  </a:cubicBezTo>
                  <a:cubicBezTo>
                    <a:pt x="34" y="63"/>
                    <a:pt x="25" y="59"/>
                    <a:pt x="16" y="54"/>
                  </a:cubicBezTo>
                  <a:cubicBezTo>
                    <a:pt x="6" y="48"/>
                    <a:pt x="0" y="41"/>
                    <a:pt x="4" y="28"/>
                  </a:cubicBezTo>
                  <a:cubicBezTo>
                    <a:pt x="6" y="22"/>
                    <a:pt x="21" y="2"/>
                    <a:pt x="27" y="2"/>
                  </a:cubicBezTo>
                  <a:cubicBezTo>
                    <a:pt x="40" y="0"/>
                    <a:pt x="28" y="21"/>
                    <a:pt x="25" y="25"/>
                  </a:cubicBezTo>
                  <a:cubicBezTo>
                    <a:pt x="28" y="22"/>
                    <a:pt x="37" y="10"/>
                    <a:pt x="42" y="13"/>
                  </a:cubicBezTo>
                  <a:cubicBezTo>
                    <a:pt x="46" y="15"/>
                    <a:pt x="40" y="29"/>
                    <a:pt x="38" y="32"/>
                  </a:cubicBezTo>
                  <a:cubicBezTo>
                    <a:pt x="40" y="29"/>
                    <a:pt x="46" y="20"/>
                    <a:pt x="50" y="20"/>
                  </a:cubicBezTo>
                  <a:cubicBezTo>
                    <a:pt x="58" y="21"/>
                    <a:pt x="55" y="31"/>
                    <a:pt x="51" y="35"/>
                  </a:cubicBezTo>
                  <a:close/>
                </a:path>
              </a:pathLst>
            </a:custGeom>
            <a:solidFill>
              <a:srgbClr val="EBDB9E"/>
            </a:solidFill>
            <a:ln w="15875" cap="rnd" cmpd="sng">
              <a:solidFill>
                <a:srgbClr val="000000"/>
              </a:solidFill>
              <a:prstDash val="solid"/>
              <a:round/>
              <a:headEnd type="none" w="med" len="med"/>
              <a:tailEnd type="none" w="med" len="med"/>
            </a:ln>
          </p:spPr>
          <p:txBody>
            <a:bodyPr/>
            <a:p>
              <a:endParaRPr lang="en-US"/>
            </a:p>
          </p:txBody>
        </p:sp>
        <p:sp>
          <p:nvSpPr>
            <p:cNvPr id="3644" name="Freeform 1664"/>
            <p:cNvSpPr/>
            <p:nvPr/>
          </p:nvSpPr>
          <p:spPr>
            <a:xfrm>
              <a:off x="608186" y="4676935"/>
              <a:ext cx="194295" cy="95243"/>
            </a:xfrm>
            <a:custGeom>
              <a:avLst/>
              <a:gdLst/>
              <a:ahLst/>
              <a:cxnLst>
                <a:cxn ang="0">
                  <a:pos x="0" y="0"/>
                </a:cxn>
                <a:cxn ang="0">
                  <a:pos x="2147483646" y="2147483646"/>
                </a:cxn>
              </a:cxnLst>
              <a:pathLst>
                <a:path w="70" h="34">
                  <a:moveTo>
                    <a:pt x="0" y="0"/>
                  </a:moveTo>
                  <a:cubicBezTo>
                    <a:pt x="24" y="10"/>
                    <a:pt x="52" y="17"/>
                    <a:pt x="70" y="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45" name="Freeform 1665"/>
            <p:cNvSpPr/>
            <p:nvPr/>
          </p:nvSpPr>
          <p:spPr>
            <a:xfrm>
              <a:off x="692000" y="4625503"/>
              <a:ext cx="28573" cy="186676"/>
            </a:xfrm>
            <a:custGeom>
              <a:avLst/>
              <a:gdLst/>
              <a:ahLst/>
              <a:cxnLst>
                <a:cxn ang="0">
                  <a:pos x="2147483646" y="0"/>
                </a:cxn>
                <a:cxn ang="0">
                  <a:pos x="0" y="2147483646"/>
                </a:cxn>
              </a:cxnLst>
              <a:pathLst>
                <a:path w="10" h="67">
                  <a:moveTo>
                    <a:pt x="10" y="0"/>
                  </a:moveTo>
                  <a:cubicBezTo>
                    <a:pt x="8" y="22"/>
                    <a:pt x="5" y="46"/>
                    <a:pt x="0" y="6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46" name="Freeform 1666"/>
            <p:cNvSpPr/>
            <p:nvPr/>
          </p:nvSpPr>
          <p:spPr>
            <a:xfrm>
              <a:off x="290074" y="4838847"/>
              <a:ext cx="102862" cy="76194"/>
            </a:xfrm>
            <a:custGeom>
              <a:avLst/>
              <a:gdLst/>
              <a:ahLst/>
              <a:cxnLst>
                <a:cxn ang="0">
                  <a:pos x="0" y="2147483646"/>
                </a:cxn>
                <a:cxn ang="0">
                  <a:pos x="2147483646" y="0"/>
                </a:cxn>
              </a:cxnLst>
              <a:pathLst>
                <a:path w="37" h="27">
                  <a:moveTo>
                    <a:pt x="0" y="27"/>
                  </a:moveTo>
                  <a:cubicBezTo>
                    <a:pt x="12" y="21"/>
                    <a:pt x="29" y="13"/>
                    <a:pt x="37"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47" name="Freeform 1667"/>
            <p:cNvSpPr/>
            <p:nvPr/>
          </p:nvSpPr>
          <p:spPr>
            <a:xfrm>
              <a:off x="423414" y="4320726"/>
              <a:ext cx="238108" cy="188581"/>
            </a:xfrm>
            <a:custGeom>
              <a:avLst/>
              <a:gdLst/>
              <a:ahLst/>
              <a:cxnLst>
                <a:cxn ang="0">
                  <a:pos x="0" y="2147483646"/>
                </a:cxn>
                <a:cxn ang="0">
                  <a:pos x="2147483646" y="2147483646"/>
                </a:cxn>
                <a:cxn ang="0">
                  <a:pos x="2147483646" y="2147483646"/>
                </a:cxn>
                <a:cxn ang="0">
                  <a:pos x="2147483646" y="0"/>
                </a:cxn>
              </a:cxnLst>
              <a:pathLst>
                <a:path w="85" h="68">
                  <a:moveTo>
                    <a:pt x="0" y="48"/>
                  </a:moveTo>
                  <a:cubicBezTo>
                    <a:pt x="3" y="50"/>
                    <a:pt x="15" y="61"/>
                    <a:pt x="21" y="68"/>
                  </a:cubicBezTo>
                  <a:cubicBezTo>
                    <a:pt x="21" y="48"/>
                    <a:pt x="15" y="30"/>
                    <a:pt x="16" y="11"/>
                  </a:cubicBezTo>
                  <a:cubicBezTo>
                    <a:pt x="39" y="7"/>
                    <a:pt x="62" y="5"/>
                    <a:pt x="8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48" name="Freeform 1668"/>
            <p:cNvSpPr/>
            <p:nvPr/>
          </p:nvSpPr>
          <p:spPr>
            <a:xfrm>
              <a:off x="-8988" y="4705507"/>
              <a:ext cx="36193" cy="36193"/>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Lst>
              <a:pathLst>
                <a:path w="13" h="13">
                  <a:moveTo>
                    <a:pt x="0" y="0"/>
                  </a:moveTo>
                  <a:cubicBezTo>
                    <a:pt x="1" y="1"/>
                    <a:pt x="6" y="0"/>
                    <a:pt x="8" y="1"/>
                  </a:cubicBezTo>
                  <a:cubicBezTo>
                    <a:pt x="7" y="3"/>
                    <a:pt x="8" y="5"/>
                    <a:pt x="7" y="8"/>
                  </a:cubicBezTo>
                  <a:cubicBezTo>
                    <a:pt x="8" y="8"/>
                    <a:pt x="11" y="0"/>
                    <a:pt x="6" y="13"/>
                  </a:cubicBezTo>
                  <a:cubicBezTo>
                    <a:pt x="5" y="11"/>
                    <a:pt x="6" y="5"/>
                    <a:pt x="6" y="4"/>
                  </a:cubicBezTo>
                  <a:cubicBezTo>
                    <a:pt x="6" y="4"/>
                    <a:pt x="13" y="7"/>
                    <a:pt x="11"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49" name="Freeform 1669"/>
            <p:cNvSpPr/>
            <p:nvPr/>
          </p:nvSpPr>
          <p:spPr>
            <a:xfrm>
              <a:off x="74826" y="4589312"/>
              <a:ext cx="41907" cy="266680"/>
            </a:xfrm>
            <a:custGeom>
              <a:avLst/>
              <a:gdLst/>
              <a:ahLst/>
              <a:cxnLst>
                <a:cxn ang="0">
                  <a:pos x="2147483646" y="0"/>
                </a:cxn>
                <a:cxn ang="0">
                  <a:pos x="2147483646" y="2147483646"/>
                </a:cxn>
              </a:cxnLst>
              <a:pathLst>
                <a:path w="15" h="96">
                  <a:moveTo>
                    <a:pt x="15" y="0"/>
                  </a:moveTo>
                  <a:cubicBezTo>
                    <a:pt x="11" y="29"/>
                    <a:pt x="0" y="65"/>
                    <a:pt x="2" y="9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50" name="Freeform 1670"/>
            <p:cNvSpPr/>
            <p:nvPr/>
          </p:nvSpPr>
          <p:spPr>
            <a:xfrm>
              <a:off x="151020" y="4722652"/>
              <a:ext cx="22858" cy="22858"/>
            </a:xfrm>
            <a:custGeom>
              <a:avLst/>
              <a:gdLst/>
              <a:ahLst/>
              <a:cxnLst>
                <a:cxn ang="0">
                  <a:pos x="2147483646" y="0"/>
                </a:cxn>
                <a:cxn ang="0">
                  <a:pos x="2147483646" y="2147483646"/>
                </a:cxn>
                <a:cxn ang="0">
                  <a:pos x="2147483646" y="2147483646"/>
                </a:cxn>
                <a:cxn ang="0">
                  <a:pos x="2147483646" y="2147483646"/>
                </a:cxn>
              </a:cxnLst>
              <a:pathLst>
                <a:path w="8" h="8">
                  <a:moveTo>
                    <a:pt x="2" y="0"/>
                  </a:moveTo>
                  <a:cubicBezTo>
                    <a:pt x="3" y="3"/>
                    <a:pt x="8" y="1"/>
                    <a:pt x="7" y="7"/>
                  </a:cubicBezTo>
                  <a:cubicBezTo>
                    <a:pt x="5" y="8"/>
                    <a:pt x="4" y="8"/>
                    <a:pt x="2" y="7"/>
                  </a:cubicBezTo>
                  <a:cubicBezTo>
                    <a:pt x="0" y="0"/>
                    <a:pt x="3" y="8"/>
                    <a:pt x="4"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51" name="Freeform 1671"/>
            <p:cNvSpPr/>
            <p:nvPr/>
          </p:nvSpPr>
          <p:spPr>
            <a:xfrm>
              <a:off x="543421" y="5004570"/>
              <a:ext cx="15239" cy="110482"/>
            </a:xfrm>
            <a:custGeom>
              <a:avLst/>
              <a:gdLst/>
              <a:ahLst/>
              <a:cxnLst>
                <a:cxn ang="0">
                  <a:pos x="2147483646" y="2147483646"/>
                </a:cxn>
                <a:cxn ang="0">
                  <a:pos x="2147483646" y="0"/>
                </a:cxn>
              </a:cxnLst>
              <a:pathLst>
                <a:path w="5" h="40">
                  <a:moveTo>
                    <a:pt x="2" y="40"/>
                  </a:moveTo>
                  <a:cubicBezTo>
                    <a:pt x="2" y="27"/>
                    <a:pt x="0" y="12"/>
                    <a:pt x="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52" name="Freeform 1672"/>
            <p:cNvSpPr/>
            <p:nvPr/>
          </p:nvSpPr>
          <p:spPr>
            <a:xfrm>
              <a:off x="608186" y="5004570"/>
              <a:ext cx="0" cy="110482"/>
            </a:xfrm>
            <a:custGeom>
              <a:avLst/>
              <a:gdLst/>
              <a:ahLst/>
              <a:cxnLst>
                <a:cxn ang="0">
                  <a:pos x="0" y="0"/>
                </a:cxn>
                <a:cxn ang="0">
                  <a:pos x="0" y="2147483646"/>
                </a:cxn>
              </a:cxnLst>
              <a:pathLst>
                <a:path w="1" h="40">
                  <a:moveTo>
                    <a:pt x="0" y="0"/>
                  </a:moveTo>
                  <a:cubicBezTo>
                    <a:pt x="0" y="12"/>
                    <a:pt x="0" y="34"/>
                    <a:pt x="0" y="4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53" name="Freeform 1673"/>
            <p:cNvSpPr/>
            <p:nvPr/>
          </p:nvSpPr>
          <p:spPr>
            <a:xfrm>
              <a:off x="880580" y="4473115"/>
              <a:ext cx="146675" cy="184772"/>
            </a:xfrm>
            <a:custGeom>
              <a:avLst/>
              <a:gdLst/>
              <a:ahLst/>
              <a:cxnLst>
                <a:cxn ang="0">
                  <a:pos x="2147483646" y="2147483646"/>
                </a:cxn>
                <a:cxn ang="0">
                  <a:pos x="2147483646" y="2147483646"/>
                </a:cxn>
                <a:cxn ang="0">
                  <a:pos x="2147483646" y="2147483646"/>
                </a:cxn>
                <a:cxn ang="0">
                  <a:pos x="2147483646" y="2147483646"/>
                </a:cxn>
              </a:cxnLst>
              <a:pathLst>
                <a:path w="52" h="66">
                  <a:moveTo>
                    <a:pt x="15" y="17"/>
                  </a:moveTo>
                  <a:cubicBezTo>
                    <a:pt x="12" y="17"/>
                    <a:pt x="8" y="17"/>
                    <a:pt x="5" y="17"/>
                  </a:cubicBezTo>
                  <a:cubicBezTo>
                    <a:pt x="0" y="35"/>
                    <a:pt x="4" y="66"/>
                    <a:pt x="28" y="46"/>
                  </a:cubicBezTo>
                  <a:cubicBezTo>
                    <a:pt x="52" y="26"/>
                    <a:pt x="17" y="0"/>
                    <a:pt x="2" y="2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54" name="Freeform 1674"/>
            <p:cNvSpPr/>
            <p:nvPr/>
          </p:nvSpPr>
          <p:spPr>
            <a:xfrm>
              <a:off x="932012" y="4463591"/>
              <a:ext cx="22858" cy="249537"/>
            </a:xfrm>
            <a:custGeom>
              <a:avLst/>
              <a:gdLst/>
              <a:ahLst/>
              <a:cxnLst>
                <a:cxn ang="0">
                  <a:pos x="2147483646" y="0"/>
                </a:cxn>
                <a:cxn ang="0">
                  <a:pos x="0" y="2147483646"/>
                </a:cxn>
              </a:cxnLst>
              <a:pathLst>
                <a:path w="8" h="90">
                  <a:moveTo>
                    <a:pt x="5" y="0"/>
                  </a:moveTo>
                  <a:cubicBezTo>
                    <a:pt x="8" y="29"/>
                    <a:pt x="0" y="60"/>
                    <a:pt x="0" y="9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3655" name="Freeform 1675"/>
            <p:cNvSpPr/>
            <p:nvPr/>
          </p:nvSpPr>
          <p:spPr>
            <a:xfrm>
              <a:off x="36729" y="5124576"/>
              <a:ext cx="247631" cy="186676"/>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89" h="67">
                  <a:moveTo>
                    <a:pt x="13" y="28"/>
                  </a:moveTo>
                  <a:cubicBezTo>
                    <a:pt x="29" y="16"/>
                    <a:pt x="75" y="40"/>
                    <a:pt x="80" y="30"/>
                  </a:cubicBezTo>
                  <a:cubicBezTo>
                    <a:pt x="89" y="12"/>
                    <a:pt x="54" y="0"/>
                    <a:pt x="43" y="13"/>
                  </a:cubicBezTo>
                  <a:cubicBezTo>
                    <a:pt x="32" y="25"/>
                    <a:pt x="47" y="59"/>
                    <a:pt x="24" y="63"/>
                  </a:cubicBezTo>
                  <a:cubicBezTo>
                    <a:pt x="4" y="67"/>
                    <a:pt x="0" y="39"/>
                    <a:pt x="13" y="28"/>
                  </a:cubicBezTo>
                  <a:close/>
                </a:path>
              </a:pathLst>
            </a:custGeom>
            <a:noFill/>
            <a:ln w="15875" cap="rnd" cmpd="sng">
              <a:solidFill>
                <a:srgbClr val="000000"/>
              </a:solidFill>
              <a:prstDash val="solid"/>
              <a:round/>
              <a:headEnd type="none" w="med" len="med"/>
              <a:tailEnd type="none" w="med" len="med"/>
            </a:ln>
          </p:spPr>
          <p:txBody>
            <a:bodyPr/>
            <a:p>
              <a:endParaRPr lang="en-US"/>
            </a:p>
          </p:txBody>
        </p:sp>
      </p:grpSp>
      <p:grpSp>
        <p:nvGrpSpPr>
          <p:cNvPr id="1045" name="组合 1098"/>
          <p:cNvGrpSpPr/>
          <p:nvPr/>
        </p:nvGrpSpPr>
        <p:grpSpPr>
          <a:xfrm>
            <a:off x="3567113" y="-538162"/>
            <a:ext cx="2130425" cy="1635125"/>
            <a:chOff x="4416915" y="4754455"/>
            <a:chExt cx="2839741" cy="1635188"/>
          </a:xfrm>
        </p:grpSpPr>
        <p:pic>
          <p:nvPicPr>
            <p:cNvPr id="3075" name="图片 1093"/>
            <p:cNvPicPr>
              <a:picLocks noChangeAspect="1"/>
            </p:cNvPicPr>
            <p:nvPr userDrawn="1"/>
          </p:nvPicPr>
          <p:blipFill>
            <a:blip r:embed="rId3"/>
            <a:stretch>
              <a:fillRect/>
            </a:stretch>
          </p:blipFill>
          <p:spPr>
            <a:xfrm rot="3857123">
              <a:off x="4938653" y="4232714"/>
              <a:ext cx="1635188" cy="2678667"/>
            </a:xfrm>
            <a:prstGeom prst="rect">
              <a:avLst/>
            </a:prstGeom>
            <a:noFill/>
            <a:ln w="9525">
              <a:noFill/>
            </a:ln>
          </p:spPr>
        </p:pic>
        <p:sp>
          <p:nvSpPr>
            <p:cNvPr id="3076" name="矩形 1097"/>
            <p:cNvSpPr/>
            <p:nvPr/>
          </p:nvSpPr>
          <p:spPr>
            <a:xfrm>
              <a:off x="4857054" y="5341853"/>
              <a:ext cx="2399602" cy="369901"/>
            </a:xfrm>
            <a:prstGeom prst="rect">
              <a:avLst/>
            </a:prstGeom>
            <a:noFill/>
            <a:ln w="9525">
              <a:noFill/>
            </a:ln>
          </p:spPr>
          <p:txBody>
            <a:bodyPr wrap="none" anchor="t" anchorCtr="0">
              <a:spAutoFit/>
            </a:bodyPr>
            <a:p>
              <a:pPr lvl="0" eaLnBrk="1" hangingPunct="1"/>
              <a:r>
                <a:rPr lang="zh-CN" altLang="en-US" dirty="0">
                  <a:latin typeface="Arial" panose="020B0604020202020204" pitchFamily="34" charset="0"/>
                  <a:ea typeface="等线"/>
                </a:rPr>
                <a:t>请输入你的题目</a:t>
              </a:r>
              <a:endParaRPr lang="zh-CN" altLang="en-US" dirty="0">
                <a:latin typeface="Arial" panose="020B0604020202020204" pitchFamily="34" charset="0"/>
                <a:ea typeface="等线"/>
              </a:endParaRPr>
            </a:p>
          </p:txBody>
        </p:sp>
      </p:grpSp>
      <p:sp>
        <p:nvSpPr>
          <p:cNvPr id="2" name="Date Placeholder 1"/>
          <p:cNvSpPr>
            <a:spLocks noGrp="1"/>
          </p:cNvSpPr>
          <p:nvPr>
            <p:ph type="dt" sz="half" idx="10"/>
          </p:nvPr>
        </p:nvSpPr>
        <p:spPr>
          <a:xfrm>
            <a:off x="628650" y="6356350"/>
            <a:ext cx="2057400" cy="365125"/>
          </a:xfrm>
          <a:prstGeom prst="rect">
            <a:avLst/>
          </a:prstGeom>
        </p:spPr>
        <p:txBody>
          <a:bodyPr vert="horz" lIns="91440" tIns="45720" rIns="91440" bIns="45720" rtlCol="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vert="horz" lIns="91440" tIns="45720" rIns="91440" bIns="45720"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45"/>
                                        </p:tgtEl>
                                        <p:attrNameLst>
                                          <p:attrName>style.visibility</p:attrName>
                                        </p:attrNameLst>
                                      </p:cBhvr>
                                      <p:to>
                                        <p:strVal val="visible"/>
                                      </p:to>
                                    </p:set>
                                    <p:animEffect transition="in" filter="fade">
                                      <p:cBhvr>
                                        <p:cTn id="10" dur="500"/>
                                        <p:tgtEl>
                                          <p:spTgt spid="104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464"/>
                                        </p:tgtEl>
                                        <p:attrNameLst>
                                          <p:attrName>style.visibility</p:attrName>
                                        </p:attrNameLst>
                                      </p:cBhvr>
                                      <p:to>
                                        <p:strVal val="visible"/>
                                      </p:to>
                                    </p:set>
                                    <p:animEffect transition="in" filter="fade">
                                      <p:cBhvr>
                                        <p:cTn id="17" dur="10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pPr fontAlgn="base"/>
            <a:r>
              <a:rPr lang="en-US" altLang="zh-CN" strike="noStrike" noProof="1" smtClean="0"/>
              <a:t>Click to edit Master title style</a:t>
            </a:r>
            <a:endParaRPr lang="zh-CN" altLang="en-US" strike="noStrike" noProof="1"/>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altLang="zh-CN" strike="noStrike" noProof="1" smtClean="0"/>
              <a:t>Click to edit Master text styles</a:t>
            </a:r>
            <a:endParaRPr lang="en-US" altLang="zh-CN" strike="noStrike" noProof="1" smtClean="0"/>
          </a:p>
        </p:txBody>
      </p:sp>
      <p:sp>
        <p:nvSpPr>
          <p:cNvPr id="4" name="内容占位符 3"/>
          <p:cNvSpPr>
            <a:spLocks noGrp="1"/>
          </p:cNvSpPr>
          <p:nvPr>
            <p:ph sz="half" idx="2"/>
          </p:nvPr>
        </p:nvSpPr>
        <p:spPr>
          <a:xfrm>
            <a:off x="629842" y="2505075"/>
            <a:ext cx="3868340" cy="3684588"/>
          </a:xfrm>
        </p:spPr>
        <p:txBody>
          <a:body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altLang="zh-CN" strike="noStrike" noProof="1" smtClean="0"/>
              <a:t>Click to edit Master text styles</a:t>
            </a:r>
            <a:endParaRPr lang="en-US" altLang="zh-CN"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en-US" altLang="zh-CN" strike="noStrike" noProof="1" smtClean="0"/>
              <a:t>Click to edit Master title style</a:t>
            </a:r>
            <a:endParaRPr lang="zh-CN" alt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pPr fontAlgn="base"/>
            <a:r>
              <a:rPr lang="en-US" altLang="zh-CN" strike="noStrike" noProof="1" smtClean="0"/>
              <a:t>Click to edit Master title style</a:t>
            </a:r>
            <a:endParaRPr lang="zh-CN" altLang="en-US" strike="noStrike" noProof="1"/>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altLang="zh-CN" strike="noStrike" noProof="1" smtClean="0"/>
              <a:t>Click to edit Master text styles</a:t>
            </a:r>
            <a:endParaRPr lang="en-US" altLang="zh-CN"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pPr fontAlgn="base"/>
            <a:r>
              <a:rPr lang="en-US" altLang="zh-CN" strike="noStrike" noProof="1" smtClean="0"/>
              <a:t>Click to edit Master title style</a:t>
            </a:r>
            <a:endParaRPr lang="zh-CN" altLang="en-US" strike="noStrike" noProof="1"/>
          </a:p>
        </p:txBody>
      </p:sp>
      <p:sp>
        <p:nvSpPr>
          <p:cNvPr id="3" name="图片占位符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altLang="zh-CN"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altLang="zh-CN" strike="noStrike" noProof="1" smtClean="0"/>
              <a:t>Click to edit Master text styles</a:t>
            </a:r>
            <a:endParaRPr lang="en-US" altLang="zh-CN"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en-US" altLang="zh-CN" strike="noStrike" noProof="1" smtClean="0"/>
              <a:t>Click to edit Master title style</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pPr fontAlgn="base"/>
            <a:r>
              <a:rPr lang="en-US" altLang="zh-CN" strike="noStrike" noProof="1" smtClean="0"/>
              <a:t>Click to edit Master title style</a:t>
            </a:r>
            <a:endParaRPr lang="zh-CN" altLang="en-US" strike="noStrike" noProof="1"/>
          </a:p>
        </p:txBody>
      </p:sp>
      <p:sp>
        <p:nvSpPr>
          <p:cNvPr id="3" name="竖排文字占位符 2"/>
          <p:cNvSpPr>
            <a:spLocks noGrp="1"/>
          </p:cNvSpPr>
          <p:nvPr>
            <p:ph type="body" orient="vert" idx="1"/>
          </p:nvPr>
        </p:nvSpPr>
        <p:spPr>
          <a:xfrm>
            <a:off x="628650" y="365125"/>
            <a:ext cx="5800725" cy="5811838"/>
          </a:xfrm>
        </p:spPr>
        <p:txBody>
          <a:bodyPr vert="eaVert"/>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2"/>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3"/>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4"/>
          <p:cNvSpPr>
            <a:spLocks noGrp="1"/>
          </p:cNvSpPr>
          <p:nvPr>
            <p:ph type="sldNum" sz="quarter" idx="4"/>
          </p:nvPr>
        </p:nvSpPr>
        <p:spPr>
          <a:xfrm>
            <a:off x="6553200" y="6245225"/>
            <a:ext cx="2133600" cy="476250"/>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263866C7-6ADA-49FF-926C-0C1AF26B9F2B}"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标题和内容">
    <p:spTree>
      <p:nvGrpSpPr>
        <p:cNvPr id="1" name=""/>
        <p:cNvGrpSpPr/>
        <p:nvPr/>
      </p:nvGrpSpPr>
      <p:grpSpPr>
        <a:xfrm>
          <a:off x="0" y="0"/>
          <a:ext cx="0" cy="0"/>
          <a:chOff x="0" y="0"/>
          <a:chExt cx="0" cy="0"/>
        </a:xfrm>
      </p:grpSpPr>
      <p:pic>
        <p:nvPicPr>
          <p:cNvPr id="7" name="图片 1089"/>
          <p:cNvPicPr>
            <a:picLocks noChangeAspect="1"/>
          </p:cNvPicPr>
          <p:nvPr/>
        </p:nvPicPr>
        <p:blipFill>
          <a:blip r:embed="rId2"/>
          <a:stretch>
            <a:fillRect/>
          </a:stretch>
        </p:blipFill>
        <p:spPr>
          <a:xfrm rot="120000">
            <a:off x="879475" y="0"/>
            <a:ext cx="7385050" cy="6858000"/>
          </a:xfrm>
          <a:prstGeom prst="rect">
            <a:avLst/>
          </a:prstGeom>
          <a:noFill/>
          <a:ln w="9525">
            <a:noFill/>
          </a:ln>
        </p:spPr>
      </p:pic>
      <p:grpSp>
        <p:nvGrpSpPr>
          <p:cNvPr id="8" name="组合 1090"/>
          <p:cNvGrpSpPr/>
          <p:nvPr/>
        </p:nvGrpSpPr>
        <p:grpSpPr>
          <a:xfrm>
            <a:off x="6419850" y="2479675"/>
            <a:ext cx="2808288" cy="4256088"/>
            <a:chOff x="5763786" y="234812"/>
            <a:chExt cx="5804102" cy="6594614"/>
          </a:xfrm>
        </p:grpSpPr>
        <p:sp>
          <p:nvSpPr>
            <p:cNvPr id="5702" name="Freeform 614"/>
            <p:cNvSpPr/>
            <p:nvPr/>
          </p:nvSpPr>
          <p:spPr>
            <a:xfrm>
              <a:off x="7567608" y="1149151"/>
              <a:ext cx="1721974" cy="9143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17" h="327">
                  <a:moveTo>
                    <a:pt x="327" y="261"/>
                  </a:moveTo>
                  <a:cubicBezTo>
                    <a:pt x="316" y="294"/>
                    <a:pt x="353" y="327"/>
                    <a:pt x="384" y="310"/>
                  </a:cubicBezTo>
                  <a:cubicBezTo>
                    <a:pt x="418" y="293"/>
                    <a:pt x="408" y="267"/>
                    <a:pt x="401" y="241"/>
                  </a:cubicBezTo>
                  <a:cubicBezTo>
                    <a:pt x="408" y="268"/>
                    <a:pt x="418" y="300"/>
                    <a:pt x="453" y="293"/>
                  </a:cubicBezTo>
                  <a:cubicBezTo>
                    <a:pt x="484" y="286"/>
                    <a:pt x="485" y="250"/>
                    <a:pt x="467" y="229"/>
                  </a:cubicBezTo>
                  <a:cubicBezTo>
                    <a:pt x="490" y="266"/>
                    <a:pt x="538" y="285"/>
                    <a:pt x="570" y="248"/>
                  </a:cubicBezTo>
                  <a:cubicBezTo>
                    <a:pt x="617" y="194"/>
                    <a:pt x="498" y="109"/>
                    <a:pt x="470" y="148"/>
                  </a:cubicBezTo>
                  <a:cubicBezTo>
                    <a:pt x="502" y="147"/>
                    <a:pt x="504" y="96"/>
                    <a:pt x="486" y="79"/>
                  </a:cubicBezTo>
                  <a:cubicBezTo>
                    <a:pt x="459" y="53"/>
                    <a:pt x="425" y="75"/>
                    <a:pt x="408" y="100"/>
                  </a:cubicBezTo>
                  <a:cubicBezTo>
                    <a:pt x="377" y="49"/>
                    <a:pt x="337" y="34"/>
                    <a:pt x="301" y="95"/>
                  </a:cubicBezTo>
                  <a:cubicBezTo>
                    <a:pt x="274" y="31"/>
                    <a:pt x="155" y="0"/>
                    <a:pt x="170" y="97"/>
                  </a:cubicBezTo>
                  <a:cubicBezTo>
                    <a:pt x="148" y="90"/>
                    <a:pt x="112" y="68"/>
                    <a:pt x="89" y="86"/>
                  </a:cubicBezTo>
                  <a:cubicBezTo>
                    <a:pt x="74" y="98"/>
                    <a:pt x="64" y="146"/>
                    <a:pt x="85" y="158"/>
                  </a:cubicBezTo>
                  <a:cubicBezTo>
                    <a:pt x="52" y="148"/>
                    <a:pt x="0" y="173"/>
                    <a:pt x="10" y="212"/>
                  </a:cubicBezTo>
                  <a:cubicBezTo>
                    <a:pt x="22" y="260"/>
                    <a:pt x="83" y="257"/>
                    <a:pt x="118" y="241"/>
                  </a:cubicBezTo>
                  <a:cubicBezTo>
                    <a:pt x="119" y="241"/>
                    <a:pt x="119" y="241"/>
                    <a:pt x="118" y="241"/>
                  </a:cubicBezTo>
                  <a:cubicBezTo>
                    <a:pt x="77" y="301"/>
                    <a:pt x="179" y="317"/>
                    <a:pt x="213" y="274"/>
                  </a:cubicBezTo>
                  <a:cubicBezTo>
                    <a:pt x="202" y="303"/>
                    <a:pt x="239" y="319"/>
                    <a:pt x="262" y="317"/>
                  </a:cubicBezTo>
                  <a:cubicBezTo>
                    <a:pt x="290" y="314"/>
                    <a:pt x="319" y="286"/>
                    <a:pt x="327" y="261"/>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703" name="Freeform 615"/>
            <p:cNvSpPr/>
            <p:nvPr/>
          </p:nvSpPr>
          <p:spPr>
            <a:xfrm>
              <a:off x="9049572" y="1749182"/>
              <a:ext cx="28573" cy="70480"/>
            </a:xfrm>
            <a:custGeom>
              <a:avLst/>
              <a:gdLst/>
              <a:ahLst/>
              <a:cxnLst>
                <a:cxn ang="0">
                  <a:pos x="2147483646" y="2147483646"/>
                </a:cxn>
                <a:cxn ang="0">
                  <a:pos x="2147483646" y="2147483646"/>
                </a:cxn>
                <a:cxn ang="0">
                  <a:pos x="2147483646" y="0"/>
                </a:cxn>
              </a:cxnLst>
              <a:pathLst>
                <a:path w="10" h="25">
                  <a:moveTo>
                    <a:pt x="1" y="22"/>
                  </a:moveTo>
                  <a:cubicBezTo>
                    <a:pt x="0" y="25"/>
                    <a:pt x="4" y="14"/>
                    <a:pt x="5" y="12"/>
                  </a:cubicBezTo>
                  <a:cubicBezTo>
                    <a:pt x="7" y="8"/>
                    <a:pt x="10" y="2"/>
                    <a:pt x="9"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04" name="Freeform 616"/>
            <p:cNvSpPr/>
            <p:nvPr/>
          </p:nvSpPr>
          <p:spPr>
            <a:xfrm>
              <a:off x="8988617" y="1743468"/>
              <a:ext cx="7619" cy="51431"/>
            </a:xfrm>
            <a:custGeom>
              <a:avLst/>
              <a:gdLst/>
              <a:ahLst/>
              <a:cxnLst>
                <a:cxn ang="0">
                  <a:pos x="0" y="2147483646"/>
                </a:cxn>
                <a:cxn ang="0">
                  <a:pos x="2147483646" y="0"/>
                </a:cxn>
              </a:cxnLst>
              <a:pathLst>
                <a:path w="3" h="18">
                  <a:moveTo>
                    <a:pt x="0" y="18"/>
                  </a:moveTo>
                  <a:cubicBezTo>
                    <a:pt x="3" y="15"/>
                    <a:pt x="3" y="6"/>
                    <a:pt x="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05" name="Freeform 617"/>
            <p:cNvSpPr/>
            <p:nvPr/>
          </p:nvSpPr>
          <p:spPr>
            <a:xfrm>
              <a:off x="8918138" y="1711085"/>
              <a:ext cx="5715" cy="55241"/>
            </a:xfrm>
            <a:custGeom>
              <a:avLst/>
              <a:gdLst/>
              <a:ahLst/>
              <a:cxnLst>
                <a:cxn ang="0">
                  <a:pos x="0" y="2147483646"/>
                </a:cxn>
                <a:cxn ang="0">
                  <a:pos x="2147483646" y="0"/>
                </a:cxn>
              </a:cxnLst>
              <a:pathLst>
                <a:path w="2" h="20">
                  <a:moveTo>
                    <a:pt x="0" y="20"/>
                  </a:moveTo>
                  <a:cubicBezTo>
                    <a:pt x="2" y="14"/>
                    <a:pt x="2"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06" name="Freeform 618"/>
            <p:cNvSpPr/>
            <p:nvPr/>
          </p:nvSpPr>
          <p:spPr>
            <a:xfrm>
              <a:off x="8849564" y="1711085"/>
              <a:ext cx="1905" cy="32383"/>
            </a:xfrm>
            <a:custGeom>
              <a:avLst/>
              <a:gdLst/>
              <a:ahLst/>
              <a:cxnLst>
                <a:cxn ang="0">
                  <a:pos x="0" y="2147483646"/>
                </a:cxn>
                <a:cxn ang="0">
                  <a:pos x="2147483646" y="0"/>
                </a:cxn>
              </a:cxnLst>
              <a:pathLst>
                <a:path w="1" h="12">
                  <a:moveTo>
                    <a:pt x="0" y="12"/>
                  </a:moveTo>
                  <a:cubicBezTo>
                    <a:pt x="0" y="8"/>
                    <a:pt x="1" y="4"/>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07" name="Freeform 619"/>
            <p:cNvSpPr/>
            <p:nvPr/>
          </p:nvSpPr>
          <p:spPr>
            <a:xfrm>
              <a:off x="8748608" y="1716800"/>
              <a:ext cx="5715" cy="60956"/>
            </a:xfrm>
            <a:custGeom>
              <a:avLst/>
              <a:gdLst/>
              <a:ahLst/>
              <a:cxnLst>
                <a:cxn ang="0">
                  <a:pos x="2147483646" y="2147483646"/>
                </a:cxn>
                <a:cxn ang="0">
                  <a:pos x="0" y="0"/>
                </a:cxn>
              </a:cxnLst>
              <a:pathLst>
                <a:path w="2" h="22">
                  <a:moveTo>
                    <a:pt x="1" y="22"/>
                  </a:moveTo>
                  <a:cubicBezTo>
                    <a:pt x="2" y="15"/>
                    <a:pt x="1"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08" name="Freeform 620"/>
            <p:cNvSpPr/>
            <p:nvPr/>
          </p:nvSpPr>
          <p:spPr>
            <a:xfrm>
              <a:off x="8634317" y="1699656"/>
              <a:ext cx="11429" cy="55241"/>
            </a:xfrm>
            <a:custGeom>
              <a:avLst/>
              <a:gdLst/>
              <a:ahLst/>
              <a:cxnLst>
                <a:cxn ang="0">
                  <a:pos x="2147483646" y="2147483646"/>
                </a:cxn>
                <a:cxn ang="0">
                  <a:pos x="2147483646" y="0"/>
                </a:cxn>
              </a:cxnLst>
              <a:pathLst>
                <a:path w="4" h="20">
                  <a:moveTo>
                    <a:pt x="4" y="20"/>
                  </a:moveTo>
                  <a:cubicBezTo>
                    <a:pt x="0" y="15"/>
                    <a:pt x="1" y="6"/>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09" name="Freeform 621"/>
            <p:cNvSpPr/>
            <p:nvPr/>
          </p:nvSpPr>
          <p:spPr>
            <a:xfrm>
              <a:off x="8550505" y="1722514"/>
              <a:ext cx="11429" cy="47622"/>
            </a:xfrm>
            <a:custGeom>
              <a:avLst/>
              <a:gdLst/>
              <a:ahLst/>
              <a:cxnLst>
                <a:cxn ang="0">
                  <a:pos x="2147483646" y="2147483646"/>
                </a:cxn>
                <a:cxn ang="0">
                  <a:pos x="0" y="0"/>
                </a:cxn>
              </a:cxnLst>
              <a:pathLst>
                <a:path w="4" h="17">
                  <a:moveTo>
                    <a:pt x="4" y="17"/>
                  </a:moveTo>
                  <a:cubicBezTo>
                    <a:pt x="2" y="12"/>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0" name="Freeform 622"/>
            <p:cNvSpPr/>
            <p:nvPr/>
          </p:nvSpPr>
          <p:spPr>
            <a:xfrm>
              <a:off x="8447643" y="1728229"/>
              <a:ext cx="13334" cy="43812"/>
            </a:xfrm>
            <a:custGeom>
              <a:avLst/>
              <a:gdLst/>
              <a:ahLst/>
              <a:cxnLst>
                <a:cxn ang="0">
                  <a:pos x="2147483646" y="2147483646"/>
                </a:cxn>
                <a:cxn ang="0">
                  <a:pos x="0" y="0"/>
                </a:cxn>
              </a:cxnLst>
              <a:pathLst>
                <a:path w="5" h="16">
                  <a:moveTo>
                    <a:pt x="4" y="16"/>
                  </a:moveTo>
                  <a:cubicBezTo>
                    <a:pt x="5" y="11"/>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1" name="Freeform 623"/>
            <p:cNvSpPr/>
            <p:nvPr/>
          </p:nvSpPr>
          <p:spPr>
            <a:xfrm>
              <a:off x="8333353" y="1743468"/>
              <a:ext cx="13334" cy="41907"/>
            </a:xfrm>
            <a:custGeom>
              <a:avLst/>
              <a:gdLst/>
              <a:ahLst/>
              <a:cxnLst>
                <a:cxn ang="0">
                  <a:pos x="2147483646" y="2147483646"/>
                </a:cxn>
                <a:cxn ang="0">
                  <a:pos x="2147483646" y="0"/>
                </a:cxn>
              </a:cxnLst>
              <a:pathLst>
                <a:path w="5" h="15">
                  <a:moveTo>
                    <a:pt x="5" y="15"/>
                  </a:moveTo>
                  <a:cubicBezTo>
                    <a:pt x="0" y="11"/>
                    <a:pt x="2" y="5"/>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2" name="Freeform 624"/>
            <p:cNvSpPr/>
            <p:nvPr/>
          </p:nvSpPr>
          <p:spPr>
            <a:xfrm>
              <a:off x="8249540" y="1760611"/>
              <a:ext cx="5715" cy="40002"/>
            </a:xfrm>
            <a:custGeom>
              <a:avLst/>
              <a:gdLst/>
              <a:ahLst/>
              <a:cxnLst>
                <a:cxn ang="0">
                  <a:pos x="2147483646" y="2147483646"/>
                </a:cxn>
                <a:cxn ang="0">
                  <a:pos x="0" y="0"/>
                </a:cxn>
              </a:cxnLst>
              <a:pathLst>
                <a:path w="2" h="14">
                  <a:moveTo>
                    <a:pt x="2" y="14"/>
                  </a:moveTo>
                  <a:cubicBezTo>
                    <a:pt x="1" y="9"/>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3" name="Freeform 625"/>
            <p:cNvSpPr/>
            <p:nvPr/>
          </p:nvSpPr>
          <p:spPr>
            <a:xfrm>
              <a:off x="8131440" y="1735848"/>
              <a:ext cx="15239" cy="60956"/>
            </a:xfrm>
            <a:custGeom>
              <a:avLst/>
              <a:gdLst/>
              <a:ahLst/>
              <a:cxnLst>
                <a:cxn ang="0">
                  <a:pos x="2147483646" y="2147483646"/>
                </a:cxn>
                <a:cxn ang="0">
                  <a:pos x="0" y="0"/>
                </a:cxn>
              </a:cxnLst>
              <a:pathLst>
                <a:path w="5" h="22">
                  <a:moveTo>
                    <a:pt x="3" y="22"/>
                  </a:moveTo>
                  <a:cubicBezTo>
                    <a:pt x="5"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4" name="Freeform 626"/>
            <p:cNvSpPr/>
            <p:nvPr/>
          </p:nvSpPr>
          <p:spPr>
            <a:xfrm>
              <a:off x="8034293" y="1741563"/>
              <a:ext cx="19048" cy="41907"/>
            </a:xfrm>
            <a:custGeom>
              <a:avLst/>
              <a:gdLst/>
              <a:ahLst/>
              <a:cxnLst>
                <a:cxn ang="0">
                  <a:pos x="2147483646" y="2147483646"/>
                </a:cxn>
                <a:cxn ang="0">
                  <a:pos x="0" y="0"/>
                </a:cxn>
              </a:cxnLst>
              <a:pathLst>
                <a:path w="7" h="15">
                  <a:moveTo>
                    <a:pt x="7" y="15"/>
                  </a:moveTo>
                  <a:cubicBezTo>
                    <a:pt x="7" y="10"/>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5" name="Freeform 627"/>
            <p:cNvSpPr/>
            <p:nvPr/>
          </p:nvSpPr>
          <p:spPr>
            <a:xfrm>
              <a:off x="7921908" y="1741563"/>
              <a:ext cx="11429" cy="34288"/>
            </a:xfrm>
            <a:custGeom>
              <a:avLst/>
              <a:gdLst/>
              <a:ahLst/>
              <a:cxnLst>
                <a:cxn ang="0">
                  <a:pos x="2147483646" y="2147483646"/>
                </a:cxn>
                <a:cxn ang="0">
                  <a:pos x="0" y="0"/>
                </a:cxn>
              </a:cxnLst>
              <a:pathLst>
                <a:path w="4" h="12">
                  <a:moveTo>
                    <a:pt x="3" y="12"/>
                  </a:moveTo>
                  <a:cubicBezTo>
                    <a:pt x="4" y="8"/>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6" name="Freeform 628"/>
            <p:cNvSpPr/>
            <p:nvPr/>
          </p:nvSpPr>
          <p:spPr>
            <a:xfrm>
              <a:off x="7834285" y="1739658"/>
              <a:ext cx="7619" cy="43812"/>
            </a:xfrm>
            <a:custGeom>
              <a:avLst/>
              <a:gdLst/>
              <a:ahLst/>
              <a:cxnLst>
                <a:cxn ang="0">
                  <a:pos x="2147483646" y="2147483646"/>
                </a:cxn>
                <a:cxn ang="0">
                  <a:pos x="0" y="0"/>
                </a:cxn>
              </a:cxnLst>
              <a:pathLst>
                <a:path w="3" h="16">
                  <a:moveTo>
                    <a:pt x="2" y="16"/>
                  </a:moveTo>
                  <a:cubicBezTo>
                    <a:pt x="1" y="11"/>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7" name="Freeform 629"/>
            <p:cNvSpPr/>
            <p:nvPr/>
          </p:nvSpPr>
          <p:spPr>
            <a:xfrm>
              <a:off x="7718090" y="1741563"/>
              <a:ext cx="9524" cy="34288"/>
            </a:xfrm>
            <a:custGeom>
              <a:avLst/>
              <a:gdLst/>
              <a:ahLst/>
              <a:cxnLst>
                <a:cxn ang="0">
                  <a:pos x="2147483646" y="2147483646"/>
                </a:cxn>
                <a:cxn ang="0">
                  <a:pos x="0" y="0"/>
                </a:cxn>
              </a:cxnLst>
              <a:pathLst>
                <a:path w="3" h="12">
                  <a:moveTo>
                    <a:pt x="3" y="12"/>
                  </a:moveTo>
                  <a:cubicBezTo>
                    <a:pt x="1" y="9"/>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8" name="Freeform 630"/>
            <p:cNvSpPr/>
            <p:nvPr/>
          </p:nvSpPr>
          <p:spPr>
            <a:xfrm>
              <a:off x="8826706" y="1859664"/>
              <a:ext cx="5715" cy="32383"/>
            </a:xfrm>
            <a:custGeom>
              <a:avLst/>
              <a:gdLst/>
              <a:ahLst/>
              <a:cxnLst>
                <a:cxn ang="0">
                  <a:pos x="0" y="2147483646"/>
                </a:cxn>
                <a:cxn ang="0">
                  <a:pos x="2147483646" y="0"/>
                </a:cxn>
              </a:cxnLst>
              <a:pathLst>
                <a:path w="2" h="12">
                  <a:moveTo>
                    <a:pt x="0" y="12"/>
                  </a:moveTo>
                  <a:cubicBezTo>
                    <a:pt x="0" y="11"/>
                    <a:pt x="2" y="3"/>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19" name="Freeform 631"/>
            <p:cNvSpPr/>
            <p:nvPr/>
          </p:nvSpPr>
          <p:spPr>
            <a:xfrm>
              <a:off x="8754322" y="1848235"/>
              <a:ext cx="7619" cy="41907"/>
            </a:xfrm>
            <a:custGeom>
              <a:avLst/>
              <a:gdLst/>
              <a:ahLst/>
              <a:cxnLst>
                <a:cxn ang="0">
                  <a:pos x="0" y="2147483646"/>
                </a:cxn>
                <a:cxn ang="0">
                  <a:pos x="2147483646" y="0"/>
                </a:cxn>
              </a:cxnLst>
              <a:pathLst>
                <a:path w="3" h="15">
                  <a:moveTo>
                    <a:pt x="0" y="15"/>
                  </a:moveTo>
                  <a:cubicBezTo>
                    <a:pt x="1" y="10"/>
                    <a:pt x="3" y="5"/>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0" name="Freeform 632"/>
            <p:cNvSpPr/>
            <p:nvPr/>
          </p:nvSpPr>
          <p:spPr>
            <a:xfrm>
              <a:off x="8615269" y="1880618"/>
              <a:ext cx="15239" cy="47622"/>
            </a:xfrm>
            <a:custGeom>
              <a:avLst/>
              <a:gdLst/>
              <a:ahLst/>
              <a:cxnLst>
                <a:cxn ang="0">
                  <a:pos x="2147483646" y="2147483646"/>
                </a:cxn>
                <a:cxn ang="0">
                  <a:pos x="0" y="0"/>
                </a:cxn>
              </a:cxnLst>
              <a:pathLst>
                <a:path w="6" h="17">
                  <a:moveTo>
                    <a:pt x="6" y="17"/>
                  </a:moveTo>
                  <a:cubicBezTo>
                    <a:pt x="2" y="13"/>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1" name="Freeform 633"/>
            <p:cNvSpPr/>
            <p:nvPr/>
          </p:nvSpPr>
          <p:spPr>
            <a:xfrm>
              <a:off x="8552409" y="1890142"/>
              <a:ext cx="5715" cy="32383"/>
            </a:xfrm>
            <a:custGeom>
              <a:avLst/>
              <a:gdLst/>
              <a:ahLst/>
              <a:cxnLst>
                <a:cxn ang="0">
                  <a:pos x="2147483646" y="2147483646"/>
                </a:cxn>
                <a:cxn ang="0">
                  <a:pos x="0" y="0"/>
                </a:cxn>
              </a:cxnLst>
              <a:pathLst>
                <a:path w="2" h="12">
                  <a:moveTo>
                    <a:pt x="2" y="12"/>
                  </a:moveTo>
                  <a:cubicBezTo>
                    <a:pt x="1" y="8"/>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2" name="Freeform 634"/>
            <p:cNvSpPr/>
            <p:nvPr/>
          </p:nvSpPr>
          <p:spPr>
            <a:xfrm>
              <a:off x="8380974" y="1867284"/>
              <a:ext cx="19048" cy="36192"/>
            </a:xfrm>
            <a:custGeom>
              <a:avLst/>
              <a:gdLst/>
              <a:ahLst/>
              <a:cxnLst>
                <a:cxn ang="0">
                  <a:pos x="2147483646" y="2147483646"/>
                </a:cxn>
                <a:cxn ang="0">
                  <a:pos x="0" y="0"/>
                </a:cxn>
              </a:cxnLst>
              <a:pathLst>
                <a:path w="7" h="13">
                  <a:moveTo>
                    <a:pt x="7" y="13"/>
                  </a:moveTo>
                  <a:cubicBezTo>
                    <a:pt x="6" y="8"/>
                    <a:pt x="4"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3" name="Freeform 635"/>
            <p:cNvSpPr/>
            <p:nvPr/>
          </p:nvSpPr>
          <p:spPr>
            <a:xfrm>
              <a:off x="8297161" y="1890142"/>
              <a:ext cx="7619" cy="47622"/>
            </a:xfrm>
            <a:custGeom>
              <a:avLst/>
              <a:gdLst/>
              <a:ahLst/>
              <a:cxnLst>
                <a:cxn ang="0">
                  <a:pos x="2147483646" y="2147483646"/>
                </a:cxn>
                <a:cxn ang="0">
                  <a:pos x="0" y="0"/>
                </a:cxn>
              </a:cxnLst>
              <a:pathLst>
                <a:path w="3" h="17">
                  <a:moveTo>
                    <a:pt x="3" y="17"/>
                  </a:moveTo>
                  <a:cubicBezTo>
                    <a:pt x="2" y="11"/>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4" name="Freeform 636"/>
            <p:cNvSpPr/>
            <p:nvPr/>
          </p:nvSpPr>
          <p:spPr>
            <a:xfrm>
              <a:off x="8226682" y="1890142"/>
              <a:ext cx="7619" cy="32383"/>
            </a:xfrm>
            <a:custGeom>
              <a:avLst/>
              <a:gdLst/>
              <a:ahLst/>
              <a:cxnLst>
                <a:cxn ang="0">
                  <a:pos x="2147483646" y="2147483646"/>
                </a:cxn>
                <a:cxn ang="0">
                  <a:pos x="0" y="0"/>
                </a:cxn>
              </a:cxnLst>
              <a:pathLst>
                <a:path w="3" h="12">
                  <a:moveTo>
                    <a:pt x="3" y="12"/>
                  </a:moveTo>
                  <a:cubicBezTo>
                    <a:pt x="1" y="8"/>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5" name="Freeform 637"/>
            <p:cNvSpPr/>
            <p:nvPr/>
          </p:nvSpPr>
          <p:spPr>
            <a:xfrm>
              <a:off x="8083819" y="1872998"/>
              <a:ext cx="28573" cy="36192"/>
            </a:xfrm>
            <a:custGeom>
              <a:avLst/>
              <a:gdLst/>
              <a:ahLst/>
              <a:cxnLst>
                <a:cxn ang="0">
                  <a:pos x="2147483646" y="2147483646"/>
                </a:cxn>
                <a:cxn ang="0">
                  <a:pos x="0" y="0"/>
                </a:cxn>
              </a:cxnLst>
              <a:pathLst>
                <a:path w="10" h="13">
                  <a:moveTo>
                    <a:pt x="10" y="13"/>
                  </a:moveTo>
                  <a:cubicBezTo>
                    <a:pt x="7" y="8"/>
                    <a:pt x="5"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6" name="Freeform 638"/>
            <p:cNvSpPr/>
            <p:nvPr/>
          </p:nvSpPr>
          <p:spPr>
            <a:xfrm>
              <a:off x="8009530" y="1886332"/>
              <a:ext cx="26668" cy="34288"/>
            </a:xfrm>
            <a:custGeom>
              <a:avLst/>
              <a:gdLst/>
              <a:ahLst/>
              <a:cxnLst>
                <a:cxn ang="0">
                  <a:pos x="2147483646" y="2147483646"/>
                </a:cxn>
                <a:cxn ang="0">
                  <a:pos x="0" y="0"/>
                </a:cxn>
              </a:cxnLst>
              <a:pathLst>
                <a:path w="10" h="12">
                  <a:moveTo>
                    <a:pt x="10" y="12"/>
                  </a:moveTo>
                  <a:cubicBezTo>
                    <a:pt x="6" y="8"/>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7" name="Freeform 639"/>
            <p:cNvSpPr/>
            <p:nvPr/>
          </p:nvSpPr>
          <p:spPr>
            <a:xfrm>
              <a:off x="9026714" y="1602508"/>
              <a:ext cx="5715" cy="53336"/>
            </a:xfrm>
            <a:custGeom>
              <a:avLst/>
              <a:gdLst/>
              <a:ahLst/>
              <a:cxnLst>
                <a:cxn ang="0">
                  <a:pos x="2147483646" y="2147483646"/>
                </a:cxn>
                <a:cxn ang="0">
                  <a:pos x="2147483646" y="2147483646"/>
                </a:cxn>
                <a:cxn ang="0">
                  <a:pos x="0" y="2147483646"/>
                </a:cxn>
              </a:cxnLst>
              <a:pathLst>
                <a:path w="2" h="19">
                  <a:moveTo>
                    <a:pt x="1" y="19"/>
                  </a:moveTo>
                  <a:cubicBezTo>
                    <a:pt x="1" y="14"/>
                    <a:pt x="2" y="8"/>
                    <a:pt x="2" y="2"/>
                  </a:cubicBezTo>
                  <a:cubicBezTo>
                    <a:pt x="1" y="0"/>
                    <a:pt x="1"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8" name="Freeform 640"/>
            <p:cNvSpPr/>
            <p:nvPr/>
          </p:nvSpPr>
          <p:spPr>
            <a:xfrm>
              <a:off x="8900995" y="1596793"/>
              <a:ext cx="9524" cy="41907"/>
            </a:xfrm>
            <a:custGeom>
              <a:avLst/>
              <a:gdLst/>
              <a:ahLst/>
              <a:cxnLst>
                <a:cxn ang="0">
                  <a:pos x="0" y="2147483646"/>
                </a:cxn>
                <a:cxn ang="0">
                  <a:pos x="0" y="0"/>
                </a:cxn>
              </a:cxnLst>
              <a:pathLst>
                <a:path w="3" h="15">
                  <a:moveTo>
                    <a:pt x="0" y="15"/>
                  </a:moveTo>
                  <a:cubicBezTo>
                    <a:pt x="2" y="10"/>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29" name="Freeform 641"/>
            <p:cNvSpPr/>
            <p:nvPr/>
          </p:nvSpPr>
          <p:spPr>
            <a:xfrm>
              <a:off x="8761942" y="1591079"/>
              <a:ext cx="5715" cy="59051"/>
            </a:xfrm>
            <a:custGeom>
              <a:avLst/>
              <a:gdLst/>
              <a:ahLst/>
              <a:cxnLst>
                <a:cxn ang="0">
                  <a:pos x="2147483646" y="2147483646"/>
                </a:cxn>
                <a:cxn ang="0">
                  <a:pos x="0" y="0"/>
                </a:cxn>
              </a:cxnLst>
              <a:pathLst>
                <a:path w="2" h="21">
                  <a:moveTo>
                    <a:pt x="1" y="21"/>
                  </a:moveTo>
                  <a:cubicBezTo>
                    <a:pt x="1" y="15"/>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0" name="Freeform 642"/>
            <p:cNvSpPr/>
            <p:nvPr/>
          </p:nvSpPr>
          <p:spPr>
            <a:xfrm>
              <a:off x="8672414" y="1577745"/>
              <a:ext cx="9524" cy="43812"/>
            </a:xfrm>
            <a:custGeom>
              <a:avLst/>
              <a:gdLst/>
              <a:ahLst/>
              <a:cxnLst>
                <a:cxn ang="0">
                  <a:pos x="2147483646" y="2147483646"/>
                </a:cxn>
                <a:cxn ang="0">
                  <a:pos x="0" y="0"/>
                </a:cxn>
              </a:cxnLst>
              <a:pathLst>
                <a:path w="3" h="16">
                  <a:moveTo>
                    <a:pt x="3" y="16"/>
                  </a:moveTo>
                  <a:cubicBezTo>
                    <a:pt x="1" y="11"/>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1" name="Freeform 643"/>
            <p:cNvSpPr/>
            <p:nvPr/>
          </p:nvSpPr>
          <p:spPr>
            <a:xfrm>
              <a:off x="8573363" y="1591079"/>
              <a:ext cx="7619" cy="36192"/>
            </a:xfrm>
            <a:custGeom>
              <a:avLst/>
              <a:gdLst/>
              <a:ahLst/>
              <a:cxnLst>
                <a:cxn ang="0">
                  <a:pos x="2147483646" y="2147483646"/>
                </a:cxn>
                <a:cxn ang="0">
                  <a:pos x="0" y="0"/>
                </a:cxn>
              </a:cxnLst>
              <a:pathLst>
                <a:path w="3" h="13">
                  <a:moveTo>
                    <a:pt x="3" y="13"/>
                  </a:moveTo>
                  <a:cubicBezTo>
                    <a:pt x="3" y="9"/>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2" name="Freeform 644"/>
            <p:cNvSpPr/>
            <p:nvPr/>
          </p:nvSpPr>
          <p:spPr>
            <a:xfrm>
              <a:off x="8466692" y="1596793"/>
              <a:ext cx="13334" cy="49526"/>
            </a:xfrm>
            <a:custGeom>
              <a:avLst/>
              <a:gdLst/>
              <a:ahLst/>
              <a:cxnLst>
                <a:cxn ang="0">
                  <a:pos x="2147483646" y="2147483646"/>
                </a:cxn>
                <a:cxn ang="0">
                  <a:pos x="0" y="0"/>
                </a:cxn>
              </a:cxnLst>
              <a:pathLst>
                <a:path w="5" h="18">
                  <a:moveTo>
                    <a:pt x="5" y="18"/>
                  </a:moveTo>
                  <a:cubicBezTo>
                    <a:pt x="2" y="13"/>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3" name="Freeform 645"/>
            <p:cNvSpPr/>
            <p:nvPr/>
          </p:nvSpPr>
          <p:spPr>
            <a:xfrm>
              <a:off x="8342877" y="1602508"/>
              <a:ext cx="11429" cy="47622"/>
            </a:xfrm>
            <a:custGeom>
              <a:avLst/>
              <a:gdLst/>
              <a:ahLst/>
              <a:cxnLst>
                <a:cxn ang="0">
                  <a:pos x="2147483646" y="2147483646"/>
                </a:cxn>
                <a:cxn ang="0">
                  <a:pos x="0" y="0"/>
                </a:cxn>
              </a:cxnLst>
              <a:pathLst>
                <a:path w="4" h="17">
                  <a:moveTo>
                    <a:pt x="4" y="17"/>
                  </a:moveTo>
                  <a:cubicBezTo>
                    <a:pt x="3" y="12"/>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4" name="Freeform 646"/>
            <p:cNvSpPr/>
            <p:nvPr/>
          </p:nvSpPr>
          <p:spPr>
            <a:xfrm>
              <a:off x="8224777" y="1608222"/>
              <a:ext cx="20953" cy="49526"/>
            </a:xfrm>
            <a:custGeom>
              <a:avLst/>
              <a:gdLst/>
              <a:ahLst/>
              <a:cxnLst>
                <a:cxn ang="0">
                  <a:pos x="2147483646" y="2147483646"/>
                </a:cxn>
                <a:cxn ang="0">
                  <a:pos x="0" y="0"/>
                </a:cxn>
              </a:cxnLst>
              <a:pathLst>
                <a:path w="8" h="18">
                  <a:moveTo>
                    <a:pt x="8" y="18"/>
                  </a:moveTo>
                  <a:cubicBezTo>
                    <a:pt x="5" y="1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5" name="Freeform 647"/>
            <p:cNvSpPr/>
            <p:nvPr/>
          </p:nvSpPr>
          <p:spPr>
            <a:xfrm>
              <a:off x="8120011" y="1610127"/>
              <a:ext cx="15239" cy="36192"/>
            </a:xfrm>
            <a:custGeom>
              <a:avLst/>
              <a:gdLst/>
              <a:ahLst/>
              <a:cxnLst>
                <a:cxn ang="0">
                  <a:pos x="2147483646" y="2147483646"/>
                </a:cxn>
                <a:cxn ang="0">
                  <a:pos x="0" y="0"/>
                </a:cxn>
              </a:cxnLst>
              <a:pathLst>
                <a:path w="5" h="13">
                  <a:moveTo>
                    <a:pt x="5" y="13"/>
                  </a:moveTo>
                  <a:cubicBezTo>
                    <a:pt x="3" y="9"/>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6" name="Freeform 648"/>
            <p:cNvSpPr/>
            <p:nvPr/>
          </p:nvSpPr>
          <p:spPr>
            <a:xfrm>
              <a:off x="8011435" y="1610127"/>
              <a:ext cx="19048" cy="36192"/>
            </a:xfrm>
            <a:custGeom>
              <a:avLst/>
              <a:gdLst/>
              <a:ahLst/>
              <a:cxnLst>
                <a:cxn ang="0">
                  <a:pos x="2147483646" y="2147483646"/>
                </a:cxn>
                <a:cxn ang="0">
                  <a:pos x="0" y="0"/>
                </a:cxn>
              </a:cxnLst>
              <a:pathLst>
                <a:path w="7" h="13">
                  <a:moveTo>
                    <a:pt x="7" y="13"/>
                  </a:moveTo>
                  <a:cubicBezTo>
                    <a:pt x="5" y="8"/>
                    <a:pt x="3"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7" name="Freeform 649"/>
            <p:cNvSpPr/>
            <p:nvPr/>
          </p:nvSpPr>
          <p:spPr>
            <a:xfrm>
              <a:off x="7900955" y="1623461"/>
              <a:ext cx="20953" cy="32383"/>
            </a:xfrm>
            <a:custGeom>
              <a:avLst/>
              <a:gdLst/>
              <a:ahLst/>
              <a:cxnLst>
                <a:cxn ang="0">
                  <a:pos x="2147483646" y="2147483646"/>
                </a:cxn>
                <a:cxn ang="0">
                  <a:pos x="0" y="0"/>
                </a:cxn>
              </a:cxnLst>
              <a:pathLst>
                <a:path w="8" h="11">
                  <a:moveTo>
                    <a:pt x="8" y="11"/>
                  </a:moveTo>
                  <a:cubicBezTo>
                    <a:pt x="6" y="7"/>
                    <a:pt x="4"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8" name="Freeform 650"/>
            <p:cNvSpPr/>
            <p:nvPr/>
          </p:nvSpPr>
          <p:spPr>
            <a:xfrm>
              <a:off x="7824761" y="1640605"/>
              <a:ext cx="9524" cy="24763"/>
            </a:xfrm>
            <a:custGeom>
              <a:avLst/>
              <a:gdLst/>
              <a:ahLst/>
              <a:cxnLst>
                <a:cxn ang="0">
                  <a:pos x="2147483646" y="2147483646"/>
                </a:cxn>
                <a:cxn ang="0">
                  <a:pos x="0" y="0"/>
                </a:cxn>
              </a:cxnLst>
              <a:pathLst>
                <a:path w="3" h="9">
                  <a:moveTo>
                    <a:pt x="3" y="9"/>
                  </a:moveTo>
                  <a:cubicBezTo>
                    <a:pt x="2" y="6"/>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39" name="Freeform 651"/>
            <p:cNvSpPr/>
            <p:nvPr/>
          </p:nvSpPr>
          <p:spPr>
            <a:xfrm>
              <a:off x="7708566" y="1650129"/>
              <a:ext cx="9524" cy="36192"/>
            </a:xfrm>
            <a:custGeom>
              <a:avLst/>
              <a:gdLst/>
              <a:ahLst/>
              <a:cxnLst>
                <a:cxn ang="0">
                  <a:pos x="2147483646" y="2147483646"/>
                </a:cxn>
                <a:cxn ang="0">
                  <a:pos x="0" y="0"/>
                </a:cxn>
              </a:cxnLst>
              <a:pathLst>
                <a:path w="4" h="13">
                  <a:moveTo>
                    <a:pt x="3" y="13"/>
                  </a:moveTo>
                  <a:cubicBezTo>
                    <a:pt x="4" y="8"/>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0" name="Freeform 652"/>
            <p:cNvSpPr/>
            <p:nvPr/>
          </p:nvSpPr>
          <p:spPr>
            <a:xfrm>
              <a:off x="8838135" y="1457738"/>
              <a:ext cx="11429" cy="43812"/>
            </a:xfrm>
            <a:custGeom>
              <a:avLst/>
              <a:gdLst/>
              <a:ahLst/>
              <a:cxnLst>
                <a:cxn ang="0">
                  <a:pos x="0" y="2147483646"/>
                </a:cxn>
                <a:cxn ang="0">
                  <a:pos x="0" y="0"/>
                </a:cxn>
              </a:cxnLst>
              <a:pathLst>
                <a:path w="4" h="16">
                  <a:moveTo>
                    <a:pt x="0" y="16"/>
                  </a:moveTo>
                  <a:cubicBezTo>
                    <a:pt x="0" y="11"/>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1" name="Freeform 653"/>
            <p:cNvSpPr/>
            <p:nvPr/>
          </p:nvSpPr>
          <p:spPr>
            <a:xfrm>
              <a:off x="8729559" y="1452024"/>
              <a:ext cx="7619" cy="47622"/>
            </a:xfrm>
            <a:custGeom>
              <a:avLst/>
              <a:gdLst/>
              <a:ahLst/>
              <a:cxnLst>
                <a:cxn ang="0">
                  <a:pos x="2147483646" y="2147483646"/>
                </a:cxn>
                <a:cxn ang="0">
                  <a:pos x="0" y="0"/>
                </a:cxn>
              </a:cxnLst>
              <a:pathLst>
                <a:path w="3" h="17">
                  <a:moveTo>
                    <a:pt x="2" y="17"/>
                  </a:moveTo>
                  <a:cubicBezTo>
                    <a:pt x="3" y="12"/>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2" name="Freeform 654"/>
            <p:cNvSpPr/>
            <p:nvPr/>
          </p:nvSpPr>
          <p:spPr>
            <a:xfrm>
              <a:off x="8640032" y="1448214"/>
              <a:ext cx="7619" cy="41907"/>
            </a:xfrm>
            <a:custGeom>
              <a:avLst/>
              <a:gdLst/>
              <a:ahLst/>
              <a:cxnLst>
                <a:cxn ang="0">
                  <a:pos x="2147483646" y="2147483646"/>
                </a:cxn>
                <a:cxn ang="0">
                  <a:pos x="0" y="0"/>
                </a:cxn>
              </a:cxnLst>
              <a:pathLst>
                <a:path w="3" h="15">
                  <a:moveTo>
                    <a:pt x="3" y="15"/>
                  </a:moveTo>
                  <a:cubicBezTo>
                    <a:pt x="1" y="11"/>
                    <a:pt x="2"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3" name="Freeform 655"/>
            <p:cNvSpPr/>
            <p:nvPr/>
          </p:nvSpPr>
          <p:spPr>
            <a:xfrm>
              <a:off x="8546695" y="1453929"/>
              <a:ext cx="11429" cy="40002"/>
            </a:xfrm>
            <a:custGeom>
              <a:avLst/>
              <a:gdLst/>
              <a:ahLst/>
              <a:cxnLst>
                <a:cxn ang="0">
                  <a:pos x="2147483646" y="2147483646"/>
                </a:cxn>
                <a:cxn ang="0">
                  <a:pos x="0" y="0"/>
                </a:cxn>
              </a:cxnLst>
              <a:pathLst>
                <a:path w="4" h="14">
                  <a:moveTo>
                    <a:pt x="4" y="14"/>
                  </a:moveTo>
                  <a:cubicBezTo>
                    <a:pt x="1" y="10"/>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4" name="Freeform 656"/>
            <p:cNvSpPr/>
            <p:nvPr/>
          </p:nvSpPr>
          <p:spPr>
            <a:xfrm>
              <a:off x="8411451" y="1472977"/>
              <a:ext cx="13334" cy="40002"/>
            </a:xfrm>
            <a:custGeom>
              <a:avLst/>
              <a:gdLst/>
              <a:ahLst/>
              <a:cxnLst>
                <a:cxn ang="0">
                  <a:pos x="2147483646" y="2147483646"/>
                </a:cxn>
                <a:cxn ang="0">
                  <a:pos x="0" y="0"/>
                </a:cxn>
              </a:cxnLst>
              <a:pathLst>
                <a:path w="5" h="14">
                  <a:moveTo>
                    <a:pt x="5" y="14"/>
                  </a:moveTo>
                  <a:cubicBezTo>
                    <a:pt x="2" y="9"/>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5" name="Freeform 657"/>
            <p:cNvSpPr/>
            <p:nvPr/>
          </p:nvSpPr>
          <p:spPr>
            <a:xfrm>
              <a:off x="8306685" y="1484406"/>
              <a:ext cx="17144" cy="45717"/>
            </a:xfrm>
            <a:custGeom>
              <a:avLst/>
              <a:gdLst/>
              <a:ahLst/>
              <a:cxnLst>
                <a:cxn ang="0">
                  <a:pos x="2147483646" y="2147483646"/>
                </a:cxn>
                <a:cxn ang="0">
                  <a:pos x="0" y="0"/>
                </a:cxn>
              </a:cxnLst>
              <a:pathLst>
                <a:path w="6" h="16">
                  <a:moveTo>
                    <a:pt x="6" y="16"/>
                  </a:moveTo>
                  <a:cubicBezTo>
                    <a:pt x="3" y="10"/>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6" name="Freeform 658"/>
            <p:cNvSpPr/>
            <p:nvPr/>
          </p:nvSpPr>
          <p:spPr>
            <a:xfrm>
              <a:off x="8215253" y="1478692"/>
              <a:ext cx="11429" cy="40002"/>
            </a:xfrm>
            <a:custGeom>
              <a:avLst/>
              <a:gdLst/>
              <a:ahLst/>
              <a:cxnLst>
                <a:cxn ang="0">
                  <a:pos x="2147483646" y="2147483646"/>
                </a:cxn>
                <a:cxn ang="0">
                  <a:pos x="0" y="0"/>
                </a:cxn>
              </a:cxnLst>
              <a:pathLst>
                <a:path w="4" h="14">
                  <a:moveTo>
                    <a:pt x="4" y="14"/>
                  </a:moveTo>
                  <a:cubicBezTo>
                    <a:pt x="2" y="10"/>
                    <a:pt x="2"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7" name="Freeform 659"/>
            <p:cNvSpPr/>
            <p:nvPr/>
          </p:nvSpPr>
          <p:spPr>
            <a:xfrm>
              <a:off x="8114297" y="1493931"/>
              <a:ext cx="11429" cy="47622"/>
            </a:xfrm>
            <a:custGeom>
              <a:avLst/>
              <a:gdLst/>
              <a:ahLst/>
              <a:cxnLst>
                <a:cxn ang="0">
                  <a:pos x="2147483646" y="2147483646"/>
                </a:cxn>
                <a:cxn ang="0">
                  <a:pos x="0" y="0"/>
                </a:cxn>
              </a:cxnLst>
              <a:pathLst>
                <a:path w="4" h="17">
                  <a:moveTo>
                    <a:pt x="4" y="17"/>
                  </a:moveTo>
                  <a:cubicBezTo>
                    <a:pt x="2" y="11"/>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8" name="Freeform 660"/>
            <p:cNvSpPr/>
            <p:nvPr/>
          </p:nvSpPr>
          <p:spPr>
            <a:xfrm>
              <a:off x="8009530" y="1499645"/>
              <a:ext cx="13334" cy="36192"/>
            </a:xfrm>
            <a:custGeom>
              <a:avLst/>
              <a:gdLst/>
              <a:ahLst/>
              <a:cxnLst>
                <a:cxn ang="0">
                  <a:pos x="2147483646" y="2147483646"/>
                </a:cxn>
                <a:cxn ang="0">
                  <a:pos x="0" y="0"/>
                </a:cxn>
              </a:cxnLst>
              <a:pathLst>
                <a:path w="5" h="13">
                  <a:moveTo>
                    <a:pt x="5" y="13"/>
                  </a:moveTo>
                  <a:cubicBezTo>
                    <a:pt x="3" y="9"/>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49" name="Freeform 661"/>
            <p:cNvSpPr/>
            <p:nvPr/>
          </p:nvSpPr>
          <p:spPr>
            <a:xfrm>
              <a:off x="7920003" y="1514884"/>
              <a:ext cx="13334" cy="28573"/>
            </a:xfrm>
            <a:custGeom>
              <a:avLst/>
              <a:gdLst/>
              <a:ahLst/>
              <a:cxnLst>
                <a:cxn ang="0">
                  <a:pos x="2147483646" y="2147483646"/>
                </a:cxn>
                <a:cxn ang="0">
                  <a:pos x="0" y="0"/>
                </a:cxn>
              </a:cxnLst>
              <a:pathLst>
                <a:path w="5" h="10">
                  <a:moveTo>
                    <a:pt x="5" y="10"/>
                  </a:moveTo>
                  <a:cubicBezTo>
                    <a:pt x="3" y="7"/>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0" name="Freeform 662"/>
            <p:cNvSpPr/>
            <p:nvPr/>
          </p:nvSpPr>
          <p:spPr>
            <a:xfrm>
              <a:off x="7847619" y="1509170"/>
              <a:ext cx="13334" cy="32383"/>
            </a:xfrm>
            <a:custGeom>
              <a:avLst/>
              <a:gdLst/>
              <a:ahLst/>
              <a:cxnLst>
                <a:cxn ang="0">
                  <a:pos x="2147483646" y="2147483646"/>
                </a:cxn>
                <a:cxn ang="0">
                  <a:pos x="0" y="0"/>
                </a:cxn>
              </a:cxnLst>
              <a:pathLst>
                <a:path w="5" h="11">
                  <a:moveTo>
                    <a:pt x="5" y="11"/>
                  </a:moveTo>
                  <a:cubicBezTo>
                    <a:pt x="4" y="7"/>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1" name="Freeform 663"/>
            <p:cNvSpPr/>
            <p:nvPr/>
          </p:nvSpPr>
          <p:spPr>
            <a:xfrm>
              <a:off x="8268588" y="1345351"/>
              <a:ext cx="22858" cy="55241"/>
            </a:xfrm>
            <a:custGeom>
              <a:avLst/>
              <a:gdLst/>
              <a:ahLst/>
              <a:cxnLst>
                <a:cxn ang="0">
                  <a:pos x="2147483646" y="2147483646"/>
                </a:cxn>
                <a:cxn ang="0">
                  <a:pos x="0" y="0"/>
                </a:cxn>
              </a:cxnLst>
              <a:pathLst>
                <a:path w="8" h="20">
                  <a:moveTo>
                    <a:pt x="8" y="20"/>
                  </a:moveTo>
                  <a:cubicBezTo>
                    <a:pt x="5" y="13"/>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2" name="Freeform 664"/>
            <p:cNvSpPr/>
            <p:nvPr/>
          </p:nvSpPr>
          <p:spPr>
            <a:xfrm>
              <a:off x="8179061" y="1339637"/>
              <a:ext cx="17144" cy="34288"/>
            </a:xfrm>
            <a:custGeom>
              <a:avLst/>
              <a:gdLst/>
              <a:ahLst/>
              <a:cxnLst>
                <a:cxn ang="0">
                  <a:pos x="2147483646" y="2147483646"/>
                </a:cxn>
                <a:cxn ang="0">
                  <a:pos x="0" y="0"/>
                </a:cxn>
              </a:cxnLst>
              <a:pathLst>
                <a:path w="6" h="12">
                  <a:moveTo>
                    <a:pt x="6" y="12"/>
                  </a:moveTo>
                  <a:cubicBezTo>
                    <a:pt x="3" y="8"/>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3" name="Freeform 665"/>
            <p:cNvSpPr/>
            <p:nvPr/>
          </p:nvSpPr>
          <p:spPr>
            <a:xfrm>
              <a:off x="8095248" y="1364400"/>
              <a:ext cx="13334" cy="22858"/>
            </a:xfrm>
            <a:custGeom>
              <a:avLst/>
              <a:gdLst/>
              <a:ahLst/>
              <a:cxnLst>
                <a:cxn ang="0">
                  <a:pos x="2147483646" y="2147483646"/>
                </a:cxn>
                <a:cxn ang="0">
                  <a:pos x="0" y="0"/>
                </a:cxn>
              </a:cxnLst>
              <a:pathLst>
                <a:path w="5" h="8">
                  <a:moveTo>
                    <a:pt x="5" y="8"/>
                  </a:moveTo>
                  <a:cubicBezTo>
                    <a:pt x="3" y="5"/>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4" name="Freeform 666"/>
            <p:cNvSpPr/>
            <p:nvPr/>
          </p:nvSpPr>
          <p:spPr>
            <a:xfrm>
              <a:off x="7927622" y="1423451"/>
              <a:ext cx="22858" cy="22858"/>
            </a:xfrm>
            <a:custGeom>
              <a:avLst/>
              <a:gdLst/>
              <a:ahLst/>
              <a:cxnLst>
                <a:cxn ang="0">
                  <a:pos x="2147483646" y="2147483646"/>
                </a:cxn>
                <a:cxn ang="0">
                  <a:pos x="0" y="0"/>
                </a:cxn>
              </a:cxnLst>
              <a:pathLst>
                <a:path w="8" h="8">
                  <a:moveTo>
                    <a:pt x="8" y="8"/>
                  </a:moveTo>
                  <a:cubicBezTo>
                    <a:pt x="6" y="4"/>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5" name="Freeform 667"/>
            <p:cNvSpPr/>
            <p:nvPr/>
          </p:nvSpPr>
          <p:spPr>
            <a:xfrm>
              <a:off x="7872382" y="1419641"/>
              <a:ext cx="11429" cy="26668"/>
            </a:xfrm>
            <a:custGeom>
              <a:avLst/>
              <a:gdLst/>
              <a:ahLst/>
              <a:cxnLst>
                <a:cxn ang="0">
                  <a:pos x="2147483646" y="2147483646"/>
                </a:cxn>
                <a:cxn ang="0">
                  <a:pos x="0" y="0"/>
                </a:cxn>
              </a:cxnLst>
              <a:pathLst>
                <a:path w="4" h="9">
                  <a:moveTo>
                    <a:pt x="4" y="9"/>
                  </a:moveTo>
                  <a:cubicBezTo>
                    <a:pt x="2" y="6"/>
                    <a:pt x="0"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6" name="Freeform 668"/>
            <p:cNvSpPr/>
            <p:nvPr/>
          </p:nvSpPr>
          <p:spPr>
            <a:xfrm>
              <a:off x="8563838" y="1358685"/>
              <a:ext cx="11429" cy="15239"/>
            </a:xfrm>
            <a:custGeom>
              <a:avLst/>
              <a:gdLst/>
              <a:ahLst/>
              <a:cxnLst>
                <a:cxn ang="0">
                  <a:pos x="2147483646" y="2147483646"/>
                </a:cxn>
                <a:cxn ang="0">
                  <a:pos x="0" y="0"/>
                </a:cxn>
              </a:cxnLst>
              <a:pathLst>
                <a:path w="4" h="5">
                  <a:moveTo>
                    <a:pt x="4" y="5"/>
                  </a:moveTo>
                  <a:cubicBezTo>
                    <a:pt x="4" y="3"/>
                    <a:pt x="3"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7" name="Freeform 669"/>
            <p:cNvSpPr/>
            <p:nvPr/>
          </p:nvSpPr>
          <p:spPr>
            <a:xfrm>
              <a:off x="8508598" y="1351066"/>
              <a:ext cx="11429" cy="36192"/>
            </a:xfrm>
            <a:custGeom>
              <a:avLst/>
              <a:gdLst/>
              <a:ahLst/>
              <a:cxnLst>
                <a:cxn ang="0">
                  <a:pos x="2147483646" y="2147483646"/>
                </a:cxn>
                <a:cxn ang="0">
                  <a:pos x="0" y="0"/>
                </a:cxn>
              </a:cxnLst>
              <a:pathLst>
                <a:path w="4" h="13">
                  <a:moveTo>
                    <a:pt x="4" y="13"/>
                  </a:moveTo>
                  <a:cubicBezTo>
                    <a:pt x="1" y="9"/>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8" name="Freeform 670"/>
            <p:cNvSpPr/>
            <p:nvPr/>
          </p:nvSpPr>
          <p:spPr>
            <a:xfrm>
              <a:off x="8849564" y="1392973"/>
              <a:ext cx="9524" cy="26668"/>
            </a:xfrm>
            <a:custGeom>
              <a:avLst/>
              <a:gdLst/>
              <a:ahLst/>
              <a:cxnLst>
                <a:cxn ang="0">
                  <a:pos x="2147483646" y="2147483646"/>
                </a:cxn>
                <a:cxn ang="0">
                  <a:pos x="0" y="0"/>
                </a:cxn>
              </a:cxnLst>
              <a:pathLst>
                <a:path w="4" h="10">
                  <a:moveTo>
                    <a:pt x="4" y="10"/>
                  </a:moveTo>
                  <a:cubicBezTo>
                    <a:pt x="2" y="7"/>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59" name="Freeform 758"/>
            <p:cNvSpPr/>
            <p:nvPr/>
          </p:nvSpPr>
          <p:spPr>
            <a:xfrm>
              <a:off x="9213388" y="4589333"/>
              <a:ext cx="1421010" cy="159246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9" h="571">
                  <a:moveTo>
                    <a:pt x="399" y="521"/>
                  </a:moveTo>
                  <a:cubicBezTo>
                    <a:pt x="427" y="498"/>
                    <a:pt x="445" y="465"/>
                    <a:pt x="462" y="435"/>
                  </a:cubicBezTo>
                  <a:cubicBezTo>
                    <a:pt x="484" y="395"/>
                    <a:pt x="507" y="360"/>
                    <a:pt x="508" y="314"/>
                  </a:cubicBezTo>
                  <a:cubicBezTo>
                    <a:pt x="509" y="273"/>
                    <a:pt x="509" y="234"/>
                    <a:pt x="495" y="194"/>
                  </a:cubicBezTo>
                  <a:cubicBezTo>
                    <a:pt x="468" y="119"/>
                    <a:pt x="407" y="51"/>
                    <a:pt x="326" y="33"/>
                  </a:cubicBezTo>
                  <a:cubicBezTo>
                    <a:pt x="173" y="0"/>
                    <a:pt x="52" y="185"/>
                    <a:pt x="0" y="304"/>
                  </a:cubicBezTo>
                  <a:cubicBezTo>
                    <a:pt x="16" y="313"/>
                    <a:pt x="33" y="321"/>
                    <a:pt x="49" y="328"/>
                  </a:cubicBezTo>
                  <a:cubicBezTo>
                    <a:pt x="96" y="245"/>
                    <a:pt x="154" y="142"/>
                    <a:pt x="256" y="120"/>
                  </a:cubicBezTo>
                  <a:cubicBezTo>
                    <a:pt x="304" y="110"/>
                    <a:pt x="354" y="119"/>
                    <a:pt x="393" y="152"/>
                  </a:cubicBezTo>
                  <a:cubicBezTo>
                    <a:pt x="431" y="185"/>
                    <a:pt x="441" y="250"/>
                    <a:pt x="440" y="298"/>
                  </a:cubicBezTo>
                  <a:cubicBezTo>
                    <a:pt x="439" y="345"/>
                    <a:pt x="424" y="405"/>
                    <a:pt x="398" y="444"/>
                  </a:cubicBezTo>
                  <a:cubicBezTo>
                    <a:pt x="387" y="461"/>
                    <a:pt x="375" y="465"/>
                    <a:pt x="360" y="476"/>
                  </a:cubicBezTo>
                  <a:cubicBezTo>
                    <a:pt x="341" y="489"/>
                    <a:pt x="286" y="531"/>
                    <a:pt x="319" y="554"/>
                  </a:cubicBezTo>
                  <a:cubicBezTo>
                    <a:pt x="344" y="571"/>
                    <a:pt x="382" y="536"/>
                    <a:pt x="399" y="521"/>
                  </a:cubicBezTo>
                  <a:close/>
                </a:path>
              </a:pathLst>
            </a:custGeom>
            <a:solidFill>
              <a:srgbClr val="B5D1FF"/>
            </a:solidFill>
            <a:ln w="15875" cap="rnd" cmpd="sng">
              <a:solidFill>
                <a:srgbClr val="000000"/>
              </a:solidFill>
              <a:prstDash val="solid"/>
              <a:round/>
              <a:headEnd type="none" w="med" len="med"/>
              <a:tailEnd type="none" w="med" len="med"/>
            </a:ln>
          </p:spPr>
          <p:txBody>
            <a:bodyPr/>
            <a:p>
              <a:endParaRPr lang="en-US"/>
            </a:p>
          </p:txBody>
        </p:sp>
        <p:sp>
          <p:nvSpPr>
            <p:cNvPr id="5760" name="Freeform 759"/>
            <p:cNvSpPr>
              <a:spLocks noEditPoints="1"/>
            </p:cNvSpPr>
            <p:nvPr/>
          </p:nvSpPr>
          <p:spPr>
            <a:xfrm>
              <a:off x="9213388" y="4669337"/>
              <a:ext cx="1421010" cy="14381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9" h="515">
                  <a:moveTo>
                    <a:pt x="86" y="174"/>
                  </a:moveTo>
                  <a:cubicBezTo>
                    <a:pt x="80" y="169"/>
                    <a:pt x="73" y="162"/>
                    <a:pt x="65" y="157"/>
                  </a:cubicBezTo>
                  <a:cubicBezTo>
                    <a:pt x="52" y="177"/>
                    <a:pt x="39" y="197"/>
                    <a:pt x="29" y="217"/>
                  </a:cubicBezTo>
                  <a:cubicBezTo>
                    <a:pt x="30" y="218"/>
                    <a:pt x="31" y="219"/>
                    <a:pt x="33" y="220"/>
                  </a:cubicBezTo>
                  <a:cubicBezTo>
                    <a:pt x="41" y="226"/>
                    <a:pt x="61" y="236"/>
                    <a:pt x="78" y="249"/>
                  </a:cubicBezTo>
                  <a:cubicBezTo>
                    <a:pt x="89" y="231"/>
                    <a:pt x="100" y="213"/>
                    <a:pt x="113" y="196"/>
                  </a:cubicBezTo>
                  <a:cubicBezTo>
                    <a:pt x="104" y="189"/>
                    <a:pt x="95" y="181"/>
                    <a:pt x="86" y="174"/>
                  </a:cubicBezTo>
                  <a:close/>
                  <a:moveTo>
                    <a:pt x="51" y="296"/>
                  </a:moveTo>
                  <a:cubicBezTo>
                    <a:pt x="41" y="289"/>
                    <a:pt x="33" y="281"/>
                    <a:pt x="25" y="272"/>
                  </a:cubicBezTo>
                  <a:cubicBezTo>
                    <a:pt x="20" y="267"/>
                    <a:pt x="14" y="262"/>
                    <a:pt x="8" y="258"/>
                  </a:cubicBezTo>
                  <a:cubicBezTo>
                    <a:pt x="5" y="264"/>
                    <a:pt x="3" y="269"/>
                    <a:pt x="0" y="275"/>
                  </a:cubicBezTo>
                  <a:cubicBezTo>
                    <a:pt x="16" y="284"/>
                    <a:pt x="33" y="292"/>
                    <a:pt x="49" y="299"/>
                  </a:cubicBezTo>
                  <a:cubicBezTo>
                    <a:pt x="49" y="298"/>
                    <a:pt x="50" y="297"/>
                    <a:pt x="51" y="296"/>
                  </a:cubicBezTo>
                  <a:close/>
                  <a:moveTo>
                    <a:pt x="256" y="91"/>
                  </a:moveTo>
                  <a:cubicBezTo>
                    <a:pt x="267" y="89"/>
                    <a:pt x="279" y="88"/>
                    <a:pt x="291" y="87"/>
                  </a:cubicBezTo>
                  <a:cubicBezTo>
                    <a:pt x="289" y="74"/>
                    <a:pt x="289" y="61"/>
                    <a:pt x="289" y="48"/>
                  </a:cubicBezTo>
                  <a:cubicBezTo>
                    <a:pt x="290" y="33"/>
                    <a:pt x="292" y="16"/>
                    <a:pt x="292" y="0"/>
                  </a:cubicBezTo>
                  <a:cubicBezTo>
                    <a:pt x="268" y="0"/>
                    <a:pt x="245" y="5"/>
                    <a:pt x="224" y="13"/>
                  </a:cubicBezTo>
                  <a:cubicBezTo>
                    <a:pt x="218" y="40"/>
                    <a:pt x="230" y="69"/>
                    <a:pt x="235" y="97"/>
                  </a:cubicBezTo>
                  <a:cubicBezTo>
                    <a:pt x="242" y="95"/>
                    <a:pt x="249" y="93"/>
                    <a:pt x="256" y="91"/>
                  </a:cubicBezTo>
                  <a:close/>
                  <a:moveTo>
                    <a:pt x="416" y="383"/>
                  </a:moveTo>
                  <a:cubicBezTo>
                    <a:pt x="432" y="390"/>
                    <a:pt x="447" y="399"/>
                    <a:pt x="462" y="406"/>
                  </a:cubicBezTo>
                  <a:cubicBezTo>
                    <a:pt x="462" y="406"/>
                    <a:pt x="462" y="406"/>
                    <a:pt x="462" y="406"/>
                  </a:cubicBezTo>
                  <a:cubicBezTo>
                    <a:pt x="472" y="388"/>
                    <a:pt x="481" y="372"/>
                    <a:pt x="489" y="355"/>
                  </a:cubicBezTo>
                  <a:cubicBezTo>
                    <a:pt x="473" y="349"/>
                    <a:pt x="456" y="345"/>
                    <a:pt x="439" y="339"/>
                  </a:cubicBezTo>
                  <a:cubicBezTo>
                    <a:pt x="437" y="338"/>
                    <a:pt x="434" y="337"/>
                    <a:pt x="431" y="336"/>
                  </a:cubicBezTo>
                  <a:cubicBezTo>
                    <a:pt x="427" y="352"/>
                    <a:pt x="422" y="368"/>
                    <a:pt x="415" y="383"/>
                  </a:cubicBezTo>
                  <a:cubicBezTo>
                    <a:pt x="415" y="383"/>
                    <a:pt x="416" y="383"/>
                    <a:pt x="416" y="383"/>
                  </a:cubicBezTo>
                  <a:close/>
                  <a:moveTo>
                    <a:pt x="183" y="104"/>
                  </a:moveTo>
                  <a:cubicBezTo>
                    <a:pt x="179" y="84"/>
                    <a:pt x="176" y="64"/>
                    <a:pt x="166" y="46"/>
                  </a:cubicBezTo>
                  <a:cubicBezTo>
                    <a:pt x="149" y="59"/>
                    <a:pt x="133" y="74"/>
                    <a:pt x="118" y="90"/>
                  </a:cubicBezTo>
                  <a:cubicBezTo>
                    <a:pt x="127" y="109"/>
                    <a:pt x="138" y="127"/>
                    <a:pt x="142" y="136"/>
                  </a:cubicBezTo>
                  <a:cubicBezTo>
                    <a:pt x="144" y="139"/>
                    <a:pt x="146" y="145"/>
                    <a:pt x="149" y="153"/>
                  </a:cubicBezTo>
                  <a:cubicBezTo>
                    <a:pt x="161" y="141"/>
                    <a:pt x="173" y="130"/>
                    <a:pt x="187" y="121"/>
                  </a:cubicBezTo>
                  <a:cubicBezTo>
                    <a:pt x="186" y="115"/>
                    <a:pt x="185" y="109"/>
                    <a:pt x="183" y="104"/>
                  </a:cubicBezTo>
                  <a:close/>
                  <a:moveTo>
                    <a:pt x="343" y="95"/>
                  </a:moveTo>
                  <a:cubicBezTo>
                    <a:pt x="359" y="100"/>
                    <a:pt x="374" y="108"/>
                    <a:pt x="388" y="119"/>
                  </a:cubicBezTo>
                  <a:cubicBezTo>
                    <a:pt x="392" y="110"/>
                    <a:pt x="396" y="101"/>
                    <a:pt x="400" y="92"/>
                  </a:cubicBezTo>
                  <a:cubicBezTo>
                    <a:pt x="404" y="85"/>
                    <a:pt x="413" y="69"/>
                    <a:pt x="420" y="52"/>
                  </a:cubicBezTo>
                  <a:cubicBezTo>
                    <a:pt x="405" y="40"/>
                    <a:pt x="390" y="29"/>
                    <a:pt x="373" y="21"/>
                  </a:cubicBezTo>
                  <a:cubicBezTo>
                    <a:pt x="355" y="38"/>
                    <a:pt x="350" y="72"/>
                    <a:pt x="343" y="95"/>
                  </a:cubicBezTo>
                  <a:close/>
                  <a:moveTo>
                    <a:pt x="507" y="304"/>
                  </a:moveTo>
                  <a:cubicBezTo>
                    <a:pt x="508" y="298"/>
                    <a:pt x="508" y="292"/>
                    <a:pt x="508" y="285"/>
                  </a:cubicBezTo>
                  <a:cubicBezTo>
                    <a:pt x="509" y="266"/>
                    <a:pt x="509" y="247"/>
                    <a:pt x="507" y="228"/>
                  </a:cubicBezTo>
                  <a:cubicBezTo>
                    <a:pt x="487" y="227"/>
                    <a:pt x="462" y="241"/>
                    <a:pt x="440" y="246"/>
                  </a:cubicBezTo>
                  <a:cubicBezTo>
                    <a:pt x="440" y="254"/>
                    <a:pt x="440" y="262"/>
                    <a:pt x="440" y="269"/>
                  </a:cubicBezTo>
                  <a:cubicBezTo>
                    <a:pt x="440" y="279"/>
                    <a:pt x="439" y="290"/>
                    <a:pt x="438" y="300"/>
                  </a:cubicBezTo>
                  <a:cubicBezTo>
                    <a:pt x="457" y="299"/>
                    <a:pt x="482" y="304"/>
                    <a:pt x="492" y="304"/>
                  </a:cubicBezTo>
                  <a:cubicBezTo>
                    <a:pt x="496" y="304"/>
                    <a:pt x="501" y="304"/>
                    <a:pt x="507" y="304"/>
                  </a:cubicBezTo>
                  <a:close/>
                  <a:moveTo>
                    <a:pt x="399" y="492"/>
                  </a:moveTo>
                  <a:cubicBezTo>
                    <a:pt x="408" y="485"/>
                    <a:pt x="416" y="477"/>
                    <a:pt x="423" y="468"/>
                  </a:cubicBezTo>
                  <a:cubicBezTo>
                    <a:pt x="411" y="455"/>
                    <a:pt x="395" y="444"/>
                    <a:pt x="382" y="432"/>
                  </a:cubicBezTo>
                  <a:cubicBezTo>
                    <a:pt x="376" y="437"/>
                    <a:pt x="368" y="441"/>
                    <a:pt x="360" y="447"/>
                  </a:cubicBezTo>
                  <a:cubicBezTo>
                    <a:pt x="353" y="451"/>
                    <a:pt x="342" y="460"/>
                    <a:pt x="332" y="469"/>
                  </a:cubicBezTo>
                  <a:cubicBezTo>
                    <a:pt x="334" y="471"/>
                    <a:pt x="336" y="474"/>
                    <a:pt x="339" y="477"/>
                  </a:cubicBezTo>
                  <a:cubicBezTo>
                    <a:pt x="349" y="490"/>
                    <a:pt x="359" y="503"/>
                    <a:pt x="371" y="515"/>
                  </a:cubicBezTo>
                  <a:cubicBezTo>
                    <a:pt x="382" y="507"/>
                    <a:pt x="392" y="498"/>
                    <a:pt x="399" y="492"/>
                  </a:cubicBezTo>
                  <a:close/>
                  <a:moveTo>
                    <a:pt x="420" y="160"/>
                  </a:moveTo>
                  <a:cubicBezTo>
                    <a:pt x="426" y="172"/>
                    <a:pt x="430" y="185"/>
                    <a:pt x="433" y="199"/>
                  </a:cubicBezTo>
                  <a:cubicBezTo>
                    <a:pt x="437" y="199"/>
                    <a:pt x="441" y="199"/>
                    <a:pt x="444" y="198"/>
                  </a:cubicBezTo>
                  <a:cubicBezTo>
                    <a:pt x="461" y="195"/>
                    <a:pt x="481" y="193"/>
                    <a:pt x="498" y="187"/>
                  </a:cubicBezTo>
                  <a:cubicBezTo>
                    <a:pt x="499" y="187"/>
                    <a:pt x="500" y="186"/>
                    <a:pt x="501" y="186"/>
                  </a:cubicBezTo>
                  <a:cubicBezTo>
                    <a:pt x="499" y="179"/>
                    <a:pt x="497" y="172"/>
                    <a:pt x="495" y="165"/>
                  </a:cubicBezTo>
                  <a:cubicBezTo>
                    <a:pt x="490" y="151"/>
                    <a:pt x="483" y="136"/>
                    <a:pt x="476" y="122"/>
                  </a:cubicBezTo>
                  <a:cubicBezTo>
                    <a:pt x="469" y="125"/>
                    <a:pt x="463" y="128"/>
                    <a:pt x="458" y="131"/>
                  </a:cubicBezTo>
                  <a:cubicBezTo>
                    <a:pt x="444" y="139"/>
                    <a:pt x="431" y="148"/>
                    <a:pt x="420" y="16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761" name="Freeform 760"/>
            <p:cNvSpPr/>
            <p:nvPr/>
          </p:nvSpPr>
          <p:spPr>
            <a:xfrm>
              <a:off x="8380974" y="4631240"/>
              <a:ext cx="1312434" cy="10591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71" h="380">
                  <a:moveTo>
                    <a:pt x="469" y="200"/>
                  </a:moveTo>
                  <a:cubicBezTo>
                    <a:pt x="470" y="173"/>
                    <a:pt x="459" y="148"/>
                    <a:pt x="448" y="125"/>
                  </a:cubicBezTo>
                  <a:cubicBezTo>
                    <a:pt x="434" y="96"/>
                    <a:pt x="424" y="67"/>
                    <a:pt x="395" y="49"/>
                  </a:cubicBezTo>
                  <a:cubicBezTo>
                    <a:pt x="368" y="32"/>
                    <a:pt x="343" y="18"/>
                    <a:pt x="309" y="12"/>
                  </a:cubicBezTo>
                  <a:cubicBezTo>
                    <a:pt x="244" y="0"/>
                    <a:pt x="165" y="15"/>
                    <a:pt x="109" y="61"/>
                  </a:cubicBezTo>
                  <a:cubicBezTo>
                    <a:pt x="0" y="150"/>
                    <a:pt x="54" y="300"/>
                    <a:pt x="103" y="380"/>
                  </a:cubicBezTo>
                  <a:cubicBezTo>
                    <a:pt x="117" y="373"/>
                    <a:pt x="132" y="365"/>
                    <a:pt x="146" y="357"/>
                  </a:cubicBezTo>
                  <a:cubicBezTo>
                    <a:pt x="118" y="294"/>
                    <a:pt x="83" y="217"/>
                    <a:pt x="126" y="141"/>
                  </a:cubicBezTo>
                  <a:cubicBezTo>
                    <a:pt x="146" y="105"/>
                    <a:pt x="181" y="76"/>
                    <a:pt x="224" y="63"/>
                  </a:cubicBezTo>
                  <a:cubicBezTo>
                    <a:pt x="267" y="50"/>
                    <a:pt x="315" y="68"/>
                    <a:pt x="346" y="88"/>
                  </a:cubicBezTo>
                  <a:cubicBezTo>
                    <a:pt x="376" y="106"/>
                    <a:pt x="407" y="139"/>
                    <a:pt x="418" y="171"/>
                  </a:cubicBezTo>
                  <a:cubicBezTo>
                    <a:pt x="423" y="185"/>
                    <a:pt x="419" y="194"/>
                    <a:pt x="417" y="208"/>
                  </a:cubicBezTo>
                  <a:cubicBezTo>
                    <a:pt x="416" y="226"/>
                    <a:pt x="412" y="278"/>
                    <a:pt x="446" y="265"/>
                  </a:cubicBezTo>
                  <a:cubicBezTo>
                    <a:pt x="471" y="255"/>
                    <a:pt x="469" y="217"/>
                    <a:pt x="469" y="200"/>
                  </a:cubicBezTo>
                  <a:close/>
                </a:path>
              </a:pathLst>
            </a:custGeom>
            <a:solidFill>
              <a:srgbClr val="E6E6BA"/>
            </a:solidFill>
            <a:ln w="15875" cap="rnd" cmpd="sng">
              <a:solidFill>
                <a:srgbClr val="000000"/>
              </a:solidFill>
              <a:prstDash val="solid"/>
              <a:round/>
              <a:headEnd type="none" w="med" len="med"/>
              <a:tailEnd type="none" w="med" len="med"/>
            </a:ln>
          </p:spPr>
          <p:txBody>
            <a:bodyPr/>
            <a:p>
              <a:endParaRPr lang="en-US"/>
            </a:p>
          </p:txBody>
        </p:sp>
        <p:sp>
          <p:nvSpPr>
            <p:cNvPr id="5762" name="Freeform 761"/>
            <p:cNvSpPr>
              <a:spLocks noEditPoints="1"/>
            </p:cNvSpPr>
            <p:nvPr/>
          </p:nvSpPr>
          <p:spPr>
            <a:xfrm>
              <a:off x="8504788" y="4652193"/>
              <a:ext cx="1182905" cy="10381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424" h="372">
                  <a:moveTo>
                    <a:pt x="40" y="276"/>
                  </a:moveTo>
                  <a:cubicBezTo>
                    <a:pt x="33" y="279"/>
                    <a:pt x="25" y="281"/>
                    <a:pt x="17" y="284"/>
                  </a:cubicBezTo>
                  <a:cubicBezTo>
                    <a:pt x="22" y="300"/>
                    <a:pt x="29" y="316"/>
                    <a:pt x="36" y="331"/>
                  </a:cubicBezTo>
                  <a:cubicBezTo>
                    <a:pt x="37" y="331"/>
                    <a:pt x="39" y="330"/>
                    <a:pt x="40" y="330"/>
                  </a:cubicBezTo>
                  <a:cubicBezTo>
                    <a:pt x="48" y="326"/>
                    <a:pt x="66" y="317"/>
                    <a:pt x="84" y="311"/>
                  </a:cubicBezTo>
                  <a:cubicBezTo>
                    <a:pt x="79" y="297"/>
                    <a:pt x="73" y="282"/>
                    <a:pt x="69" y="267"/>
                  </a:cubicBezTo>
                  <a:cubicBezTo>
                    <a:pt x="59" y="271"/>
                    <a:pt x="49" y="273"/>
                    <a:pt x="40" y="276"/>
                  </a:cubicBezTo>
                  <a:close/>
                  <a:moveTo>
                    <a:pt x="100" y="347"/>
                  </a:moveTo>
                  <a:cubicBezTo>
                    <a:pt x="90" y="350"/>
                    <a:pt x="80" y="352"/>
                    <a:pt x="70" y="354"/>
                  </a:cubicBezTo>
                  <a:cubicBezTo>
                    <a:pt x="64" y="356"/>
                    <a:pt x="57" y="358"/>
                    <a:pt x="51" y="361"/>
                  </a:cubicBezTo>
                  <a:cubicBezTo>
                    <a:pt x="53" y="364"/>
                    <a:pt x="55" y="368"/>
                    <a:pt x="58" y="372"/>
                  </a:cubicBezTo>
                  <a:cubicBezTo>
                    <a:pt x="72" y="365"/>
                    <a:pt x="87" y="357"/>
                    <a:pt x="101" y="349"/>
                  </a:cubicBezTo>
                  <a:cubicBezTo>
                    <a:pt x="100" y="348"/>
                    <a:pt x="100" y="347"/>
                    <a:pt x="100" y="347"/>
                  </a:cubicBezTo>
                  <a:close/>
                  <a:moveTo>
                    <a:pt x="81" y="133"/>
                  </a:moveTo>
                  <a:cubicBezTo>
                    <a:pt x="86" y="125"/>
                    <a:pt x="92" y="117"/>
                    <a:pt x="98" y="109"/>
                  </a:cubicBezTo>
                  <a:cubicBezTo>
                    <a:pt x="89" y="105"/>
                    <a:pt x="80" y="100"/>
                    <a:pt x="72" y="95"/>
                  </a:cubicBezTo>
                  <a:cubicBezTo>
                    <a:pt x="62" y="88"/>
                    <a:pt x="52" y="81"/>
                    <a:pt x="41" y="75"/>
                  </a:cubicBezTo>
                  <a:cubicBezTo>
                    <a:pt x="28" y="90"/>
                    <a:pt x="18" y="107"/>
                    <a:pt x="12" y="125"/>
                  </a:cubicBezTo>
                  <a:cubicBezTo>
                    <a:pt x="26" y="138"/>
                    <a:pt x="52" y="141"/>
                    <a:pt x="73" y="149"/>
                  </a:cubicBezTo>
                  <a:cubicBezTo>
                    <a:pt x="75" y="144"/>
                    <a:pt x="78" y="139"/>
                    <a:pt x="81" y="133"/>
                  </a:cubicBezTo>
                  <a:close/>
                  <a:moveTo>
                    <a:pt x="362" y="139"/>
                  </a:moveTo>
                  <a:cubicBezTo>
                    <a:pt x="375" y="131"/>
                    <a:pt x="390" y="125"/>
                    <a:pt x="403" y="117"/>
                  </a:cubicBezTo>
                  <a:cubicBezTo>
                    <a:pt x="403" y="117"/>
                    <a:pt x="403" y="117"/>
                    <a:pt x="403" y="117"/>
                  </a:cubicBezTo>
                  <a:cubicBezTo>
                    <a:pt x="397" y="104"/>
                    <a:pt x="392" y="92"/>
                    <a:pt x="385" y="80"/>
                  </a:cubicBezTo>
                  <a:cubicBezTo>
                    <a:pt x="372" y="88"/>
                    <a:pt x="360" y="98"/>
                    <a:pt x="347" y="107"/>
                  </a:cubicBezTo>
                  <a:cubicBezTo>
                    <a:pt x="344" y="108"/>
                    <a:pt x="342" y="110"/>
                    <a:pt x="340" y="111"/>
                  </a:cubicBezTo>
                  <a:cubicBezTo>
                    <a:pt x="348" y="120"/>
                    <a:pt x="356" y="130"/>
                    <a:pt x="362" y="140"/>
                  </a:cubicBezTo>
                  <a:cubicBezTo>
                    <a:pt x="362" y="139"/>
                    <a:pt x="362" y="139"/>
                    <a:pt x="362" y="139"/>
                  </a:cubicBezTo>
                  <a:close/>
                  <a:moveTo>
                    <a:pt x="48" y="186"/>
                  </a:moveTo>
                  <a:cubicBezTo>
                    <a:pt x="33" y="181"/>
                    <a:pt x="18" y="175"/>
                    <a:pt x="1" y="175"/>
                  </a:cubicBezTo>
                  <a:cubicBezTo>
                    <a:pt x="0" y="191"/>
                    <a:pt x="1" y="207"/>
                    <a:pt x="3" y="223"/>
                  </a:cubicBezTo>
                  <a:cubicBezTo>
                    <a:pt x="20" y="225"/>
                    <a:pt x="38" y="224"/>
                    <a:pt x="46" y="225"/>
                  </a:cubicBezTo>
                  <a:cubicBezTo>
                    <a:pt x="49" y="226"/>
                    <a:pt x="55" y="226"/>
                    <a:pt x="61" y="227"/>
                  </a:cubicBezTo>
                  <a:cubicBezTo>
                    <a:pt x="60" y="215"/>
                    <a:pt x="60" y="202"/>
                    <a:pt x="62" y="190"/>
                  </a:cubicBezTo>
                  <a:cubicBezTo>
                    <a:pt x="57" y="188"/>
                    <a:pt x="52" y="187"/>
                    <a:pt x="48" y="186"/>
                  </a:cubicBezTo>
                  <a:close/>
                  <a:moveTo>
                    <a:pt x="132" y="77"/>
                  </a:moveTo>
                  <a:cubicBezTo>
                    <a:pt x="145" y="69"/>
                    <a:pt x="158" y="62"/>
                    <a:pt x="173" y="57"/>
                  </a:cubicBezTo>
                  <a:cubicBezTo>
                    <a:pt x="170" y="51"/>
                    <a:pt x="166" y="44"/>
                    <a:pt x="163" y="38"/>
                  </a:cubicBezTo>
                  <a:cubicBezTo>
                    <a:pt x="160" y="33"/>
                    <a:pt x="155" y="21"/>
                    <a:pt x="148" y="10"/>
                  </a:cubicBezTo>
                  <a:cubicBezTo>
                    <a:pt x="131" y="15"/>
                    <a:pt x="116" y="21"/>
                    <a:pt x="101" y="29"/>
                  </a:cubicBezTo>
                  <a:cubicBezTo>
                    <a:pt x="102" y="47"/>
                    <a:pt x="121" y="63"/>
                    <a:pt x="132" y="77"/>
                  </a:cubicBezTo>
                  <a:close/>
                  <a:moveTo>
                    <a:pt x="361" y="49"/>
                  </a:moveTo>
                  <a:cubicBezTo>
                    <a:pt x="358" y="46"/>
                    <a:pt x="354" y="43"/>
                    <a:pt x="350" y="41"/>
                  </a:cubicBezTo>
                  <a:cubicBezTo>
                    <a:pt x="337" y="33"/>
                    <a:pt x="325" y="26"/>
                    <a:pt x="312" y="19"/>
                  </a:cubicBezTo>
                  <a:cubicBezTo>
                    <a:pt x="300" y="33"/>
                    <a:pt x="295" y="54"/>
                    <a:pt x="285" y="71"/>
                  </a:cubicBezTo>
                  <a:cubicBezTo>
                    <a:pt x="291" y="74"/>
                    <a:pt x="296" y="77"/>
                    <a:pt x="301" y="80"/>
                  </a:cubicBezTo>
                  <a:cubicBezTo>
                    <a:pt x="308" y="84"/>
                    <a:pt x="314" y="88"/>
                    <a:pt x="320" y="93"/>
                  </a:cubicBezTo>
                  <a:cubicBezTo>
                    <a:pt x="330" y="80"/>
                    <a:pt x="347" y="65"/>
                    <a:pt x="353" y="59"/>
                  </a:cubicBezTo>
                  <a:cubicBezTo>
                    <a:pt x="356" y="56"/>
                    <a:pt x="358" y="53"/>
                    <a:pt x="361" y="49"/>
                  </a:cubicBezTo>
                  <a:close/>
                  <a:moveTo>
                    <a:pt x="424" y="192"/>
                  </a:moveTo>
                  <a:cubicBezTo>
                    <a:pt x="424" y="183"/>
                    <a:pt x="423" y="175"/>
                    <a:pt x="422" y="167"/>
                  </a:cubicBezTo>
                  <a:cubicBezTo>
                    <a:pt x="406" y="170"/>
                    <a:pt x="390" y="176"/>
                    <a:pt x="375" y="180"/>
                  </a:cubicBezTo>
                  <a:cubicBezTo>
                    <a:pt x="375" y="186"/>
                    <a:pt x="373" y="193"/>
                    <a:pt x="372" y="200"/>
                  </a:cubicBezTo>
                  <a:cubicBezTo>
                    <a:pt x="372" y="206"/>
                    <a:pt x="371" y="217"/>
                    <a:pt x="371" y="227"/>
                  </a:cubicBezTo>
                  <a:cubicBezTo>
                    <a:pt x="374" y="227"/>
                    <a:pt x="377" y="226"/>
                    <a:pt x="381" y="226"/>
                  </a:cubicBezTo>
                  <a:cubicBezTo>
                    <a:pt x="395" y="224"/>
                    <a:pt x="409" y="222"/>
                    <a:pt x="423" y="219"/>
                  </a:cubicBezTo>
                  <a:cubicBezTo>
                    <a:pt x="424" y="208"/>
                    <a:pt x="424" y="198"/>
                    <a:pt x="424" y="192"/>
                  </a:cubicBezTo>
                  <a:close/>
                  <a:moveTo>
                    <a:pt x="219" y="51"/>
                  </a:moveTo>
                  <a:cubicBezTo>
                    <a:pt x="230" y="52"/>
                    <a:pt x="241" y="54"/>
                    <a:pt x="251" y="57"/>
                  </a:cubicBezTo>
                  <a:cubicBezTo>
                    <a:pt x="253" y="55"/>
                    <a:pt x="255" y="52"/>
                    <a:pt x="256" y="50"/>
                  </a:cubicBezTo>
                  <a:cubicBezTo>
                    <a:pt x="264" y="37"/>
                    <a:pt x="274" y="23"/>
                    <a:pt x="280" y="10"/>
                  </a:cubicBezTo>
                  <a:cubicBezTo>
                    <a:pt x="280" y="9"/>
                    <a:pt x="280" y="9"/>
                    <a:pt x="281" y="8"/>
                  </a:cubicBezTo>
                  <a:cubicBezTo>
                    <a:pt x="275" y="6"/>
                    <a:pt x="270" y="5"/>
                    <a:pt x="264" y="4"/>
                  </a:cubicBezTo>
                  <a:cubicBezTo>
                    <a:pt x="251" y="2"/>
                    <a:pt x="238" y="0"/>
                    <a:pt x="225" y="0"/>
                  </a:cubicBezTo>
                  <a:cubicBezTo>
                    <a:pt x="223" y="6"/>
                    <a:pt x="222" y="11"/>
                    <a:pt x="221" y="15"/>
                  </a:cubicBezTo>
                  <a:cubicBezTo>
                    <a:pt x="218" y="28"/>
                    <a:pt x="217" y="39"/>
                    <a:pt x="219" y="51"/>
                  </a:cubicBezTo>
                  <a:close/>
                </a:path>
              </a:pathLst>
            </a:custGeom>
            <a:solidFill>
              <a:srgbClr val="FFBF00"/>
            </a:solidFill>
            <a:ln w="15875" cap="rnd" cmpd="sng">
              <a:solidFill>
                <a:srgbClr val="000000"/>
              </a:solidFill>
              <a:prstDash val="solid"/>
              <a:round/>
              <a:headEnd type="none" w="med" len="med"/>
              <a:tailEnd type="none" w="med" len="med"/>
            </a:ln>
          </p:spPr>
          <p:txBody>
            <a:bodyPr/>
            <a:p>
              <a:endParaRPr lang="en-US"/>
            </a:p>
          </p:txBody>
        </p:sp>
        <p:sp>
          <p:nvSpPr>
            <p:cNvPr id="5763" name="Freeform 762"/>
            <p:cNvSpPr/>
            <p:nvPr/>
          </p:nvSpPr>
          <p:spPr>
            <a:xfrm>
              <a:off x="9116242" y="4800772"/>
              <a:ext cx="940990" cy="96767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7" h="347">
                  <a:moveTo>
                    <a:pt x="312" y="301"/>
                  </a:moveTo>
                  <a:cubicBezTo>
                    <a:pt x="323" y="279"/>
                    <a:pt x="326" y="253"/>
                    <a:pt x="329" y="229"/>
                  </a:cubicBezTo>
                  <a:cubicBezTo>
                    <a:pt x="332" y="198"/>
                    <a:pt x="337" y="170"/>
                    <a:pt x="326" y="140"/>
                  </a:cubicBezTo>
                  <a:cubicBezTo>
                    <a:pt x="315" y="114"/>
                    <a:pt x="304" y="89"/>
                    <a:pt x="285" y="68"/>
                  </a:cubicBezTo>
                  <a:cubicBezTo>
                    <a:pt x="248" y="27"/>
                    <a:pt x="190" y="0"/>
                    <a:pt x="134" y="11"/>
                  </a:cubicBezTo>
                  <a:cubicBezTo>
                    <a:pt x="28" y="31"/>
                    <a:pt x="1" y="181"/>
                    <a:pt x="0" y="270"/>
                  </a:cubicBezTo>
                  <a:cubicBezTo>
                    <a:pt x="13" y="272"/>
                    <a:pt x="25" y="273"/>
                    <a:pt x="38" y="273"/>
                  </a:cubicBezTo>
                  <a:cubicBezTo>
                    <a:pt x="45" y="207"/>
                    <a:pt x="54" y="126"/>
                    <a:pt x="113" y="85"/>
                  </a:cubicBezTo>
                  <a:cubicBezTo>
                    <a:pt x="141" y="66"/>
                    <a:pt x="175" y="58"/>
                    <a:pt x="209" y="69"/>
                  </a:cubicBezTo>
                  <a:cubicBezTo>
                    <a:pt x="242" y="79"/>
                    <a:pt x="265" y="117"/>
                    <a:pt x="278" y="149"/>
                  </a:cubicBezTo>
                  <a:cubicBezTo>
                    <a:pt x="290" y="179"/>
                    <a:pt x="297" y="221"/>
                    <a:pt x="290" y="253"/>
                  </a:cubicBezTo>
                  <a:cubicBezTo>
                    <a:pt x="288" y="266"/>
                    <a:pt x="281" y="272"/>
                    <a:pt x="275" y="283"/>
                  </a:cubicBezTo>
                  <a:cubicBezTo>
                    <a:pt x="266" y="296"/>
                    <a:pt x="243" y="338"/>
                    <a:pt x="270" y="343"/>
                  </a:cubicBezTo>
                  <a:cubicBezTo>
                    <a:pt x="291" y="347"/>
                    <a:pt x="305" y="315"/>
                    <a:pt x="312" y="301"/>
                  </a:cubicBezTo>
                  <a:close/>
                </a:path>
              </a:pathLst>
            </a:custGeom>
            <a:solidFill>
              <a:srgbClr val="FCCCFF"/>
            </a:solidFill>
            <a:ln w="15875" cap="rnd" cmpd="sng">
              <a:solidFill>
                <a:srgbClr val="000000"/>
              </a:solidFill>
              <a:prstDash val="solid"/>
              <a:round/>
              <a:headEnd type="none" w="med" len="med"/>
              <a:tailEnd type="none" w="med" len="med"/>
            </a:ln>
          </p:spPr>
          <p:txBody>
            <a:bodyPr/>
            <a:p>
              <a:endParaRPr lang="en-US"/>
            </a:p>
          </p:txBody>
        </p:sp>
        <p:sp>
          <p:nvSpPr>
            <p:cNvPr id="5764" name="Freeform 763"/>
            <p:cNvSpPr>
              <a:spLocks noEditPoints="1"/>
            </p:cNvSpPr>
            <p:nvPr/>
          </p:nvSpPr>
          <p:spPr>
            <a:xfrm>
              <a:off x="9116242" y="4825536"/>
              <a:ext cx="925752" cy="8762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2" h="314">
                  <a:moveTo>
                    <a:pt x="28" y="174"/>
                  </a:moveTo>
                  <a:cubicBezTo>
                    <a:pt x="22" y="173"/>
                    <a:pt x="16" y="171"/>
                    <a:pt x="10" y="169"/>
                  </a:cubicBezTo>
                  <a:cubicBezTo>
                    <a:pt x="7" y="185"/>
                    <a:pt x="4" y="202"/>
                    <a:pt x="3" y="217"/>
                  </a:cubicBezTo>
                  <a:cubicBezTo>
                    <a:pt x="4" y="218"/>
                    <a:pt x="5" y="218"/>
                    <a:pt x="6" y="218"/>
                  </a:cubicBezTo>
                  <a:cubicBezTo>
                    <a:pt x="13" y="220"/>
                    <a:pt x="28" y="221"/>
                    <a:pt x="42" y="224"/>
                  </a:cubicBezTo>
                  <a:cubicBezTo>
                    <a:pt x="45" y="210"/>
                    <a:pt x="47" y="195"/>
                    <a:pt x="50" y="181"/>
                  </a:cubicBezTo>
                  <a:cubicBezTo>
                    <a:pt x="43" y="179"/>
                    <a:pt x="35" y="176"/>
                    <a:pt x="28" y="174"/>
                  </a:cubicBezTo>
                  <a:close/>
                  <a:moveTo>
                    <a:pt x="38" y="262"/>
                  </a:moveTo>
                  <a:cubicBezTo>
                    <a:pt x="30" y="260"/>
                    <a:pt x="23" y="256"/>
                    <a:pt x="15" y="253"/>
                  </a:cubicBezTo>
                  <a:cubicBezTo>
                    <a:pt x="11" y="251"/>
                    <a:pt x="6" y="250"/>
                    <a:pt x="1" y="249"/>
                  </a:cubicBezTo>
                  <a:cubicBezTo>
                    <a:pt x="0" y="253"/>
                    <a:pt x="0" y="257"/>
                    <a:pt x="0" y="261"/>
                  </a:cubicBezTo>
                  <a:cubicBezTo>
                    <a:pt x="13" y="263"/>
                    <a:pt x="25" y="264"/>
                    <a:pt x="38" y="264"/>
                  </a:cubicBezTo>
                  <a:cubicBezTo>
                    <a:pt x="38" y="263"/>
                    <a:pt x="38" y="262"/>
                    <a:pt x="38" y="262"/>
                  </a:cubicBezTo>
                  <a:close/>
                  <a:moveTo>
                    <a:pt x="113" y="76"/>
                  </a:moveTo>
                  <a:cubicBezTo>
                    <a:pt x="120" y="72"/>
                    <a:pt x="127" y="68"/>
                    <a:pt x="134" y="64"/>
                  </a:cubicBezTo>
                  <a:cubicBezTo>
                    <a:pt x="130" y="57"/>
                    <a:pt x="126" y="48"/>
                    <a:pt x="123" y="40"/>
                  </a:cubicBezTo>
                  <a:cubicBezTo>
                    <a:pt x="119" y="30"/>
                    <a:pt x="116" y="19"/>
                    <a:pt x="111" y="9"/>
                  </a:cubicBezTo>
                  <a:cubicBezTo>
                    <a:pt x="96" y="15"/>
                    <a:pt x="83" y="24"/>
                    <a:pt x="72" y="35"/>
                  </a:cubicBezTo>
                  <a:cubicBezTo>
                    <a:pt x="75" y="54"/>
                    <a:pt x="91" y="69"/>
                    <a:pt x="101" y="86"/>
                  </a:cubicBezTo>
                  <a:cubicBezTo>
                    <a:pt x="105" y="82"/>
                    <a:pt x="109" y="79"/>
                    <a:pt x="113" y="76"/>
                  </a:cubicBezTo>
                  <a:close/>
                  <a:moveTo>
                    <a:pt x="293" y="219"/>
                  </a:moveTo>
                  <a:cubicBezTo>
                    <a:pt x="305" y="218"/>
                    <a:pt x="317" y="220"/>
                    <a:pt x="329" y="220"/>
                  </a:cubicBezTo>
                  <a:cubicBezTo>
                    <a:pt x="329" y="220"/>
                    <a:pt x="329" y="220"/>
                    <a:pt x="329" y="220"/>
                  </a:cubicBezTo>
                  <a:cubicBezTo>
                    <a:pt x="330" y="207"/>
                    <a:pt x="332" y="194"/>
                    <a:pt x="332" y="181"/>
                  </a:cubicBezTo>
                  <a:cubicBezTo>
                    <a:pt x="320" y="181"/>
                    <a:pt x="308" y="184"/>
                    <a:pt x="296" y="184"/>
                  </a:cubicBezTo>
                  <a:cubicBezTo>
                    <a:pt x="294" y="184"/>
                    <a:pt x="292" y="185"/>
                    <a:pt x="290" y="185"/>
                  </a:cubicBezTo>
                  <a:cubicBezTo>
                    <a:pt x="292" y="196"/>
                    <a:pt x="293" y="208"/>
                    <a:pt x="293" y="219"/>
                  </a:cubicBezTo>
                  <a:cubicBezTo>
                    <a:pt x="293" y="219"/>
                    <a:pt x="293" y="219"/>
                    <a:pt x="293" y="219"/>
                  </a:cubicBezTo>
                  <a:close/>
                  <a:moveTo>
                    <a:pt x="70" y="104"/>
                  </a:moveTo>
                  <a:cubicBezTo>
                    <a:pt x="62" y="92"/>
                    <a:pt x="55" y="80"/>
                    <a:pt x="44" y="72"/>
                  </a:cubicBezTo>
                  <a:cubicBezTo>
                    <a:pt x="37" y="85"/>
                    <a:pt x="31" y="98"/>
                    <a:pt x="25" y="112"/>
                  </a:cubicBezTo>
                  <a:cubicBezTo>
                    <a:pt x="36" y="122"/>
                    <a:pt x="48" y="130"/>
                    <a:pt x="53" y="135"/>
                  </a:cubicBezTo>
                  <a:cubicBezTo>
                    <a:pt x="55" y="137"/>
                    <a:pt x="58" y="140"/>
                    <a:pt x="62" y="144"/>
                  </a:cubicBezTo>
                  <a:cubicBezTo>
                    <a:pt x="66" y="133"/>
                    <a:pt x="71" y="123"/>
                    <a:pt x="77" y="114"/>
                  </a:cubicBezTo>
                  <a:cubicBezTo>
                    <a:pt x="75" y="110"/>
                    <a:pt x="73" y="106"/>
                    <a:pt x="70" y="104"/>
                  </a:cubicBezTo>
                  <a:close/>
                  <a:moveTo>
                    <a:pt x="169" y="55"/>
                  </a:moveTo>
                  <a:cubicBezTo>
                    <a:pt x="181" y="54"/>
                    <a:pt x="193" y="55"/>
                    <a:pt x="204" y="58"/>
                  </a:cubicBezTo>
                  <a:cubicBezTo>
                    <a:pt x="204" y="52"/>
                    <a:pt x="205" y="45"/>
                    <a:pt x="205" y="38"/>
                  </a:cubicBezTo>
                  <a:cubicBezTo>
                    <a:pt x="205" y="32"/>
                    <a:pt x="207" y="19"/>
                    <a:pt x="207" y="8"/>
                  </a:cubicBezTo>
                  <a:cubicBezTo>
                    <a:pt x="194" y="3"/>
                    <a:pt x="181" y="1"/>
                    <a:pt x="169" y="0"/>
                  </a:cubicBezTo>
                  <a:cubicBezTo>
                    <a:pt x="162" y="16"/>
                    <a:pt x="168" y="38"/>
                    <a:pt x="169" y="55"/>
                  </a:cubicBezTo>
                  <a:close/>
                  <a:moveTo>
                    <a:pt x="330" y="144"/>
                  </a:moveTo>
                  <a:cubicBezTo>
                    <a:pt x="328" y="140"/>
                    <a:pt x="327" y="135"/>
                    <a:pt x="326" y="131"/>
                  </a:cubicBezTo>
                  <a:cubicBezTo>
                    <a:pt x="321" y="119"/>
                    <a:pt x="315" y="107"/>
                    <a:pt x="310" y="95"/>
                  </a:cubicBezTo>
                  <a:cubicBezTo>
                    <a:pt x="296" y="100"/>
                    <a:pt x="284" y="115"/>
                    <a:pt x="271" y="125"/>
                  </a:cubicBezTo>
                  <a:cubicBezTo>
                    <a:pt x="274" y="130"/>
                    <a:pt x="276" y="135"/>
                    <a:pt x="278" y="140"/>
                  </a:cubicBezTo>
                  <a:cubicBezTo>
                    <a:pt x="280" y="146"/>
                    <a:pt x="283" y="153"/>
                    <a:pt x="285" y="160"/>
                  </a:cubicBezTo>
                  <a:cubicBezTo>
                    <a:pt x="297" y="154"/>
                    <a:pt x="314" y="150"/>
                    <a:pt x="320" y="148"/>
                  </a:cubicBezTo>
                  <a:cubicBezTo>
                    <a:pt x="323" y="147"/>
                    <a:pt x="326" y="145"/>
                    <a:pt x="330" y="144"/>
                  </a:cubicBezTo>
                  <a:close/>
                  <a:moveTo>
                    <a:pt x="312" y="292"/>
                  </a:moveTo>
                  <a:cubicBezTo>
                    <a:pt x="316" y="285"/>
                    <a:pt x="318" y="278"/>
                    <a:pt x="320" y="270"/>
                  </a:cubicBezTo>
                  <a:cubicBezTo>
                    <a:pt x="309" y="265"/>
                    <a:pt x="296" y="263"/>
                    <a:pt x="285" y="258"/>
                  </a:cubicBezTo>
                  <a:cubicBezTo>
                    <a:pt x="282" y="263"/>
                    <a:pt x="278" y="268"/>
                    <a:pt x="275" y="274"/>
                  </a:cubicBezTo>
                  <a:cubicBezTo>
                    <a:pt x="272" y="279"/>
                    <a:pt x="267" y="287"/>
                    <a:pt x="263" y="296"/>
                  </a:cubicBezTo>
                  <a:cubicBezTo>
                    <a:pt x="265" y="296"/>
                    <a:pt x="267" y="298"/>
                    <a:pt x="270" y="299"/>
                  </a:cubicBezTo>
                  <a:cubicBezTo>
                    <a:pt x="280" y="304"/>
                    <a:pt x="290" y="310"/>
                    <a:pt x="300" y="314"/>
                  </a:cubicBezTo>
                  <a:cubicBezTo>
                    <a:pt x="305" y="306"/>
                    <a:pt x="309" y="298"/>
                    <a:pt x="312" y="292"/>
                  </a:cubicBezTo>
                  <a:close/>
                  <a:moveTo>
                    <a:pt x="236" y="76"/>
                  </a:moveTo>
                  <a:cubicBezTo>
                    <a:pt x="243" y="82"/>
                    <a:pt x="249" y="89"/>
                    <a:pt x="255" y="97"/>
                  </a:cubicBezTo>
                  <a:cubicBezTo>
                    <a:pt x="257" y="96"/>
                    <a:pt x="259" y="95"/>
                    <a:pt x="261" y="93"/>
                  </a:cubicBezTo>
                  <a:cubicBezTo>
                    <a:pt x="271" y="87"/>
                    <a:pt x="283" y="80"/>
                    <a:pt x="292" y="72"/>
                  </a:cubicBezTo>
                  <a:cubicBezTo>
                    <a:pt x="293" y="71"/>
                    <a:pt x="293" y="71"/>
                    <a:pt x="294" y="70"/>
                  </a:cubicBezTo>
                  <a:cubicBezTo>
                    <a:pt x="291" y="66"/>
                    <a:pt x="288" y="63"/>
                    <a:pt x="285" y="59"/>
                  </a:cubicBezTo>
                  <a:cubicBezTo>
                    <a:pt x="278" y="51"/>
                    <a:pt x="270" y="44"/>
                    <a:pt x="261" y="37"/>
                  </a:cubicBezTo>
                  <a:cubicBezTo>
                    <a:pt x="257" y="40"/>
                    <a:pt x="254" y="44"/>
                    <a:pt x="252" y="47"/>
                  </a:cubicBezTo>
                  <a:cubicBezTo>
                    <a:pt x="245" y="56"/>
                    <a:pt x="240" y="65"/>
                    <a:pt x="236" y="76"/>
                  </a:cubicBezTo>
                  <a:close/>
                </a:path>
              </a:pathLst>
            </a:custGeom>
            <a:solidFill>
              <a:srgbClr val="000000"/>
            </a:solidFill>
            <a:ln w="15875" cap="rnd" cmpd="sng">
              <a:solidFill>
                <a:srgbClr val="000000"/>
              </a:solidFill>
              <a:prstDash val="solid"/>
              <a:round/>
              <a:headEnd type="none" w="med" len="med"/>
              <a:tailEnd type="none" w="med" len="med"/>
            </a:ln>
          </p:spPr>
          <p:txBody>
            <a:bodyPr/>
            <a:p>
              <a:endParaRPr lang="en-US"/>
            </a:p>
          </p:txBody>
        </p:sp>
        <p:sp>
          <p:nvSpPr>
            <p:cNvPr id="5765" name="Freeform 764"/>
            <p:cNvSpPr/>
            <p:nvPr/>
          </p:nvSpPr>
          <p:spPr>
            <a:xfrm>
              <a:off x="7609514" y="3878819"/>
              <a:ext cx="1133379" cy="96005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406" h="344">
                  <a:moveTo>
                    <a:pt x="389" y="139"/>
                  </a:moveTo>
                  <a:cubicBezTo>
                    <a:pt x="406" y="206"/>
                    <a:pt x="363" y="253"/>
                    <a:pt x="309" y="283"/>
                  </a:cubicBezTo>
                  <a:cubicBezTo>
                    <a:pt x="281" y="299"/>
                    <a:pt x="253" y="316"/>
                    <a:pt x="221" y="325"/>
                  </a:cubicBezTo>
                  <a:cubicBezTo>
                    <a:pt x="202" y="331"/>
                    <a:pt x="172" y="341"/>
                    <a:pt x="144" y="344"/>
                  </a:cubicBezTo>
                  <a:cubicBezTo>
                    <a:pt x="145" y="337"/>
                    <a:pt x="149" y="330"/>
                    <a:pt x="154" y="323"/>
                  </a:cubicBezTo>
                  <a:cubicBezTo>
                    <a:pt x="166" y="311"/>
                    <a:pt x="183" y="314"/>
                    <a:pt x="198" y="308"/>
                  </a:cubicBezTo>
                  <a:cubicBezTo>
                    <a:pt x="232" y="294"/>
                    <a:pt x="260" y="270"/>
                    <a:pt x="293" y="254"/>
                  </a:cubicBezTo>
                  <a:cubicBezTo>
                    <a:pt x="330" y="235"/>
                    <a:pt x="375" y="195"/>
                    <a:pt x="361" y="150"/>
                  </a:cubicBezTo>
                  <a:cubicBezTo>
                    <a:pt x="347" y="102"/>
                    <a:pt x="290" y="73"/>
                    <a:pt x="248" y="53"/>
                  </a:cubicBezTo>
                  <a:cubicBezTo>
                    <a:pt x="152" y="7"/>
                    <a:pt x="85" y="51"/>
                    <a:pt x="21" y="121"/>
                  </a:cubicBezTo>
                  <a:cubicBezTo>
                    <a:pt x="16" y="115"/>
                    <a:pt x="8" y="109"/>
                    <a:pt x="0" y="103"/>
                  </a:cubicBezTo>
                  <a:cubicBezTo>
                    <a:pt x="20" y="82"/>
                    <a:pt x="54" y="64"/>
                    <a:pt x="72" y="49"/>
                  </a:cubicBezTo>
                  <a:cubicBezTo>
                    <a:pt x="102" y="22"/>
                    <a:pt x="131" y="0"/>
                    <a:pt x="173" y="3"/>
                  </a:cubicBezTo>
                  <a:cubicBezTo>
                    <a:pt x="220" y="6"/>
                    <a:pt x="259" y="12"/>
                    <a:pt x="300" y="37"/>
                  </a:cubicBezTo>
                  <a:cubicBezTo>
                    <a:pt x="335" y="58"/>
                    <a:pt x="379" y="98"/>
                    <a:pt x="389" y="139"/>
                  </a:cubicBezTo>
                  <a:close/>
                </a:path>
              </a:pathLst>
            </a:custGeom>
            <a:solidFill>
              <a:srgbClr val="FFF754"/>
            </a:solidFill>
            <a:ln w="9525">
              <a:noFill/>
            </a:ln>
          </p:spPr>
          <p:txBody>
            <a:bodyPr/>
            <a:p>
              <a:endParaRPr lang="en-US"/>
            </a:p>
          </p:txBody>
        </p:sp>
        <p:sp>
          <p:nvSpPr>
            <p:cNvPr id="5766" name="Freeform 765"/>
            <p:cNvSpPr/>
            <p:nvPr/>
          </p:nvSpPr>
          <p:spPr>
            <a:xfrm>
              <a:off x="7565703" y="3756908"/>
              <a:ext cx="1262908" cy="11886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453" h="426">
                  <a:moveTo>
                    <a:pt x="449" y="227"/>
                  </a:moveTo>
                  <a:cubicBezTo>
                    <a:pt x="446" y="275"/>
                    <a:pt x="417" y="297"/>
                    <a:pt x="382" y="326"/>
                  </a:cubicBezTo>
                  <a:cubicBezTo>
                    <a:pt x="324" y="376"/>
                    <a:pt x="245" y="404"/>
                    <a:pt x="169" y="426"/>
                  </a:cubicBezTo>
                  <a:cubicBezTo>
                    <a:pt x="161" y="416"/>
                    <a:pt x="157" y="402"/>
                    <a:pt x="160" y="388"/>
                  </a:cubicBezTo>
                  <a:cubicBezTo>
                    <a:pt x="188" y="385"/>
                    <a:pt x="218" y="375"/>
                    <a:pt x="237" y="369"/>
                  </a:cubicBezTo>
                  <a:cubicBezTo>
                    <a:pt x="269" y="360"/>
                    <a:pt x="297" y="343"/>
                    <a:pt x="325" y="327"/>
                  </a:cubicBezTo>
                  <a:cubicBezTo>
                    <a:pt x="379" y="297"/>
                    <a:pt x="422" y="250"/>
                    <a:pt x="405" y="183"/>
                  </a:cubicBezTo>
                  <a:cubicBezTo>
                    <a:pt x="395" y="142"/>
                    <a:pt x="351" y="102"/>
                    <a:pt x="316" y="81"/>
                  </a:cubicBezTo>
                  <a:cubicBezTo>
                    <a:pt x="275" y="56"/>
                    <a:pt x="236" y="50"/>
                    <a:pt x="189" y="47"/>
                  </a:cubicBezTo>
                  <a:cubicBezTo>
                    <a:pt x="147" y="44"/>
                    <a:pt x="118" y="66"/>
                    <a:pt x="88" y="93"/>
                  </a:cubicBezTo>
                  <a:cubicBezTo>
                    <a:pt x="70" y="108"/>
                    <a:pt x="36" y="126"/>
                    <a:pt x="16" y="147"/>
                  </a:cubicBezTo>
                  <a:cubicBezTo>
                    <a:pt x="10" y="144"/>
                    <a:pt x="4" y="140"/>
                    <a:pt x="0" y="135"/>
                  </a:cubicBezTo>
                  <a:cubicBezTo>
                    <a:pt x="51" y="90"/>
                    <a:pt x="102" y="44"/>
                    <a:pt x="166" y="26"/>
                  </a:cubicBezTo>
                  <a:cubicBezTo>
                    <a:pt x="259" y="0"/>
                    <a:pt x="338" y="25"/>
                    <a:pt x="395" y="97"/>
                  </a:cubicBezTo>
                  <a:cubicBezTo>
                    <a:pt x="429" y="140"/>
                    <a:pt x="453" y="172"/>
                    <a:pt x="449" y="227"/>
                  </a:cubicBezTo>
                  <a:close/>
                </a:path>
              </a:pathLst>
            </a:custGeom>
            <a:solidFill>
              <a:srgbClr val="BAE8E0"/>
            </a:solidFill>
            <a:ln w="9525">
              <a:noFill/>
            </a:ln>
          </p:spPr>
          <p:txBody>
            <a:bodyPr/>
            <a:p>
              <a:endParaRPr lang="en-US"/>
            </a:p>
          </p:txBody>
        </p:sp>
        <p:sp>
          <p:nvSpPr>
            <p:cNvPr id="5767" name="Freeform 766"/>
            <p:cNvSpPr/>
            <p:nvPr/>
          </p:nvSpPr>
          <p:spPr>
            <a:xfrm>
              <a:off x="7518082" y="3680713"/>
              <a:ext cx="1447677" cy="13143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9" h="471">
                  <a:moveTo>
                    <a:pt x="458" y="364"/>
                  </a:moveTo>
                  <a:cubicBezTo>
                    <a:pt x="418" y="403"/>
                    <a:pt x="379" y="419"/>
                    <a:pt x="326" y="435"/>
                  </a:cubicBezTo>
                  <a:cubicBezTo>
                    <a:pt x="294" y="445"/>
                    <a:pt x="252" y="471"/>
                    <a:pt x="217" y="469"/>
                  </a:cubicBezTo>
                  <a:cubicBezTo>
                    <a:pt x="204" y="468"/>
                    <a:pt x="193" y="462"/>
                    <a:pt x="186" y="453"/>
                  </a:cubicBezTo>
                  <a:cubicBezTo>
                    <a:pt x="262" y="431"/>
                    <a:pt x="341" y="403"/>
                    <a:pt x="399" y="353"/>
                  </a:cubicBezTo>
                  <a:cubicBezTo>
                    <a:pt x="434" y="324"/>
                    <a:pt x="463" y="302"/>
                    <a:pt x="466" y="254"/>
                  </a:cubicBezTo>
                  <a:cubicBezTo>
                    <a:pt x="470" y="199"/>
                    <a:pt x="446" y="167"/>
                    <a:pt x="412" y="124"/>
                  </a:cubicBezTo>
                  <a:cubicBezTo>
                    <a:pt x="355" y="52"/>
                    <a:pt x="276" y="27"/>
                    <a:pt x="183" y="53"/>
                  </a:cubicBezTo>
                  <a:cubicBezTo>
                    <a:pt x="119" y="71"/>
                    <a:pt x="68" y="117"/>
                    <a:pt x="17" y="162"/>
                  </a:cubicBezTo>
                  <a:cubicBezTo>
                    <a:pt x="11" y="157"/>
                    <a:pt x="6" y="151"/>
                    <a:pt x="5" y="143"/>
                  </a:cubicBezTo>
                  <a:cubicBezTo>
                    <a:pt x="0" y="115"/>
                    <a:pt x="42" y="95"/>
                    <a:pt x="60" y="80"/>
                  </a:cubicBezTo>
                  <a:cubicBezTo>
                    <a:pt x="88" y="56"/>
                    <a:pt x="112" y="35"/>
                    <a:pt x="147" y="23"/>
                  </a:cubicBezTo>
                  <a:cubicBezTo>
                    <a:pt x="208" y="0"/>
                    <a:pt x="266" y="0"/>
                    <a:pt x="328" y="21"/>
                  </a:cubicBezTo>
                  <a:cubicBezTo>
                    <a:pt x="404" y="47"/>
                    <a:pt x="466" y="100"/>
                    <a:pt x="496" y="176"/>
                  </a:cubicBezTo>
                  <a:cubicBezTo>
                    <a:pt x="519" y="233"/>
                    <a:pt x="503" y="322"/>
                    <a:pt x="458" y="364"/>
                  </a:cubicBezTo>
                  <a:close/>
                </a:path>
              </a:pathLst>
            </a:custGeom>
            <a:solidFill>
              <a:srgbClr val="FFB8BD"/>
            </a:solidFill>
            <a:ln w="9525">
              <a:noFill/>
            </a:ln>
          </p:spPr>
          <p:txBody>
            <a:bodyPr/>
            <a:p>
              <a:endParaRPr lang="en-US"/>
            </a:p>
          </p:txBody>
        </p:sp>
        <p:sp>
          <p:nvSpPr>
            <p:cNvPr id="5768" name="Freeform 767"/>
            <p:cNvSpPr/>
            <p:nvPr/>
          </p:nvSpPr>
          <p:spPr>
            <a:xfrm>
              <a:off x="7518082" y="3680713"/>
              <a:ext cx="1447677" cy="131435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9" h="471">
                  <a:moveTo>
                    <a:pt x="17" y="162"/>
                  </a:moveTo>
                  <a:cubicBezTo>
                    <a:pt x="11" y="157"/>
                    <a:pt x="6" y="151"/>
                    <a:pt x="5" y="143"/>
                  </a:cubicBezTo>
                  <a:cubicBezTo>
                    <a:pt x="0" y="115"/>
                    <a:pt x="42" y="95"/>
                    <a:pt x="60" y="80"/>
                  </a:cubicBezTo>
                  <a:cubicBezTo>
                    <a:pt x="88" y="56"/>
                    <a:pt x="112" y="35"/>
                    <a:pt x="147" y="23"/>
                  </a:cubicBezTo>
                  <a:cubicBezTo>
                    <a:pt x="208" y="0"/>
                    <a:pt x="266" y="0"/>
                    <a:pt x="328" y="21"/>
                  </a:cubicBezTo>
                  <a:cubicBezTo>
                    <a:pt x="404" y="47"/>
                    <a:pt x="466" y="100"/>
                    <a:pt x="496" y="176"/>
                  </a:cubicBezTo>
                  <a:cubicBezTo>
                    <a:pt x="519" y="233"/>
                    <a:pt x="503" y="322"/>
                    <a:pt x="458" y="364"/>
                  </a:cubicBezTo>
                  <a:cubicBezTo>
                    <a:pt x="418" y="403"/>
                    <a:pt x="379" y="419"/>
                    <a:pt x="326" y="435"/>
                  </a:cubicBezTo>
                  <a:cubicBezTo>
                    <a:pt x="294" y="445"/>
                    <a:pt x="252" y="471"/>
                    <a:pt x="217" y="469"/>
                  </a:cubicBezTo>
                  <a:cubicBezTo>
                    <a:pt x="204" y="468"/>
                    <a:pt x="193" y="462"/>
                    <a:pt x="186" y="453"/>
                  </a:cubicBezTo>
                  <a:cubicBezTo>
                    <a:pt x="178" y="443"/>
                    <a:pt x="174" y="429"/>
                    <a:pt x="177" y="415"/>
                  </a:cubicBezTo>
                  <a:cubicBezTo>
                    <a:pt x="178" y="408"/>
                    <a:pt x="182" y="401"/>
                    <a:pt x="187" y="394"/>
                  </a:cubicBezTo>
                  <a:cubicBezTo>
                    <a:pt x="199" y="382"/>
                    <a:pt x="216" y="385"/>
                    <a:pt x="231" y="379"/>
                  </a:cubicBezTo>
                  <a:cubicBezTo>
                    <a:pt x="265" y="365"/>
                    <a:pt x="293" y="341"/>
                    <a:pt x="326" y="325"/>
                  </a:cubicBezTo>
                  <a:cubicBezTo>
                    <a:pt x="363" y="306"/>
                    <a:pt x="408" y="266"/>
                    <a:pt x="394" y="221"/>
                  </a:cubicBezTo>
                  <a:cubicBezTo>
                    <a:pt x="380" y="173"/>
                    <a:pt x="323" y="144"/>
                    <a:pt x="281" y="124"/>
                  </a:cubicBezTo>
                  <a:cubicBezTo>
                    <a:pt x="185" y="78"/>
                    <a:pt x="118" y="122"/>
                    <a:pt x="54" y="192"/>
                  </a:cubicBezTo>
                  <a:cubicBezTo>
                    <a:pt x="49" y="186"/>
                    <a:pt x="41" y="180"/>
                    <a:pt x="33" y="174"/>
                  </a:cubicBezTo>
                  <a:cubicBezTo>
                    <a:pt x="27" y="171"/>
                    <a:pt x="21" y="167"/>
                    <a:pt x="17" y="16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5769" name="Freeform 768"/>
            <p:cNvSpPr/>
            <p:nvPr/>
          </p:nvSpPr>
          <p:spPr>
            <a:xfrm>
              <a:off x="7565703" y="3756908"/>
              <a:ext cx="1262908" cy="1188634"/>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453" h="426">
                  <a:moveTo>
                    <a:pt x="0" y="135"/>
                  </a:moveTo>
                  <a:cubicBezTo>
                    <a:pt x="51" y="90"/>
                    <a:pt x="102" y="44"/>
                    <a:pt x="166" y="26"/>
                  </a:cubicBezTo>
                  <a:cubicBezTo>
                    <a:pt x="259" y="0"/>
                    <a:pt x="338" y="25"/>
                    <a:pt x="395" y="97"/>
                  </a:cubicBezTo>
                  <a:cubicBezTo>
                    <a:pt x="429" y="140"/>
                    <a:pt x="453" y="172"/>
                    <a:pt x="449" y="227"/>
                  </a:cubicBezTo>
                  <a:cubicBezTo>
                    <a:pt x="446" y="275"/>
                    <a:pt x="417" y="297"/>
                    <a:pt x="382" y="326"/>
                  </a:cubicBezTo>
                  <a:cubicBezTo>
                    <a:pt x="324" y="376"/>
                    <a:pt x="245" y="404"/>
                    <a:pt x="169" y="42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0" name="Freeform 769"/>
            <p:cNvSpPr/>
            <p:nvPr/>
          </p:nvSpPr>
          <p:spPr>
            <a:xfrm>
              <a:off x="7609514" y="3878819"/>
              <a:ext cx="1133379" cy="960051"/>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6" h="344">
                  <a:moveTo>
                    <a:pt x="0" y="103"/>
                  </a:moveTo>
                  <a:cubicBezTo>
                    <a:pt x="20" y="82"/>
                    <a:pt x="54" y="64"/>
                    <a:pt x="72" y="49"/>
                  </a:cubicBezTo>
                  <a:cubicBezTo>
                    <a:pt x="102" y="22"/>
                    <a:pt x="131" y="0"/>
                    <a:pt x="173" y="3"/>
                  </a:cubicBezTo>
                  <a:cubicBezTo>
                    <a:pt x="220" y="6"/>
                    <a:pt x="259" y="12"/>
                    <a:pt x="300" y="37"/>
                  </a:cubicBezTo>
                  <a:cubicBezTo>
                    <a:pt x="335" y="58"/>
                    <a:pt x="379" y="98"/>
                    <a:pt x="389" y="139"/>
                  </a:cubicBezTo>
                  <a:cubicBezTo>
                    <a:pt x="406" y="206"/>
                    <a:pt x="363" y="253"/>
                    <a:pt x="309" y="283"/>
                  </a:cubicBezTo>
                  <a:cubicBezTo>
                    <a:pt x="281" y="299"/>
                    <a:pt x="253" y="316"/>
                    <a:pt x="221" y="325"/>
                  </a:cubicBezTo>
                  <a:cubicBezTo>
                    <a:pt x="202" y="331"/>
                    <a:pt x="172" y="341"/>
                    <a:pt x="144" y="34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1" name="Freeform 847"/>
            <p:cNvSpPr/>
            <p:nvPr/>
          </p:nvSpPr>
          <p:spPr>
            <a:xfrm>
              <a:off x="5763786" y="5124579"/>
              <a:ext cx="4836432" cy="17048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34" h="611">
                  <a:moveTo>
                    <a:pt x="1607" y="543"/>
                  </a:moveTo>
                  <a:cubicBezTo>
                    <a:pt x="1642" y="518"/>
                    <a:pt x="1685" y="407"/>
                    <a:pt x="1619" y="391"/>
                  </a:cubicBezTo>
                  <a:cubicBezTo>
                    <a:pt x="1657" y="414"/>
                    <a:pt x="1696" y="379"/>
                    <a:pt x="1711" y="346"/>
                  </a:cubicBezTo>
                  <a:cubicBezTo>
                    <a:pt x="1734" y="293"/>
                    <a:pt x="1682" y="269"/>
                    <a:pt x="1633" y="278"/>
                  </a:cubicBezTo>
                  <a:cubicBezTo>
                    <a:pt x="1652" y="268"/>
                    <a:pt x="1682" y="237"/>
                    <a:pt x="1677" y="208"/>
                  </a:cubicBezTo>
                  <a:cubicBezTo>
                    <a:pt x="1669" y="162"/>
                    <a:pt x="1594" y="150"/>
                    <a:pt x="1560" y="160"/>
                  </a:cubicBezTo>
                  <a:cubicBezTo>
                    <a:pt x="1561" y="102"/>
                    <a:pt x="1491" y="67"/>
                    <a:pt x="1451" y="115"/>
                  </a:cubicBezTo>
                  <a:cubicBezTo>
                    <a:pt x="1463" y="0"/>
                    <a:pt x="1257" y="30"/>
                    <a:pt x="1270" y="115"/>
                  </a:cubicBezTo>
                  <a:cubicBezTo>
                    <a:pt x="1266" y="84"/>
                    <a:pt x="1216" y="77"/>
                    <a:pt x="1192" y="81"/>
                  </a:cubicBezTo>
                  <a:cubicBezTo>
                    <a:pt x="1154" y="87"/>
                    <a:pt x="1122" y="125"/>
                    <a:pt x="1112" y="160"/>
                  </a:cubicBezTo>
                  <a:cubicBezTo>
                    <a:pt x="1092" y="128"/>
                    <a:pt x="1022" y="123"/>
                    <a:pt x="991" y="136"/>
                  </a:cubicBezTo>
                  <a:cubicBezTo>
                    <a:pt x="956" y="150"/>
                    <a:pt x="935" y="179"/>
                    <a:pt x="917" y="210"/>
                  </a:cubicBezTo>
                  <a:cubicBezTo>
                    <a:pt x="889" y="190"/>
                    <a:pt x="855" y="172"/>
                    <a:pt x="819" y="178"/>
                  </a:cubicBezTo>
                  <a:cubicBezTo>
                    <a:pt x="786" y="184"/>
                    <a:pt x="728" y="209"/>
                    <a:pt x="725" y="246"/>
                  </a:cubicBezTo>
                  <a:cubicBezTo>
                    <a:pt x="676" y="189"/>
                    <a:pt x="582" y="198"/>
                    <a:pt x="540" y="259"/>
                  </a:cubicBezTo>
                  <a:cubicBezTo>
                    <a:pt x="499" y="215"/>
                    <a:pt x="402" y="193"/>
                    <a:pt x="373" y="266"/>
                  </a:cubicBezTo>
                  <a:cubicBezTo>
                    <a:pt x="342" y="234"/>
                    <a:pt x="296" y="214"/>
                    <a:pt x="255" y="243"/>
                  </a:cubicBezTo>
                  <a:cubicBezTo>
                    <a:pt x="223" y="265"/>
                    <a:pt x="215" y="306"/>
                    <a:pt x="224" y="341"/>
                  </a:cubicBezTo>
                  <a:cubicBezTo>
                    <a:pt x="202" y="312"/>
                    <a:pt x="159" y="307"/>
                    <a:pt x="127" y="320"/>
                  </a:cubicBezTo>
                  <a:cubicBezTo>
                    <a:pt x="102" y="330"/>
                    <a:pt x="73" y="370"/>
                    <a:pt x="105" y="393"/>
                  </a:cubicBezTo>
                  <a:cubicBezTo>
                    <a:pt x="62" y="362"/>
                    <a:pt x="0" y="399"/>
                    <a:pt x="14" y="457"/>
                  </a:cubicBezTo>
                  <a:cubicBezTo>
                    <a:pt x="36" y="548"/>
                    <a:pt x="143" y="508"/>
                    <a:pt x="195" y="480"/>
                  </a:cubicBezTo>
                  <a:cubicBezTo>
                    <a:pt x="171" y="502"/>
                    <a:pt x="189" y="538"/>
                    <a:pt x="216" y="548"/>
                  </a:cubicBezTo>
                  <a:cubicBezTo>
                    <a:pt x="253" y="562"/>
                    <a:pt x="297" y="526"/>
                    <a:pt x="319" y="498"/>
                  </a:cubicBezTo>
                  <a:cubicBezTo>
                    <a:pt x="317" y="530"/>
                    <a:pt x="353" y="570"/>
                    <a:pt x="382" y="577"/>
                  </a:cubicBezTo>
                  <a:cubicBezTo>
                    <a:pt x="426" y="587"/>
                    <a:pt x="484" y="548"/>
                    <a:pt x="509" y="514"/>
                  </a:cubicBezTo>
                  <a:cubicBezTo>
                    <a:pt x="505" y="552"/>
                    <a:pt x="535" y="592"/>
                    <a:pt x="573" y="597"/>
                  </a:cubicBezTo>
                  <a:cubicBezTo>
                    <a:pt x="602" y="600"/>
                    <a:pt x="665" y="566"/>
                    <a:pt x="662" y="532"/>
                  </a:cubicBezTo>
                  <a:cubicBezTo>
                    <a:pt x="662" y="556"/>
                    <a:pt x="700" y="568"/>
                    <a:pt x="720" y="567"/>
                  </a:cubicBezTo>
                  <a:cubicBezTo>
                    <a:pt x="752" y="566"/>
                    <a:pt x="803" y="528"/>
                    <a:pt x="805" y="494"/>
                  </a:cubicBezTo>
                  <a:cubicBezTo>
                    <a:pt x="810" y="577"/>
                    <a:pt x="917" y="597"/>
                    <a:pt x="979" y="575"/>
                  </a:cubicBezTo>
                  <a:cubicBezTo>
                    <a:pt x="1010" y="563"/>
                    <a:pt x="1020" y="549"/>
                    <a:pt x="1035" y="522"/>
                  </a:cubicBezTo>
                  <a:cubicBezTo>
                    <a:pt x="1049" y="551"/>
                    <a:pt x="1061" y="590"/>
                    <a:pt x="1096" y="601"/>
                  </a:cubicBezTo>
                  <a:cubicBezTo>
                    <a:pt x="1130" y="611"/>
                    <a:pt x="1168" y="574"/>
                    <a:pt x="1180" y="546"/>
                  </a:cubicBezTo>
                  <a:cubicBezTo>
                    <a:pt x="1176" y="577"/>
                    <a:pt x="1204" y="598"/>
                    <a:pt x="1232" y="599"/>
                  </a:cubicBezTo>
                  <a:cubicBezTo>
                    <a:pt x="1265" y="601"/>
                    <a:pt x="1304" y="567"/>
                    <a:pt x="1319" y="540"/>
                  </a:cubicBezTo>
                  <a:cubicBezTo>
                    <a:pt x="1351" y="609"/>
                    <a:pt x="1436" y="605"/>
                    <a:pt x="1462" y="534"/>
                  </a:cubicBezTo>
                  <a:cubicBezTo>
                    <a:pt x="1478" y="578"/>
                    <a:pt x="1577" y="563"/>
                    <a:pt x="1607" y="543"/>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772" name="Freeform 848"/>
            <p:cNvSpPr/>
            <p:nvPr/>
          </p:nvSpPr>
          <p:spPr>
            <a:xfrm>
              <a:off x="6600019" y="5939858"/>
              <a:ext cx="5715" cy="41907"/>
            </a:xfrm>
            <a:custGeom>
              <a:avLst/>
              <a:gdLst/>
              <a:ahLst/>
              <a:cxnLst>
                <a:cxn ang="0">
                  <a:pos x="0" y="0"/>
                </a:cxn>
                <a:cxn ang="0">
                  <a:pos x="2147483646" y="2147483646"/>
                </a:cxn>
              </a:cxnLst>
              <a:pathLst>
                <a:path w="2" h="15">
                  <a:moveTo>
                    <a:pt x="0" y="0"/>
                  </a:moveTo>
                  <a:cubicBezTo>
                    <a:pt x="0" y="5"/>
                    <a:pt x="0" y="10"/>
                    <a:pt x="2"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3" name="Freeform 849"/>
            <p:cNvSpPr/>
            <p:nvPr/>
          </p:nvSpPr>
          <p:spPr>
            <a:xfrm>
              <a:off x="6706691" y="5951287"/>
              <a:ext cx="5715" cy="43812"/>
            </a:xfrm>
            <a:custGeom>
              <a:avLst/>
              <a:gdLst/>
              <a:ahLst/>
              <a:cxnLst>
                <a:cxn ang="0">
                  <a:pos x="0" y="0"/>
                </a:cxn>
                <a:cxn ang="0">
                  <a:pos x="2147483646" y="2147483646"/>
                </a:cxn>
              </a:cxnLst>
              <a:pathLst>
                <a:path w="2" h="16">
                  <a:moveTo>
                    <a:pt x="0" y="0"/>
                  </a:moveTo>
                  <a:cubicBezTo>
                    <a:pt x="0" y="5"/>
                    <a:pt x="0" y="11"/>
                    <a:pt x="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4" name="Freeform 850"/>
            <p:cNvSpPr/>
            <p:nvPr/>
          </p:nvSpPr>
          <p:spPr>
            <a:xfrm>
              <a:off x="6813363" y="5936048"/>
              <a:ext cx="9524" cy="34287"/>
            </a:xfrm>
            <a:custGeom>
              <a:avLst/>
              <a:gdLst/>
              <a:ahLst/>
              <a:cxnLst>
                <a:cxn ang="0">
                  <a:pos x="0" y="0"/>
                </a:cxn>
                <a:cxn ang="0">
                  <a:pos x="2147483646" y="2147483646"/>
                </a:cxn>
              </a:cxnLst>
              <a:pathLst>
                <a:path w="4" h="12">
                  <a:moveTo>
                    <a:pt x="0" y="0"/>
                  </a:moveTo>
                  <a:cubicBezTo>
                    <a:pt x="0" y="4"/>
                    <a:pt x="1"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5" name="Freeform 851"/>
            <p:cNvSpPr/>
            <p:nvPr/>
          </p:nvSpPr>
          <p:spPr>
            <a:xfrm>
              <a:off x="6958132" y="5917000"/>
              <a:ext cx="5715" cy="36192"/>
            </a:xfrm>
            <a:custGeom>
              <a:avLst/>
              <a:gdLst/>
              <a:ahLst/>
              <a:cxnLst>
                <a:cxn ang="0">
                  <a:pos x="2147483646" y="0"/>
                </a:cxn>
                <a:cxn ang="0">
                  <a:pos x="2147483646" y="2147483646"/>
                </a:cxn>
              </a:cxnLst>
              <a:pathLst>
                <a:path w="2" h="13">
                  <a:moveTo>
                    <a:pt x="1" y="0"/>
                  </a:moveTo>
                  <a:cubicBezTo>
                    <a:pt x="0" y="5"/>
                    <a:pt x="1"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6" name="Freeform 852"/>
            <p:cNvSpPr/>
            <p:nvPr/>
          </p:nvSpPr>
          <p:spPr>
            <a:xfrm>
              <a:off x="7093376" y="5924619"/>
              <a:ext cx="0" cy="36192"/>
            </a:xfrm>
            <a:custGeom>
              <a:avLst/>
              <a:gdLst/>
              <a:ahLst/>
              <a:cxnLst>
                <a:cxn ang="0">
                  <a:pos x="0" y="0"/>
                </a:cxn>
                <a:cxn ang="0">
                  <a:pos x="0" y="2147483646"/>
                </a:cxn>
              </a:cxnLst>
              <a:pathLst>
                <a:path w="1" h="13">
                  <a:moveTo>
                    <a:pt x="0"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7" name="Freeform 853"/>
            <p:cNvSpPr/>
            <p:nvPr/>
          </p:nvSpPr>
          <p:spPr>
            <a:xfrm>
              <a:off x="7211478" y="5964621"/>
              <a:ext cx="11429" cy="34287"/>
            </a:xfrm>
            <a:custGeom>
              <a:avLst/>
              <a:gdLst/>
              <a:ahLst/>
              <a:cxnLst>
                <a:cxn ang="0">
                  <a:pos x="0" y="0"/>
                </a:cxn>
                <a:cxn ang="0">
                  <a:pos x="2147483646" y="2147483646"/>
                </a:cxn>
              </a:cxnLst>
              <a:pathLst>
                <a:path w="4" h="12">
                  <a:moveTo>
                    <a:pt x="0" y="0"/>
                  </a:moveTo>
                  <a:cubicBezTo>
                    <a:pt x="0" y="5"/>
                    <a:pt x="1" y="9"/>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8" name="Freeform 854"/>
            <p:cNvSpPr/>
            <p:nvPr/>
          </p:nvSpPr>
          <p:spPr>
            <a:xfrm>
              <a:off x="7365771" y="5941763"/>
              <a:ext cx="13334" cy="40002"/>
            </a:xfrm>
            <a:custGeom>
              <a:avLst/>
              <a:gdLst/>
              <a:ahLst/>
              <a:cxnLst>
                <a:cxn ang="0">
                  <a:pos x="0" y="0"/>
                </a:cxn>
                <a:cxn ang="0">
                  <a:pos x="2147483646" y="2147483646"/>
                </a:cxn>
              </a:cxnLst>
              <a:pathLst>
                <a:path w="5" h="14">
                  <a:moveTo>
                    <a:pt x="0" y="0"/>
                  </a:moveTo>
                  <a:cubicBezTo>
                    <a:pt x="1" y="5"/>
                    <a:pt x="3" y="9"/>
                    <a:pt x="5"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79" name="Freeform 855"/>
            <p:cNvSpPr/>
            <p:nvPr/>
          </p:nvSpPr>
          <p:spPr>
            <a:xfrm>
              <a:off x="7493396" y="5924619"/>
              <a:ext cx="11429" cy="28573"/>
            </a:xfrm>
            <a:custGeom>
              <a:avLst/>
              <a:gdLst/>
              <a:ahLst/>
              <a:cxnLst>
                <a:cxn ang="0">
                  <a:pos x="0" y="0"/>
                </a:cxn>
                <a:cxn ang="0">
                  <a:pos x="2147483646" y="2147483646"/>
                </a:cxn>
              </a:cxnLst>
              <a:pathLst>
                <a:path w="4" h="10">
                  <a:moveTo>
                    <a:pt x="0" y="0"/>
                  </a:moveTo>
                  <a:cubicBezTo>
                    <a:pt x="1" y="3"/>
                    <a:pt x="3" y="7"/>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0" name="Freeform 856"/>
            <p:cNvSpPr/>
            <p:nvPr/>
          </p:nvSpPr>
          <p:spPr>
            <a:xfrm>
              <a:off x="7636261" y="5899856"/>
              <a:ext cx="13334" cy="30478"/>
            </a:xfrm>
            <a:custGeom>
              <a:avLst/>
              <a:gdLst/>
              <a:ahLst/>
              <a:cxnLst>
                <a:cxn ang="0">
                  <a:pos x="0" y="0"/>
                </a:cxn>
                <a:cxn ang="0">
                  <a:pos x="2147483646" y="2147483646"/>
                </a:cxn>
              </a:cxnLst>
              <a:pathLst>
                <a:path w="5" h="11">
                  <a:moveTo>
                    <a:pt x="0" y="0"/>
                  </a:moveTo>
                  <a:cubicBezTo>
                    <a:pt x="1" y="4"/>
                    <a:pt x="3" y="9"/>
                    <a:pt x="5"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1" name="Freeform 857"/>
            <p:cNvSpPr/>
            <p:nvPr/>
          </p:nvSpPr>
          <p:spPr>
            <a:xfrm>
              <a:off x="7752457" y="5899856"/>
              <a:ext cx="24763" cy="51431"/>
            </a:xfrm>
            <a:custGeom>
              <a:avLst/>
              <a:gdLst/>
              <a:ahLst/>
              <a:cxnLst>
                <a:cxn ang="0">
                  <a:pos x="0" y="0"/>
                </a:cxn>
                <a:cxn ang="0">
                  <a:pos x="2147483646" y="2147483646"/>
                </a:cxn>
              </a:cxnLst>
              <a:pathLst>
                <a:path w="9" h="18">
                  <a:moveTo>
                    <a:pt x="0" y="0"/>
                  </a:moveTo>
                  <a:cubicBezTo>
                    <a:pt x="3" y="6"/>
                    <a:pt x="6" y="12"/>
                    <a:pt x="9"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2" name="Freeform 858"/>
            <p:cNvSpPr/>
            <p:nvPr/>
          </p:nvSpPr>
          <p:spPr>
            <a:xfrm>
              <a:off x="7944848" y="5852235"/>
              <a:ext cx="17144" cy="40002"/>
            </a:xfrm>
            <a:custGeom>
              <a:avLst/>
              <a:gdLst/>
              <a:ahLst/>
              <a:cxnLst>
                <a:cxn ang="0">
                  <a:pos x="0" y="0"/>
                </a:cxn>
                <a:cxn ang="0">
                  <a:pos x="2147483646" y="2147483646"/>
                </a:cxn>
              </a:cxnLst>
              <a:pathLst>
                <a:path w="6" h="14">
                  <a:moveTo>
                    <a:pt x="0" y="0"/>
                  </a:moveTo>
                  <a:cubicBezTo>
                    <a:pt x="2" y="5"/>
                    <a:pt x="3" y="9"/>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3" name="Freeform 859"/>
            <p:cNvSpPr/>
            <p:nvPr/>
          </p:nvSpPr>
          <p:spPr>
            <a:xfrm>
              <a:off x="8106760" y="5827471"/>
              <a:ext cx="43812" cy="64765"/>
            </a:xfrm>
            <a:custGeom>
              <a:avLst/>
              <a:gdLst/>
              <a:ahLst/>
              <a:cxnLst>
                <a:cxn ang="0">
                  <a:pos x="0" y="0"/>
                </a:cxn>
                <a:cxn ang="0">
                  <a:pos x="2147483646" y="2147483646"/>
                </a:cxn>
              </a:cxnLst>
              <a:pathLst>
                <a:path w="16" h="23">
                  <a:moveTo>
                    <a:pt x="0" y="0"/>
                  </a:moveTo>
                  <a:cubicBezTo>
                    <a:pt x="5" y="8"/>
                    <a:pt x="10" y="16"/>
                    <a:pt x="16" y="2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4" name="Freeform 860"/>
            <p:cNvSpPr/>
            <p:nvPr/>
          </p:nvSpPr>
          <p:spPr>
            <a:xfrm>
              <a:off x="8293436" y="5821757"/>
              <a:ext cx="24763" cy="41907"/>
            </a:xfrm>
            <a:custGeom>
              <a:avLst/>
              <a:gdLst/>
              <a:ahLst/>
              <a:cxnLst>
                <a:cxn ang="0">
                  <a:pos x="0" y="0"/>
                </a:cxn>
                <a:cxn ang="0">
                  <a:pos x="2147483646" y="2147483646"/>
                </a:cxn>
              </a:cxnLst>
              <a:pathLst>
                <a:path w="9" h="15">
                  <a:moveTo>
                    <a:pt x="0" y="0"/>
                  </a:moveTo>
                  <a:cubicBezTo>
                    <a:pt x="4" y="4"/>
                    <a:pt x="8" y="9"/>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5" name="Freeform 861"/>
            <p:cNvSpPr/>
            <p:nvPr/>
          </p:nvSpPr>
          <p:spPr>
            <a:xfrm>
              <a:off x="7944848" y="5758897"/>
              <a:ext cx="0" cy="15239"/>
            </a:xfrm>
            <a:custGeom>
              <a:avLst/>
              <a:gdLst/>
              <a:ahLst/>
              <a:cxnLst>
                <a:cxn ang="0">
                  <a:pos x="0" y="0"/>
                </a:cxn>
                <a:cxn ang="0">
                  <a:pos x="0" y="2147483646"/>
                </a:cxn>
              </a:cxnLst>
              <a:pathLst>
                <a:path w="1" h="6">
                  <a:moveTo>
                    <a:pt x="0" y="0"/>
                  </a:moveTo>
                  <a:cubicBezTo>
                    <a:pt x="0" y="2"/>
                    <a:pt x="0"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6" name="Freeform 862"/>
            <p:cNvSpPr/>
            <p:nvPr/>
          </p:nvSpPr>
          <p:spPr>
            <a:xfrm>
              <a:off x="8057234" y="5726514"/>
              <a:ext cx="0" cy="22858"/>
            </a:xfrm>
            <a:custGeom>
              <a:avLst/>
              <a:gdLst/>
              <a:ahLst/>
              <a:cxnLst>
                <a:cxn ang="0">
                  <a:pos x="0" y="0"/>
                </a:cxn>
                <a:cxn ang="0">
                  <a:pos x="0" y="2147483646"/>
                </a:cxn>
              </a:cxnLst>
              <a:pathLst>
                <a:path w="1" h="8">
                  <a:moveTo>
                    <a:pt x="0" y="0"/>
                  </a:moveTo>
                  <a:cubicBezTo>
                    <a:pt x="0"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7" name="Freeform 863"/>
            <p:cNvSpPr/>
            <p:nvPr/>
          </p:nvSpPr>
          <p:spPr>
            <a:xfrm>
              <a:off x="8129619" y="5713180"/>
              <a:ext cx="1905" cy="3810"/>
            </a:xfrm>
            <a:custGeom>
              <a:avLst/>
              <a:gdLst/>
              <a:ahLst/>
              <a:cxnLst>
                <a:cxn ang="0">
                  <a:pos x="0" y="0"/>
                </a:cxn>
                <a:cxn ang="0">
                  <a:pos x="2147483646" y="2147483646"/>
                </a:cxn>
              </a:cxnLst>
              <a:pathLst>
                <a:path w="1" h="1">
                  <a:moveTo>
                    <a:pt x="0" y="0"/>
                  </a:moveTo>
                  <a:cubicBezTo>
                    <a:pt x="0" y="0"/>
                    <a:pt x="1" y="1"/>
                    <a:pt x="1"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8" name="Freeform 864"/>
            <p:cNvSpPr/>
            <p:nvPr/>
          </p:nvSpPr>
          <p:spPr>
            <a:xfrm>
              <a:off x="7422917" y="5827471"/>
              <a:ext cx="5715" cy="13334"/>
            </a:xfrm>
            <a:custGeom>
              <a:avLst/>
              <a:gdLst/>
              <a:ahLst/>
              <a:cxnLst>
                <a:cxn ang="0">
                  <a:pos x="2147483646" y="0"/>
                </a:cxn>
                <a:cxn ang="0">
                  <a:pos x="0" y="2147483646"/>
                </a:cxn>
              </a:cxnLst>
              <a:pathLst>
                <a:path w="2" h="5">
                  <a:moveTo>
                    <a:pt x="1" y="0"/>
                  </a:moveTo>
                  <a:cubicBezTo>
                    <a:pt x="2" y="2"/>
                    <a:pt x="1"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89" name="Freeform 865"/>
            <p:cNvSpPr/>
            <p:nvPr/>
          </p:nvSpPr>
          <p:spPr>
            <a:xfrm>
              <a:off x="7504826" y="5804613"/>
              <a:ext cx="5715" cy="22858"/>
            </a:xfrm>
            <a:custGeom>
              <a:avLst/>
              <a:gdLst/>
              <a:ahLst/>
              <a:cxnLst>
                <a:cxn ang="0">
                  <a:pos x="0" y="0"/>
                </a:cxn>
                <a:cxn ang="0">
                  <a:pos x="2147483646" y="2147483646"/>
                </a:cxn>
              </a:cxnLst>
              <a:pathLst>
                <a:path w="2" h="8">
                  <a:moveTo>
                    <a:pt x="0" y="0"/>
                  </a:moveTo>
                  <a:cubicBezTo>
                    <a:pt x="0" y="2"/>
                    <a:pt x="1" y="5"/>
                    <a:pt x="2"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0" name="Freeform 866"/>
            <p:cNvSpPr/>
            <p:nvPr/>
          </p:nvSpPr>
          <p:spPr>
            <a:xfrm>
              <a:off x="7567686" y="5798899"/>
              <a:ext cx="0" cy="9524"/>
            </a:xfrm>
            <a:custGeom>
              <a:avLst/>
              <a:gdLst/>
              <a:ahLst/>
              <a:cxnLst>
                <a:cxn ang="0">
                  <a:pos x="0" y="0"/>
                </a:cxn>
                <a:cxn ang="0">
                  <a:pos x="0" y="2147483646"/>
                </a:cxn>
              </a:cxnLst>
              <a:pathLst>
                <a:path w="1" h="3">
                  <a:moveTo>
                    <a:pt x="0" y="0"/>
                  </a:moveTo>
                  <a:cubicBezTo>
                    <a:pt x="0" y="1"/>
                    <a:pt x="0" y="2"/>
                    <a:pt x="0"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1" name="Freeform 867"/>
            <p:cNvSpPr/>
            <p:nvPr/>
          </p:nvSpPr>
          <p:spPr>
            <a:xfrm>
              <a:off x="7041945" y="5819852"/>
              <a:ext cx="1905" cy="17144"/>
            </a:xfrm>
            <a:custGeom>
              <a:avLst/>
              <a:gdLst/>
              <a:ahLst/>
              <a:cxnLst>
                <a:cxn ang="0">
                  <a:pos x="0" y="2147483646"/>
                </a:cxn>
                <a:cxn ang="0">
                  <a:pos x="2147483646" y="0"/>
                </a:cxn>
              </a:cxnLst>
              <a:pathLst>
                <a:path w="1" h="6">
                  <a:moveTo>
                    <a:pt x="0" y="6"/>
                  </a:moveTo>
                  <a:cubicBezTo>
                    <a:pt x="0" y="4"/>
                    <a:pt x="0" y="2"/>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2" name="Freeform 868"/>
            <p:cNvSpPr/>
            <p:nvPr/>
          </p:nvSpPr>
          <p:spPr>
            <a:xfrm>
              <a:off x="6156187" y="6126534"/>
              <a:ext cx="3810" cy="36192"/>
            </a:xfrm>
            <a:custGeom>
              <a:avLst/>
              <a:gdLst/>
              <a:ahLst/>
              <a:cxnLst>
                <a:cxn ang="0">
                  <a:pos x="2147483646" y="0"/>
                </a:cxn>
                <a:cxn ang="0">
                  <a:pos x="0" y="2147483646"/>
                </a:cxn>
              </a:cxnLst>
              <a:pathLst>
                <a:path w="1" h="13">
                  <a:moveTo>
                    <a:pt x="1" y="0"/>
                  </a:moveTo>
                  <a:cubicBezTo>
                    <a:pt x="0" y="4"/>
                    <a:pt x="0" y="8"/>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3" name="Freeform 869"/>
            <p:cNvSpPr/>
            <p:nvPr/>
          </p:nvSpPr>
          <p:spPr>
            <a:xfrm>
              <a:off x="6272383" y="6134153"/>
              <a:ext cx="7619" cy="30478"/>
            </a:xfrm>
            <a:custGeom>
              <a:avLst/>
              <a:gdLst/>
              <a:ahLst/>
              <a:cxnLst>
                <a:cxn ang="0">
                  <a:pos x="2147483646" y="0"/>
                </a:cxn>
                <a:cxn ang="0">
                  <a:pos x="2147483646" y="2147483646"/>
                </a:cxn>
              </a:cxnLst>
              <a:pathLst>
                <a:path w="3" h="11">
                  <a:moveTo>
                    <a:pt x="1" y="0"/>
                  </a:moveTo>
                  <a:cubicBezTo>
                    <a:pt x="0" y="4"/>
                    <a:pt x="1" y="8"/>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4" name="Freeform 870"/>
            <p:cNvSpPr/>
            <p:nvPr/>
          </p:nvSpPr>
          <p:spPr>
            <a:xfrm>
              <a:off x="6388579" y="6143678"/>
              <a:ext cx="11429" cy="26668"/>
            </a:xfrm>
            <a:custGeom>
              <a:avLst/>
              <a:gdLst/>
              <a:ahLst/>
              <a:cxnLst>
                <a:cxn ang="0">
                  <a:pos x="0" y="0"/>
                </a:cxn>
                <a:cxn ang="0">
                  <a:pos x="2147483646" y="2147483646"/>
                </a:cxn>
              </a:cxnLst>
              <a:pathLst>
                <a:path w="4" h="10">
                  <a:moveTo>
                    <a:pt x="0" y="0"/>
                  </a:moveTo>
                  <a:cubicBezTo>
                    <a:pt x="0" y="4"/>
                    <a:pt x="2" y="8"/>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5" name="Freeform 871"/>
            <p:cNvSpPr/>
            <p:nvPr/>
          </p:nvSpPr>
          <p:spPr>
            <a:xfrm>
              <a:off x="6516205" y="6113200"/>
              <a:ext cx="26668" cy="41907"/>
            </a:xfrm>
            <a:custGeom>
              <a:avLst/>
              <a:gdLst/>
              <a:ahLst/>
              <a:cxnLst>
                <a:cxn ang="0">
                  <a:pos x="0" y="0"/>
                </a:cxn>
                <a:cxn ang="0">
                  <a:pos x="2147483646" y="2147483646"/>
                </a:cxn>
              </a:cxnLst>
              <a:pathLst>
                <a:path w="9" h="15">
                  <a:moveTo>
                    <a:pt x="0" y="0"/>
                  </a:moveTo>
                  <a:cubicBezTo>
                    <a:pt x="2" y="6"/>
                    <a:pt x="4" y="12"/>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6" name="Freeform 872"/>
            <p:cNvSpPr/>
            <p:nvPr/>
          </p:nvSpPr>
          <p:spPr>
            <a:xfrm>
              <a:off x="6693357" y="6107485"/>
              <a:ext cx="13334" cy="41907"/>
            </a:xfrm>
            <a:custGeom>
              <a:avLst/>
              <a:gdLst/>
              <a:ahLst/>
              <a:cxnLst>
                <a:cxn ang="0">
                  <a:pos x="0" y="0"/>
                </a:cxn>
                <a:cxn ang="0">
                  <a:pos x="2147483646" y="2147483646"/>
                </a:cxn>
              </a:cxnLst>
              <a:pathLst>
                <a:path w="5" h="15">
                  <a:moveTo>
                    <a:pt x="0" y="0"/>
                  </a:moveTo>
                  <a:cubicBezTo>
                    <a:pt x="0" y="6"/>
                    <a:pt x="1" y="11"/>
                    <a:pt x="5"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7" name="Freeform 873"/>
            <p:cNvSpPr/>
            <p:nvPr/>
          </p:nvSpPr>
          <p:spPr>
            <a:xfrm>
              <a:off x="6880033" y="6118914"/>
              <a:ext cx="13334" cy="43812"/>
            </a:xfrm>
            <a:custGeom>
              <a:avLst/>
              <a:gdLst/>
              <a:ahLst/>
              <a:cxnLst>
                <a:cxn ang="0">
                  <a:pos x="0" y="0"/>
                </a:cxn>
                <a:cxn ang="0">
                  <a:pos x="2147483646" y="2147483646"/>
                </a:cxn>
              </a:cxnLst>
              <a:pathLst>
                <a:path w="5" h="16">
                  <a:moveTo>
                    <a:pt x="0" y="0"/>
                  </a:moveTo>
                  <a:cubicBezTo>
                    <a:pt x="1" y="6"/>
                    <a:pt x="1" y="12"/>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8" name="Freeform 874"/>
            <p:cNvSpPr/>
            <p:nvPr/>
          </p:nvSpPr>
          <p:spPr>
            <a:xfrm>
              <a:off x="7047660" y="6126534"/>
              <a:ext cx="9524" cy="49526"/>
            </a:xfrm>
            <a:custGeom>
              <a:avLst/>
              <a:gdLst/>
              <a:ahLst/>
              <a:cxnLst>
                <a:cxn ang="0">
                  <a:pos x="0" y="0"/>
                </a:cxn>
                <a:cxn ang="0">
                  <a:pos x="2147483646" y="2147483646"/>
                </a:cxn>
              </a:cxnLst>
              <a:pathLst>
                <a:path w="4" h="18">
                  <a:moveTo>
                    <a:pt x="0" y="0"/>
                  </a:moveTo>
                  <a:cubicBezTo>
                    <a:pt x="0" y="7"/>
                    <a:pt x="1" y="12"/>
                    <a:pt x="4"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99" name="Freeform 875"/>
            <p:cNvSpPr/>
            <p:nvPr/>
          </p:nvSpPr>
          <p:spPr>
            <a:xfrm>
              <a:off x="7188619" y="6139868"/>
              <a:ext cx="11429" cy="45717"/>
            </a:xfrm>
            <a:custGeom>
              <a:avLst/>
              <a:gdLst/>
              <a:ahLst/>
              <a:cxnLst>
                <a:cxn ang="0">
                  <a:pos x="0" y="0"/>
                </a:cxn>
                <a:cxn ang="0">
                  <a:pos x="2147483646" y="2147483646"/>
                </a:cxn>
              </a:cxnLst>
              <a:pathLst>
                <a:path w="4" h="16">
                  <a:moveTo>
                    <a:pt x="0" y="0"/>
                  </a:moveTo>
                  <a:cubicBezTo>
                    <a:pt x="0" y="6"/>
                    <a:pt x="1" y="11"/>
                    <a:pt x="4"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0" name="Freeform 876"/>
            <p:cNvSpPr/>
            <p:nvPr/>
          </p:nvSpPr>
          <p:spPr>
            <a:xfrm>
              <a:off x="7325769" y="6155107"/>
              <a:ext cx="17144" cy="19049"/>
            </a:xfrm>
            <a:custGeom>
              <a:avLst/>
              <a:gdLst/>
              <a:ahLst/>
              <a:cxnLst>
                <a:cxn ang="0">
                  <a:pos x="0" y="0"/>
                </a:cxn>
                <a:cxn ang="0">
                  <a:pos x="2147483646" y="2147483646"/>
                </a:cxn>
              </a:cxnLst>
              <a:pathLst>
                <a:path w="6" h="7">
                  <a:moveTo>
                    <a:pt x="0" y="0"/>
                  </a:moveTo>
                  <a:cubicBezTo>
                    <a:pt x="1" y="3"/>
                    <a:pt x="3" y="6"/>
                    <a:pt x="6"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1" name="Freeform 877"/>
            <p:cNvSpPr/>
            <p:nvPr/>
          </p:nvSpPr>
          <p:spPr>
            <a:xfrm>
              <a:off x="7489587" y="6107485"/>
              <a:ext cx="17144" cy="41907"/>
            </a:xfrm>
            <a:custGeom>
              <a:avLst/>
              <a:gdLst/>
              <a:ahLst/>
              <a:cxnLst>
                <a:cxn ang="0">
                  <a:pos x="0" y="0"/>
                </a:cxn>
                <a:cxn ang="0">
                  <a:pos x="2147483646" y="2147483646"/>
                </a:cxn>
              </a:cxnLst>
              <a:pathLst>
                <a:path w="6" h="15">
                  <a:moveTo>
                    <a:pt x="0" y="0"/>
                  </a:moveTo>
                  <a:cubicBezTo>
                    <a:pt x="1" y="5"/>
                    <a:pt x="3" y="11"/>
                    <a:pt x="6"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2" name="Freeform 878"/>
            <p:cNvSpPr/>
            <p:nvPr/>
          </p:nvSpPr>
          <p:spPr>
            <a:xfrm>
              <a:off x="7600068" y="6096056"/>
              <a:ext cx="13334" cy="32383"/>
            </a:xfrm>
            <a:custGeom>
              <a:avLst/>
              <a:gdLst/>
              <a:ahLst/>
              <a:cxnLst>
                <a:cxn ang="0">
                  <a:pos x="0" y="0"/>
                </a:cxn>
                <a:cxn ang="0">
                  <a:pos x="2147483646" y="2147483646"/>
                </a:cxn>
              </a:cxnLst>
              <a:pathLst>
                <a:path w="5" h="12">
                  <a:moveTo>
                    <a:pt x="0" y="0"/>
                  </a:moveTo>
                  <a:cubicBezTo>
                    <a:pt x="1" y="5"/>
                    <a:pt x="3" y="9"/>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3" name="Freeform 879"/>
            <p:cNvSpPr/>
            <p:nvPr/>
          </p:nvSpPr>
          <p:spPr>
            <a:xfrm>
              <a:off x="7763886" y="6037006"/>
              <a:ext cx="38097" cy="40002"/>
            </a:xfrm>
            <a:custGeom>
              <a:avLst/>
              <a:gdLst/>
              <a:ahLst/>
              <a:cxnLst>
                <a:cxn ang="0">
                  <a:pos x="0" y="0"/>
                </a:cxn>
                <a:cxn ang="0">
                  <a:pos x="2147483646" y="2147483646"/>
                </a:cxn>
              </a:cxnLst>
              <a:pathLst>
                <a:path w="14" h="14">
                  <a:moveTo>
                    <a:pt x="0" y="0"/>
                  </a:moveTo>
                  <a:cubicBezTo>
                    <a:pt x="3" y="6"/>
                    <a:pt x="7" y="13"/>
                    <a:pt x="1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4" name="Freeform 880"/>
            <p:cNvSpPr/>
            <p:nvPr/>
          </p:nvSpPr>
          <p:spPr>
            <a:xfrm>
              <a:off x="7944848" y="6000813"/>
              <a:ext cx="30478" cy="53336"/>
            </a:xfrm>
            <a:custGeom>
              <a:avLst/>
              <a:gdLst/>
              <a:ahLst/>
              <a:cxnLst>
                <a:cxn ang="0">
                  <a:pos x="0" y="0"/>
                </a:cxn>
                <a:cxn ang="0">
                  <a:pos x="2147483646" y="2147483646"/>
                </a:cxn>
              </a:cxnLst>
              <a:pathLst>
                <a:path w="11" h="19">
                  <a:moveTo>
                    <a:pt x="0" y="0"/>
                  </a:moveTo>
                  <a:cubicBezTo>
                    <a:pt x="2" y="7"/>
                    <a:pt x="7" y="13"/>
                    <a:pt x="11"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5" name="Freeform 881"/>
            <p:cNvSpPr/>
            <p:nvPr/>
          </p:nvSpPr>
          <p:spPr>
            <a:xfrm>
              <a:off x="8070568" y="5995099"/>
              <a:ext cx="13334" cy="28573"/>
            </a:xfrm>
            <a:custGeom>
              <a:avLst/>
              <a:gdLst/>
              <a:ahLst/>
              <a:cxnLst>
                <a:cxn ang="0">
                  <a:pos x="0" y="0"/>
                </a:cxn>
                <a:cxn ang="0">
                  <a:pos x="2147483646" y="2147483646"/>
                </a:cxn>
              </a:cxnLst>
              <a:pathLst>
                <a:path w="5" h="10">
                  <a:moveTo>
                    <a:pt x="0" y="0"/>
                  </a:moveTo>
                  <a:cubicBezTo>
                    <a:pt x="2" y="3"/>
                    <a:pt x="4" y="7"/>
                    <a:pt x="5"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6" name="Freeform 882"/>
            <p:cNvSpPr/>
            <p:nvPr/>
          </p:nvSpPr>
          <p:spPr>
            <a:xfrm>
              <a:off x="8192479" y="5976050"/>
              <a:ext cx="20953" cy="13334"/>
            </a:xfrm>
            <a:custGeom>
              <a:avLst/>
              <a:gdLst/>
              <a:ahLst/>
              <a:cxnLst>
                <a:cxn ang="0">
                  <a:pos x="0" y="0"/>
                </a:cxn>
                <a:cxn ang="0">
                  <a:pos x="2147483646" y="2147483646"/>
                </a:cxn>
              </a:cxnLst>
              <a:pathLst>
                <a:path w="7" h="5">
                  <a:moveTo>
                    <a:pt x="0" y="0"/>
                  </a:moveTo>
                  <a:cubicBezTo>
                    <a:pt x="3" y="2"/>
                    <a:pt x="5" y="3"/>
                    <a:pt x="7"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7" name="Freeform 883"/>
            <p:cNvSpPr/>
            <p:nvPr/>
          </p:nvSpPr>
          <p:spPr>
            <a:xfrm>
              <a:off x="8453444" y="5678893"/>
              <a:ext cx="7619" cy="32383"/>
            </a:xfrm>
            <a:custGeom>
              <a:avLst/>
              <a:gdLst/>
              <a:ahLst/>
              <a:cxnLst>
                <a:cxn ang="0">
                  <a:pos x="2147483646" y="0"/>
                </a:cxn>
                <a:cxn ang="0">
                  <a:pos x="0" y="2147483646"/>
                </a:cxn>
              </a:cxnLst>
              <a:pathLst>
                <a:path w="3" h="11">
                  <a:moveTo>
                    <a:pt x="3" y="0"/>
                  </a:moveTo>
                  <a:cubicBezTo>
                    <a:pt x="2" y="3"/>
                    <a:pt x="1"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8" name="Freeform 884"/>
            <p:cNvSpPr/>
            <p:nvPr/>
          </p:nvSpPr>
          <p:spPr>
            <a:xfrm>
              <a:off x="8537258" y="5635081"/>
              <a:ext cx="15239" cy="28573"/>
            </a:xfrm>
            <a:custGeom>
              <a:avLst/>
              <a:gdLst/>
              <a:ahLst/>
              <a:cxnLst>
                <a:cxn ang="0">
                  <a:pos x="0" y="0"/>
                </a:cxn>
                <a:cxn ang="0">
                  <a:pos x="2147483646" y="2147483646"/>
                </a:cxn>
              </a:cxnLst>
              <a:pathLst>
                <a:path w="6" h="10">
                  <a:moveTo>
                    <a:pt x="0" y="0"/>
                  </a:moveTo>
                  <a:cubicBezTo>
                    <a:pt x="2" y="4"/>
                    <a:pt x="3" y="7"/>
                    <a:pt x="6"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09" name="Freeform 885"/>
            <p:cNvSpPr/>
            <p:nvPr/>
          </p:nvSpPr>
          <p:spPr>
            <a:xfrm>
              <a:off x="8630596" y="5610318"/>
              <a:ext cx="20953" cy="19049"/>
            </a:xfrm>
            <a:custGeom>
              <a:avLst/>
              <a:gdLst/>
              <a:ahLst/>
              <a:cxnLst>
                <a:cxn ang="0">
                  <a:pos x="0" y="0"/>
                </a:cxn>
                <a:cxn ang="0">
                  <a:pos x="2147483646" y="2147483646"/>
                </a:cxn>
              </a:cxnLst>
              <a:pathLst>
                <a:path w="7" h="7">
                  <a:moveTo>
                    <a:pt x="0" y="0"/>
                  </a:moveTo>
                  <a:cubicBezTo>
                    <a:pt x="2" y="3"/>
                    <a:pt x="4" y="5"/>
                    <a:pt x="7"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0" name="Freeform 886"/>
            <p:cNvSpPr/>
            <p:nvPr/>
          </p:nvSpPr>
          <p:spPr>
            <a:xfrm>
              <a:off x="8712505" y="5606508"/>
              <a:ext cx="5715" cy="22858"/>
            </a:xfrm>
            <a:custGeom>
              <a:avLst/>
              <a:gdLst/>
              <a:ahLst/>
              <a:cxnLst>
                <a:cxn ang="0">
                  <a:pos x="0" y="0"/>
                </a:cxn>
                <a:cxn ang="0">
                  <a:pos x="2147483646" y="2147483646"/>
                </a:cxn>
              </a:cxnLst>
              <a:pathLst>
                <a:path w="2" h="8">
                  <a:moveTo>
                    <a:pt x="0" y="0"/>
                  </a:moveTo>
                  <a:cubicBezTo>
                    <a:pt x="1" y="2"/>
                    <a:pt x="2" y="5"/>
                    <a:pt x="2"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1" name="Freeform 887"/>
            <p:cNvSpPr/>
            <p:nvPr/>
          </p:nvSpPr>
          <p:spPr>
            <a:xfrm>
              <a:off x="8984899" y="5497931"/>
              <a:ext cx="3810" cy="36192"/>
            </a:xfrm>
            <a:custGeom>
              <a:avLst/>
              <a:gdLst/>
              <a:ahLst/>
              <a:cxnLst>
                <a:cxn ang="0">
                  <a:pos x="0" y="0"/>
                </a:cxn>
                <a:cxn ang="0">
                  <a:pos x="0" y="2147483646"/>
                </a:cxn>
              </a:cxnLst>
              <a:pathLst>
                <a:path w="1" h="13">
                  <a:moveTo>
                    <a:pt x="0" y="0"/>
                  </a:moveTo>
                  <a:cubicBezTo>
                    <a:pt x="1" y="4"/>
                    <a:pt x="0"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2" name="Freeform 888"/>
            <p:cNvSpPr/>
            <p:nvPr/>
          </p:nvSpPr>
          <p:spPr>
            <a:xfrm>
              <a:off x="9062998" y="5471263"/>
              <a:ext cx="11429" cy="30478"/>
            </a:xfrm>
            <a:custGeom>
              <a:avLst/>
              <a:gdLst/>
              <a:ahLst/>
              <a:cxnLst>
                <a:cxn ang="0">
                  <a:pos x="0" y="0"/>
                </a:cxn>
                <a:cxn ang="0">
                  <a:pos x="2147483646" y="2147483646"/>
                </a:cxn>
              </a:cxnLst>
              <a:pathLst>
                <a:path w="4" h="11">
                  <a:moveTo>
                    <a:pt x="0" y="0"/>
                  </a:moveTo>
                  <a:cubicBezTo>
                    <a:pt x="0" y="5"/>
                    <a:pt x="1" y="9"/>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3" name="Freeform 889"/>
            <p:cNvSpPr/>
            <p:nvPr/>
          </p:nvSpPr>
          <p:spPr>
            <a:xfrm>
              <a:off x="9163956" y="5461739"/>
              <a:ext cx="5715" cy="19049"/>
            </a:xfrm>
            <a:custGeom>
              <a:avLst/>
              <a:gdLst/>
              <a:ahLst/>
              <a:cxnLst>
                <a:cxn ang="0">
                  <a:pos x="2147483646" y="0"/>
                </a:cxn>
                <a:cxn ang="0">
                  <a:pos x="2147483646" y="2147483646"/>
                </a:cxn>
              </a:cxnLst>
              <a:pathLst>
                <a:path w="2" h="7">
                  <a:moveTo>
                    <a:pt x="1" y="0"/>
                  </a:moveTo>
                  <a:cubicBezTo>
                    <a:pt x="0" y="3"/>
                    <a:pt x="0" y="6"/>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4" name="Freeform 890"/>
            <p:cNvSpPr/>
            <p:nvPr/>
          </p:nvSpPr>
          <p:spPr>
            <a:xfrm>
              <a:off x="9236340" y="5454120"/>
              <a:ext cx="3810" cy="13334"/>
            </a:xfrm>
            <a:custGeom>
              <a:avLst/>
              <a:gdLst/>
              <a:ahLst/>
              <a:cxnLst>
                <a:cxn ang="0">
                  <a:pos x="0" y="0"/>
                </a:cxn>
                <a:cxn ang="0">
                  <a:pos x="2147483646" y="2147483646"/>
                </a:cxn>
              </a:cxnLst>
              <a:pathLst>
                <a:path w="1" h="5">
                  <a:moveTo>
                    <a:pt x="0" y="0"/>
                  </a:moveTo>
                  <a:cubicBezTo>
                    <a:pt x="1" y="1"/>
                    <a:pt x="1" y="3"/>
                    <a:pt x="1"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5" name="Freeform 891"/>
            <p:cNvSpPr/>
            <p:nvPr/>
          </p:nvSpPr>
          <p:spPr>
            <a:xfrm>
              <a:off x="9436350" y="5360782"/>
              <a:ext cx="5715" cy="36192"/>
            </a:xfrm>
            <a:custGeom>
              <a:avLst/>
              <a:gdLst/>
              <a:ahLst/>
              <a:cxnLst>
                <a:cxn ang="0">
                  <a:pos x="2147483646" y="0"/>
                </a:cxn>
                <a:cxn ang="0">
                  <a:pos x="2147483646" y="2147483646"/>
                </a:cxn>
              </a:cxnLst>
              <a:pathLst>
                <a:path w="2" h="13">
                  <a:moveTo>
                    <a:pt x="1" y="0"/>
                  </a:moveTo>
                  <a:cubicBezTo>
                    <a:pt x="0" y="5"/>
                    <a:pt x="1" y="10"/>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6" name="Freeform 892"/>
            <p:cNvSpPr/>
            <p:nvPr/>
          </p:nvSpPr>
          <p:spPr>
            <a:xfrm>
              <a:off x="9514450" y="5339828"/>
              <a:ext cx="11429" cy="32383"/>
            </a:xfrm>
            <a:custGeom>
              <a:avLst/>
              <a:gdLst/>
              <a:ahLst/>
              <a:cxnLst>
                <a:cxn ang="0">
                  <a:pos x="0" y="0"/>
                </a:cxn>
                <a:cxn ang="0">
                  <a:pos x="2147483646" y="2147483646"/>
                </a:cxn>
              </a:cxnLst>
              <a:pathLst>
                <a:path w="4" h="12">
                  <a:moveTo>
                    <a:pt x="0" y="0"/>
                  </a:moveTo>
                  <a:cubicBezTo>
                    <a:pt x="1" y="4"/>
                    <a:pt x="2"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7" name="Freeform 893"/>
            <p:cNvSpPr/>
            <p:nvPr/>
          </p:nvSpPr>
          <p:spPr>
            <a:xfrm>
              <a:off x="9615407" y="5336018"/>
              <a:ext cx="5715" cy="20953"/>
            </a:xfrm>
            <a:custGeom>
              <a:avLst/>
              <a:gdLst/>
              <a:ahLst/>
              <a:cxnLst>
                <a:cxn ang="0">
                  <a:pos x="0" y="0"/>
                </a:cxn>
                <a:cxn ang="0">
                  <a:pos x="2147483646" y="2147483646"/>
                </a:cxn>
              </a:cxnLst>
              <a:pathLst>
                <a:path w="2" h="7">
                  <a:moveTo>
                    <a:pt x="0" y="0"/>
                  </a:moveTo>
                  <a:cubicBezTo>
                    <a:pt x="1" y="2"/>
                    <a:pt x="2" y="4"/>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8" name="Freeform 894"/>
            <p:cNvSpPr/>
            <p:nvPr/>
          </p:nvSpPr>
          <p:spPr>
            <a:xfrm>
              <a:off x="9685887" y="5324589"/>
              <a:ext cx="5715" cy="32383"/>
            </a:xfrm>
            <a:custGeom>
              <a:avLst/>
              <a:gdLst/>
              <a:ahLst/>
              <a:cxnLst>
                <a:cxn ang="0">
                  <a:pos x="0" y="0"/>
                </a:cxn>
                <a:cxn ang="0">
                  <a:pos x="2147483646" y="2147483646"/>
                </a:cxn>
              </a:cxnLst>
              <a:pathLst>
                <a:path w="2" h="11">
                  <a:moveTo>
                    <a:pt x="0" y="0"/>
                  </a:moveTo>
                  <a:cubicBezTo>
                    <a:pt x="2" y="3"/>
                    <a:pt x="2" y="7"/>
                    <a:pt x="2"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19" name="Freeform 895"/>
            <p:cNvSpPr/>
            <p:nvPr/>
          </p:nvSpPr>
          <p:spPr>
            <a:xfrm>
              <a:off x="8436301" y="5804613"/>
              <a:ext cx="1905" cy="36192"/>
            </a:xfrm>
            <a:custGeom>
              <a:avLst/>
              <a:gdLst/>
              <a:ahLst/>
              <a:cxnLst>
                <a:cxn ang="0">
                  <a:pos x="0" y="0"/>
                </a:cxn>
                <a:cxn ang="0">
                  <a:pos x="2147483646" y="2147483646"/>
                </a:cxn>
              </a:cxnLst>
              <a:pathLst>
                <a:path w="1" h="13">
                  <a:moveTo>
                    <a:pt x="0" y="0"/>
                  </a:moveTo>
                  <a:cubicBezTo>
                    <a:pt x="1" y="4"/>
                    <a:pt x="1"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0" name="Freeform 896"/>
            <p:cNvSpPr/>
            <p:nvPr/>
          </p:nvSpPr>
          <p:spPr>
            <a:xfrm>
              <a:off x="8546782" y="5785565"/>
              <a:ext cx="17144" cy="45717"/>
            </a:xfrm>
            <a:custGeom>
              <a:avLst/>
              <a:gdLst/>
              <a:ahLst/>
              <a:cxnLst>
                <a:cxn ang="0">
                  <a:pos x="0" y="0"/>
                </a:cxn>
                <a:cxn ang="0">
                  <a:pos x="2147483646" y="2147483646"/>
                </a:cxn>
              </a:cxnLst>
              <a:pathLst>
                <a:path w="6" h="16">
                  <a:moveTo>
                    <a:pt x="0" y="0"/>
                  </a:moveTo>
                  <a:cubicBezTo>
                    <a:pt x="1" y="6"/>
                    <a:pt x="2"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1" name="Freeform 897"/>
            <p:cNvSpPr/>
            <p:nvPr/>
          </p:nvSpPr>
          <p:spPr>
            <a:xfrm>
              <a:off x="8653454" y="5774135"/>
              <a:ext cx="24763" cy="45717"/>
            </a:xfrm>
            <a:custGeom>
              <a:avLst/>
              <a:gdLst/>
              <a:ahLst/>
              <a:cxnLst>
                <a:cxn ang="0">
                  <a:pos x="0" y="0"/>
                </a:cxn>
                <a:cxn ang="0">
                  <a:pos x="2147483646" y="2147483646"/>
                </a:cxn>
              </a:cxnLst>
              <a:pathLst>
                <a:path w="9" h="16">
                  <a:moveTo>
                    <a:pt x="0" y="0"/>
                  </a:moveTo>
                  <a:cubicBezTo>
                    <a:pt x="2" y="6"/>
                    <a:pt x="3" y="13"/>
                    <a:pt x="9"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2" name="Freeform 898"/>
            <p:cNvSpPr/>
            <p:nvPr/>
          </p:nvSpPr>
          <p:spPr>
            <a:xfrm>
              <a:off x="8779175" y="5747467"/>
              <a:ext cx="17144" cy="24763"/>
            </a:xfrm>
            <a:custGeom>
              <a:avLst/>
              <a:gdLst/>
              <a:ahLst/>
              <a:cxnLst>
                <a:cxn ang="0">
                  <a:pos x="0" y="0"/>
                </a:cxn>
                <a:cxn ang="0">
                  <a:pos x="2147483646" y="2147483646"/>
                </a:cxn>
              </a:cxnLst>
              <a:pathLst>
                <a:path w="6" h="9">
                  <a:moveTo>
                    <a:pt x="0" y="0"/>
                  </a:moveTo>
                  <a:cubicBezTo>
                    <a:pt x="1" y="4"/>
                    <a:pt x="3" y="7"/>
                    <a:pt x="6"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3" name="Freeform 899"/>
            <p:cNvSpPr/>
            <p:nvPr/>
          </p:nvSpPr>
          <p:spPr>
            <a:xfrm>
              <a:off x="8870608" y="5699846"/>
              <a:ext cx="40002" cy="30478"/>
            </a:xfrm>
            <a:custGeom>
              <a:avLst/>
              <a:gdLst/>
              <a:ahLst/>
              <a:cxnLst>
                <a:cxn ang="0">
                  <a:pos x="0" y="0"/>
                </a:cxn>
                <a:cxn ang="0">
                  <a:pos x="2147483646" y="2147483646"/>
                </a:cxn>
              </a:cxnLst>
              <a:pathLst>
                <a:path w="14" h="11">
                  <a:moveTo>
                    <a:pt x="0" y="0"/>
                  </a:moveTo>
                  <a:cubicBezTo>
                    <a:pt x="5" y="4"/>
                    <a:pt x="7" y="10"/>
                    <a:pt x="1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4" name="Freeform 900"/>
            <p:cNvSpPr/>
            <p:nvPr/>
          </p:nvSpPr>
          <p:spPr>
            <a:xfrm>
              <a:off x="8982995" y="5663654"/>
              <a:ext cx="24763" cy="30478"/>
            </a:xfrm>
            <a:custGeom>
              <a:avLst/>
              <a:gdLst/>
              <a:ahLst/>
              <a:cxnLst>
                <a:cxn ang="0">
                  <a:pos x="0" y="0"/>
                </a:cxn>
                <a:cxn ang="0">
                  <a:pos x="2147483646" y="2147483646"/>
                </a:cxn>
              </a:cxnLst>
              <a:pathLst>
                <a:path w="9" h="11">
                  <a:moveTo>
                    <a:pt x="0" y="0"/>
                  </a:moveTo>
                  <a:cubicBezTo>
                    <a:pt x="4" y="3"/>
                    <a:pt x="7" y="7"/>
                    <a:pt x="9"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5" name="Freeform 901"/>
            <p:cNvSpPr/>
            <p:nvPr/>
          </p:nvSpPr>
          <p:spPr>
            <a:xfrm>
              <a:off x="9123954" y="5633176"/>
              <a:ext cx="20953" cy="55241"/>
            </a:xfrm>
            <a:custGeom>
              <a:avLst/>
              <a:gdLst/>
              <a:ahLst/>
              <a:cxnLst>
                <a:cxn ang="0">
                  <a:pos x="0" y="0"/>
                </a:cxn>
                <a:cxn ang="0">
                  <a:pos x="2147483646" y="2147483646"/>
                </a:cxn>
              </a:cxnLst>
              <a:pathLst>
                <a:path w="7" h="20">
                  <a:moveTo>
                    <a:pt x="0" y="0"/>
                  </a:moveTo>
                  <a:cubicBezTo>
                    <a:pt x="1" y="7"/>
                    <a:pt x="0" y="16"/>
                    <a:pt x="7"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6" name="Freeform 902"/>
            <p:cNvSpPr/>
            <p:nvPr/>
          </p:nvSpPr>
          <p:spPr>
            <a:xfrm>
              <a:off x="9276342" y="5604603"/>
              <a:ext cx="9524" cy="38097"/>
            </a:xfrm>
            <a:custGeom>
              <a:avLst/>
              <a:gdLst/>
              <a:ahLst/>
              <a:cxnLst>
                <a:cxn ang="0">
                  <a:pos x="2147483646" y="0"/>
                </a:cxn>
                <a:cxn ang="0">
                  <a:pos x="2147483646" y="2147483646"/>
                </a:cxn>
              </a:cxnLst>
              <a:pathLst>
                <a:path w="4" h="14">
                  <a:moveTo>
                    <a:pt x="1" y="0"/>
                  </a:moveTo>
                  <a:cubicBezTo>
                    <a:pt x="1" y="5"/>
                    <a:pt x="0" y="11"/>
                    <a:pt x="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7" name="Freeform 903"/>
            <p:cNvSpPr/>
            <p:nvPr/>
          </p:nvSpPr>
          <p:spPr>
            <a:xfrm>
              <a:off x="9381110" y="5593174"/>
              <a:ext cx="17144" cy="30478"/>
            </a:xfrm>
            <a:custGeom>
              <a:avLst/>
              <a:gdLst/>
              <a:ahLst/>
              <a:cxnLst>
                <a:cxn ang="0">
                  <a:pos x="0" y="0"/>
                </a:cxn>
                <a:cxn ang="0">
                  <a:pos x="2147483646" y="2147483646"/>
                </a:cxn>
              </a:cxnLst>
              <a:pathLst>
                <a:path w="6" h="11">
                  <a:moveTo>
                    <a:pt x="0" y="0"/>
                  </a:moveTo>
                  <a:cubicBezTo>
                    <a:pt x="1" y="4"/>
                    <a:pt x="3" y="9"/>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8" name="Freeform 904"/>
            <p:cNvSpPr/>
            <p:nvPr/>
          </p:nvSpPr>
          <p:spPr>
            <a:xfrm>
              <a:off x="9512545" y="5545553"/>
              <a:ext cx="24763" cy="36192"/>
            </a:xfrm>
            <a:custGeom>
              <a:avLst/>
              <a:gdLst/>
              <a:ahLst/>
              <a:cxnLst>
                <a:cxn ang="0">
                  <a:pos x="0" y="0"/>
                </a:cxn>
                <a:cxn ang="0">
                  <a:pos x="2147483646" y="2147483646"/>
                </a:cxn>
              </a:cxnLst>
              <a:pathLst>
                <a:path w="9" h="13">
                  <a:moveTo>
                    <a:pt x="0" y="0"/>
                  </a:moveTo>
                  <a:cubicBezTo>
                    <a:pt x="0" y="6"/>
                    <a:pt x="3" y="11"/>
                    <a:pt x="9"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29" name="Freeform 905"/>
            <p:cNvSpPr/>
            <p:nvPr/>
          </p:nvSpPr>
          <p:spPr>
            <a:xfrm>
              <a:off x="9603978" y="5526504"/>
              <a:ext cx="22858" cy="32383"/>
            </a:xfrm>
            <a:custGeom>
              <a:avLst/>
              <a:gdLst/>
              <a:ahLst/>
              <a:cxnLst>
                <a:cxn ang="0">
                  <a:pos x="0" y="0"/>
                </a:cxn>
                <a:cxn ang="0">
                  <a:pos x="2147483646" y="2147483646"/>
                </a:cxn>
              </a:cxnLst>
              <a:pathLst>
                <a:path w="8" h="12">
                  <a:moveTo>
                    <a:pt x="0" y="0"/>
                  </a:moveTo>
                  <a:cubicBezTo>
                    <a:pt x="2" y="5"/>
                    <a:pt x="4" y="9"/>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0" name="Freeform 906"/>
            <p:cNvSpPr/>
            <p:nvPr/>
          </p:nvSpPr>
          <p:spPr>
            <a:xfrm>
              <a:off x="9676362" y="5497931"/>
              <a:ext cx="28573" cy="22858"/>
            </a:xfrm>
            <a:custGeom>
              <a:avLst/>
              <a:gdLst/>
              <a:ahLst/>
              <a:cxnLst>
                <a:cxn ang="0">
                  <a:pos x="0" y="0"/>
                </a:cxn>
                <a:cxn ang="0">
                  <a:pos x="2147483646" y="2147483646"/>
                </a:cxn>
              </a:cxnLst>
              <a:pathLst>
                <a:path w="10" h="8">
                  <a:moveTo>
                    <a:pt x="0" y="0"/>
                  </a:moveTo>
                  <a:cubicBezTo>
                    <a:pt x="2" y="4"/>
                    <a:pt x="6" y="7"/>
                    <a:pt x="1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1" name="Freeform 907"/>
            <p:cNvSpPr/>
            <p:nvPr/>
          </p:nvSpPr>
          <p:spPr>
            <a:xfrm>
              <a:off x="9760176" y="5501741"/>
              <a:ext cx="15239" cy="20953"/>
            </a:xfrm>
            <a:custGeom>
              <a:avLst/>
              <a:gdLst/>
              <a:ahLst/>
              <a:cxnLst>
                <a:cxn ang="0">
                  <a:pos x="0" y="0"/>
                </a:cxn>
                <a:cxn ang="0">
                  <a:pos x="2147483646" y="2147483646"/>
                </a:cxn>
              </a:cxnLst>
              <a:pathLst>
                <a:path w="5" h="8">
                  <a:moveTo>
                    <a:pt x="0" y="0"/>
                  </a:moveTo>
                  <a:cubicBezTo>
                    <a:pt x="2" y="3"/>
                    <a:pt x="4" y="6"/>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2" name="Freeform 908"/>
            <p:cNvSpPr/>
            <p:nvPr/>
          </p:nvSpPr>
          <p:spPr>
            <a:xfrm>
              <a:off x="9914470" y="5465549"/>
              <a:ext cx="7619" cy="38097"/>
            </a:xfrm>
            <a:custGeom>
              <a:avLst/>
              <a:gdLst/>
              <a:ahLst/>
              <a:cxnLst>
                <a:cxn ang="0">
                  <a:pos x="2147483646" y="0"/>
                </a:cxn>
                <a:cxn ang="0">
                  <a:pos x="0" y="2147483646"/>
                </a:cxn>
              </a:cxnLst>
              <a:pathLst>
                <a:path w="3" h="14">
                  <a:moveTo>
                    <a:pt x="3" y="0"/>
                  </a:moveTo>
                  <a:cubicBezTo>
                    <a:pt x="1" y="4"/>
                    <a:pt x="0" y="9"/>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3" name="Freeform 909"/>
            <p:cNvSpPr/>
            <p:nvPr/>
          </p:nvSpPr>
          <p:spPr>
            <a:xfrm>
              <a:off x="9975425" y="5486502"/>
              <a:ext cx="11429" cy="36192"/>
            </a:xfrm>
            <a:custGeom>
              <a:avLst/>
              <a:gdLst/>
              <a:ahLst/>
              <a:cxnLst>
                <a:cxn ang="0">
                  <a:pos x="2147483646" y="0"/>
                </a:cxn>
                <a:cxn ang="0">
                  <a:pos x="0" y="2147483646"/>
                </a:cxn>
              </a:cxnLst>
              <a:pathLst>
                <a:path w="4" h="13">
                  <a:moveTo>
                    <a:pt x="3" y="0"/>
                  </a:moveTo>
                  <a:cubicBezTo>
                    <a:pt x="4" y="4"/>
                    <a:pt x="3"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4" name="Freeform 910"/>
            <p:cNvSpPr/>
            <p:nvPr/>
          </p:nvSpPr>
          <p:spPr>
            <a:xfrm>
              <a:off x="8341058" y="6042720"/>
              <a:ext cx="13334" cy="34287"/>
            </a:xfrm>
            <a:custGeom>
              <a:avLst/>
              <a:gdLst/>
              <a:ahLst/>
              <a:cxnLst>
                <a:cxn ang="0">
                  <a:pos x="0" y="0"/>
                </a:cxn>
                <a:cxn ang="0">
                  <a:pos x="2147483646" y="2147483646"/>
                </a:cxn>
              </a:cxnLst>
              <a:pathLst>
                <a:path w="5" h="12">
                  <a:moveTo>
                    <a:pt x="0" y="0"/>
                  </a:moveTo>
                  <a:cubicBezTo>
                    <a:pt x="1" y="3"/>
                    <a:pt x="3" y="8"/>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5" name="Freeform 911"/>
            <p:cNvSpPr/>
            <p:nvPr/>
          </p:nvSpPr>
          <p:spPr>
            <a:xfrm>
              <a:off x="8438205" y="6012243"/>
              <a:ext cx="20953" cy="32383"/>
            </a:xfrm>
            <a:custGeom>
              <a:avLst/>
              <a:gdLst/>
              <a:ahLst/>
              <a:cxnLst>
                <a:cxn ang="0">
                  <a:pos x="0" y="0"/>
                </a:cxn>
                <a:cxn ang="0">
                  <a:pos x="2147483646" y="2147483646"/>
                </a:cxn>
              </a:cxnLst>
              <a:pathLst>
                <a:path w="7" h="12">
                  <a:moveTo>
                    <a:pt x="0" y="0"/>
                  </a:moveTo>
                  <a:cubicBezTo>
                    <a:pt x="2" y="5"/>
                    <a:pt x="4" y="9"/>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6" name="Freeform 912"/>
            <p:cNvSpPr/>
            <p:nvPr/>
          </p:nvSpPr>
          <p:spPr>
            <a:xfrm>
              <a:off x="8525829" y="5960811"/>
              <a:ext cx="26668" cy="57146"/>
            </a:xfrm>
            <a:custGeom>
              <a:avLst/>
              <a:gdLst/>
              <a:ahLst/>
              <a:cxnLst>
                <a:cxn ang="0">
                  <a:pos x="0" y="0"/>
                </a:cxn>
                <a:cxn ang="0">
                  <a:pos x="2147483646" y="2147483646"/>
                </a:cxn>
              </a:cxnLst>
              <a:pathLst>
                <a:path w="10" h="20">
                  <a:moveTo>
                    <a:pt x="0" y="0"/>
                  </a:moveTo>
                  <a:cubicBezTo>
                    <a:pt x="4" y="6"/>
                    <a:pt x="7" y="13"/>
                    <a:pt x="1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7" name="Freeform 913"/>
            <p:cNvSpPr/>
            <p:nvPr/>
          </p:nvSpPr>
          <p:spPr>
            <a:xfrm>
              <a:off x="8678217" y="5947477"/>
              <a:ext cx="19049" cy="41907"/>
            </a:xfrm>
            <a:custGeom>
              <a:avLst/>
              <a:gdLst/>
              <a:ahLst/>
              <a:cxnLst>
                <a:cxn ang="0">
                  <a:pos x="0" y="0"/>
                </a:cxn>
                <a:cxn ang="0">
                  <a:pos x="2147483646" y="2147483646"/>
                </a:cxn>
              </a:cxnLst>
              <a:pathLst>
                <a:path w="7" h="15">
                  <a:moveTo>
                    <a:pt x="0" y="0"/>
                  </a:moveTo>
                  <a:cubicBezTo>
                    <a:pt x="3" y="5"/>
                    <a:pt x="5" y="10"/>
                    <a:pt x="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8" name="Freeform 914"/>
            <p:cNvSpPr/>
            <p:nvPr/>
          </p:nvSpPr>
          <p:spPr>
            <a:xfrm>
              <a:off x="8822987" y="5939858"/>
              <a:ext cx="17144" cy="41907"/>
            </a:xfrm>
            <a:custGeom>
              <a:avLst/>
              <a:gdLst/>
              <a:ahLst/>
              <a:cxnLst>
                <a:cxn ang="0">
                  <a:pos x="0" y="0"/>
                </a:cxn>
                <a:cxn ang="0">
                  <a:pos x="2147483646" y="2147483646"/>
                </a:cxn>
              </a:cxnLst>
              <a:pathLst>
                <a:path w="6" h="15">
                  <a:moveTo>
                    <a:pt x="0" y="0"/>
                  </a:moveTo>
                  <a:cubicBezTo>
                    <a:pt x="2" y="5"/>
                    <a:pt x="2" y="11"/>
                    <a:pt x="6"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39" name="Freeform 915"/>
            <p:cNvSpPr/>
            <p:nvPr/>
          </p:nvSpPr>
          <p:spPr>
            <a:xfrm>
              <a:off x="8923944" y="5882712"/>
              <a:ext cx="13334" cy="47621"/>
            </a:xfrm>
            <a:custGeom>
              <a:avLst/>
              <a:gdLst/>
              <a:ahLst/>
              <a:cxnLst>
                <a:cxn ang="0">
                  <a:pos x="0" y="0"/>
                </a:cxn>
                <a:cxn ang="0">
                  <a:pos x="2147483646" y="2147483646"/>
                </a:cxn>
              </a:cxnLst>
              <a:pathLst>
                <a:path w="5" h="17">
                  <a:moveTo>
                    <a:pt x="0" y="0"/>
                  </a:moveTo>
                  <a:cubicBezTo>
                    <a:pt x="0" y="6"/>
                    <a:pt x="3" y="12"/>
                    <a:pt x="5"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0" name="Freeform 916"/>
            <p:cNvSpPr/>
            <p:nvPr/>
          </p:nvSpPr>
          <p:spPr>
            <a:xfrm>
              <a:off x="9085857" y="5846520"/>
              <a:ext cx="13334" cy="45717"/>
            </a:xfrm>
            <a:custGeom>
              <a:avLst/>
              <a:gdLst/>
              <a:ahLst/>
              <a:cxnLst>
                <a:cxn ang="0">
                  <a:pos x="0" y="0"/>
                </a:cxn>
                <a:cxn ang="0">
                  <a:pos x="2147483646" y="2147483646"/>
                </a:cxn>
              </a:cxnLst>
              <a:pathLst>
                <a:path w="5" h="16">
                  <a:moveTo>
                    <a:pt x="0" y="0"/>
                  </a:moveTo>
                  <a:cubicBezTo>
                    <a:pt x="1" y="7"/>
                    <a:pt x="0" y="13"/>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1" name="Freeform 917"/>
            <p:cNvSpPr/>
            <p:nvPr/>
          </p:nvSpPr>
          <p:spPr>
            <a:xfrm>
              <a:off x="9224911" y="5810328"/>
              <a:ext cx="5715" cy="26668"/>
            </a:xfrm>
            <a:custGeom>
              <a:avLst/>
              <a:gdLst/>
              <a:ahLst/>
              <a:cxnLst>
                <a:cxn ang="0">
                  <a:pos x="0" y="0"/>
                </a:cxn>
                <a:cxn ang="0">
                  <a:pos x="2147483646" y="2147483646"/>
                </a:cxn>
              </a:cxnLst>
              <a:pathLst>
                <a:path w="2" h="9">
                  <a:moveTo>
                    <a:pt x="0" y="0"/>
                  </a:moveTo>
                  <a:cubicBezTo>
                    <a:pt x="0" y="3"/>
                    <a:pt x="1" y="7"/>
                    <a:pt x="2"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2" name="Freeform 918"/>
            <p:cNvSpPr/>
            <p:nvPr/>
          </p:nvSpPr>
          <p:spPr>
            <a:xfrm>
              <a:off x="9375395" y="5785565"/>
              <a:ext cx="5715" cy="45717"/>
            </a:xfrm>
            <a:custGeom>
              <a:avLst/>
              <a:gdLst/>
              <a:ahLst/>
              <a:cxnLst>
                <a:cxn ang="0">
                  <a:pos x="2147483646" y="0"/>
                </a:cxn>
                <a:cxn ang="0">
                  <a:pos x="2147483646" y="2147483646"/>
                </a:cxn>
              </a:cxnLst>
              <a:pathLst>
                <a:path w="2" h="16">
                  <a:moveTo>
                    <a:pt x="2" y="0"/>
                  </a:moveTo>
                  <a:cubicBezTo>
                    <a:pt x="0" y="5"/>
                    <a:pt x="0" y="11"/>
                    <a:pt x="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3" name="Freeform 919"/>
            <p:cNvSpPr/>
            <p:nvPr/>
          </p:nvSpPr>
          <p:spPr>
            <a:xfrm>
              <a:off x="9463018" y="5760801"/>
              <a:ext cx="13334" cy="34287"/>
            </a:xfrm>
            <a:custGeom>
              <a:avLst/>
              <a:gdLst/>
              <a:ahLst/>
              <a:cxnLst>
                <a:cxn ang="0">
                  <a:pos x="0" y="0"/>
                </a:cxn>
                <a:cxn ang="0">
                  <a:pos x="2147483646" y="2147483646"/>
                </a:cxn>
              </a:cxnLst>
              <a:pathLst>
                <a:path w="5" h="12">
                  <a:moveTo>
                    <a:pt x="0" y="0"/>
                  </a:moveTo>
                  <a:cubicBezTo>
                    <a:pt x="0" y="4"/>
                    <a:pt x="2" y="8"/>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4" name="Freeform 920"/>
            <p:cNvSpPr/>
            <p:nvPr/>
          </p:nvSpPr>
          <p:spPr>
            <a:xfrm>
              <a:off x="9548737" y="5749372"/>
              <a:ext cx="11429" cy="45717"/>
            </a:xfrm>
            <a:custGeom>
              <a:avLst/>
              <a:gdLst/>
              <a:ahLst/>
              <a:cxnLst>
                <a:cxn ang="0">
                  <a:pos x="0" y="0"/>
                </a:cxn>
                <a:cxn ang="0">
                  <a:pos x="2147483646" y="2147483646"/>
                </a:cxn>
              </a:cxnLst>
              <a:pathLst>
                <a:path w="4" h="16">
                  <a:moveTo>
                    <a:pt x="0" y="0"/>
                  </a:moveTo>
                  <a:cubicBezTo>
                    <a:pt x="2" y="5"/>
                    <a:pt x="3" y="10"/>
                    <a:pt x="4"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5" name="Freeform 921"/>
            <p:cNvSpPr/>
            <p:nvPr/>
          </p:nvSpPr>
          <p:spPr>
            <a:xfrm>
              <a:off x="9703030" y="5682702"/>
              <a:ext cx="9524" cy="41907"/>
            </a:xfrm>
            <a:custGeom>
              <a:avLst/>
              <a:gdLst/>
              <a:ahLst/>
              <a:cxnLst>
                <a:cxn ang="0">
                  <a:pos x="0" y="0"/>
                </a:cxn>
                <a:cxn ang="0">
                  <a:pos x="2147483646" y="2147483646"/>
                </a:cxn>
              </a:cxnLst>
              <a:pathLst>
                <a:path w="4" h="15">
                  <a:moveTo>
                    <a:pt x="0" y="0"/>
                  </a:moveTo>
                  <a:cubicBezTo>
                    <a:pt x="1" y="6"/>
                    <a:pt x="2" y="10"/>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6" name="Freeform 922"/>
            <p:cNvSpPr/>
            <p:nvPr/>
          </p:nvSpPr>
          <p:spPr>
            <a:xfrm>
              <a:off x="9790654" y="5678893"/>
              <a:ext cx="5715" cy="47621"/>
            </a:xfrm>
            <a:custGeom>
              <a:avLst/>
              <a:gdLst/>
              <a:ahLst/>
              <a:cxnLst>
                <a:cxn ang="0">
                  <a:pos x="0" y="0"/>
                </a:cxn>
                <a:cxn ang="0">
                  <a:pos x="2147483646" y="2147483646"/>
                </a:cxn>
              </a:cxnLst>
              <a:pathLst>
                <a:path w="2" h="17">
                  <a:moveTo>
                    <a:pt x="0" y="0"/>
                  </a:moveTo>
                  <a:cubicBezTo>
                    <a:pt x="0" y="6"/>
                    <a:pt x="0" y="12"/>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7" name="Freeform 923"/>
            <p:cNvSpPr/>
            <p:nvPr/>
          </p:nvSpPr>
          <p:spPr>
            <a:xfrm>
              <a:off x="9925899" y="5678893"/>
              <a:ext cx="5715" cy="47621"/>
            </a:xfrm>
            <a:custGeom>
              <a:avLst/>
              <a:gdLst/>
              <a:ahLst/>
              <a:cxnLst>
                <a:cxn ang="0">
                  <a:pos x="0" y="0"/>
                </a:cxn>
                <a:cxn ang="0">
                  <a:pos x="2147483646" y="2147483646"/>
                </a:cxn>
              </a:cxnLst>
              <a:pathLst>
                <a:path w="2" h="17">
                  <a:moveTo>
                    <a:pt x="0" y="0"/>
                  </a:moveTo>
                  <a:cubicBezTo>
                    <a:pt x="1" y="6"/>
                    <a:pt x="2"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8" name="Freeform 924"/>
            <p:cNvSpPr/>
            <p:nvPr/>
          </p:nvSpPr>
          <p:spPr>
            <a:xfrm>
              <a:off x="10059239" y="5676988"/>
              <a:ext cx="5715" cy="36192"/>
            </a:xfrm>
            <a:custGeom>
              <a:avLst/>
              <a:gdLst/>
              <a:ahLst/>
              <a:cxnLst>
                <a:cxn ang="0">
                  <a:pos x="0" y="0"/>
                </a:cxn>
                <a:cxn ang="0">
                  <a:pos x="2147483646" y="2147483646"/>
                </a:cxn>
              </a:cxnLst>
              <a:pathLst>
                <a:path w="2" h="13">
                  <a:moveTo>
                    <a:pt x="0" y="0"/>
                  </a:moveTo>
                  <a:cubicBezTo>
                    <a:pt x="0" y="4"/>
                    <a:pt x="0"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49" name="Freeform 925"/>
            <p:cNvSpPr/>
            <p:nvPr/>
          </p:nvSpPr>
          <p:spPr>
            <a:xfrm>
              <a:off x="10160196" y="5678893"/>
              <a:ext cx="11429" cy="38097"/>
            </a:xfrm>
            <a:custGeom>
              <a:avLst/>
              <a:gdLst/>
              <a:ahLst/>
              <a:cxnLst>
                <a:cxn ang="0">
                  <a:pos x="0" y="0"/>
                </a:cxn>
                <a:cxn ang="0">
                  <a:pos x="2147483646" y="2147483646"/>
                </a:cxn>
              </a:cxnLst>
              <a:pathLst>
                <a:path w="4" h="13">
                  <a:moveTo>
                    <a:pt x="0" y="0"/>
                  </a:moveTo>
                  <a:cubicBezTo>
                    <a:pt x="1" y="5"/>
                    <a:pt x="2"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0" name="Freeform 926"/>
            <p:cNvSpPr/>
            <p:nvPr/>
          </p:nvSpPr>
          <p:spPr>
            <a:xfrm>
              <a:off x="10245915" y="5669368"/>
              <a:ext cx="47621" cy="41907"/>
            </a:xfrm>
            <a:custGeom>
              <a:avLst/>
              <a:gdLst/>
              <a:ahLst/>
              <a:cxnLst>
                <a:cxn ang="0">
                  <a:pos x="0" y="0"/>
                </a:cxn>
                <a:cxn ang="0">
                  <a:pos x="2147483646" y="2147483646"/>
                </a:cxn>
              </a:cxnLst>
              <a:pathLst>
                <a:path w="17" h="15">
                  <a:moveTo>
                    <a:pt x="0" y="0"/>
                  </a:moveTo>
                  <a:cubicBezTo>
                    <a:pt x="4" y="5"/>
                    <a:pt x="11" y="12"/>
                    <a:pt x="1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1" name="Freeform 927"/>
            <p:cNvSpPr/>
            <p:nvPr/>
          </p:nvSpPr>
          <p:spPr>
            <a:xfrm>
              <a:off x="5959987" y="6305590"/>
              <a:ext cx="19049" cy="47621"/>
            </a:xfrm>
            <a:custGeom>
              <a:avLst/>
              <a:gdLst/>
              <a:ahLst/>
              <a:cxnLst>
                <a:cxn ang="0">
                  <a:pos x="2147483646" y="0"/>
                </a:cxn>
                <a:cxn ang="0">
                  <a:pos x="2147483646" y="2147483646"/>
                </a:cxn>
              </a:cxnLst>
              <a:pathLst>
                <a:path w="7" h="17">
                  <a:moveTo>
                    <a:pt x="7" y="0"/>
                  </a:moveTo>
                  <a:cubicBezTo>
                    <a:pt x="4" y="5"/>
                    <a:pt x="0" y="13"/>
                    <a:pt x="7"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2" name="Freeform 928"/>
            <p:cNvSpPr/>
            <p:nvPr/>
          </p:nvSpPr>
          <p:spPr>
            <a:xfrm>
              <a:off x="6110470" y="6317020"/>
              <a:ext cx="15239" cy="32383"/>
            </a:xfrm>
            <a:custGeom>
              <a:avLst/>
              <a:gdLst/>
              <a:ahLst/>
              <a:cxnLst>
                <a:cxn ang="0">
                  <a:pos x="0" y="0"/>
                </a:cxn>
                <a:cxn ang="0">
                  <a:pos x="2147483646" y="2147483646"/>
                </a:cxn>
              </a:cxnLst>
              <a:pathLst>
                <a:path w="6" h="12">
                  <a:moveTo>
                    <a:pt x="0" y="0"/>
                  </a:moveTo>
                  <a:cubicBezTo>
                    <a:pt x="0" y="4"/>
                    <a:pt x="3"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3" name="Freeform 929"/>
            <p:cNvSpPr/>
            <p:nvPr/>
          </p:nvSpPr>
          <p:spPr>
            <a:xfrm>
              <a:off x="6226667" y="6330354"/>
              <a:ext cx="28573" cy="47621"/>
            </a:xfrm>
            <a:custGeom>
              <a:avLst/>
              <a:gdLst/>
              <a:ahLst/>
              <a:cxnLst>
                <a:cxn ang="0">
                  <a:pos x="0" y="0"/>
                </a:cxn>
                <a:cxn ang="0">
                  <a:pos x="2147483646" y="2147483646"/>
                </a:cxn>
              </a:cxnLst>
              <a:pathLst>
                <a:path w="10" h="17">
                  <a:moveTo>
                    <a:pt x="0" y="0"/>
                  </a:moveTo>
                  <a:cubicBezTo>
                    <a:pt x="4" y="6"/>
                    <a:pt x="4" y="13"/>
                    <a:pt x="1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4" name="Freeform 930"/>
            <p:cNvSpPr/>
            <p:nvPr/>
          </p:nvSpPr>
          <p:spPr>
            <a:xfrm>
              <a:off x="6335243" y="6305590"/>
              <a:ext cx="24763" cy="55241"/>
            </a:xfrm>
            <a:custGeom>
              <a:avLst/>
              <a:gdLst/>
              <a:ahLst/>
              <a:cxnLst>
                <a:cxn ang="0">
                  <a:pos x="0" y="0"/>
                </a:cxn>
                <a:cxn ang="0">
                  <a:pos x="2147483646" y="2147483646"/>
                </a:cxn>
              </a:cxnLst>
              <a:pathLst>
                <a:path w="9" h="20">
                  <a:moveTo>
                    <a:pt x="0" y="0"/>
                  </a:moveTo>
                  <a:cubicBezTo>
                    <a:pt x="1" y="7"/>
                    <a:pt x="3" y="15"/>
                    <a:pt x="9"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5" name="Freeform 931"/>
            <p:cNvSpPr/>
            <p:nvPr/>
          </p:nvSpPr>
          <p:spPr>
            <a:xfrm>
              <a:off x="6460964" y="6305590"/>
              <a:ext cx="13334" cy="32383"/>
            </a:xfrm>
            <a:custGeom>
              <a:avLst/>
              <a:gdLst/>
              <a:ahLst/>
              <a:cxnLst>
                <a:cxn ang="0">
                  <a:pos x="2147483646" y="0"/>
                </a:cxn>
                <a:cxn ang="0">
                  <a:pos x="2147483646" y="2147483646"/>
                </a:cxn>
              </a:cxnLst>
              <a:pathLst>
                <a:path w="5" h="12">
                  <a:moveTo>
                    <a:pt x="1" y="0"/>
                  </a:moveTo>
                  <a:cubicBezTo>
                    <a:pt x="0" y="5"/>
                    <a:pt x="1" y="9"/>
                    <a:pt x="5"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6" name="Freeform 932"/>
            <p:cNvSpPr/>
            <p:nvPr/>
          </p:nvSpPr>
          <p:spPr>
            <a:xfrm>
              <a:off x="6561921" y="6290352"/>
              <a:ext cx="19049" cy="45717"/>
            </a:xfrm>
            <a:custGeom>
              <a:avLst/>
              <a:gdLst/>
              <a:ahLst/>
              <a:cxnLst>
                <a:cxn ang="0">
                  <a:pos x="2147483646" y="0"/>
                </a:cxn>
                <a:cxn ang="0">
                  <a:pos x="2147483646" y="2147483646"/>
                </a:cxn>
              </a:cxnLst>
              <a:pathLst>
                <a:path w="7" h="16">
                  <a:moveTo>
                    <a:pt x="1" y="0"/>
                  </a:moveTo>
                  <a:cubicBezTo>
                    <a:pt x="0" y="6"/>
                    <a:pt x="2" y="12"/>
                    <a:pt x="7"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7" name="Freeform 933"/>
            <p:cNvSpPr/>
            <p:nvPr/>
          </p:nvSpPr>
          <p:spPr>
            <a:xfrm>
              <a:off x="6672403" y="6317020"/>
              <a:ext cx="9524" cy="49526"/>
            </a:xfrm>
            <a:custGeom>
              <a:avLst/>
              <a:gdLst/>
              <a:ahLst/>
              <a:cxnLst>
                <a:cxn ang="0">
                  <a:pos x="2147483646" y="0"/>
                </a:cxn>
                <a:cxn ang="0">
                  <a:pos x="2147483646" y="2147483646"/>
                </a:cxn>
              </a:cxnLst>
              <a:pathLst>
                <a:path w="3" h="18">
                  <a:moveTo>
                    <a:pt x="1" y="0"/>
                  </a:moveTo>
                  <a:cubicBezTo>
                    <a:pt x="0" y="6"/>
                    <a:pt x="1" y="12"/>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8" name="Freeform 934"/>
            <p:cNvSpPr/>
            <p:nvPr/>
          </p:nvSpPr>
          <p:spPr>
            <a:xfrm>
              <a:off x="6777170" y="6324639"/>
              <a:ext cx="0" cy="28573"/>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59" name="Freeform 935"/>
            <p:cNvSpPr/>
            <p:nvPr/>
          </p:nvSpPr>
          <p:spPr>
            <a:xfrm>
              <a:off x="6047610" y="6437026"/>
              <a:ext cx="17144" cy="20953"/>
            </a:xfrm>
            <a:custGeom>
              <a:avLst/>
              <a:gdLst/>
              <a:ahLst/>
              <a:cxnLst>
                <a:cxn ang="0">
                  <a:pos x="2147483646" y="0"/>
                </a:cxn>
                <a:cxn ang="0">
                  <a:pos x="2147483646" y="2147483646"/>
                </a:cxn>
              </a:cxnLst>
              <a:pathLst>
                <a:path w="6" h="8">
                  <a:moveTo>
                    <a:pt x="1" y="0"/>
                  </a:moveTo>
                  <a:cubicBezTo>
                    <a:pt x="0" y="5"/>
                    <a:pt x="2" y="8"/>
                    <a:pt x="6"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0" name="Freeform 936"/>
            <p:cNvSpPr/>
            <p:nvPr/>
          </p:nvSpPr>
          <p:spPr>
            <a:xfrm>
              <a:off x="6125709" y="6425596"/>
              <a:ext cx="20953" cy="32383"/>
            </a:xfrm>
            <a:custGeom>
              <a:avLst/>
              <a:gdLst/>
              <a:ahLst/>
              <a:cxnLst>
                <a:cxn ang="0">
                  <a:pos x="0" y="0"/>
                </a:cxn>
                <a:cxn ang="0">
                  <a:pos x="2147483646" y="2147483646"/>
                </a:cxn>
              </a:cxnLst>
              <a:pathLst>
                <a:path w="7" h="12">
                  <a:moveTo>
                    <a:pt x="0" y="0"/>
                  </a:moveTo>
                  <a:cubicBezTo>
                    <a:pt x="0" y="5"/>
                    <a:pt x="2" y="10"/>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1" name="Freeform 937"/>
            <p:cNvSpPr/>
            <p:nvPr/>
          </p:nvSpPr>
          <p:spPr>
            <a:xfrm>
              <a:off x="6929559" y="6326544"/>
              <a:ext cx="17144" cy="45717"/>
            </a:xfrm>
            <a:custGeom>
              <a:avLst/>
              <a:gdLst/>
              <a:ahLst/>
              <a:cxnLst>
                <a:cxn ang="0">
                  <a:pos x="2147483646" y="0"/>
                </a:cxn>
                <a:cxn ang="0">
                  <a:pos x="2147483646" y="2147483646"/>
                </a:cxn>
              </a:cxnLst>
              <a:pathLst>
                <a:path w="6" h="16">
                  <a:moveTo>
                    <a:pt x="4" y="0"/>
                  </a:moveTo>
                  <a:cubicBezTo>
                    <a:pt x="0" y="3"/>
                    <a:pt x="0"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2" name="Freeform 938"/>
            <p:cNvSpPr/>
            <p:nvPr/>
          </p:nvSpPr>
          <p:spPr>
            <a:xfrm>
              <a:off x="7030516" y="6324639"/>
              <a:ext cx="19049" cy="49526"/>
            </a:xfrm>
            <a:custGeom>
              <a:avLst/>
              <a:gdLst/>
              <a:ahLst/>
              <a:cxnLst>
                <a:cxn ang="0">
                  <a:pos x="0" y="0"/>
                </a:cxn>
                <a:cxn ang="0">
                  <a:pos x="2147483646" y="2147483646"/>
                </a:cxn>
              </a:cxnLst>
              <a:pathLst>
                <a:path w="7" h="18">
                  <a:moveTo>
                    <a:pt x="0" y="0"/>
                  </a:moveTo>
                  <a:cubicBezTo>
                    <a:pt x="1" y="6"/>
                    <a:pt x="2" y="13"/>
                    <a:pt x="7"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3" name="Freeform 939"/>
            <p:cNvSpPr/>
            <p:nvPr/>
          </p:nvSpPr>
          <p:spPr>
            <a:xfrm>
              <a:off x="7139093" y="6318924"/>
              <a:ext cx="17144" cy="43812"/>
            </a:xfrm>
            <a:custGeom>
              <a:avLst/>
              <a:gdLst/>
              <a:ahLst/>
              <a:cxnLst>
                <a:cxn ang="0">
                  <a:pos x="0" y="0"/>
                </a:cxn>
                <a:cxn ang="0">
                  <a:pos x="2147483646" y="2147483646"/>
                </a:cxn>
              </a:cxnLst>
              <a:pathLst>
                <a:path w="6" h="16">
                  <a:moveTo>
                    <a:pt x="0" y="0"/>
                  </a:moveTo>
                  <a:cubicBezTo>
                    <a:pt x="0" y="6"/>
                    <a:pt x="3" y="12"/>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4" name="Freeform 940"/>
            <p:cNvSpPr/>
            <p:nvPr/>
          </p:nvSpPr>
          <p:spPr>
            <a:xfrm>
              <a:off x="7272433" y="6326544"/>
              <a:ext cx="28573" cy="36192"/>
            </a:xfrm>
            <a:custGeom>
              <a:avLst/>
              <a:gdLst/>
              <a:ahLst/>
              <a:cxnLst>
                <a:cxn ang="0">
                  <a:pos x="0" y="0"/>
                </a:cxn>
                <a:cxn ang="0">
                  <a:pos x="2147483646" y="2147483646"/>
                </a:cxn>
              </a:cxnLst>
              <a:pathLst>
                <a:path w="10" h="13">
                  <a:moveTo>
                    <a:pt x="0" y="0"/>
                  </a:moveTo>
                  <a:cubicBezTo>
                    <a:pt x="3" y="5"/>
                    <a:pt x="5" y="10"/>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5" name="Freeform 941"/>
            <p:cNvSpPr/>
            <p:nvPr/>
          </p:nvSpPr>
          <p:spPr>
            <a:xfrm>
              <a:off x="7411488" y="6317020"/>
              <a:ext cx="9524" cy="45717"/>
            </a:xfrm>
            <a:custGeom>
              <a:avLst/>
              <a:gdLst/>
              <a:ahLst/>
              <a:cxnLst>
                <a:cxn ang="0">
                  <a:pos x="0" y="0"/>
                </a:cxn>
                <a:cxn ang="0">
                  <a:pos x="2147483646" y="2147483646"/>
                </a:cxn>
              </a:cxnLst>
              <a:pathLst>
                <a:path w="3" h="17">
                  <a:moveTo>
                    <a:pt x="0" y="0"/>
                  </a:moveTo>
                  <a:cubicBezTo>
                    <a:pt x="1" y="6"/>
                    <a:pt x="2" y="11"/>
                    <a:pt x="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6" name="Freeform 942"/>
            <p:cNvSpPr/>
            <p:nvPr/>
          </p:nvSpPr>
          <p:spPr>
            <a:xfrm>
              <a:off x="7501016" y="6305590"/>
              <a:ext cx="17144" cy="47621"/>
            </a:xfrm>
            <a:custGeom>
              <a:avLst/>
              <a:gdLst/>
              <a:ahLst/>
              <a:cxnLst>
                <a:cxn ang="0">
                  <a:pos x="0" y="0"/>
                </a:cxn>
                <a:cxn ang="0">
                  <a:pos x="2147483646" y="2147483646"/>
                </a:cxn>
              </a:cxnLst>
              <a:pathLst>
                <a:path w="6" h="17">
                  <a:moveTo>
                    <a:pt x="0" y="0"/>
                  </a:moveTo>
                  <a:cubicBezTo>
                    <a:pt x="2" y="6"/>
                    <a:pt x="4" y="11"/>
                    <a:pt x="6"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7" name="Freeform 943"/>
            <p:cNvSpPr/>
            <p:nvPr/>
          </p:nvSpPr>
          <p:spPr>
            <a:xfrm>
              <a:off x="7668643" y="6284637"/>
              <a:ext cx="22858" cy="41907"/>
            </a:xfrm>
            <a:custGeom>
              <a:avLst/>
              <a:gdLst/>
              <a:ahLst/>
              <a:cxnLst>
                <a:cxn ang="0">
                  <a:pos x="0" y="0"/>
                </a:cxn>
                <a:cxn ang="0">
                  <a:pos x="2147483646" y="2147483646"/>
                </a:cxn>
              </a:cxnLst>
              <a:pathLst>
                <a:path w="8" h="15">
                  <a:moveTo>
                    <a:pt x="0" y="0"/>
                  </a:moveTo>
                  <a:cubicBezTo>
                    <a:pt x="2" y="6"/>
                    <a:pt x="4" y="11"/>
                    <a:pt x="8"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8" name="Freeform 944"/>
            <p:cNvSpPr/>
            <p:nvPr/>
          </p:nvSpPr>
          <p:spPr>
            <a:xfrm>
              <a:off x="7824842" y="6259874"/>
              <a:ext cx="36192" cy="36192"/>
            </a:xfrm>
            <a:custGeom>
              <a:avLst/>
              <a:gdLst/>
              <a:ahLst/>
              <a:cxnLst>
                <a:cxn ang="0">
                  <a:pos x="0" y="0"/>
                </a:cxn>
                <a:cxn ang="0">
                  <a:pos x="2147483646" y="2147483646"/>
                </a:cxn>
              </a:cxnLst>
              <a:pathLst>
                <a:path w="13" h="13">
                  <a:moveTo>
                    <a:pt x="0" y="0"/>
                  </a:moveTo>
                  <a:cubicBezTo>
                    <a:pt x="5" y="5"/>
                    <a:pt x="9" y="10"/>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69" name="Freeform 945"/>
            <p:cNvSpPr/>
            <p:nvPr/>
          </p:nvSpPr>
          <p:spPr>
            <a:xfrm>
              <a:off x="7914370" y="6217967"/>
              <a:ext cx="36192" cy="36192"/>
            </a:xfrm>
            <a:custGeom>
              <a:avLst/>
              <a:gdLst/>
              <a:ahLst/>
              <a:cxnLst>
                <a:cxn ang="0">
                  <a:pos x="0" y="0"/>
                </a:cxn>
                <a:cxn ang="0">
                  <a:pos x="2147483646" y="2147483646"/>
                </a:cxn>
              </a:cxnLst>
              <a:pathLst>
                <a:path w="13" h="13">
                  <a:moveTo>
                    <a:pt x="0" y="0"/>
                  </a:moveTo>
                  <a:cubicBezTo>
                    <a:pt x="3" y="5"/>
                    <a:pt x="7" y="11"/>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0" name="Freeform 946"/>
            <p:cNvSpPr/>
            <p:nvPr/>
          </p:nvSpPr>
          <p:spPr>
            <a:xfrm>
              <a:off x="8057234" y="6162726"/>
              <a:ext cx="36192" cy="49526"/>
            </a:xfrm>
            <a:custGeom>
              <a:avLst/>
              <a:gdLst/>
              <a:ahLst/>
              <a:cxnLst>
                <a:cxn ang="0">
                  <a:pos x="0" y="0"/>
                </a:cxn>
                <a:cxn ang="0">
                  <a:pos x="2147483646" y="2147483646"/>
                </a:cxn>
              </a:cxnLst>
              <a:pathLst>
                <a:path w="13" h="18">
                  <a:moveTo>
                    <a:pt x="0" y="0"/>
                  </a:moveTo>
                  <a:cubicBezTo>
                    <a:pt x="3" y="7"/>
                    <a:pt x="9" y="12"/>
                    <a:pt x="1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1" name="Freeform 947"/>
            <p:cNvSpPr/>
            <p:nvPr/>
          </p:nvSpPr>
          <p:spPr>
            <a:xfrm>
              <a:off x="8177240" y="6155107"/>
              <a:ext cx="15239" cy="36192"/>
            </a:xfrm>
            <a:custGeom>
              <a:avLst/>
              <a:gdLst/>
              <a:ahLst/>
              <a:cxnLst>
                <a:cxn ang="0">
                  <a:pos x="0" y="0"/>
                </a:cxn>
                <a:cxn ang="0">
                  <a:pos x="2147483646" y="2147483646"/>
                </a:cxn>
              </a:cxnLst>
              <a:pathLst>
                <a:path w="6" h="13">
                  <a:moveTo>
                    <a:pt x="0" y="0"/>
                  </a:moveTo>
                  <a:cubicBezTo>
                    <a:pt x="3" y="4"/>
                    <a:pt x="5" y="9"/>
                    <a:pt x="6"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2" name="Freeform 948"/>
            <p:cNvSpPr/>
            <p:nvPr/>
          </p:nvSpPr>
          <p:spPr>
            <a:xfrm>
              <a:off x="6761931" y="6450360"/>
              <a:ext cx="30478" cy="74289"/>
            </a:xfrm>
            <a:custGeom>
              <a:avLst/>
              <a:gdLst/>
              <a:ahLst/>
              <a:cxnLst>
                <a:cxn ang="0">
                  <a:pos x="0" y="0"/>
                </a:cxn>
                <a:cxn ang="0">
                  <a:pos x="2147483646" y="2147483646"/>
                </a:cxn>
              </a:cxnLst>
              <a:pathLst>
                <a:path w="11" h="27">
                  <a:moveTo>
                    <a:pt x="0" y="0"/>
                  </a:moveTo>
                  <a:cubicBezTo>
                    <a:pt x="2" y="9"/>
                    <a:pt x="4" y="21"/>
                    <a:pt x="11"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3" name="Freeform 949"/>
            <p:cNvSpPr/>
            <p:nvPr/>
          </p:nvSpPr>
          <p:spPr>
            <a:xfrm>
              <a:off x="6881937" y="6488457"/>
              <a:ext cx="15239" cy="51431"/>
            </a:xfrm>
            <a:custGeom>
              <a:avLst/>
              <a:gdLst/>
              <a:ahLst/>
              <a:cxnLst>
                <a:cxn ang="0">
                  <a:pos x="0" y="0"/>
                </a:cxn>
                <a:cxn ang="0">
                  <a:pos x="2147483646" y="2147483646"/>
                </a:cxn>
              </a:cxnLst>
              <a:pathLst>
                <a:path w="5" h="18">
                  <a:moveTo>
                    <a:pt x="0" y="0"/>
                  </a:moveTo>
                  <a:cubicBezTo>
                    <a:pt x="0" y="6"/>
                    <a:pt x="1" y="13"/>
                    <a:pt x="5"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4" name="Freeform 950"/>
            <p:cNvSpPr/>
            <p:nvPr/>
          </p:nvSpPr>
          <p:spPr>
            <a:xfrm>
              <a:off x="7030516" y="6478932"/>
              <a:ext cx="5715" cy="36192"/>
            </a:xfrm>
            <a:custGeom>
              <a:avLst/>
              <a:gdLst/>
              <a:ahLst/>
              <a:cxnLst>
                <a:cxn ang="0">
                  <a:pos x="2147483646" y="0"/>
                </a:cxn>
                <a:cxn ang="0">
                  <a:pos x="0" y="2147483646"/>
                </a:cxn>
              </a:cxnLst>
              <a:pathLst>
                <a:path w="2" h="13">
                  <a:moveTo>
                    <a:pt x="2" y="0"/>
                  </a:moveTo>
                  <a:cubicBezTo>
                    <a:pt x="1" y="4"/>
                    <a:pt x="0" y="8"/>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5" name="Freeform 951"/>
            <p:cNvSpPr/>
            <p:nvPr/>
          </p:nvSpPr>
          <p:spPr>
            <a:xfrm>
              <a:off x="7091472" y="6503696"/>
              <a:ext cx="11429" cy="26668"/>
            </a:xfrm>
            <a:custGeom>
              <a:avLst/>
              <a:gdLst/>
              <a:ahLst/>
              <a:cxnLst>
                <a:cxn ang="0">
                  <a:pos x="2147483646" y="0"/>
                </a:cxn>
                <a:cxn ang="0">
                  <a:pos x="0" y="2147483646"/>
                </a:cxn>
              </a:cxnLst>
              <a:pathLst>
                <a:path w="4" h="10">
                  <a:moveTo>
                    <a:pt x="4" y="0"/>
                  </a:moveTo>
                  <a:cubicBezTo>
                    <a:pt x="2"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6" name="Freeform 952"/>
            <p:cNvSpPr/>
            <p:nvPr/>
          </p:nvSpPr>
          <p:spPr>
            <a:xfrm>
              <a:off x="6809553" y="6631321"/>
              <a:ext cx="19049" cy="19049"/>
            </a:xfrm>
            <a:custGeom>
              <a:avLst/>
              <a:gdLst/>
              <a:ahLst/>
              <a:cxnLst>
                <a:cxn ang="0">
                  <a:pos x="2147483646" y="0"/>
                </a:cxn>
                <a:cxn ang="0">
                  <a:pos x="2147483646" y="2147483646"/>
                </a:cxn>
              </a:cxnLst>
              <a:pathLst>
                <a:path w="7" h="7">
                  <a:moveTo>
                    <a:pt x="1" y="0"/>
                  </a:moveTo>
                  <a:cubicBezTo>
                    <a:pt x="0" y="3"/>
                    <a:pt x="2" y="6"/>
                    <a:pt x="7"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7" name="Freeform 953"/>
            <p:cNvSpPr/>
            <p:nvPr/>
          </p:nvSpPr>
          <p:spPr>
            <a:xfrm>
              <a:off x="6916225" y="6631321"/>
              <a:ext cx="1905" cy="24763"/>
            </a:xfrm>
            <a:custGeom>
              <a:avLst/>
              <a:gdLst/>
              <a:ahLst/>
              <a:cxnLst>
                <a:cxn ang="0">
                  <a:pos x="0" y="0"/>
                </a:cxn>
                <a:cxn ang="0">
                  <a:pos x="2147483646" y="2147483646"/>
                </a:cxn>
              </a:cxnLst>
              <a:pathLst>
                <a:path w="1" h="9">
                  <a:moveTo>
                    <a:pt x="0" y="0"/>
                  </a:moveTo>
                  <a:cubicBezTo>
                    <a:pt x="1" y="3"/>
                    <a:pt x="1" y="6"/>
                    <a:pt x="1"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8" name="Freeform 954"/>
            <p:cNvSpPr/>
            <p:nvPr/>
          </p:nvSpPr>
          <p:spPr>
            <a:xfrm>
              <a:off x="6428581" y="6473218"/>
              <a:ext cx="15239" cy="30478"/>
            </a:xfrm>
            <a:custGeom>
              <a:avLst/>
              <a:gdLst/>
              <a:ahLst/>
              <a:cxnLst>
                <a:cxn ang="0">
                  <a:pos x="2147483646" y="0"/>
                </a:cxn>
                <a:cxn ang="0">
                  <a:pos x="2147483646" y="2147483646"/>
                </a:cxn>
              </a:cxnLst>
              <a:pathLst>
                <a:path w="6" h="11">
                  <a:moveTo>
                    <a:pt x="1" y="0"/>
                  </a:moveTo>
                  <a:cubicBezTo>
                    <a:pt x="0" y="5"/>
                    <a:pt x="2" y="9"/>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79" name="Freeform 955"/>
            <p:cNvSpPr/>
            <p:nvPr/>
          </p:nvSpPr>
          <p:spPr>
            <a:xfrm>
              <a:off x="6510490" y="6456074"/>
              <a:ext cx="22858" cy="32383"/>
            </a:xfrm>
            <a:custGeom>
              <a:avLst/>
              <a:gdLst/>
              <a:ahLst/>
              <a:cxnLst>
                <a:cxn ang="0">
                  <a:pos x="0" y="0"/>
                </a:cxn>
                <a:cxn ang="0">
                  <a:pos x="2147483646" y="2147483646"/>
                </a:cxn>
              </a:cxnLst>
              <a:pathLst>
                <a:path w="8" h="12">
                  <a:moveTo>
                    <a:pt x="0" y="0"/>
                  </a:moveTo>
                  <a:cubicBezTo>
                    <a:pt x="0" y="5"/>
                    <a:pt x="3" y="9"/>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0" name="Freeform 956"/>
            <p:cNvSpPr/>
            <p:nvPr/>
          </p:nvSpPr>
          <p:spPr>
            <a:xfrm>
              <a:off x="6586685" y="6457979"/>
              <a:ext cx="0" cy="30478"/>
            </a:xfrm>
            <a:custGeom>
              <a:avLst/>
              <a:gdLst/>
              <a:ahLst/>
              <a:cxnLst>
                <a:cxn ang="0">
                  <a:pos x="0" y="0"/>
                </a:cxn>
                <a:cxn ang="0">
                  <a:pos x="0" y="2147483646"/>
                </a:cxn>
              </a:cxnLst>
              <a:pathLst>
                <a:path w="1" h="11">
                  <a:moveTo>
                    <a:pt x="0" y="0"/>
                  </a:moveTo>
                  <a:cubicBezTo>
                    <a:pt x="0" y="4"/>
                    <a:pt x="0"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1" name="Freeform 957"/>
            <p:cNvSpPr/>
            <p:nvPr/>
          </p:nvSpPr>
          <p:spPr>
            <a:xfrm>
              <a:off x="6382865" y="6564651"/>
              <a:ext cx="5715" cy="19049"/>
            </a:xfrm>
            <a:custGeom>
              <a:avLst/>
              <a:gdLst/>
              <a:ahLst/>
              <a:cxnLst>
                <a:cxn ang="0">
                  <a:pos x="0" y="0"/>
                </a:cxn>
                <a:cxn ang="0">
                  <a:pos x="2147483646" y="2147483646"/>
                </a:cxn>
              </a:cxnLst>
              <a:pathLst>
                <a:path w="2" h="7">
                  <a:moveTo>
                    <a:pt x="0" y="0"/>
                  </a:moveTo>
                  <a:cubicBezTo>
                    <a:pt x="0" y="3"/>
                    <a:pt x="1" y="5"/>
                    <a:pt x="2"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2" name="Freeform 958"/>
            <p:cNvSpPr/>
            <p:nvPr/>
          </p:nvSpPr>
          <p:spPr>
            <a:xfrm>
              <a:off x="6436201" y="6564651"/>
              <a:ext cx="22858" cy="19049"/>
            </a:xfrm>
            <a:custGeom>
              <a:avLst/>
              <a:gdLst/>
              <a:ahLst/>
              <a:cxnLst>
                <a:cxn ang="0">
                  <a:pos x="0" y="0"/>
                </a:cxn>
                <a:cxn ang="0">
                  <a:pos x="2147483646" y="2147483646"/>
                </a:cxn>
              </a:cxnLst>
              <a:pathLst>
                <a:path w="8" h="7">
                  <a:moveTo>
                    <a:pt x="0" y="0"/>
                  </a:moveTo>
                  <a:cubicBezTo>
                    <a:pt x="3" y="3"/>
                    <a:pt x="5" y="5"/>
                    <a:pt x="8"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3" name="Freeform 959"/>
            <p:cNvSpPr/>
            <p:nvPr/>
          </p:nvSpPr>
          <p:spPr>
            <a:xfrm>
              <a:off x="7270528" y="6509410"/>
              <a:ext cx="1905" cy="32383"/>
            </a:xfrm>
            <a:custGeom>
              <a:avLst/>
              <a:gdLst/>
              <a:ahLst/>
              <a:cxnLst>
                <a:cxn ang="0">
                  <a:pos x="2147483646" y="0"/>
                </a:cxn>
                <a:cxn ang="0">
                  <a:pos x="0" y="2147483646"/>
                </a:cxn>
              </a:cxnLst>
              <a:pathLst>
                <a:path w="1" h="12">
                  <a:moveTo>
                    <a:pt x="1"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4" name="Freeform 960"/>
            <p:cNvSpPr/>
            <p:nvPr/>
          </p:nvSpPr>
          <p:spPr>
            <a:xfrm>
              <a:off x="7350532" y="6503696"/>
              <a:ext cx="17144" cy="38097"/>
            </a:xfrm>
            <a:custGeom>
              <a:avLst/>
              <a:gdLst/>
              <a:ahLst/>
              <a:cxnLst>
                <a:cxn ang="0">
                  <a:pos x="0" y="0"/>
                </a:cxn>
                <a:cxn ang="0">
                  <a:pos x="2147483646" y="2147483646"/>
                </a:cxn>
              </a:cxnLst>
              <a:pathLst>
                <a:path w="6" h="14">
                  <a:moveTo>
                    <a:pt x="0" y="0"/>
                  </a:moveTo>
                  <a:cubicBezTo>
                    <a:pt x="1" y="5"/>
                    <a:pt x="2" y="11"/>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5" name="Freeform 961"/>
            <p:cNvSpPr/>
            <p:nvPr/>
          </p:nvSpPr>
          <p:spPr>
            <a:xfrm>
              <a:off x="7432441" y="6488457"/>
              <a:ext cx="11429" cy="32383"/>
            </a:xfrm>
            <a:custGeom>
              <a:avLst/>
              <a:gdLst/>
              <a:ahLst/>
              <a:cxnLst>
                <a:cxn ang="0">
                  <a:pos x="0" y="0"/>
                </a:cxn>
                <a:cxn ang="0">
                  <a:pos x="2147483646" y="2147483646"/>
                </a:cxn>
              </a:cxnLst>
              <a:pathLst>
                <a:path w="4" h="11">
                  <a:moveTo>
                    <a:pt x="0" y="0"/>
                  </a:moveTo>
                  <a:cubicBezTo>
                    <a:pt x="1" y="3"/>
                    <a:pt x="2" y="7"/>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6" name="Freeform 962"/>
            <p:cNvSpPr/>
            <p:nvPr/>
          </p:nvSpPr>
          <p:spPr>
            <a:xfrm>
              <a:off x="7516255" y="6488457"/>
              <a:ext cx="5715" cy="47621"/>
            </a:xfrm>
            <a:custGeom>
              <a:avLst/>
              <a:gdLst/>
              <a:ahLst/>
              <a:cxnLst>
                <a:cxn ang="0">
                  <a:pos x="2147483646" y="0"/>
                </a:cxn>
                <a:cxn ang="0">
                  <a:pos x="2147483646" y="2147483646"/>
                </a:cxn>
              </a:cxnLst>
              <a:pathLst>
                <a:path w="2" h="17">
                  <a:moveTo>
                    <a:pt x="1" y="0"/>
                  </a:moveTo>
                  <a:cubicBezTo>
                    <a:pt x="1" y="5"/>
                    <a:pt x="0" y="11"/>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7" name="Freeform 963"/>
            <p:cNvSpPr/>
            <p:nvPr/>
          </p:nvSpPr>
          <p:spPr>
            <a:xfrm>
              <a:off x="7295291" y="6642750"/>
              <a:ext cx="30478" cy="28573"/>
            </a:xfrm>
            <a:custGeom>
              <a:avLst/>
              <a:gdLst/>
              <a:ahLst/>
              <a:cxnLst>
                <a:cxn ang="0">
                  <a:pos x="0" y="0"/>
                </a:cxn>
                <a:cxn ang="0">
                  <a:pos x="2147483646" y="2147483646"/>
                </a:cxn>
              </a:cxnLst>
              <a:pathLst>
                <a:path w="11" h="10">
                  <a:moveTo>
                    <a:pt x="0" y="0"/>
                  </a:moveTo>
                  <a:cubicBezTo>
                    <a:pt x="4" y="2"/>
                    <a:pt x="7" y="7"/>
                    <a:pt x="11"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8" name="Freeform 964"/>
            <p:cNvSpPr/>
            <p:nvPr/>
          </p:nvSpPr>
          <p:spPr>
            <a:xfrm>
              <a:off x="7401963" y="6642750"/>
              <a:ext cx="7619" cy="17144"/>
            </a:xfrm>
            <a:custGeom>
              <a:avLst/>
              <a:gdLst/>
              <a:ahLst/>
              <a:cxnLst>
                <a:cxn ang="0">
                  <a:pos x="0" y="0"/>
                </a:cxn>
                <a:cxn ang="0">
                  <a:pos x="2147483646" y="2147483646"/>
                </a:cxn>
              </a:cxnLst>
              <a:pathLst>
                <a:path w="3" h="6">
                  <a:moveTo>
                    <a:pt x="0" y="0"/>
                  </a:moveTo>
                  <a:cubicBezTo>
                    <a:pt x="0" y="2"/>
                    <a:pt x="1" y="5"/>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89" name="Freeform 965"/>
            <p:cNvSpPr/>
            <p:nvPr/>
          </p:nvSpPr>
          <p:spPr>
            <a:xfrm>
              <a:off x="7470538" y="6637035"/>
              <a:ext cx="0" cy="19049"/>
            </a:xfrm>
            <a:custGeom>
              <a:avLst/>
              <a:gdLst/>
              <a:ahLst/>
              <a:cxnLst>
                <a:cxn ang="0">
                  <a:pos x="0" y="0"/>
                </a:cxn>
                <a:cxn ang="0">
                  <a:pos x="0" y="2147483646"/>
                </a:cxn>
              </a:cxnLst>
              <a:pathLst>
                <a:path w="1" h="7">
                  <a:moveTo>
                    <a:pt x="0"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0" name="Freeform 966"/>
            <p:cNvSpPr/>
            <p:nvPr/>
          </p:nvSpPr>
          <p:spPr>
            <a:xfrm>
              <a:off x="7643880" y="6473218"/>
              <a:ext cx="17144" cy="30478"/>
            </a:xfrm>
            <a:custGeom>
              <a:avLst/>
              <a:gdLst/>
              <a:ahLst/>
              <a:cxnLst>
                <a:cxn ang="0">
                  <a:pos x="0" y="0"/>
                </a:cxn>
                <a:cxn ang="0">
                  <a:pos x="2147483646" y="2147483646"/>
                </a:cxn>
              </a:cxnLst>
              <a:pathLst>
                <a:path w="6" h="11">
                  <a:moveTo>
                    <a:pt x="0" y="0"/>
                  </a:moveTo>
                  <a:cubicBezTo>
                    <a:pt x="1" y="4"/>
                    <a:pt x="3" y="8"/>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1" name="Freeform 967"/>
            <p:cNvSpPr/>
            <p:nvPr/>
          </p:nvSpPr>
          <p:spPr>
            <a:xfrm>
              <a:off x="7729599" y="6450360"/>
              <a:ext cx="15239" cy="22858"/>
            </a:xfrm>
            <a:custGeom>
              <a:avLst/>
              <a:gdLst/>
              <a:ahLst/>
              <a:cxnLst>
                <a:cxn ang="0">
                  <a:pos x="0" y="0"/>
                </a:cxn>
                <a:cxn ang="0">
                  <a:pos x="2147483646" y="2147483646"/>
                </a:cxn>
              </a:cxnLst>
              <a:pathLst>
                <a:path w="5" h="8">
                  <a:moveTo>
                    <a:pt x="0" y="0"/>
                  </a:moveTo>
                  <a:cubicBezTo>
                    <a:pt x="1" y="4"/>
                    <a:pt x="3" y="6"/>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2" name="Freeform 968"/>
            <p:cNvSpPr/>
            <p:nvPr/>
          </p:nvSpPr>
          <p:spPr>
            <a:xfrm>
              <a:off x="7861034" y="6400833"/>
              <a:ext cx="24763" cy="24763"/>
            </a:xfrm>
            <a:custGeom>
              <a:avLst/>
              <a:gdLst/>
              <a:ahLst/>
              <a:cxnLst>
                <a:cxn ang="0">
                  <a:pos x="0" y="0"/>
                </a:cxn>
                <a:cxn ang="0">
                  <a:pos x="2147483646" y="2147483646"/>
                </a:cxn>
              </a:cxnLst>
              <a:pathLst>
                <a:path w="9" h="9">
                  <a:moveTo>
                    <a:pt x="0" y="0"/>
                  </a:moveTo>
                  <a:cubicBezTo>
                    <a:pt x="3" y="3"/>
                    <a:pt x="7" y="6"/>
                    <a:pt x="9"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3" name="Freeform 969"/>
            <p:cNvSpPr/>
            <p:nvPr/>
          </p:nvSpPr>
          <p:spPr>
            <a:xfrm>
              <a:off x="7729599" y="6612272"/>
              <a:ext cx="26668" cy="19049"/>
            </a:xfrm>
            <a:custGeom>
              <a:avLst/>
              <a:gdLst/>
              <a:ahLst/>
              <a:cxnLst>
                <a:cxn ang="0">
                  <a:pos x="0" y="0"/>
                </a:cxn>
                <a:cxn ang="0">
                  <a:pos x="2147483646" y="2147483646"/>
                </a:cxn>
              </a:cxnLst>
              <a:pathLst>
                <a:path w="9" h="7">
                  <a:moveTo>
                    <a:pt x="0" y="0"/>
                  </a:moveTo>
                  <a:cubicBezTo>
                    <a:pt x="2" y="3"/>
                    <a:pt x="6" y="6"/>
                    <a:pt x="9"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4" name="Freeform 970"/>
            <p:cNvSpPr/>
            <p:nvPr/>
          </p:nvSpPr>
          <p:spPr>
            <a:xfrm>
              <a:off x="7838176" y="6562746"/>
              <a:ext cx="11429" cy="24763"/>
            </a:xfrm>
            <a:custGeom>
              <a:avLst/>
              <a:gdLst/>
              <a:ahLst/>
              <a:cxnLst>
                <a:cxn ang="0">
                  <a:pos x="0" y="0"/>
                </a:cxn>
                <a:cxn ang="0">
                  <a:pos x="2147483646" y="2147483646"/>
                </a:cxn>
              </a:cxnLst>
              <a:pathLst>
                <a:path w="4" h="9">
                  <a:moveTo>
                    <a:pt x="0" y="0"/>
                  </a:moveTo>
                  <a:cubicBezTo>
                    <a:pt x="0" y="3"/>
                    <a:pt x="2" y="7"/>
                    <a:pt x="4"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5" name="Freeform 971"/>
            <p:cNvSpPr/>
            <p:nvPr/>
          </p:nvSpPr>
          <p:spPr>
            <a:xfrm>
              <a:off x="8045805" y="6355117"/>
              <a:ext cx="19049" cy="59051"/>
            </a:xfrm>
            <a:custGeom>
              <a:avLst/>
              <a:gdLst/>
              <a:ahLst/>
              <a:cxnLst>
                <a:cxn ang="0">
                  <a:pos x="0" y="0"/>
                </a:cxn>
                <a:cxn ang="0">
                  <a:pos x="2147483646" y="2147483646"/>
                </a:cxn>
              </a:cxnLst>
              <a:pathLst>
                <a:path w="7" h="21">
                  <a:moveTo>
                    <a:pt x="0" y="0"/>
                  </a:moveTo>
                  <a:cubicBezTo>
                    <a:pt x="2" y="8"/>
                    <a:pt x="0" y="17"/>
                    <a:pt x="7"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6" name="Freeform 972"/>
            <p:cNvSpPr/>
            <p:nvPr/>
          </p:nvSpPr>
          <p:spPr>
            <a:xfrm>
              <a:off x="8186764" y="6317020"/>
              <a:ext cx="22858" cy="36192"/>
            </a:xfrm>
            <a:custGeom>
              <a:avLst/>
              <a:gdLst/>
              <a:ahLst/>
              <a:cxnLst>
                <a:cxn ang="0">
                  <a:pos x="0" y="0"/>
                </a:cxn>
                <a:cxn ang="0">
                  <a:pos x="2147483646" y="2147483646"/>
                </a:cxn>
              </a:cxnLst>
              <a:pathLst>
                <a:path w="8" h="13">
                  <a:moveTo>
                    <a:pt x="0" y="0"/>
                  </a:moveTo>
                  <a:cubicBezTo>
                    <a:pt x="2" y="4"/>
                    <a:pt x="4" y="9"/>
                    <a:pt x="8"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7" name="Freeform 973"/>
            <p:cNvSpPr/>
            <p:nvPr/>
          </p:nvSpPr>
          <p:spPr>
            <a:xfrm>
              <a:off x="8310580" y="6284637"/>
              <a:ext cx="19049" cy="32383"/>
            </a:xfrm>
            <a:custGeom>
              <a:avLst/>
              <a:gdLst/>
              <a:ahLst/>
              <a:cxnLst>
                <a:cxn ang="0">
                  <a:pos x="0" y="0"/>
                </a:cxn>
                <a:cxn ang="0">
                  <a:pos x="2147483646" y="2147483646"/>
                </a:cxn>
              </a:cxnLst>
              <a:pathLst>
                <a:path w="7" h="11">
                  <a:moveTo>
                    <a:pt x="0" y="0"/>
                  </a:moveTo>
                  <a:cubicBezTo>
                    <a:pt x="2" y="4"/>
                    <a:pt x="4" y="8"/>
                    <a:pt x="7"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8" name="Freeform 974"/>
            <p:cNvSpPr/>
            <p:nvPr/>
          </p:nvSpPr>
          <p:spPr>
            <a:xfrm>
              <a:off x="8436301" y="6235111"/>
              <a:ext cx="11429" cy="22858"/>
            </a:xfrm>
            <a:custGeom>
              <a:avLst/>
              <a:gdLst/>
              <a:ahLst/>
              <a:cxnLst>
                <a:cxn ang="0">
                  <a:pos x="0" y="0"/>
                </a:cxn>
                <a:cxn ang="0">
                  <a:pos x="2147483646" y="2147483646"/>
                </a:cxn>
              </a:cxnLst>
              <a:pathLst>
                <a:path w="4" h="8">
                  <a:moveTo>
                    <a:pt x="0" y="0"/>
                  </a:moveTo>
                  <a:cubicBezTo>
                    <a:pt x="0" y="3"/>
                    <a:pt x="1" y="6"/>
                    <a:pt x="4"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899" name="Freeform 975"/>
            <p:cNvSpPr/>
            <p:nvPr/>
          </p:nvSpPr>
          <p:spPr>
            <a:xfrm>
              <a:off x="8563926" y="6200823"/>
              <a:ext cx="19049" cy="38097"/>
            </a:xfrm>
            <a:custGeom>
              <a:avLst/>
              <a:gdLst/>
              <a:ahLst/>
              <a:cxnLst>
                <a:cxn ang="0">
                  <a:pos x="0" y="0"/>
                </a:cxn>
                <a:cxn ang="0">
                  <a:pos x="2147483646" y="2147483646"/>
                </a:cxn>
              </a:cxnLst>
              <a:pathLst>
                <a:path w="7" h="13">
                  <a:moveTo>
                    <a:pt x="0" y="0"/>
                  </a:moveTo>
                  <a:cubicBezTo>
                    <a:pt x="1" y="5"/>
                    <a:pt x="4" y="10"/>
                    <a:pt x="7"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0" name="Freeform 976"/>
            <p:cNvSpPr/>
            <p:nvPr/>
          </p:nvSpPr>
          <p:spPr>
            <a:xfrm>
              <a:off x="8718219" y="6254159"/>
              <a:ext cx="26668" cy="17144"/>
            </a:xfrm>
            <a:custGeom>
              <a:avLst/>
              <a:gdLst/>
              <a:ahLst/>
              <a:cxnLst>
                <a:cxn ang="0">
                  <a:pos x="0" y="0"/>
                </a:cxn>
                <a:cxn ang="0">
                  <a:pos x="2147483646" y="2147483646"/>
                </a:cxn>
              </a:cxnLst>
              <a:pathLst>
                <a:path w="10" h="6">
                  <a:moveTo>
                    <a:pt x="0" y="0"/>
                  </a:moveTo>
                  <a:cubicBezTo>
                    <a:pt x="3" y="2"/>
                    <a:pt x="6" y="4"/>
                    <a:pt x="1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1" name="Freeform 977"/>
            <p:cNvSpPr/>
            <p:nvPr/>
          </p:nvSpPr>
          <p:spPr>
            <a:xfrm>
              <a:off x="8803938" y="6164631"/>
              <a:ext cx="24763" cy="32383"/>
            </a:xfrm>
            <a:custGeom>
              <a:avLst/>
              <a:gdLst/>
              <a:ahLst/>
              <a:cxnLst>
                <a:cxn ang="0">
                  <a:pos x="0" y="0"/>
                </a:cxn>
                <a:cxn ang="0">
                  <a:pos x="2147483646" y="2147483646"/>
                </a:cxn>
              </a:cxnLst>
              <a:pathLst>
                <a:path w="9" h="11">
                  <a:moveTo>
                    <a:pt x="0" y="0"/>
                  </a:moveTo>
                  <a:cubicBezTo>
                    <a:pt x="3" y="4"/>
                    <a:pt x="6" y="7"/>
                    <a:pt x="9"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2" name="Freeform 978"/>
            <p:cNvSpPr/>
            <p:nvPr/>
          </p:nvSpPr>
          <p:spPr>
            <a:xfrm>
              <a:off x="8931563" y="6134153"/>
              <a:ext cx="22858" cy="28573"/>
            </a:xfrm>
            <a:custGeom>
              <a:avLst/>
              <a:gdLst/>
              <a:ahLst/>
              <a:cxnLst>
                <a:cxn ang="0">
                  <a:pos x="0" y="0"/>
                </a:cxn>
                <a:cxn ang="0">
                  <a:pos x="2147483646" y="2147483646"/>
                </a:cxn>
              </a:cxnLst>
              <a:pathLst>
                <a:path w="8" h="10">
                  <a:moveTo>
                    <a:pt x="0" y="0"/>
                  </a:moveTo>
                  <a:cubicBezTo>
                    <a:pt x="2" y="3"/>
                    <a:pt x="5" y="7"/>
                    <a:pt x="8"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3" name="Freeform 979"/>
            <p:cNvSpPr/>
            <p:nvPr/>
          </p:nvSpPr>
          <p:spPr>
            <a:xfrm>
              <a:off x="9032521" y="6103676"/>
              <a:ext cx="22858" cy="45717"/>
            </a:xfrm>
            <a:custGeom>
              <a:avLst/>
              <a:gdLst/>
              <a:ahLst/>
              <a:cxnLst>
                <a:cxn ang="0">
                  <a:pos x="0" y="0"/>
                </a:cxn>
                <a:cxn ang="0">
                  <a:pos x="2147483646" y="2147483646"/>
                </a:cxn>
              </a:cxnLst>
              <a:pathLst>
                <a:path w="8" h="16">
                  <a:moveTo>
                    <a:pt x="0" y="0"/>
                  </a:moveTo>
                  <a:cubicBezTo>
                    <a:pt x="2" y="6"/>
                    <a:pt x="6" y="11"/>
                    <a:pt x="8"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4" name="Freeform 980"/>
            <p:cNvSpPr/>
            <p:nvPr/>
          </p:nvSpPr>
          <p:spPr>
            <a:xfrm>
              <a:off x="9150622" y="6077008"/>
              <a:ext cx="20953" cy="30478"/>
            </a:xfrm>
            <a:custGeom>
              <a:avLst/>
              <a:gdLst/>
              <a:ahLst/>
              <a:cxnLst>
                <a:cxn ang="0">
                  <a:pos x="0" y="0"/>
                </a:cxn>
                <a:cxn ang="0">
                  <a:pos x="2147483646" y="2147483646"/>
                </a:cxn>
              </a:cxnLst>
              <a:pathLst>
                <a:path w="8" h="11">
                  <a:moveTo>
                    <a:pt x="0" y="0"/>
                  </a:moveTo>
                  <a:cubicBezTo>
                    <a:pt x="2" y="4"/>
                    <a:pt x="4" y="8"/>
                    <a:pt x="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5" name="Freeform 981"/>
            <p:cNvSpPr/>
            <p:nvPr/>
          </p:nvSpPr>
          <p:spPr>
            <a:xfrm>
              <a:off x="9278247" y="6037006"/>
              <a:ext cx="24763" cy="40002"/>
            </a:xfrm>
            <a:custGeom>
              <a:avLst/>
              <a:gdLst/>
              <a:ahLst/>
              <a:cxnLst>
                <a:cxn ang="0">
                  <a:pos x="0" y="0"/>
                </a:cxn>
                <a:cxn ang="0">
                  <a:pos x="2147483646" y="2147483646"/>
                </a:cxn>
              </a:cxnLst>
              <a:pathLst>
                <a:path w="9" h="14">
                  <a:moveTo>
                    <a:pt x="0" y="0"/>
                  </a:moveTo>
                  <a:cubicBezTo>
                    <a:pt x="2" y="6"/>
                    <a:pt x="4" y="12"/>
                    <a:pt x="9"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6" name="Freeform 982"/>
            <p:cNvSpPr/>
            <p:nvPr/>
          </p:nvSpPr>
          <p:spPr>
            <a:xfrm>
              <a:off x="9445875" y="5939858"/>
              <a:ext cx="32383" cy="59051"/>
            </a:xfrm>
            <a:custGeom>
              <a:avLst/>
              <a:gdLst/>
              <a:ahLst/>
              <a:cxnLst>
                <a:cxn ang="0">
                  <a:pos x="0" y="0"/>
                </a:cxn>
                <a:cxn ang="0">
                  <a:pos x="2147483646" y="2147483646"/>
                </a:cxn>
              </a:cxnLst>
              <a:pathLst>
                <a:path w="12" h="21">
                  <a:moveTo>
                    <a:pt x="0" y="0"/>
                  </a:moveTo>
                  <a:cubicBezTo>
                    <a:pt x="0" y="9"/>
                    <a:pt x="0" y="21"/>
                    <a:pt x="12"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7" name="Freeform 983"/>
            <p:cNvSpPr/>
            <p:nvPr/>
          </p:nvSpPr>
          <p:spPr>
            <a:xfrm>
              <a:off x="9562071" y="5928429"/>
              <a:ext cx="36192" cy="36192"/>
            </a:xfrm>
            <a:custGeom>
              <a:avLst/>
              <a:gdLst/>
              <a:ahLst/>
              <a:cxnLst>
                <a:cxn ang="0">
                  <a:pos x="0" y="0"/>
                </a:cxn>
                <a:cxn ang="0">
                  <a:pos x="2147483646" y="2147483646"/>
                </a:cxn>
              </a:cxnLst>
              <a:pathLst>
                <a:path w="13" h="13">
                  <a:moveTo>
                    <a:pt x="0" y="0"/>
                  </a:moveTo>
                  <a:cubicBezTo>
                    <a:pt x="2" y="6"/>
                    <a:pt x="9" y="9"/>
                    <a:pt x="1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8" name="Freeform 984"/>
            <p:cNvSpPr/>
            <p:nvPr/>
          </p:nvSpPr>
          <p:spPr>
            <a:xfrm>
              <a:off x="9643980" y="5941763"/>
              <a:ext cx="13334" cy="45717"/>
            </a:xfrm>
            <a:custGeom>
              <a:avLst/>
              <a:gdLst/>
              <a:ahLst/>
              <a:cxnLst>
                <a:cxn ang="0">
                  <a:pos x="0" y="0"/>
                </a:cxn>
                <a:cxn ang="0">
                  <a:pos x="2147483646" y="2147483646"/>
                </a:cxn>
              </a:cxnLst>
              <a:pathLst>
                <a:path w="5" h="16">
                  <a:moveTo>
                    <a:pt x="0" y="0"/>
                  </a:moveTo>
                  <a:cubicBezTo>
                    <a:pt x="2" y="5"/>
                    <a:pt x="4" y="12"/>
                    <a:pt x="5"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09" name="Freeform 985"/>
            <p:cNvSpPr/>
            <p:nvPr/>
          </p:nvSpPr>
          <p:spPr>
            <a:xfrm>
              <a:off x="9735413" y="5924619"/>
              <a:ext cx="22858" cy="40002"/>
            </a:xfrm>
            <a:custGeom>
              <a:avLst/>
              <a:gdLst/>
              <a:ahLst/>
              <a:cxnLst>
                <a:cxn ang="0">
                  <a:pos x="0" y="0"/>
                </a:cxn>
                <a:cxn ang="0">
                  <a:pos x="2147483646" y="2147483646"/>
                </a:cxn>
              </a:cxnLst>
              <a:pathLst>
                <a:path w="8" h="14">
                  <a:moveTo>
                    <a:pt x="0" y="0"/>
                  </a:moveTo>
                  <a:cubicBezTo>
                    <a:pt x="0" y="6"/>
                    <a:pt x="0" y="14"/>
                    <a:pt x="8"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0" name="Freeform 986"/>
            <p:cNvSpPr/>
            <p:nvPr/>
          </p:nvSpPr>
          <p:spPr>
            <a:xfrm>
              <a:off x="9868753" y="5903666"/>
              <a:ext cx="0" cy="55241"/>
            </a:xfrm>
            <a:custGeom>
              <a:avLst/>
              <a:gdLst/>
              <a:ahLst/>
              <a:cxnLst>
                <a:cxn ang="0">
                  <a:pos x="0" y="0"/>
                </a:cxn>
                <a:cxn ang="0">
                  <a:pos x="0" y="2147483646"/>
                </a:cxn>
              </a:cxnLst>
              <a:pathLst>
                <a:path w="1" h="20">
                  <a:moveTo>
                    <a:pt x="0" y="0"/>
                  </a:moveTo>
                  <a:cubicBezTo>
                    <a:pt x="0" y="7"/>
                    <a:pt x="0"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1" name="Freeform 987"/>
            <p:cNvSpPr/>
            <p:nvPr/>
          </p:nvSpPr>
          <p:spPr>
            <a:xfrm>
              <a:off x="10017332" y="5903666"/>
              <a:ext cx="13334" cy="36192"/>
            </a:xfrm>
            <a:custGeom>
              <a:avLst/>
              <a:gdLst/>
              <a:ahLst/>
              <a:cxnLst>
                <a:cxn ang="0">
                  <a:pos x="2147483646" y="0"/>
                </a:cxn>
                <a:cxn ang="0">
                  <a:pos x="2147483646" y="2147483646"/>
                </a:cxn>
              </a:cxnLst>
              <a:pathLst>
                <a:path w="5" h="13">
                  <a:moveTo>
                    <a:pt x="2" y="0"/>
                  </a:moveTo>
                  <a:cubicBezTo>
                    <a:pt x="0" y="5"/>
                    <a:pt x="0" y="10"/>
                    <a:pt x="5"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2" name="Freeform 988"/>
            <p:cNvSpPr/>
            <p:nvPr/>
          </p:nvSpPr>
          <p:spPr>
            <a:xfrm>
              <a:off x="10124004" y="5894141"/>
              <a:ext cx="11429" cy="36192"/>
            </a:xfrm>
            <a:custGeom>
              <a:avLst/>
              <a:gdLst/>
              <a:ahLst/>
              <a:cxnLst>
                <a:cxn ang="0">
                  <a:pos x="0" y="0"/>
                </a:cxn>
                <a:cxn ang="0">
                  <a:pos x="2147483646" y="2147483646"/>
                </a:cxn>
              </a:cxnLst>
              <a:pathLst>
                <a:path w="4" h="13">
                  <a:moveTo>
                    <a:pt x="0" y="0"/>
                  </a:moveTo>
                  <a:cubicBezTo>
                    <a:pt x="3" y="4"/>
                    <a:pt x="4"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3" name="Freeform 989"/>
            <p:cNvSpPr/>
            <p:nvPr/>
          </p:nvSpPr>
          <p:spPr>
            <a:xfrm>
              <a:off x="10217342" y="5869378"/>
              <a:ext cx="17144" cy="34287"/>
            </a:xfrm>
            <a:custGeom>
              <a:avLst/>
              <a:gdLst/>
              <a:ahLst/>
              <a:cxnLst>
                <a:cxn ang="0">
                  <a:pos x="0" y="0"/>
                </a:cxn>
                <a:cxn ang="0">
                  <a:pos x="2147483646" y="2147483646"/>
                </a:cxn>
              </a:cxnLst>
              <a:pathLst>
                <a:path w="6" h="12">
                  <a:moveTo>
                    <a:pt x="0" y="0"/>
                  </a:moveTo>
                  <a:cubicBezTo>
                    <a:pt x="0" y="5"/>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4" name="Freeform 990"/>
            <p:cNvSpPr/>
            <p:nvPr/>
          </p:nvSpPr>
          <p:spPr>
            <a:xfrm>
              <a:off x="8184859" y="6446550"/>
              <a:ext cx="7619" cy="41907"/>
            </a:xfrm>
            <a:custGeom>
              <a:avLst/>
              <a:gdLst/>
              <a:ahLst/>
              <a:cxnLst>
                <a:cxn ang="0">
                  <a:pos x="2147483646" y="0"/>
                </a:cxn>
                <a:cxn ang="0">
                  <a:pos x="2147483646" y="2147483646"/>
                </a:cxn>
              </a:cxnLst>
              <a:pathLst>
                <a:path w="3" h="15">
                  <a:moveTo>
                    <a:pt x="3" y="0"/>
                  </a:moveTo>
                  <a:cubicBezTo>
                    <a:pt x="1" y="4"/>
                    <a:pt x="0" y="9"/>
                    <a:pt x="1"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5" name="Freeform 991"/>
            <p:cNvSpPr/>
            <p:nvPr/>
          </p:nvSpPr>
          <p:spPr>
            <a:xfrm>
              <a:off x="8287722" y="6438930"/>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6" name="Freeform 992"/>
            <p:cNvSpPr/>
            <p:nvPr/>
          </p:nvSpPr>
          <p:spPr>
            <a:xfrm>
              <a:off x="8390584" y="6444645"/>
              <a:ext cx="0" cy="28573"/>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7" name="Freeform 993"/>
            <p:cNvSpPr/>
            <p:nvPr/>
          </p:nvSpPr>
          <p:spPr>
            <a:xfrm>
              <a:off x="8510590" y="6437026"/>
              <a:ext cx="5715" cy="36192"/>
            </a:xfrm>
            <a:custGeom>
              <a:avLst/>
              <a:gdLst/>
              <a:ahLst/>
              <a:cxnLst>
                <a:cxn ang="0">
                  <a:pos x="2147483646" y="0"/>
                </a:cxn>
                <a:cxn ang="0">
                  <a:pos x="0" y="2147483646"/>
                </a:cxn>
              </a:cxnLst>
              <a:pathLst>
                <a:path w="2" h="13">
                  <a:moveTo>
                    <a:pt x="2" y="0"/>
                  </a:moveTo>
                  <a:cubicBezTo>
                    <a:pt x="2" y="5"/>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8" name="Freeform 994"/>
            <p:cNvSpPr/>
            <p:nvPr/>
          </p:nvSpPr>
          <p:spPr>
            <a:xfrm>
              <a:off x="8575355" y="6438930"/>
              <a:ext cx="24763" cy="55241"/>
            </a:xfrm>
            <a:custGeom>
              <a:avLst/>
              <a:gdLst/>
              <a:ahLst/>
              <a:cxnLst>
                <a:cxn ang="0">
                  <a:pos x="2147483646" y="0"/>
                </a:cxn>
                <a:cxn ang="0">
                  <a:pos x="0" y="2147483646"/>
                </a:cxn>
              </a:cxnLst>
              <a:pathLst>
                <a:path w="9" h="20">
                  <a:moveTo>
                    <a:pt x="9" y="0"/>
                  </a:moveTo>
                  <a:cubicBezTo>
                    <a:pt x="9" y="8"/>
                    <a:pt x="5" y="15"/>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19" name="Freeform 995"/>
            <p:cNvSpPr/>
            <p:nvPr/>
          </p:nvSpPr>
          <p:spPr>
            <a:xfrm>
              <a:off x="8129619" y="6593224"/>
              <a:ext cx="36192" cy="32383"/>
            </a:xfrm>
            <a:custGeom>
              <a:avLst/>
              <a:gdLst/>
              <a:ahLst/>
              <a:cxnLst>
                <a:cxn ang="0">
                  <a:pos x="0" y="0"/>
                </a:cxn>
                <a:cxn ang="0">
                  <a:pos x="2147483646" y="2147483646"/>
                </a:cxn>
              </a:cxnLst>
              <a:pathLst>
                <a:path w="13" h="12">
                  <a:moveTo>
                    <a:pt x="0" y="0"/>
                  </a:moveTo>
                  <a:cubicBezTo>
                    <a:pt x="6" y="2"/>
                    <a:pt x="7" y="9"/>
                    <a:pt x="13"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0" name="Freeform 996"/>
            <p:cNvSpPr/>
            <p:nvPr/>
          </p:nvSpPr>
          <p:spPr>
            <a:xfrm>
              <a:off x="8240100" y="6576080"/>
              <a:ext cx="17144" cy="38097"/>
            </a:xfrm>
            <a:custGeom>
              <a:avLst/>
              <a:gdLst/>
              <a:ahLst/>
              <a:cxnLst>
                <a:cxn ang="0">
                  <a:pos x="0" y="0"/>
                </a:cxn>
                <a:cxn ang="0">
                  <a:pos x="2147483646" y="2147483646"/>
                </a:cxn>
              </a:cxnLst>
              <a:pathLst>
                <a:path w="6" h="14">
                  <a:moveTo>
                    <a:pt x="0" y="0"/>
                  </a:moveTo>
                  <a:cubicBezTo>
                    <a:pt x="2" y="5"/>
                    <a:pt x="3" y="10"/>
                    <a:pt x="6"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1" name="Freeform 997"/>
            <p:cNvSpPr/>
            <p:nvPr/>
          </p:nvSpPr>
          <p:spPr>
            <a:xfrm>
              <a:off x="8354392" y="6583699"/>
              <a:ext cx="3810" cy="47621"/>
            </a:xfrm>
            <a:custGeom>
              <a:avLst/>
              <a:gdLst/>
              <a:ahLst/>
              <a:cxnLst>
                <a:cxn ang="0">
                  <a:pos x="0" y="0"/>
                </a:cxn>
                <a:cxn ang="0">
                  <a:pos x="2147483646" y="2147483646"/>
                </a:cxn>
              </a:cxnLst>
              <a:pathLst>
                <a:path w="1" h="17">
                  <a:moveTo>
                    <a:pt x="0" y="0"/>
                  </a:moveTo>
                  <a:cubicBezTo>
                    <a:pt x="0" y="5"/>
                    <a:pt x="1"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2" name="Freeform 998"/>
            <p:cNvSpPr/>
            <p:nvPr/>
          </p:nvSpPr>
          <p:spPr>
            <a:xfrm>
              <a:off x="8453444" y="6572270"/>
              <a:ext cx="7619" cy="47621"/>
            </a:xfrm>
            <a:custGeom>
              <a:avLst/>
              <a:gdLst/>
              <a:ahLst/>
              <a:cxnLst>
                <a:cxn ang="0">
                  <a:pos x="2147483646" y="0"/>
                </a:cxn>
                <a:cxn ang="0">
                  <a:pos x="0" y="2147483646"/>
                </a:cxn>
              </a:cxnLst>
              <a:pathLst>
                <a:path w="3" h="17">
                  <a:moveTo>
                    <a:pt x="3" y="0"/>
                  </a:moveTo>
                  <a:cubicBezTo>
                    <a:pt x="3" y="6"/>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3" name="Freeform 999"/>
            <p:cNvSpPr/>
            <p:nvPr/>
          </p:nvSpPr>
          <p:spPr>
            <a:xfrm>
              <a:off x="8510590" y="6577985"/>
              <a:ext cx="20953" cy="36192"/>
            </a:xfrm>
            <a:custGeom>
              <a:avLst/>
              <a:gdLst/>
              <a:ahLst/>
              <a:cxnLst>
                <a:cxn ang="0">
                  <a:pos x="2147483646" y="0"/>
                </a:cxn>
                <a:cxn ang="0">
                  <a:pos x="0" y="2147483646"/>
                </a:cxn>
              </a:cxnLst>
              <a:pathLst>
                <a:path w="7" h="13">
                  <a:moveTo>
                    <a:pt x="7" y="0"/>
                  </a:moveTo>
                  <a:cubicBezTo>
                    <a:pt x="6"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4" name="Freeform 1000"/>
            <p:cNvSpPr/>
            <p:nvPr/>
          </p:nvSpPr>
          <p:spPr>
            <a:xfrm>
              <a:off x="8312485" y="6709420"/>
              <a:ext cx="9524" cy="17144"/>
            </a:xfrm>
            <a:custGeom>
              <a:avLst/>
              <a:gdLst/>
              <a:ahLst/>
              <a:cxnLst>
                <a:cxn ang="0">
                  <a:pos x="2147483646" y="0"/>
                </a:cxn>
                <a:cxn ang="0">
                  <a:pos x="2147483646" y="2147483646"/>
                </a:cxn>
              </a:cxnLst>
              <a:pathLst>
                <a:path w="3" h="6">
                  <a:moveTo>
                    <a:pt x="1" y="0"/>
                  </a:moveTo>
                  <a:cubicBezTo>
                    <a:pt x="0" y="3"/>
                    <a:pt x="0" y="6"/>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5" name="Freeform 1001"/>
            <p:cNvSpPr/>
            <p:nvPr/>
          </p:nvSpPr>
          <p:spPr>
            <a:xfrm>
              <a:off x="8701076" y="6389404"/>
              <a:ext cx="32383" cy="43812"/>
            </a:xfrm>
            <a:custGeom>
              <a:avLst/>
              <a:gdLst/>
              <a:ahLst/>
              <a:cxnLst>
                <a:cxn ang="0">
                  <a:pos x="0" y="0"/>
                </a:cxn>
                <a:cxn ang="0">
                  <a:pos x="2147483646" y="2147483646"/>
                </a:cxn>
              </a:cxnLst>
              <a:pathLst>
                <a:path w="12" h="16">
                  <a:moveTo>
                    <a:pt x="0" y="0"/>
                  </a:moveTo>
                  <a:cubicBezTo>
                    <a:pt x="3" y="6"/>
                    <a:pt x="6" y="14"/>
                    <a:pt x="12"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6" name="Freeform 1002"/>
            <p:cNvSpPr/>
            <p:nvPr/>
          </p:nvSpPr>
          <p:spPr>
            <a:xfrm>
              <a:off x="8779175" y="6383690"/>
              <a:ext cx="22858" cy="17144"/>
            </a:xfrm>
            <a:custGeom>
              <a:avLst/>
              <a:gdLst/>
              <a:ahLst/>
              <a:cxnLst>
                <a:cxn ang="0">
                  <a:pos x="0" y="0"/>
                </a:cxn>
                <a:cxn ang="0">
                  <a:pos x="2147483646" y="2147483646"/>
                </a:cxn>
              </a:cxnLst>
              <a:pathLst>
                <a:path w="8" h="6">
                  <a:moveTo>
                    <a:pt x="0" y="0"/>
                  </a:moveTo>
                  <a:cubicBezTo>
                    <a:pt x="2" y="3"/>
                    <a:pt x="4" y="5"/>
                    <a:pt x="8"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7" name="Freeform 1003"/>
            <p:cNvSpPr/>
            <p:nvPr/>
          </p:nvSpPr>
          <p:spPr>
            <a:xfrm>
              <a:off x="8887752" y="6330354"/>
              <a:ext cx="13334" cy="53336"/>
            </a:xfrm>
            <a:custGeom>
              <a:avLst/>
              <a:gdLst/>
              <a:ahLst/>
              <a:cxnLst>
                <a:cxn ang="0">
                  <a:pos x="0" y="0"/>
                </a:cxn>
                <a:cxn ang="0">
                  <a:pos x="2147483646" y="2147483646"/>
                </a:cxn>
              </a:cxnLst>
              <a:pathLst>
                <a:path w="5" h="19">
                  <a:moveTo>
                    <a:pt x="0" y="0"/>
                  </a:moveTo>
                  <a:cubicBezTo>
                    <a:pt x="3" y="6"/>
                    <a:pt x="4" y="12"/>
                    <a:pt x="5"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8" name="Freeform 1004"/>
            <p:cNvSpPr/>
            <p:nvPr/>
          </p:nvSpPr>
          <p:spPr>
            <a:xfrm>
              <a:off x="9005853" y="6330354"/>
              <a:ext cx="0" cy="47621"/>
            </a:xfrm>
            <a:custGeom>
              <a:avLst/>
              <a:gdLst/>
              <a:ahLst/>
              <a:cxnLst>
                <a:cxn ang="0">
                  <a:pos x="0" y="0"/>
                </a:cxn>
                <a:cxn ang="0">
                  <a:pos x="0" y="2147483646"/>
                </a:cxn>
              </a:cxnLst>
              <a:pathLst>
                <a:path w="1" h="17">
                  <a:moveTo>
                    <a:pt x="0" y="0"/>
                  </a:moveTo>
                  <a:cubicBezTo>
                    <a:pt x="0" y="6"/>
                    <a:pt x="0"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29" name="Freeform 1005"/>
            <p:cNvSpPr/>
            <p:nvPr/>
          </p:nvSpPr>
          <p:spPr>
            <a:xfrm>
              <a:off x="9051569" y="6385594"/>
              <a:ext cx="5715" cy="24763"/>
            </a:xfrm>
            <a:custGeom>
              <a:avLst/>
              <a:gdLst/>
              <a:ahLst/>
              <a:cxnLst>
                <a:cxn ang="0">
                  <a:pos x="2147483646" y="0"/>
                </a:cxn>
                <a:cxn ang="0">
                  <a:pos x="0" y="2147483646"/>
                </a:cxn>
              </a:cxnLst>
              <a:pathLst>
                <a:path w="2" h="9">
                  <a:moveTo>
                    <a:pt x="1" y="0"/>
                  </a:moveTo>
                  <a:cubicBezTo>
                    <a:pt x="2" y="3"/>
                    <a:pt x="1"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0" name="Freeform 1006"/>
            <p:cNvSpPr/>
            <p:nvPr/>
          </p:nvSpPr>
          <p:spPr>
            <a:xfrm>
              <a:off x="8742983" y="6541793"/>
              <a:ext cx="24763" cy="47621"/>
            </a:xfrm>
            <a:custGeom>
              <a:avLst/>
              <a:gdLst/>
              <a:ahLst/>
              <a:cxnLst>
                <a:cxn ang="0">
                  <a:pos x="2147483646" y="0"/>
                </a:cxn>
                <a:cxn ang="0">
                  <a:pos x="2147483646" y="2147483646"/>
                </a:cxn>
              </a:cxnLst>
              <a:pathLst>
                <a:path w="9" h="17">
                  <a:moveTo>
                    <a:pt x="2" y="0"/>
                  </a:moveTo>
                  <a:cubicBezTo>
                    <a:pt x="0" y="6"/>
                    <a:pt x="4" y="13"/>
                    <a:pt x="9"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1" name="Freeform 1007"/>
            <p:cNvSpPr/>
            <p:nvPr/>
          </p:nvSpPr>
          <p:spPr>
            <a:xfrm>
              <a:off x="8859179" y="6536078"/>
              <a:ext cx="11429" cy="36192"/>
            </a:xfrm>
            <a:custGeom>
              <a:avLst/>
              <a:gdLst/>
              <a:ahLst/>
              <a:cxnLst>
                <a:cxn ang="0">
                  <a:pos x="0" y="0"/>
                </a:cxn>
                <a:cxn ang="0">
                  <a:pos x="2147483646" y="2147483646"/>
                </a:cxn>
              </a:cxnLst>
              <a:pathLst>
                <a:path w="4" h="13">
                  <a:moveTo>
                    <a:pt x="0" y="0"/>
                  </a:moveTo>
                  <a:cubicBezTo>
                    <a:pt x="1" y="3"/>
                    <a:pt x="3"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2" name="Freeform 1008"/>
            <p:cNvSpPr/>
            <p:nvPr/>
          </p:nvSpPr>
          <p:spPr>
            <a:xfrm>
              <a:off x="8963946" y="6509410"/>
              <a:ext cx="7619" cy="36192"/>
            </a:xfrm>
            <a:custGeom>
              <a:avLst/>
              <a:gdLst/>
              <a:ahLst/>
              <a:cxnLst>
                <a:cxn ang="0">
                  <a:pos x="2147483646" y="0"/>
                </a:cxn>
                <a:cxn ang="0">
                  <a:pos x="2147483646" y="2147483646"/>
                </a:cxn>
              </a:cxnLst>
              <a:pathLst>
                <a:path w="3" h="13">
                  <a:moveTo>
                    <a:pt x="1" y="0"/>
                  </a:moveTo>
                  <a:cubicBezTo>
                    <a:pt x="0" y="5"/>
                    <a:pt x="1" y="10"/>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3" name="Freeform 1010"/>
            <p:cNvSpPr/>
            <p:nvPr/>
          </p:nvSpPr>
          <p:spPr>
            <a:xfrm>
              <a:off x="9015377" y="6530364"/>
              <a:ext cx="0" cy="26668"/>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4" name="Freeform 1011"/>
            <p:cNvSpPr/>
            <p:nvPr/>
          </p:nvSpPr>
          <p:spPr>
            <a:xfrm>
              <a:off x="8809652" y="6697991"/>
              <a:ext cx="17144" cy="34287"/>
            </a:xfrm>
            <a:custGeom>
              <a:avLst/>
              <a:gdLst/>
              <a:ahLst/>
              <a:cxnLst>
                <a:cxn ang="0">
                  <a:pos x="2147483646" y="0"/>
                </a:cxn>
                <a:cxn ang="0">
                  <a:pos x="2147483646" y="2147483646"/>
                </a:cxn>
              </a:cxnLst>
              <a:pathLst>
                <a:path w="6" h="12">
                  <a:moveTo>
                    <a:pt x="1" y="0"/>
                  </a:moveTo>
                  <a:cubicBezTo>
                    <a:pt x="0" y="5"/>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5" name="Freeform 1012"/>
            <p:cNvSpPr/>
            <p:nvPr/>
          </p:nvSpPr>
          <p:spPr>
            <a:xfrm>
              <a:off x="8887751" y="6692277"/>
              <a:ext cx="1905" cy="15239"/>
            </a:xfrm>
            <a:custGeom>
              <a:avLst/>
              <a:gdLst/>
              <a:ahLst/>
              <a:cxnLst>
                <a:cxn ang="0">
                  <a:pos x="0" y="0"/>
                </a:cxn>
                <a:cxn ang="0">
                  <a:pos x="2147483646" y="2147483646"/>
                </a:cxn>
              </a:cxnLst>
              <a:pathLst>
                <a:path w="1" h="5">
                  <a:moveTo>
                    <a:pt x="0" y="0"/>
                  </a:moveTo>
                  <a:cubicBezTo>
                    <a:pt x="0" y="2"/>
                    <a:pt x="1" y="3"/>
                    <a:pt x="1"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6" name="Freeform 1013"/>
            <p:cNvSpPr/>
            <p:nvPr/>
          </p:nvSpPr>
          <p:spPr>
            <a:xfrm>
              <a:off x="9135383" y="6317020"/>
              <a:ext cx="11429" cy="45717"/>
            </a:xfrm>
            <a:custGeom>
              <a:avLst/>
              <a:gdLst/>
              <a:ahLst/>
              <a:cxnLst>
                <a:cxn ang="0">
                  <a:pos x="0" y="0"/>
                </a:cxn>
                <a:cxn ang="0">
                  <a:pos x="2147483646" y="2147483646"/>
                </a:cxn>
              </a:cxnLst>
              <a:pathLst>
                <a:path w="4" h="17">
                  <a:moveTo>
                    <a:pt x="0" y="0"/>
                  </a:moveTo>
                  <a:cubicBezTo>
                    <a:pt x="2" y="6"/>
                    <a:pt x="0" y="12"/>
                    <a:pt x="4"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7" name="Freeform 1014"/>
            <p:cNvSpPr/>
            <p:nvPr/>
          </p:nvSpPr>
          <p:spPr>
            <a:xfrm>
              <a:off x="9207767" y="6269398"/>
              <a:ext cx="28573" cy="36192"/>
            </a:xfrm>
            <a:custGeom>
              <a:avLst/>
              <a:gdLst/>
              <a:ahLst/>
              <a:cxnLst>
                <a:cxn ang="0">
                  <a:pos x="0" y="0"/>
                </a:cxn>
                <a:cxn ang="0">
                  <a:pos x="2147483646" y="2147483646"/>
                </a:cxn>
              </a:cxnLst>
              <a:pathLst>
                <a:path w="10" h="13">
                  <a:moveTo>
                    <a:pt x="0" y="0"/>
                  </a:moveTo>
                  <a:cubicBezTo>
                    <a:pt x="3" y="4"/>
                    <a:pt x="7" y="9"/>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8" name="Freeform 1015"/>
            <p:cNvSpPr/>
            <p:nvPr/>
          </p:nvSpPr>
          <p:spPr>
            <a:xfrm>
              <a:off x="9325868" y="6246540"/>
              <a:ext cx="22858" cy="43812"/>
            </a:xfrm>
            <a:custGeom>
              <a:avLst/>
              <a:gdLst/>
              <a:ahLst/>
              <a:cxnLst>
                <a:cxn ang="0">
                  <a:pos x="0" y="0"/>
                </a:cxn>
                <a:cxn ang="0">
                  <a:pos x="2147483646" y="2147483646"/>
                </a:cxn>
              </a:cxnLst>
              <a:pathLst>
                <a:path w="8" h="16">
                  <a:moveTo>
                    <a:pt x="0" y="0"/>
                  </a:moveTo>
                  <a:cubicBezTo>
                    <a:pt x="2" y="6"/>
                    <a:pt x="5" y="11"/>
                    <a:pt x="8"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39" name="Freeform 1016"/>
            <p:cNvSpPr/>
            <p:nvPr/>
          </p:nvSpPr>
          <p:spPr>
            <a:xfrm>
              <a:off x="9457303" y="6246540"/>
              <a:ext cx="32383" cy="34287"/>
            </a:xfrm>
            <a:custGeom>
              <a:avLst/>
              <a:gdLst/>
              <a:ahLst/>
              <a:cxnLst>
                <a:cxn ang="0">
                  <a:pos x="0" y="0"/>
                </a:cxn>
                <a:cxn ang="0">
                  <a:pos x="2147483646" y="2147483646"/>
                </a:cxn>
              </a:cxnLst>
              <a:pathLst>
                <a:path w="12" h="12">
                  <a:moveTo>
                    <a:pt x="0" y="0"/>
                  </a:moveTo>
                  <a:cubicBezTo>
                    <a:pt x="3" y="5"/>
                    <a:pt x="7" y="10"/>
                    <a:pt x="12"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0" name="Freeform 1017"/>
            <p:cNvSpPr/>
            <p:nvPr/>
          </p:nvSpPr>
          <p:spPr>
            <a:xfrm>
              <a:off x="9579214" y="6174155"/>
              <a:ext cx="17144" cy="43812"/>
            </a:xfrm>
            <a:custGeom>
              <a:avLst/>
              <a:gdLst/>
              <a:ahLst/>
              <a:cxnLst>
                <a:cxn ang="0">
                  <a:pos x="0" y="0"/>
                </a:cxn>
                <a:cxn ang="0">
                  <a:pos x="2147483646" y="2147483646"/>
                </a:cxn>
              </a:cxnLst>
              <a:pathLst>
                <a:path w="6" h="16">
                  <a:moveTo>
                    <a:pt x="0" y="0"/>
                  </a:moveTo>
                  <a:cubicBezTo>
                    <a:pt x="0" y="6"/>
                    <a:pt x="2" y="13"/>
                    <a:pt x="6"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1" name="Freeform 1018"/>
            <p:cNvSpPr/>
            <p:nvPr/>
          </p:nvSpPr>
          <p:spPr>
            <a:xfrm>
              <a:off x="9674457" y="6162726"/>
              <a:ext cx="13334" cy="36192"/>
            </a:xfrm>
            <a:custGeom>
              <a:avLst/>
              <a:gdLst/>
              <a:ahLst/>
              <a:cxnLst>
                <a:cxn ang="0">
                  <a:pos x="2147483646" y="0"/>
                </a:cxn>
                <a:cxn ang="0">
                  <a:pos x="2147483646" y="2147483646"/>
                </a:cxn>
              </a:cxnLst>
              <a:pathLst>
                <a:path w="5" h="13">
                  <a:moveTo>
                    <a:pt x="1" y="0"/>
                  </a:moveTo>
                  <a:cubicBezTo>
                    <a:pt x="0" y="5"/>
                    <a:pt x="2" y="10"/>
                    <a:pt x="5"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2" name="Freeform 1019"/>
            <p:cNvSpPr/>
            <p:nvPr/>
          </p:nvSpPr>
          <p:spPr>
            <a:xfrm>
              <a:off x="9823036" y="6107485"/>
              <a:ext cx="32383" cy="47621"/>
            </a:xfrm>
            <a:custGeom>
              <a:avLst/>
              <a:gdLst/>
              <a:ahLst/>
              <a:cxnLst>
                <a:cxn ang="0">
                  <a:pos x="0" y="0"/>
                </a:cxn>
                <a:cxn ang="0">
                  <a:pos x="2147483646" y="2147483646"/>
                </a:cxn>
              </a:cxnLst>
              <a:pathLst>
                <a:path w="12" h="17">
                  <a:moveTo>
                    <a:pt x="0" y="0"/>
                  </a:moveTo>
                  <a:cubicBezTo>
                    <a:pt x="0" y="8"/>
                    <a:pt x="6" y="14"/>
                    <a:pt x="1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3" name="Freeform 1020"/>
            <p:cNvSpPr/>
            <p:nvPr/>
          </p:nvSpPr>
          <p:spPr>
            <a:xfrm>
              <a:off x="9922089" y="6107485"/>
              <a:ext cx="36192" cy="20953"/>
            </a:xfrm>
            <a:custGeom>
              <a:avLst/>
              <a:gdLst/>
              <a:ahLst/>
              <a:cxnLst>
                <a:cxn ang="0">
                  <a:pos x="0" y="0"/>
                </a:cxn>
                <a:cxn ang="0">
                  <a:pos x="2147483646" y="2147483646"/>
                </a:cxn>
              </a:cxnLst>
              <a:pathLst>
                <a:path w="13" h="8">
                  <a:moveTo>
                    <a:pt x="0" y="0"/>
                  </a:moveTo>
                  <a:cubicBezTo>
                    <a:pt x="2" y="6"/>
                    <a:pt x="7" y="8"/>
                    <a:pt x="1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4" name="Freeform 1021"/>
            <p:cNvSpPr/>
            <p:nvPr/>
          </p:nvSpPr>
          <p:spPr>
            <a:xfrm>
              <a:off x="9994473" y="6071293"/>
              <a:ext cx="62860" cy="36192"/>
            </a:xfrm>
            <a:custGeom>
              <a:avLst/>
              <a:gdLst/>
              <a:ahLst/>
              <a:cxnLst>
                <a:cxn ang="0">
                  <a:pos x="0" y="0"/>
                </a:cxn>
                <a:cxn ang="0">
                  <a:pos x="2147483646" y="2147483646"/>
                </a:cxn>
              </a:cxnLst>
              <a:pathLst>
                <a:path w="22" h="13">
                  <a:moveTo>
                    <a:pt x="0" y="0"/>
                  </a:moveTo>
                  <a:cubicBezTo>
                    <a:pt x="4" y="6"/>
                    <a:pt x="14" y="12"/>
                    <a:pt x="2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5" name="Freeform 1022"/>
            <p:cNvSpPr/>
            <p:nvPr/>
          </p:nvSpPr>
          <p:spPr>
            <a:xfrm>
              <a:off x="10129718" y="6044625"/>
              <a:ext cx="32383" cy="57146"/>
            </a:xfrm>
            <a:custGeom>
              <a:avLst/>
              <a:gdLst/>
              <a:ahLst/>
              <a:cxnLst>
                <a:cxn ang="0">
                  <a:pos x="0" y="0"/>
                </a:cxn>
                <a:cxn ang="0">
                  <a:pos x="2147483646" y="2147483646"/>
                </a:cxn>
              </a:cxnLst>
              <a:pathLst>
                <a:path w="12" h="20">
                  <a:moveTo>
                    <a:pt x="0" y="0"/>
                  </a:moveTo>
                  <a:cubicBezTo>
                    <a:pt x="2" y="8"/>
                    <a:pt x="6" y="14"/>
                    <a:pt x="12"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6" name="Freeform 1023"/>
            <p:cNvSpPr/>
            <p:nvPr/>
          </p:nvSpPr>
          <p:spPr>
            <a:xfrm>
              <a:off x="10240200" y="6054149"/>
              <a:ext cx="24763" cy="38097"/>
            </a:xfrm>
            <a:custGeom>
              <a:avLst/>
              <a:gdLst/>
              <a:ahLst/>
              <a:cxnLst>
                <a:cxn ang="0">
                  <a:pos x="0" y="0"/>
                </a:cxn>
                <a:cxn ang="0">
                  <a:pos x="2147483646" y="2147483646"/>
                </a:cxn>
              </a:cxnLst>
              <a:pathLst>
                <a:path w="9" h="14">
                  <a:moveTo>
                    <a:pt x="0" y="0"/>
                  </a:moveTo>
                  <a:cubicBezTo>
                    <a:pt x="2" y="5"/>
                    <a:pt x="5" y="10"/>
                    <a:pt x="9"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7" name="Freeform 1024"/>
            <p:cNvSpPr/>
            <p:nvPr/>
          </p:nvSpPr>
          <p:spPr>
            <a:xfrm>
              <a:off x="10337347" y="6035101"/>
              <a:ext cx="3810" cy="20953"/>
            </a:xfrm>
            <a:custGeom>
              <a:avLst/>
              <a:gdLst/>
              <a:ahLst/>
              <a:cxnLst>
                <a:cxn ang="0">
                  <a:pos x="0" y="0"/>
                </a:cxn>
                <a:cxn ang="0">
                  <a:pos x="2147483646" y="2147483646"/>
                </a:cxn>
              </a:cxnLst>
              <a:pathLst>
                <a:path w="1" h="8">
                  <a:moveTo>
                    <a:pt x="0" y="0"/>
                  </a:moveTo>
                  <a:cubicBezTo>
                    <a:pt x="0" y="3"/>
                    <a:pt x="1" y="5"/>
                    <a:pt x="1"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8" name="Freeform 1025"/>
            <p:cNvSpPr/>
            <p:nvPr/>
          </p:nvSpPr>
          <p:spPr>
            <a:xfrm>
              <a:off x="10430685" y="6006528"/>
              <a:ext cx="30478" cy="49526"/>
            </a:xfrm>
            <a:custGeom>
              <a:avLst/>
              <a:gdLst/>
              <a:ahLst/>
              <a:cxnLst>
                <a:cxn ang="0">
                  <a:pos x="0" y="0"/>
                </a:cxn>
                <a:cxn ang="0">
                  <a:pos x="2147483646" y="2147483646"/>
                </a:cxn>
              </a:cxnLst>
              <a:pathLst>
                <a:path w="11" h="18">
                  <a:moveTo>
                    <a:pt x="0" y="0"/>
                  </a:moveTo>
                  <a:cubicBezTo>
                    <a:pt x="5" y="4"/>
                    <a:pt x="11" y="12"/>
                    <a:pt x="5"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49" name="Freeform 1026"/>
            <p:cNvSpPr/>
            <p:nvPr/>
          </p:nvSpPr>
          <p:spPr>
            <a:xfrm>
              <a:off x="9158241" y="6473218"/>
              <a:ext cx="3810" cy="43812"/>
            </a:xfrm>
            <a:custGeom>
              <a:avLst/>
              <a:gdLst/>
              <a:ahLst/>
              <a:cxnLst>
                <a:cxn ang="0">
                  <a:pos x="2147483646" y="0"/>
                </a:cxn>
                <a:cxn ang="0">
                  <a:pos x="0" y="2147483646"/>
                </a:cxn>
              </a:cxnLst>
              <a:pathLst>
                <a:path w="1" h="16">
                  <a:moveTo>
                    <a:pt x="1" y="0"/>
                  </a:moveTo>
                  <a:cubicBezTo>
                    <a:pt x="1" y="5"/>
                    <a:pt x="0"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0" name="Freeform 1027"/>
            <p:cNvSpPr/>
            <p:nvPr/>
          </p:nvSpPr>
          <p:spPr>
            <a:xfrm>
              <a:off x="9247769" y="6473218"/>
              <a:ext cx="5715" cy="51431"/>
            </a:xfrm>
            <a:custGeom>
              <a:avLst/>
              <a:gdLst/>
              <a:ahLst/>
              <a:cxnLst>
                <a:cxn ang="0">
                  <a:pos x="2147483646" y="0"/>
                </a:cxn>
                <a:cxn ang="0">
                  <a:pos x="2147483646" y="2147483646"/>
                </a:cxn>
              </a:cxnLst>
              <a:pathLst>
                <a:path w="2" h="19">
                  <a:moveTo>
                    <a:pt x="1" y="0"/>
                  </a:moveTo>
                  <a:cubicBezTo>
                    <a:pt x="1" y="6"/>
                    <a:pt x="0" y="13"/>
                    <a:pt x="2"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1" name="Freeform 1028"/>
            <p:cNvSpPr/>
            <p:nvPr/>
          </p:nvSpPr>
          <p:spPr>
            <a:xfrm>
              <a:off x="9348727" y="6467503"/>
              <a:ext cx="9524" cy="47621"/>
            </a:xfrm>
            <a:custGeom>
              <a:avLst/>
              <a:gdLst/>
              <a:ahLst/>
              <a:cxnLst>
                <a:cxn ang="0">
                  <a:pos x="0" y="0"/>
                </a:cxn>
                <a:cxn ang="0">
                  <a:pos x="2147483646" y="2147483646"/>
                </a:cxn>
              </a:cxnLst>
              <a:pathLst>
                <a:path w="4" h="17">
                  <a:moveTo>
                    <a:pt x="0" y="0"/>
                  </a:moveTo>
                  <a:cubicBezTo>
                    <a:pt x="1" y="5"/>
                    <a:pt x="2" y="12"/>
                    <a:pt x="4"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2" name="Freeform 1029"/>
            <p:cNvSpPr/>
            <p:nvPr/>
          </p:nvSpPr>
          <p:spPr>
            <a:xfrm>
              <a:off x="9476352" y="6410358"/>
              <a:ext cx="28573" cy="36192"/>
            </a:xfrm>
            <a:custGeom>
              <a:avLst/>
              <a:gdLst/>
              <a:ahLst/>
              <a:cxnLst>
                <a:cxn ang="0">
                  <a:pos x="0" y="0"/>
                </a:cxn>
                <a:cxn ang="0">
                  <a:pos x="2147483646" y="2147483646"/>
                </a:cxn>
              </a:cxnLst>
              <a:pathLst>
                <a:path w="10" h="13">
                  <a:moveTo>
                    <a:pt x="0" y="0"/>
                  </a:moveTo>
                  <a:cubicBezTo>
                    <a:pt x="1" y="6"/>
                    <a:pt x="5" y="11"/>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3" name="Freeform 1030"/>
            <p:cNvSpPr/>
            <p:nvPr/>
          </p:nvSpPr>
          <p:spPr>
            <a:xfrm>
              <a:off x="9603977" y="6366546"/>
              <a:ext cx="47621" cy="41907"/>
            </a:xfrm>
            <a:custGeom>
              <a:avLst/>
              <a:gdLst/>
              <a:ahLst/>
              <a:cxnLst>
                <a:cxn ang="0">
                  <a:pos x="0" y="0"/>
                </a:cxn>
                <a:cxn ang="0">
                  <a:pos x="2147483646" y="2147483646"/>
                </a:cxn>
              </a:cxnLst>
              <a:pathLst>
                <a:path w="17" h="15">
                  <a:moveTo>
                    <a:pt x="0" y="0"/>
                  </a:moveTo>
                  <a:cubicBezTo>
                    <a:pt x="3" y="7"/>
                    <a:pt x="10" y="12"/>
                    <a:pt x="17"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4" name="Freeform 1031"/>
            <p:cNvSpPr/>
            <p:nvPr/>
          </p:nvSpPr>
          <p:spPr>
            <a:xfrm>
              <a:off x="9727793" y="6326544"/>
              <a:ext cx="66670" cy="40002"/>
            </a:xfrm>
            <a:custGeom>
              <a:avLst/>
              <a:gdLst/>
              <a:ahLst/>
              <a:cxnLst>
                <a:cxn ang="0">
                  <a:pos x="0" y="0"/>
                </a:cxn>
                <a:cxn ang="0">
                  <a:pos x="2147483646" y="2147483646"/>
                </a:cxn>
              </a:cxnLst>
              <a:pathLst>
                <a:path w="24" h="14">
                  <a:moveTo>
                    <a:pt x="0" y="0"/>
                  </a:moveTo>
                  <a:cubicBezTo>
                    <a:pt x="4" y="8"/>
                    <a:pt x="15" y="14"/>
                    <a:pt x="2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5" name="Freeform 1032"/>
            <p:cNvSpPr/>
            <p:nvPr/>
          </p:nvSpPr>
          <p:spPr>
            <a:xfrm>
              <a:off x="9830655" y="6296066"/>
              <a:ext cx="43812" cy="24763"/>
            </a:xfrm>
            <a:custGeom>
              <a:avLst/>
              <a:gdLst/>
              <a:ahLst/>
              <a:cxnLst>
                <a:cxn ang="0">
                  <a:pos x="0" y="0"/>
                </a:cxn>
                <a:cxn ang="0">
                  <a:pos x="2147483646" y="2147483646"/>
                </a:cxn>
              </a:cxnLst>
              <a:pathLst>
                <a:path w="16" h="9">
                  <a:moveTo>
                    <a:pt x="0" y="0"/>
                  </a:moveTo>
                  <a:cubicBezTo>
                    <a:pt x="4" y="5"/>
                    <a:pt x="9" y="9"/>
                    <a:pt x="16"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6" name="Freeform 1033"/>
            <p:cNvSpPr/>
            <p:nvPr/>
          </p:nvSpPr>
          <p:spPr>
            <a:xfrm>
              <a:off x="9901135" y="6277018"/>
              <a:ext cx="45717" cy="17144"/>
            </a:xfrm>
            <a:custGeom>
              <a:avLst/>
              <a:gdLst/>
              <a:ahLst/>
              <a:cxnLst>
                <a:cxn ang="0">
                  <a:pos x="0" y="0"/>
                </a:cxn>
                <a:cxn ang="0">
                  <a:pos x="2147483646" y="2147483646"/>
                </a:cxn>
              </a:cxnLst>
              <a:pathLst>
                <a:path w="17" h="6">
                  <a:moveTo>
                    <a:pt x="0" y="0"/>
                  </a:moveTo>
                  <a:cubicBezTo>
                    <a:pt x="5" y="3"/>
                    <a:pt x="10" y="6"/>
                    <a:pt x="17"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7" name="Freeform 1034"/>
            <p:cNvSpPr/>
            <p:nvPr/>
          </p:nvSpPr>
          <p:spPr>
            <a:xfrm>
              <a:off x="9981139" y="6254159"/>
              <a:ext cx="28573" cy="30478"/>
            </a:xfrm>
            <a:custGeom>
              <a:avLst/>
              <a:gdLst/>
              <a:ahLst/>
              <a:cxnLst>
                <a:cxn ang="0">
                  <a:pos x="0" y="0"/>
                </a:cxn>
                <a:cxn ang="0">
                  <a:pos x="2147483646" y="2147483646"/>
                </a:cxn>
              </a:cxnLst>
              <a:pathLst>
                <a:path w="10" h="11">
                  <a:moveTo>
                    <a:pt x="0" y="0"/>
                  </a:moveTo>
                  <a:cubicBezTo>
                    <a:pt x="2" y="4"/>
                    <a:pt x="6" y="9"/>
                    <a:pt x="1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8" name="Freeform 1035"/>
            <p:cNvSpPr/>
            <p:nvPr/>
          </p:nvSpPr>
          <p:spPr>
            <a:xfrm>
              <a:off x="10078287" y="6217967"/>
              <a:ext cx="40002" cy="28573"/>
            </a:xfrm>
            <a:custGeom>
              <a:avLst/>
              <a:gdLst/>
              <a:ahLst/>
              <a:cxnLst>
                <a:cxn ang="0">
                  <a:pos x="0" y="0"/>
                </a:cxn>
                <a:cxn ang="0">
                  <a:pos x="2147483646" y="2147483646"/>
                </a:cxn>
              </a:cxnLst>
              <a:pathLst>
                <a:path w="14" h="10">
                  <a:moveTo>
                    <a:pt x="0" y="0"/>
                  </a:moveTo>
                  <a:cubicBezTo>
                    <a:pt x="3" y="5"/>
                    <a:pt x="9" y="9"/>
                    <a:pt x="1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59" name="Freeform 1036"/>
            <p:cNvSpPr/>
            <p:nvPr/>
          </p:nvSpPr>
          <p:spPr>
            <a:xfrm>
              <a:off x="10192578" y="6197014"/>
              <a:ext cx="20953" cy="24763"/>
            </a:xfrm>
            <a:custGeom>
              <a:avLst/>
              <a:gdLst/>
              <a:ahLst/>
              <a:cxnLst>
                <a:cxn ang="0">
                  <a:pos x="0" y="0"/>
                </a:cxn>
                <a:cxn ang="0">
                  <a:pos x="2147483646" y="2147483646"/>
                </a:cxn>
              </a:cxnLst>
              <a:pathLst>
                <a:path w="7" h="9">
                  <a:moveTo>
                    <a:pt x="0" y="0"/>
                  </a:moveTo>
                  <a:cubicBezTo>
                    <a:pt x="3" y="2"/>
                    <a:pt x="6" y="5"/>
                    <a:pt x="7"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0" name="Freeform 1037"/>
            <p:cNvSpPr/>
            <p:nvPr/>
          </p:nvSpPr>
          <p:spPr>
            <a:xfrm>
              <a:off x="9853514" y="6461789"/>
              <a:ext cx="36192" cy="47621"/>
            </a:xfrm>
            <a:custGeom>
              <a:avLst/>
              <a:gdLst/>
              <a:ahLst/>
              <a:cxnLst>
                <a:cxn ang="0">
                  <a:pos x="0" y="0"/>
                </a:cxn>
                <a:cxn ang="0">
                  <a:pos x="2147483646" y="2147483646"/>
                </a:cxn>
              </a:cxnLst>
              <a:pathLst>
                <a:path w="13" h="17">
                  <a:moveTo>
                    <a:pt x="0" y="0"/>
                  </a:moveTo>
                  <a:cubicBezTo>
                    <a:pt x="2" y="7"/>
                    <a:pt x="7" y="15"/>
                    <a:pt x="1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1" name="Freeform 1038"/>
            <p:cNvSpPr/>
            <p:nvPr/>
          </p:nvSpPr>
          <p:spPr>
            <a:xfrm>
              <a:off x="9963995" y="6431311"/>
              <a:ext cx="30478" cy="19049"/>
            </a:xfrm>
            <a:custGeom>
              <a:avLst/>
              <a:gdLst/>
              <a:ahLst/>
              <a:cxnLst>
                <a:cxn ang="0">
                  <a:pos x="0" y="0"/>
                </a:cxn>
                <a:cxn ang="0">
                  <a:pos x="2147483646" y="2147483646"/>
                </a:cxn>
              </a:cxnLst>
              <a:pathLst>
                <a:path w="11" h="7">
                  <a:moveTo>
                    <a:pt x="0" y="0"/>
                  </a:moveTo>
                  <a:cubicBezTo>
                    <a:pt x="3" y="3"/>
                    <a:pt x="7" y="6"/>
                    <a:pt x="1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2" name="Freeform 1039"/>
            <p:cNvSpPr/>
            <p:nvPr/>
          </p:nvSpPr>
          <p:spPr>
            <a:xfrm>
              <a:off x="10045904" y="6397024"/>
              <a:ext cx="36192" cy="17144"/>
            </a:xfrm>
            <a:custGeom>
              <a:avLst/>
              <a:gdLst/>
              <a:ahLst/>
              <a:cxnLst>
                <a:cxn ang="0">
                  <a:pos x="0" y="0"/>
                </a:cxn>
                <a:cxn ang="0">
                  <a:pos x="2147483646" y="2147483646"/>
                </a:cxn>
              </a:cxnLst>
              <a:pathLst>
                <a:path w="13" h="6">
                  <a:moveTo>
                    <a:pt x="0" y="0"/>
                  </a:moveTo>
                  <a:cubicBezTo>
                    <a:pt x="3" y="4"/>
                    <a:pt x="8" y="6"/>
                    <a:pt x="13"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3" name="Freeform 1040"/>
            <p:cNvSpPr/>
            <p:nvPr/>
          </p:nvSpPr>
          <p:spPr>
            <a:xfrm>
              <a:off x="10135432" y="6343688"/>
              <a:ext cx="68575" cy="19049"/>
            </a:xfrm>
            <a:custGeom>
              <a:avLst/>
              <a:gdLst/>
              <a:ahLst/>
              <a:cxnLst>
                <a:cxn ang="0">
                  <a:pos x="0" y="0"/>
                </a:cxn>
                <a:cxn ang="0">
                  <a:pos x="2147483646" y="2147483646"/>
                </a:cxn>
              </a:cxnLst>
              <a:pathLst>
                <a:path w="25" h="7">
                  <a:moveTo>
                    <a:pt x="0" y="0"/>
                  </a:moveTo>
                  <a:cubicBezTo>
                    <a:pt x="5" y="5"/>
                    <a:pt x="18" y="7"/>
                    <a:pt x="25"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4" name="Freeform 1041"/>
            <p:cNvSpPr/>
            <p:nvPr/>
          </p:nvSpPr>
          <p:spPr>
            <a:xfrm>
              <a:off x="10223056" y="6307495"/>
              <a:ext cx="20953" cy="47621"/>
            </a:xfrm>
            <a:custGeom>
              <a:avLst/>
              <a:gdLst/>
              <a:ahLst/>
              <a:cxnLst>
                <a:cxn ang="0">
                  <a:pos x="0" y="0"/>
                </a:cxn>
                <a:cxn ang="0">
                  <a:pos x="2147483646" y="2147483646"/>
                </a:cxn>
              </a:cxnLst>
              <a:pathLst>
                <a:path w="7" h="17">
                  <a:moveTo>
                    <a:pt x="0" y="0"/>
                  </a:moveTo>
                  <a:cubicBezTo>
                    <a:pt x="2" y="7"/>
                    <a:pt x="7" y="11"/>
                    <a:pt x="7"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5" name="Freeform 1042"/>
            <p:cNvSpPr/>
            <p:nvPr/>
          </p:nvSpPr>
          <p:spPr>
            <a:xfrm>
              <a:off x="9969710" y="6566556"/>
              <a:ext cx="64765" cy="45717"/>
            </a:xfrm>
            <a:custGeom>
              <a:avLst/>
              <a:gdLst/>
              <a:ahLst/>
              <a:cxnLst>
                <a:cxn ang="0">
                  <a:pos x="0" y="0"/>
                </a:cxn>
                <a:cxn ang="0">
                  <a:pos x="2147483646" y="2147483646"/>
                </a:cxn>
              </a:cxnLst>
              <a:pathLst>
                <a:path w="23" h="16">
                  <a:moveTo>
                    <a:pt x="0" y="0"/>
                  </a:moveTo>
                  <a:cubicBezTo>
                    <a:pt x="2" y="7"/>
                    <a:pt x="17" y="13"/>
                    <a:pt x="23"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6" name="Freeform 1043"/>
            <p:cNvSpPr/>
            <p:nvPr/>
          </p:nvSpPr>
          <p:spPr>
            <a:xfrm>
              <a:off x="10078287" y="6551317"/>
              <a:ext cx="28573" cy="5715"/>
            </a:xfrm>
            <a:custGeom>
              <a:avLst/>
              <a:gdLst/>
              <a:ahLst/>
              <a:cxnLst>
                <a:cxn ang="0">
                  <a:pos x="0" y="0"/>
                </a:cxn>
                <a:cxn ang="0">
                  <a:pos x="2147483646" y="2147483646"/>
                </a:cxn>
              </a:cxnLst>
              <a:pathLst>
                <a:path w="10" h="2">
                  <a:moveTo>
                    <a:pt x="0" y="0"/>
                  </a:moveTo>
                  <a:cubicBezTo>
                    <a:pt x="2" y="1"/>
                    <a:pt x="7" y="2"/>
                    <a:pt x="1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7" name="Freeform 1044"/>
            <p:cNvSpPr/>
            <p:nvPr/>
          </p:nvSpPr>
          <p:spPr>
            <a:xfrm>
              <a:off x="10139242" y="6515125"/>
              <a:ext cx="26668" cy="15239"/>
            </a:xfrm>
            <a:custGeom>
              <a:avLst/>
              <a:gdLst/>
              <a:ahLst/>
              <a:cxnLst>
                <a:cxn ang="0">
                  <a:pos x="0" y="0"/>
                </a:cxn>
                <a:cxn ang="0">
                  <a:pos x="2147483646" y="2147483646"/>
                </a:cxn>
              </a:cxnLst>
              <a:pathLst>
                <a:path w="9" h="6">
                  <a:moveTo>
                    <a:pt x="0" y="0"/>
                  </a:moveTo>
                  <a:cubicBezTo>
                    <a:pt x="2" y="3"/>
                    <a:pt x="6" y="5"/>
                    <a:pt x="9"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8" name="Freeform 1045"/>
            <p:cNvSpPr/>
            <p:nvPr/>
          </p:nvSpPr>
          <p:spPr>
            <a:xfrm>
              <a:off x="10221151" y="6456074"/>
              <a:ext cx="28573" cy="41907"/>
            </a:xfrm>
            <a:custGeom>
              <a:avLst/>
              <a:gdLst/>
              <a:ahLst/>
              <a:cxnLst>
                <a:cxn ang="0">
                  <a:pos x="0" y="0"/>
                </a:cxn>
                <a:cxn ang="0">
                  <a:pos x="2147483646" y="2147483646"/>
                </a:cxn>
              </a:cxnLst>
              <a:pathLst>
                <a:path w="10" h="15">
                  <a:moveTo>
                    <a:pt x="0" y="0"/>
                  </a:moveTo>
                  <a:cubicBezTo>
                    <a:pt x="4" y="5"/>
                    <a:pt x="10" y="8"/>
                    <a:pt x="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69" name="Freeform 1046"/>
            <p:cNvSpPr/>
            <p:nvPr/>
          </p:nvSpPr>
          <p:spPr>
            <a:xfrm>
              <a:off x="9535403" y="6577985"/>
              <a:ext cx="13334" cy="24763"/>
            </a:xfrm>
            <a:custGeom>
              <a:avLst/>
              <a:gdLst/>
              <a:ahLst/>
              <a:cxnLst>
                <a:cxn ang="0">
                  <a:pos x="0" y="0"/>
                </a:cxn>
                <a:cxn ang="0">
                  <a:pos x="2147483646" y="2147483646"/>
                </a:cxn>
              </a:cxnLst>
              <a:pathLst>
                <a:path w="5" h="9">
                  <a:moveTo>
                    <a:pt x="0" y="0"/>
                  </a:moveTo>
                  <a:cubicBezTo>
                    <a:pt x="0" y="4"/>
                    <a:pt x="2" y="7"/>
                    <a:pt x="5"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0" name="Freeform 1047"/>
            <p:cNvSpPr/>
            <p:nvPr/>
          </p:nvSpPr>
          <p:spPr>
            <a:xfrm>
              <a:off x="9651599" y="6545603"/>
              <a:ext cx="15239" cy="26668"/>
            </a:xfrm>
            <a:custGeom>
              <a:avLst/>
              <a:gdLst/>
              <a:ahLst/>
              <a:cxnLst>
                <a:cxn ang="0">
                  <a:pos x="0" y="0"/>
                </a:cxn>
                <a:cxn ang="0">
                  <a:pos x="2147483646" y="2147483646"/>
                </a:cxn>
              </a:cxnLst>
              <a:pathLst>
                <a:path w="5" h="10">
                  <a:moveTo>
                    <a:pt x="0" y="0"/>
                  </a:moveTo>
                  <a:cubicBezTo>
                    <a:pt x="1" y="4"/>
                    <a:pt x="3" y="7"/>
                    <a:pt x="5"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1" name="Freeform 1048"/>
            <p:cNvSpPr/>
            <p:nvPr/>
          </p:nvSpPr>
          <p:spPr>
            <a:xfrm>
              <a:off x="9727793" y="6520839"/>
              <a:ext cx="5715" cy="45717"/>
            </a:xfrm>
            <a:custGeom>
              <a:avLst/>
              <a:gdLst/>
              <a:ahLst/>
              <a:cxnLst>
                <a:cxn ang="0">
                  <a:pos x="2147483646" y="0"/>
                </a:cxn>
                <a:cxn ang="0">
                  <a:pos x="0" y="2147483646"/>
                </a:cxn>
              </a:cxnLst>
              <a:pathLst>
                <a:path w="2" h="17">
                  <a:moveTo>
                    <a:pt x="2" y="0"/>
                  </a:moveTo>
                  <a:cubicBezTo>
                    <a:pt x="2"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2" name="Freeform 1049"/>
            <p:cNvSpPr/>
            <p:nvPr/>
          </p:nvSpPr>
          <p:spPr>
            <a:xfrm>
              <a:off x="9562071" y="6690372"/>
              <a:ext cx="28573" cy="28573"/>
            </a:xfrm>
            <a:custGeom>
              <a:avLst/>
              <a:gdLst/>
              <a:ahLst/>
              <a:cxnLst>
                <a:cxn ang="0">
                  <a:pos x="0" y="0"/>
                </a:cxn>
                <a:cxn ang="0">
                  <a:pos x="2147483646" y="2147483646"/>
                </a:cxn>
              </a:cxnLst>
              <a:pathLst>
                <a:path w="10" h="10">
                  <a:moveTo>
                    <a:pt x="0" y="0"/>
                  </a:moveTo>
                  <a:cubicBezTo>
                    <a:pt x="2" y="4"/>
                    <a:pt x="5" y="8"/>
                    <a:pt x="1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3" name="Freeform 1050"/>
            <p:cNvSpPr/>
            <p:nvPr/>
          </p:nvSpPr>
          <p:spPr>
            <a:xfrm>
              <a:off x="9674457" y="6682752"/>
              <a:ext cx="13334" cy="13334"/>
            </a:xfrm>
            <a:custGeom>
              <a:avLst/>
              <a:gdLst/>
              <a:ahLst/>
              <a:cxnLst>
                <a:cxn ang="0">
                  <a:pos x="0" y="0"/>
                </a:cxn>
                <a:cxn ang="0">
                  <a:pos x="2147483646" y="2147483646"/>
                </a:cxn>
              </a:cxnLst>
              <a:pathLst>
                <a:path w="5" h="5">
                  <a:moveTo>
                    <a:pt x="0" y="0"/>
                  </a:moveTo>
                  <a:cubicBezTo>
                    <a:pt x="1" y="2"/>
                    <a:pt x="3" y="4"/>
                    <a:pt x="5"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4" name="Freeform 1051"/>
            <p:cNvSpPr/>
            <p:nvPr/>
          </p:nvSpPr>
          <p:spPr>
            <a:xfrm>
              <a:off x="9171575" y="6619892"/>
              <a:ext cx="9524" cy="24763"/>
            </a:xfrm>
            <a:custGeom>
              <a:avLst/>
              <a:gdLst/>
              <a:ahLst/>
              <a:cxnLst>
                <a:cxn ang="0">
                  <a:pos x="0" y="0"/>
                </a:cxn>
                <a:cxn ang="0">
                  <a:pos x="2147483646" y="2147483646"/>
                </a:cxn>
              </a:cxnLst>
              <a:pathLst>
                <a:path w="3" h="9">
                  <a:moveTo>
                    <a:pt x="0" y="0"/>
                  </a:moveTo>
                  <a:cubicBezTo>
                    <a:pt x="0" y="3"/>
                    <a:pt x="1" y="6"/>
                    <a:pt x="3"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5" name="Freeform 1052"/>
            <p:cNvSpPr/>
            <p:nvPr/>
          </p:nvSpPr>
          <p:spPr>
            <a:xfrm>
              <a:off x="9255389" y="6602748"/>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6" name="Freeform 1053"/>
            <p:cNvSpPr/>
            <p:nvPr/>
          </p:nvSpPr>
          <p:spPr>
            <a:xfrm>
              <a:off x="9152526" y="6703706"/>
              <a:ext cx="5715" cy="17144"/>
            </a:xfrm>
            <a:custGeom>
              <a:avLst/>
              <a:gdLst/>
              <a:ahLst/>
              <a:cxnLst>
                <a:cxn ang="0">
                  <a:pos x="2147483646" y="0"/>
                </a:cxn>
                <a:cxn ang="0">
                  <a:pos x="2147483646" y="2147483646"/>
                </a:cxn>
              </a:cxnLst>
              <a:pathLst>
                <a:path w="2" h="6">
                  <a:moveTo>
                    <a:pt x="1" y="0"/>
                  </a:moveTo>
                  <a:cubicBezTo>
                    <a:pt x="0" y="2"/>
                    <a:pt x="1" y="5"/>
                    <a:pt x="2"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7" name="Freeform 1054"/>
            <p:cNvSpPr/>
            <p:nvPr/>
          </p:nvSpPr>
          <p:spPr>
            <a:xfrm>
              <a:off x="9264913" y="6692277"/>
              <a:ext cx="1905" cy="34287"/>
            </a:xfrm>
            <a:custGeom>
              <a:avLst/>
              <a:gdLst/>
              <a:ahLst/>
              <a:cxnLst>
                <a:cxn ang="0">
                  <a:pos x="2147483646" y="0"/>
                </a:cxn>
                <a:cxn ang="0">
                  <a:pos x="0" y="2147483646"/>
                </a:cxn>
              </a:cxnLst>
              <a:pathLst>
                <a:path w="1" h="12">
                  <a:moveTo>
                    <a:pt x="1" y="0"/>
                  </a:moveTo>
                  <a:cubicBezTo>
                    <a:pt x="1"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78" name="Freeform 1337"/>
            <p:cNvSpPr/>
            <p:nvPr/>
          </p:nvSpPr>
          <p:spPr>
            <a:xfrm>
              <a:off x="8245814" y="1133905"/>
              <a:ext cx="78099" cy="662890"/>
            </a:xfrm>
            <a:custGeom>
              <a:avLst/>
              <a:gdLst/>
              <a:ahLst/>
              <a:cxnLst>
                <a:cxn ang="0">
                  <a:pos x="0"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28" h="238">
                  <a:moveTo>
                    <a:pt x="0" y="236"/>
                  </a:moveTo>
                  <a:cubicBezTo>
                    <a:pt x="0" y="207"/>
                    <a:pt x="23" y="2"/>
                    <a:pt x="23" y="1"/>
                  </a:cubicBezTo>
                  <a:cubicBezTo>
                    <a:pt x="23" y="1"/>
                    <a:pt x="23" y="1"/>
                    <a:pt x="23" y="1"/>
                  </a:cubicBezTo>
                  <a:cubicBezTo>
                    <a:pt x="24" y="0"/>
                    <a:pt x="25" y="0"/>
                    <a:pt x="26" y="0"/>
                  </a:cubicBezTo>
                  <a:cubicBezTo>
                    <a:pt x="26" y="0"/>
                    <a:pt x="26" y="0"/>
                    <a:pt x="26" y="0"/>
                  </a:cubicBezTo>
                  <a:cubicBezTo>
                    <a:pt x="27" y="0"/>
                    <a:pt x="28" y="1"/>
                    <a:pt x="27" y="2"/>
                  </a:cubicBezTo>
                  <a:cubicBezTo>
                    <a:pt x="27" y="2"/>
                    <a:pt x="27" y="2"/>
                    <a:pt x="27" y="2"/>
                  </a:cubicBezTo>
                  <a:cubicBezTo>
                    <a:pt x="27" y="2"/>
                    <a:pt x="22" y="53"/>
                    <a:pt x="16" y="108"/>
                  </a:cubicBezTo>
                  <a:cubicBezTo>
                    <a:pt x="16" y="108"/>
                    <a:pt x="16" y="108"/>
                    <a:pt x="16" y="108"/>
                  </a:cubicBezTo>
                  <a:cubicBezTo>
                    <a:pt x="10" y="163"/>
                    <a:pt x="4" y="222"/>
                    <a:pt x="4" y="236"/>
                  </a:cubicBezTo>
                  <a:cubicBezTo>
                    <a:pt x="4" y="236"/>
                    <a:pt x="4" y="236"/>
                    <a:pt x="4" y="236"/>
                  </a:cubicBezTo>
                  <a:cubicBezTo>
                    <a:pt x="4" y="237"/>
                    <a:pt x="3" y="238"/>
                    <a:pt x="2" y="238"/>
                  </a:cubicBezTo>
                  <a:cubicBezTo>
                    <a:pt x="2" y="238"/>
                    <a:pt x="2" y="238"/>
                    <a:pt x="2" y="238"/>
                  </a:cubicBezTo>
                  <a:cubicBezTo>
                    <a:pt x="1" y="238"/>
                    <a:pt x="0" y="237"/>
                    <a:pt x="0" y="236"/>
                  </a:cubicBezTo>
                  <a:close/>
                </a:path>
              </a:pathLst>
            </a:custGeom>
            <a:solidFill>
              <a:srgbClr val="000000"/>
            </a:solidFill>
            <a:ln w="9525">
              <a:noFill/>
            </a:ln>
          </p:spPr>
          <p:txBody>
            <a:bodyPr/>
            <a:p>
              <a:endParaRPr lang="en-US"/>
            </a:p>
          </p:txBody>
        </p:sp>
        <p:sp>
          <p:nvSpPr>
            <p:cNvPr id="5979" name="Freeform 1355"/>
            <p:cNvSpPr/>
            <p:nvPr/>
          </p:nvSpPr>
          <p:spPr>
            <a:xfrm>
              <a:off x="8173430" y="1124381"/>
              <a:ext cx="1801994" cy="693368"/>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0"/>
                </a:cxn>
              </a:cxnLst>
              <a:pathLst>
                <a:path w="646" h="248">
                  <a:moveTo>
                    <a:pt x="0" y="238"/>
                  </a:moveTo>
                  <a:cubicBezTo>
                    <a:pt x="13" y="241"/>
                    <a:pt x="32" y="246"/>
                    <a:pt x="49" y="247"/>
                  </a:cubicBezTo>
                  <a:cubicBezTo>
                    <a:pt x="74" y="248"/>
                    <a:pt x="99" y="245"/>
                    <a:pt x="125" y="245"/>
                  </a:cubicBezTo>
                  <a:cubicBezTo>
                    <a:pt x="173" y="245"/>
                    <a:pt x="222" y="245"/>
                    <a:pt x="270" y="236"/>
                  </a:cubicBezTo>
                  <a:cubicBezTo>
                    <a:pt x="366" y="218"/>
                    <a:pt x="462" y="184"/>
                    <a:pt x="537" y="120"/>
                  </a:cubicBezTo>
                  <a:cubicBezTo>
                    <a:pt x="575" y="88"/>
                    <a:pt x="625" y="45"/>
                    <a:pt x="64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80" name="Freeform 1356"/>
            <p:cNvSpPr/>
            <p:nvPr/>
          </p:nvSpPr>
          <p:spPr>
            <a:xfrm>
              <a:off x="8402012" y="1832987"/>
              <a:ext cx="457166" cy="51431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4" h="184">
                  <a:moveTo>
                    <a:pt x="106" y="180"/>
                  </a:moveTo>
                  <a:cubicBezTo>
                    <a:pt x="89" y="182"/>
                    <a:pt x="76" y="184"/>
                    <a:pt x="59" y="181"/>
                  </a:cubicBezTo>
                  <a:cubicBezTo>
                    <a:pt x="42" y="178"/>
                    <a:pt x="23" y="175"/>
                    <a:pt x="6" y="180"/>
                  </a:cubicBezTo>
                  <a:cubicBezTo>
                    <a:pt x="5" y="147"/>
                    <a:pt x="9" y="113"/>
                    <a:pt x="9" y="79"/>
                  </a:cubicBezTo>
                  <a:cubicBezTo>
                    <a:pt x="9" y="62"/>
                    <a:pt x="0" y="35"/>
                    <a:pt x="11" y="19"/>
                  </a:cubicBezTo>
                  <a:cubicBezTo>
                    <a:pt x="24" y="0"/>
                    <a:pt x="74" y="10"/>
                    <a:pt x="93" y="12"/>
                  </a:cubicBezTo>
                  <a:cubicBezTo>
                    <a:pt x="103" y="13"/>
                    <a:pt x="114" y="12"/>
                    <a:pt x="124" y="13"/>
                  </a:cubicBezTo>
                  <a:cubicBezTo>
                    <a:pt x="138" y="15"/>
                    <a:pt x="135" y="14"/>
                    <a:pt x="137" y="28"/>
                  </a:cubicBezTo>
                  <a:cubicBezTo>
                    <a:pt x="141" y="57"/>
                    <a:pt x="149" y="84"/>
                    <a:pt x="151" y="113"/>
                  </a:cubicBezTo>
                  <a:cubicBezTo>
                    <a:pt x="153" y="135"/>
                    <a:pt x="156" y="159"/>
                    <a:pt x="164" y="179"/>
                  </a:cubicBezTo>
                  <a:cubicBezTo>
                    <a:pt x="145" y="180"/>
                    <a:pt x="125" y="179"/>
                    <a:pt x="106" y="18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981" name="Freeform 1357"/>
            <p:cNvSpPr/>
            <p:nvPr/>
          </p:nvSpPr>
          <p:spPr>
            <a:xfrm>
              <a:off x="9276342" y="1587261"/>
              <a:ext cx="554313" cy="59241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Lst>
              <a:pathLst>
                <a:path w="199" h="212">
                  <a:moveTo>
                    <a:pt x="142" y="173"/>
                  </a:moveTo>
                  <a:cubicBezTo>
                    <a:pt x="127" y="180"/>
                    <a:pt x="114" y="190"/>
                    <a:pt x="98" y="194"/>
                  </a:cubicBezTo>
                  <a:cubicBezTo>
                    <a:pt x="83" y="198"/>
                    <a:pt x="67" y="197"/>
                    <a:pt x="58" y="212"/>
                  </a:cubicBezTo>
                  <a:cubicBezTo>
                    <a:pt x="47" y="169"/>
                    <a:pt x="28" y="110"/>
                    <a:pt x="0" y="75"/>
                  </a:cubicBezTo>
                  <a:cubicBezTo>
                    <a:pt x="9" y="68"/>
                    <a:pt x="19" y="64"/>
                    <a:pt x="27" y="57"/>
                  </a:cubicBezTo>
                  <a:cubicBezTo>
                    <a:pt x="37" y="49"/>
                    <a:pt x="43" y="38"/>
                    <a:pt x="53" y="30"/>
                  </a:cubicBezTo>
                  <a:cubicBezTo>
                    <a:pt x="66" y="18"/>
                    <a:pt x="84" y="10"/>
                    <a:pt x="99" y="0"/>
                  </a:cubicBezTo>
                  <a:cubicBezTo>
                    <a:pt x="130" y="50"/>
                    <a:pt x="158" y="97"/>
                    <a:pt x="199" y="138"/>
                  </a:cubicBezTo>
                  <a:cubicBezTo>
                    <a:pt x="188" y="154"/>
                    <a:pt x="159" y="165"/>
                    <a:pt x="142" y="173"/>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982" name="Freeform 1358"/>
            <p:cNvSpPr/>
            <p:nvPr/>
          </p:nvSpPr>
          <p:spPr>
            <a:xfrm>
              <a:off x="8537257" y="1699647"/>
              <a:ext cx="114291" cy="232393"/>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41" h="83">
                  <a:moveTo>
                    <a:pt x="1" y="77"/>
                  </a:moveTo>
                  <a:cubicBezTo>
                    <a:pt x="17" y="78"/>
                    <a:pt x="27" y="83"/>
                    <a:pt x="34" y="66"/>
                  </a:cubicBezTo>
                  <a:cubicBezTo>
                    <a:pt x="39" y="54"/>
                    <a:pt x="37" y="40"/>
                    <a:pt x="37" y="28"/>
                  </a:cubicBezTo>
                  <a:cubicBezTo>
                    <a:pt x="38" y="13"/>
                    <a:pt x="41" y="15"/>
                    <a:pt x="30" y="9"/>
                  </a:cubicBezTo>
                  <a:cubicBezTo>
                    <a:pt x="24" y="5"/>
                    <a:pt x="18" y="2"/>
                    <a:pt x="11" y="0"/>
                  </a:cubicBezTo>
                  <a:cubicBezTo>
                    <a:pt x="7" y="8"/>
                    <a:pt x="0" y="77"/>
                    <a:pt x="1" y="77"/>
                  </a:cubicBezTo>
                  <a:close/>
                </a:path>
              </a:pathLst>
            </a:custGeom>
            <a:solidFill>
              <a:srgbClr val="DE0000"/>
            </a:solidFill>
            <a:ln w="15875" cap="rnd" cmpd="sng">
              <a:solidFill>
                <a:srgbClr val="000000"/>
              </a:solidFill>
              <a:prstDash val="solid"/>
              <a:round/>
              <a:headEnd type="none" w="med" len="med"/>
              <a:tailEnd type="none" w="med" len="med"/>
            </a:ln>
          </p:spPr>
          <p:txBody>
            <a:bodyPr/>
            <a:p>
              <a:endParaRPr lang="en-US"/>
            </a:p>
          </p:txBody>
        </p:sp>
        <p:sp>
          <p:nvSpPr>
            <p:cNvPr id="5983" name="Freeform 1359"/>
            <p:cNvSpPr/>
            <p:nvPr/>
          </p:nvSpPr>
          <p:spPr>
            <a:xfrm>
              <a:off x="9327773" y="1532020"/>
              <a:ext cx="146674" cy="211439"/>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52" h="76">
                  <a:moveTo>
                    <a:pt x="3" y="27"/>
                  </a:moveTo>
                  <a:cubicBezTo>
                    <a:pt x="6" y="45"/>
                    <a:pt x="17" y="61"/>
                    <a:pt x="26" y="76"/>
                  </a:cubicBezTo>
                  <a:cubicBezTo>
                    <a:pt x="32" y="72"/>
                    <a:pt x="37" y="68"/>
                    <a:pt x="42" y="63"/>
                  </a:cubicBezTo>
                  <a:cubicBezTo>
                    <a:pt x="52" y="55"/>
                    <a:pt x="52" y="58"/>
                    <a:pt x="51" y="46"/>
                  </a:cubicBezTo>
                  <a:cubicBezTo>
                    <a:pt x="50" y="31"/>
                    <a:pt x="35" y="10"/>
                    <a:pt x="24" y="0"/>
                  </a:cubicBezTo>
                  <a:cubicBezTo>
                    <a:pt x="11" y="8"/>
                    <a:pt x="0" y="9"/>
                    <a:pt x="3" y="27"/>
                  </a:cubicBezTo>
                  <a:close/>
                </a:path>
              </a:pathLst>
            </a:custGeom>
            <a:solidFill>
              <a:srgbClr val="DE0000"/>
            </a:solidFill>
            <a:ln w="15875" cap="rnd" cmpd="sng">
              <a:solidFill>
                <a:srgbClr val="000000"/>
              </a:solidFill>
              <a:prstDash val="solid"/>
              <a:round/>
              <a:headEnd type="none" w="med" len="med"/>
              <a:tailEnd type="none" w="med" len="med"/>
            </a:ln>
          </p:spPr>
          <p:txBody>
            <a:bodyPr/>
            <a:p>
              <a:endParaRPr lang="en-US"/>
            </a:p>
          </p:txBody>
        </p:sp>
        <p:sp>
          <p:nvSpPr>
            <p:cNvPr id="5984" name="Freeform 1371"/>
            <p:cNvSpPr/>
            <p:nvPr/>
          </p:nvSpPr>
          <p:spPr>
            <a:xfrm>
              <a:off x="6819076" y="5856044"/>
              <a:ext cx="19049" cy="38097"/>
            </a:xfrm>
            <a:custGeom>
              <a:avLst/>
              <a:gdLst/>
              <a:ahLst/>
              <a:cxnLst>
                <a:cxn ang="0">
                  <a:pos x="2147483646" y="0"/>
                </a:cxn>
                <a:cxn ang="0">
                  <a:pos x="0" y="2147483646"/>
                </a:cxn>
              </a:cxnLst>
              <a:pathLst>
                <a:path w="7" h="14">
                  <a:moveTo>
                    <a:pt x="2" y="0"/>
                  </a:moveTo>
                  <a:cubicBezTo>
                    <a:pt x="7" y="5"/>
                    <a:pt x="1" y="7"/>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85" name="Freeform 1372"/>
            <p:cNvSpPr/>
            <p:nvPr/>
          </p:nvSpPr>
          <p:spPr>
            <a:xfrm>
              <a:off x="6737168" y="5747467"/>
              <a:ext cx="17144" cy="19049"/>
            </a:xfrm>
            <a:custGeom>
              <a:avLst/>
              <a:gdLst/>
              <a:ahLst/>
              <a:cxnLst>
                <a:cxn ang="0">
                  <a:pos x="2147483646" y="0"/>
                </a:cxn>
                <a:cxn ang="0">
                  <a:pos x="2147483646" y="2147483646"/>
                </a:cxn>
              </a:cxnLst>
              <a:pathLst>
                <a:path w="6" h="7">
                  <a:moveTo>
                    <a:pt x="6" y="0"/>
                  </a:moveTo>
                  <a:cubicBezTo>
                    <a:pt x="3" y="1"/>
                    <a:pt x="0" y="4"/>
                    <a:pt x="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86" name="Freeform 1373"/>
            <p:cNvSpPr/>
            <p:nvPr/>
          </p:nvSpPr>
          <p:spPr>
            <a:xfrm>
              <a:off x="6786694" y="5741753"/>
              <a:ext cx="5715" cy="26668"/>
            </a:xfrm>
            <a:custGeom>
              <a:avLst/>
              <a:gdLst/>
              <a:ahLst/>
              <a:cxnLst>
                <a:cxn ang="0">
                  <a:pos x="0" y="0"/>
                </a:cxn>
                <a:cxn ang="0">
                  <a:pos x="2147483646" y="2147483646"/>
                </a:cxn>
              </a:cxnLst>
              <a:pathLst>
                <a:path w="2" h="10">
                  <a:moveTo>
                    <a:pt x="0" y="0"/>
                  </a:moveTo>
                  <a:cubicBezTo>
                    <a:pt x="0" y="3"/>
                    <a:pt x="0"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87" name="Freeform 1374"/>
            <p:cNvSpPr/>
            <p:nvPr/>
          </p:nvSpPr>
          <p:spPr>
            <a:xfrm>
              <a:off x="6641925" y="5911285"/>
              <a:ext cx="3810" cy="22858"/>
            </a:xfrm>
            <a:custGeom>
              <a:avLst/>
              <a:gdLst/>
              <a:ahLst/>
              <a:cxnLst>
                <a:cxn ang="0">
                  <a:pos x="2147483646" y="0"/>
                </a:cxn>
                <a:cxn ang="0">
                  <a:pos x="0" y="2147483646"/>
                </a:cxn>
              </a:cxnLst>
              <a:pathLst>
                <a:path w="1" h="8">
                  <a:moveTo>
                    <a:pt x="1" y="0"/>
                  </a:moveTo>
                  <a:cubicBezTo>
                    <a:pt x="1" y="0"/>
                    <a:pt x="0"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88" name="Freeform 1375"/>
            <p:cNvSpPr/>
            <p:nvPr/>
          </p:nvSpPr>
          <p:spPr>
            <a:xfrm>
              <a:off x="6737168" y="5886522"/>
              <a:ext cx="5715" cy="28573"/>
            </a:xfrm>
            <a:custGeom>
              <a:avLst/>
              <a:gdLst/>
              <a:ahLst/>
              <a:cxnLst>
                <a:cxn ang="0">
                  <a:pos x="2147483646" y="0"/>
                </a:cxn>
                <a:cxn ang="0">
                  <a:pos x="2147483646" y="2147483646"/>
                </a:cxn>
              </a:cxnLst>
              <a:pathLst>
                <a:path w="2" h="10">
                  <a:moveTo>
                    <a:pt x="1" y="0"/>
                  </a:moveTo>
                  <a:cubicBezTo>
                    <a:pt x="0" y="3"/>
                    <a:pt x="1"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89" name="Freeform 1376"/>
            <p:cNvSpPr/>
            <p:nvPr/>
          </p:nvSpPr>
          <p:spPr>
            <a:xfrm>
              <a:off x="6906700" y="5772231"/>
              <a:ext cx="11429" cy="38097"/>
            </a:xfrm>
            <a:custGeom>
              <a:avLst/>
              <a:gdLst/>
              <a:ahLst/>
              <a:cxnLst>
                <a:cxn ang="0">
                  <a:pos x="0" y="0"/>
                </a:cxn>
                <a:cxn ang="0">
                  <a:pos x="2147483646" y="2147483646"/>
                </a:cxn>
              </a:cxnLst>
              <a:pathLst>
                <a:path w="4" h="14">
                  <a:moveTo>
                    <a:pt x="0" y="0"/>
                  </a:moveTo>
                  <a:cubicBezTo>
                    <a:pt x="0" y="5"/>
                    <a:pt x="0" y="11"/>
                    <a:pt x="4"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0" name="Freeform 1377"/>
            <p:cNvSpPr/>
            <p:nvPr/>
          </p:nvSpPr>
          <p:spPr>
            <a:xfrm>
              <a:off x="7001943" y="5796994"/>
              <a:ext cx="13334" cy="41907"/>
            </a:xfrm>
            <a:custGeom>
              <a:avLst/>
              <a:gdLst/>
              <a:ahLst/>
              <a:cxnLst>
                <a:cxn ang="0">
                  <a:pos x="0" y="0"/>
                </a:cxn>
                <a:cxn ang="0">
                  <a:pos x="2147483646" y="2147483646"/>
                </a:cxn>
              </a:cxnLst>
              <a:pathLst>
                <a:path w="5" h="15">
                  <a:moveTo>
                    <a:pt x="0" y="0"/>
                  </a:moveTo>
                  <a:cubicBezTo>
                    <a:pt x="3" y="4"/>
                    <a:pt x="5" y="9"/>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1" name="Freeform 1378"/>
            <p:cNvSpPr/>
            <p:nvPr/>
          </p:nvSpPr>
          <p:spPr>
            <a:xfrm>
              <a:off x="7062898" y="5852235"/>
              <a:ext cx="5715" cy="22858"/>
            </a:xfrm>
            <a:custGeom>
              <a:avLst/>
              <a:gdLst/>
              <a:ahLst/>
              <a:cxnLst>
                <a:cxn ang="0">
                  <a:pos x="2147483646" y="0"/>
                </a:cxn>
                <a:cxn ang="0">
                  <a:pos x="0" y="2147483646"/>
                </a:cxn>
              </a:cxnLst>
              <a:pathLst>
                <a:path w="2" h="8">
                  <a:moveTo>
                    <a:pt x="2" y="0"/>
                  </a:moveTo>
                  <a:cubicBezTo>
                    <a:pt x="1" y="3"/>
                    <a:pt x="1"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2" name="Freeform 1379"/>
            <p:cNvSpPr/>
            <p:nvPr/>
          </p:nvSpPr>
          <p:spPr>
            <a:xfrm>
              <a:off x="6880032" y="5894141"/>
              <a:ext cx="19049" cy="47621"/>
            </a:xfrm>
            <a:custGeom>
              <a:avLst/>
              <a:gdLst/>
              <a:ahLst/>
              <a:cxnLst>
                <a:cxn ang="0">
                  <a:pos x="2147483646" y="0"/>
                </a:cxn>
                <a:cxn ang="0">
                  <a:pos x="2147483646" y="2147483646"/>
                </a:cxn>
              </a:cxnLst>
              <a:pathLst>
                <a:path w="7" h="17">
                  <a:moveTo>
                    <a:pt x="7" y="0"/>
                  </a:moveTo>
                  <a:cubicBezTo>
                    <a:pt x="6" y="5"/>
                    <a:pt x="0" y="13"/>
                    <a:pt x="5"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3" name="Freeform 1380"/>
            <p:cNvSpPr/>
            <p:nvPr/>
          </p:nvSpPr>
          <p:spPr>
            <a:xfrm>
              <a:off x="6960036" y="5917000"/>
              <a:ext cx="3810" cy="34287"/>
            </a:xfrm>
            <a:custGeom>
              <a:avLst/>
              <a:gdLst/>
              <a:ahLst/>
              <a:cxnLst>
                <a:cxn ang="0">
                  <a:pos x="2147483646" y="0"/>
                </a:cxn>
                <a:cxn ang="0">
                  <a:pos x="2147483646" y="2147483646"/>
                </a:cxn>
              </a:cxnLst>
              <a:pathLst>
                <a:path w="1" h="12">
                  <a:moveTo>
                    <a:pt x="1" y="0"/>
                  </a:moveTo>
                  <a:cubicBezTo>
                    <a:pt x="0" y="4"/>
                    <a:pt x="1"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4" name="Freeform 1381"/>
            <p:cNvSpPr/>
            <p:nvPr/>
          </p:nvSpPr>
          <p:spPr>
            <a:xfrm>
              <a:off x="7026706" y="5941763"/>
              <a:ext cx="9524" cy="22858"/>
            </a:xfrm>
            <a:custGeom>
              <a:avLst/>
              <a:gdLst/>
              <a:ahLst/>
              <a:cxnLst>
                <a:cxn ang="0">
                  <a:pos x="0" y="0"/>
                </a:cxn>
                <a:cxn ang="0">
                  <a:pos x="2147483646" y="2147483646"/>
                </a:cxn>
              </a:cxnLst>
              <a:pathLst>
                <a:path w="3" h="8">
                  <a:moveTo>
                    <a:pt x="0" y="0"/>
                  </a:moveTo>
                  <a:cubicBezTo>
                    <a:pt x="1" y="2"/>
                    <a:pt x="2" y="6"/>
                    <a:pt x="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5" name="Freeform 1382"/>
            <p:cNvSpPr/>
            <p:nvPr/>
          </p:nvSpPr>
          <p:spPr>
            <a:xfrm>
              <a:off x="7102900" y="5953192"/>
              <a:ext cx="1905" cy="19049"/>
            </a:xfrm>
            <a:custGeom>
              <a:avLst/>
              <a:gdLst/>
              <a:ahLst/>
              <a:cxnLst>
                <a:cxn ang="0">
                  <a:pos x="2147483646" y="0"/>
                </a:cxn>
                <a:cxn ang="0">
                  <a:pos x="0" y="2147483646"/>
                </a:cxn>
              </a:cxnLst>
              <a:pathLst>
                <a:path w="1" h="7">
                  <a:moveTo>
                    <a:pt x="1"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6" name="Freeform 1393"/>
            <p:cNvSpPr/>
            <p:nvPr/>
          </p:nvSpPr>
          <p:spPr>
            <a:xfrm>
              <a:off x="6647639" y="6002718"/>
              <a:ext cx="5715" cy="28573"/>
            </a:xfrm>
            <a:custGeom>
              <a:avLst/>
              <a:gdLst/>
              <a:ahLst/>
              <a:cxnLst>
                <a:cxn ang="0">
                  <a:pos x="0" y="0"/>
                </a:cxn>
                <a:cxn ang="0">
                  <a:pos x="2147483646" y="2147483646"/>
                </a:cxn>
              </a:cxnLst>
              <a:pathLst>
                <a:path w="2" h="10">
                  <a:moveTo>
                    <a:pt x="0" y="0"/>
                  </a:moveTo>
                  <a:cubicBezTo>
                    <a:pt x="0" y="4"/>
                    <a:pt x="0"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7" name="Freeform 1394"/>
            <p:cNvSpPr/>
            <p:nvPr/>
          </p:nvSpPr>
          <p:spPr>
            <a:xfrm>
              <a:off x="6754311" y="6012243"/>
              <a:ext cx="5715" cy="36192"/>
            </a:xfrm>
            <a:custGeom>
              <a:avLst/>
              <a:gdLst/>
              <a:ahLst/>
              <a:cxnLst>
                <a:cxn ang="0">
                  <a:pos x="2147483646" y="0"/>
                </a:cxn>
                <a:cxn ang="0">
                  <a:pos x="0" y="2147483646"/>
                </a:cxn>
              </a:cxnLst>
              <a:pathLst>
                <a:path w="2" h="13">
                  <a:moveTo>
                    <a:pt x="2" y="0"/>
                  </a:moveTo>
                  <a:cubicBezTo>
                    <a:pt x="1"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8" name="Freeform 1395"/>
            <p:cNvSpPr/>
            <p:nvPr/>
          </p:nvSpPr>
          <p:spPr>
            <a:xfrm>
              <a:off x="6868603" y="6025577"/>
              <a:ext cx="1905" cy="19049"/>
            </a:xfrm>
            <a:custGeom>
              <a:avLst/>
              <a:gdLst/>
              <a:ahLst/>
              <a:cxnLst>
                <a:cxn ang="0">
                  <a:pos x="0" y="0"/>
                </a:cxn>
                <a:cxn ang="0">
                  <a:pos x="0" y="2147483646"/>
                </a:cxn>
              </a:cxnLst>
              <a:pathLst>
                <a:path w="1" h="7">
                  <a:moveTo>
                    <a:pt x="0" y="0"/>
                  </a:moveTo>
                  <a:cubicBezTo>
                    <a:pt x="1" y="3"/>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999" name="Freeform 1396"/>
            <p:cNvSpPr/>
            <p:nvPr/>
          </p:nvSpPr>
          <p:spPr>
            <a:xfrm>
              <a:off x="6984799" y="6035101"/>
              <a:ext cx="17144" cy="30478"/>
            </a:xfrm>
            <a:custGeom>
              <a:avLst/>
              <a:gdLst/>
              <a:ahLst/>
              <a:cxnLst>
                <a:cxn ang="0">
                  <a:pos x="0" y="0"/>
                </a:cxn>
                <a:cxn ang="0">
                  <a:pos x="2147483646" y="2147483646"/>
                </a:cxn>
              </a:cxnLst>
              <a:pathLst>
                <a:path w="6" h="11">
                  <a:moveTo>
                    <a:pt x="0" y="0"/>
                  </a:moveTo>
                  <a:cubicBezTo>
                    <a:pt x="1" y="4"/>
                    <a:pt x="6" y="6"/>
                    <a:pt x="4"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00" name="Freeform 1450"/>
            <p:cNvSpPr/>
            <p:nvPr/>
          </p:nvSpPr>
          <p:spPr>
            <a:xfrm>
              <a:off x="9318251" y="469109"/>
              <a:ext cx="941000" cy="7905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338" h="283">
                  <a:moveTo>
                    <a:pt x="308" y="65"/>
                  </a:moveTo>
                  <a:cubicBezTo>
                    <a:pt x="338" y="112"/>
                    <a:pt x="316" y="158"/>
                    <a:pt x="282" y="196"/>
                  </a:cubicBezTo>
                  <a:cubicBezTo>
                    <a:pt x="265" y="215"/>
                    <a:pt x="248" y="234"/>
                    <a:pt x="226" y="250"/>
                  </a:cubicBezTo>
                  <a:cubicBezTo>
                    <a:pt x="212" y="259"/>
                    <a:pt x="192" y="274"/>
                    <a:pt x="171" y="283"/>
                  </a:cubicBezTo>
                  <a:cubicBezTo>
                    <a:pt x="170" y="277"/>
                    <a:pt x="171" y="271"/>
                    <a:pt x="174" y="265"/>
                  </a:cubicBezTo>
                  <a:cubicBezTo>
                    <a:pt x="179" y="252"/>
                    <a:pt x="193" y="251"/>
                    <a:pt x="203" y="242"/>
                  </a:cubicBezTo>
                  <a:cubicBezTo>
                    <a:pt x="226" y="223"/>
                    <a:pt x="241" y="197"/>
                    <a:pt x="263" y="177"/>
                  </a:cubicBezTo>
                  <a:cubicBezTo>
                    <a:pt x="287" y="153"/>
                    <a:pt x="311" y="112"/>
                    <a:pt x="289" y="80"/>
                  </a:cubicBezTo>
                  <a:cubicBezTo>
                    <a:pt x="266" y="47"/>
                    <a:pt x="215" y="39"/>
                    <a:pt x="178" y="34"/>
                  </a:cubicBezTo>
                  <a:cubicBezTo>
                    <a:pt x="93" y="22"/>
                    <a:pt x="53" y="73"/>
                    <a:pt x="21" y="143"/>
                  </a:cubicBezTo>
                  <a:cubicBezTo>
                    <a:pt x="15" y="139"/>
                    <a:pt x="8" y="137"/>
                    <a:pt x="0" y="135"/>
                  </a:cubicBezTo>
                  <a:cubicBezTo>
                    <a:pt x="10" y="113"/>
                    <a:pt x="32" y="91"/>
                    <a:pt x="42" y="75"/>
                  </a:cubicBezTo>
                  <a:cubicBezTo>
                    <a:pt x="58" y="47"/>
                    <a:pt x="75" y="23"/>
                    <a:pt x="108" y="14"/>
                  </a:cubicBezTo>
                  <a:cubicBezTo>
                    <a:pt x="145" y="5"/>
                    <a:pt x="176" y="0"/>
                    <a:pt x="214" y="9"/>
                  </a:cubicBezTo>
                  <a:cubicBezTo>
                    <a:pt x="246" y="16"/>
                    <a:pt x="290" y="36"/>
                    <a:pt x="308" y="65"/>
                  </a:cubicBezTo>
                  <a:close/>
                </a:path>
              </a:pathLst>
            </a:custGeom>
            <a:solidFill>
              <a:srgbClr val="FFF754"/>
            </a:solidFill>
            <a:ln w="9525">
              <a:noFill/>
            </a:ln>
          </p:spPr>
          <p:txBody>
            <a:bodyPr/>
            <a:p>
              <a:endParaRPr lang="en-US"/>
            </a:p>
          </p:txBody>
        </p:sp>
        <p:sp>
          <p:nvSpPr>
            <p:cNvPr id="6001" name="Freeform 1451"/>
            <p:cNvSpPr/>
            <p:nvPr/>
          </p:nvSpPr>
          <p:spPr>
            <a:xfrm>
              <a:off x="9276344" y="356723"/>
              <a:ext cx="1051481" cy="97719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77" h="350">
                  <a:moveTo>
                    <a:pt x="368" y="128"/>
                  </a:moveTo>
                  <a:cubicBezTo>
                    <a:pt x="377" y="165"/>
                    <a:pt x="360" y="189"/>
                    <a:pt x="341" y="220"/>
                  </a:cubicBezTo>
                  <a:cubicBezTo>
                    <a:pt x="309" y="273"/>
                    <a:pt x="255" y="315"/>
                    <a:pt x="203" y="350"/>
                  </a:cubicBezTo>
                  <a:cubicBezTo>
                    <a:pt x="193" y="344"/>
                    <a:pt x="187" y="334"/>
                    <a:pt x="186" y="323"/>
                  </a:cubicBezTo>
                  <a:cubicBezTo>
                    <a:pt x="207" y="314"/>
                    <a:pt x="227" y="299"/>
                    <a:pt x="241" y="290"/>
                  </a:cubicBezTo>
                  <a:cubicBezTo>
                    <a:pt x="263" y="274"/>
                    <a:pt x="280" y="255"/>
                    <a:pt x="297" y="236"/>
                  </a:cubicBezTo>
                  <a:cubicBezTo>
                    <a:pt x="331" y="198"/>
                    <a:pt x="353" y="152"/>
                    <a:pt x="323" y="105"/>
                  </a:cubicBezTo>
                  <a:cubicBezTo>
                    <a:pt x="305" y="76"/>
                    <a:pt x="261" y="56"/>
                    <a:pt x="229" y="49"/>
                  </a:cubicBezTo>
                  <a:cubicBezTo>
                    <a:pt x="191" y="40"/>
                    <a:pt x="160" y="45"/>
                    <a:pt x="123" y="54"/>
                  </a:cubicBezTo>
                  <a:cubicBezTo>
                    <a:pt x="90" y="63"/>
                    <a:pt x="73" y="87"/>
                    <a:pt x="57" y="115"/>
                  </a:cubicBezTo>
                  <a:cubicBezTo>
                    <a:pt x="47" y="131"/>
                    <a:pt x="25" y="153"/>
                    <a:pt x="15" y="175"/>
                  </a:cubicBezTo>
                  <a:cubicBezTo>
                    <a:pt x="10" y="173"/>
                    <a:pt x="4" y="172"/>
                    <a:pt x="0" y="169"/>
                  </a:cubicBezTo>
                  <a:cubicBezTo>
                    <a:pt x="27" y="122"/>
                    <a:pt x="55" y="74"/>
                    <a:pt x="100" y="44"/>
                  </a:cubicBezTo>
                  <a:cubicBezTo>
                    <a:pt x="164" y="1"/>
                    <a:pt x="232" y="0"/>
                    <a:pt x="294" y="41"/>
                  </a:cubicBezTo>
                  <a:cubicBezTo>
                    <a:pt x="330" y="66"/>
                    <a:pt x="357" y="84"/>
                    <a:pt x="368" y="128"/>
                  </a:cubicBezTo>
                  <a:close/>
                </a:path>
              </a:pathLst>
            </a:custGeom>
            <a:solidFill>
              <a:srgbClr val="BAE8E0"/>
            </a:solidFill>
            <a:ln w="9525">
              <a:noFill/>
            </a:ln>
          </p:spPr>
          <p:txBody>
            <a:bodyPr/>
            <a:p>
              <a:endParaRPr lang="en-US"/>
            </a:p>
          </p:txBody>
        </p:sp>
        <p:sp>
          <p:nvSpPr>
            <p:cNvPr id="6002" name="Freeform 1452"/>
            <p:cNvSpPr/>
            <p:nvPr/>
          </p:nvSpPr>
          <p:spPr>
            <a:xfrm>
              <a:off x="9205865" y="309101"/>
              <a:ext cx="1221014" cy="104386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438" h="374">
                  <a:moveTo>
                    <a:pt x="414" y="231"/>
                  </a:moveTo>
                  <a:cubicBezTo>
                    <a:pt x="393" y="271"/>
                    <a:pt x="367" y="293"/>
                    <a:pt x="330" y="318"/>
                  </a:cubicBezTo>
                  <a:cubicBezTo>
                    <a:pt x="308" y="334"/>
                    <a:pt x="282" y="364"/>
                    <a:pt x="255" y="371"/>
                  </a:cubicBezTo>
                  <a:cubicBezTo>
                    <a:pt x="245" y="374"/>
                    <a:pt x="235" y="372"/>
                    <a:pt x="228" y="367"/>
                  </a:cubicBezTo>
                  <a:cubicBezTo>
                    <a:pt x="280" y="332"/>
                    <a:pt x="334" y="290"/>
                    <a:pt x="366" y="237"/>
                  </a:cubicBezTo>
                  <a:cubicBezTo>
                    <a:pt x="385" y="206"/>
                    <a:pt x="402" y="182"/>
                    <a:pt x="393" y="145"/>
                  </a:cubicBezTo>
                  <a:cubicBezTo>
                    <a:pt x="382" y="101"/>
                    <a:pt x="355" y="83"/>
                    <a:pt x="319" y="58"/>
                  </a:cubicBezTo>
                  <a:cubicBezTo>
                    <a:pt x="257" y="17"/>
                    <a:pt x="189" y="18"/>
                    <a:pt x="125" y="61"/>
                  </a:cubicBezTo>
                  <a:cubicBezTo>
                    <a:pt x="80" y="91"/>
                    <a:pt x="52" y="139"/>
                    <a:pt x="25" y="186"/>
                  </a:cubicBezTo>
                  <a:cubicBezTo>
                    <a:pt x="19" y="184"/>
                    <a:pt x="14" y="180"/>
                    <a:pt x="11" y="175"/>
                  </a:cubicBezTo>
                  <a:cubicBezTo>
                    <a:pt x="0" y="154"/>
                    <a:pt x="28" y="129"/>
                    <a:pt x="38" y="112"/>
                  </a:cubicBezTo>
                  <a:cubicBezTo>
                    <a:pt x="53" y="87"/>
                    <a:pt x="66" y="65"/>
                    <a:pt x="89" y="47"/>
                  </a:cubicBezTo>
                  <a:cubicBezTo>
                    <a:pt x="131" y="14"/>
                    <a:pt x="175" y="0"/>
                    <a:pt x="228" y="0"/>
                  </a:cubicBezTo>
                  <a:cubicBezTo>
                    <a:pt x="293" y="1"/>
                    <a:pt x="354" y="26"/>
                    <a:pt x="396" y="77"/>
                  </a:cubicBezTo>
                  <a:cubicBezTo>
                    <a:pt x="428" y="115"/>
                    <a:pt x="438" y="187"/>
                    <a:pt x="414" y="231"/>
                  </a:cubicBezTo>
                  <a:close/>
                </a:path>
              </a:pathLst>
            </a:custGeom>
            <a:solidFill>
              <a:srgbClr val="FFB8BD"/>
            </a:solidFill>
            <a:ln w="9525">
              <a:noFill/>
            </a:ln>
          </p:spPr>
          <p:txBody>
            <a:bodyPr/>
            <a:p>
              <a:endParaRPr lang="en-US"/>
            </a:p>
          </p:txBody>
        </p:sp>
        <p:sp>
          <p:nvSpPr>
            <p:cNvPr id="6003" name="Freeform 1453"/>
            <p:cNvSpPr/>
            <p:nvPr/>
          </p:nvSpPr>
          <p:spPr>
            <a:xfrm>
              <a:off x="9205865" y="309101"/>
              <a:ext cx="1221014" cy="1043860"/>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8" h="374">
                  <a:moveTo>
                    <a:pt x="25" y="186"/>
                  </a:moveTo>
                  <a:cubicBezTo>
                    <a:pt x="19" y="184"/>
                    <a:pt x="14" y="180"/>
                    <a:pt x="11" y="175"/>
                  </a:cubicBezTo>
                  <a:cubicBezTo>
                    <a:pt x="0" y="154"/>
                    <a:pt x="28" y="129"/>
                    <a:pt x="38" y="112"/>
                  </a:cubicBezTo>
                  <a:cubicBezTo>
                    <a:pt x="53" y="87"/>
                    <a:pt x="66" y="65"/>
                    <a:pt x="89" y="47"/>
                  </a:cubicBezTo>
                  <a:cubicBezTo>
                    <a:pt x="131" y="14"/>
                    <a:pt x="175" y="0"/>
                    <a:pt x="228" y="0"/>
                  </a:cubicBezTo>
                  <a:cubicBezTo>
                    <a:pt x="293" y="1"/>
                    <a:pt x="354" y="26"/>
                    <a:pt x="396" y="77"/>
                  </a:cubicBezTo>
                  <a:cubicBezTo>
                    <a:pt x="428" y="115"/>
                    <a:pt x="438" y="187"/>
                    <a:pt x="414" y="231"/>
                  </a:cubicBezTo>
                  <a:cubicBezTo>
                    <a:pt x="393" y="271"/>
                    <a:pt x="367" y="293"/>
                    <a:pt x="330" y="318"/>
                  </a:cubicBezTo>
                  <a:cubicBezTo>
                    <a:pt x="308" y="334"/>
                    <a:pt x="282" y="364"/>
                    <a:pt x="255" y="371"/>
                  </a:cubicBezTo>
                  <a:cubicBezTo>
                    <a:pt x="245" y="374"/>
                    <a:pt x="235" y="372"/>
                    <a:pt x="228" y="367"/>
                  </a:cubicBezTo>
                  <a:cubicBezTo>
                    <a:pt x="218" y="361"/>
                    <a:pt x="212" y="351"/>
                    <a:pt x="211" y="340"/>
                  </a:cubicBezTo>
                  <a:cubicBezTo>
                    <a:pt x="210" y="334"/>
                    <a:pt x="211" y="328"/>
                    <a:pt x="214" y="322"/>
                  </a:cubicBezTo>
                  <a:cubicBezTo>
                    <a:pt x="219" y="309"/>
                    <a:pt x="233" y="308"/>
                    <a:pt x="243" y="299"/>
                  </a:cubicBezTo>
                  <a:cubicBezTo>
                    <a:pt x="266" y="280"/>
                    <a:pt x="281" y="254"/>
                    <a:pt x="303" y="234"/>
                  </a:cubicBezTo>
                  <a:cubicBezTo>
                    <a:pt x="327" y="210"/>
                    <a:pt x="351" y="169"/>
                    <a:pt x="329" y="137"/>
                  </a:cubicBezTo>
                  <a:cubicBezTo>
                    <a:pt x="306" y="104"/>
                    <a:pt x="255" y="96"/>
                    <a:pt x="218" y="91"/>
                  </a:cubicBezTo>
                  <a:cubicBezTo>
                    <a:pt x="133" y="79"/>
                    <a:pt x="93" y="130"/>
                    <a:pt x="61" y="200"/>
                  </a:cubicBezTo>
                  <a:cubicBezTo>
                    <a:pt x="55" y="196"/>
                    <a:pt x="48" y="194"/>
                    <a:pt x="40" y="192"/>
                  </a:cubicBezTo>
                  <a:cubicBezTo>
                    <a:pt x="35" y="190"/>
                    <a:pt x="29" y="189"/>
                    <a:pt x="25" y="18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6004" name="Freeform 1454"/>
            <p:cNvSpPr/>
            <p:nvPr/>
          </p:nvSpPr>
          <p:spPr>
            <a:xfrm>
              <a:off x="9276344" y="356723"/>
              <a:ext cx="1051481" cy="977191"/>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77" h="350">
                  <a:moveTo>
                    <a:pt x="0" y="169"/>
                  </a:moveTo>
                  <a:cubicBezTo>
                    <a:pt x="27" y="122"/>
                    <a:pt x="55" y="74"/>
                    <a:pt x="100" y="44"/>
                  </a:cubicBezTo>
                  <a:cubicBezTo>
                    <a:pt x="164" y="1"/>
                    <a:pt x="232" y="0"/>
                    <a:pt x="294" y="41"/>
                  </a:cubicBezTo>
                  <a:cubicBezTo>
                    <a:pt x="330" y="66"/>
                    <a:pt x="357" y="84"/>
                    <a:pt x="368" y="128"/>
                  </a:cubicBezTo>
                  <a:cubicBezTo>
                    <a:pt x="377" y="165"/>
                    <a:pt x="360" y="189"/>
                    <a:pt x="341" y="220"/>
                  </a:cubicBezTo>
                  <a:cubicBezTo>
                    <a:pt x="309" y="273"/>
                    <a:pt x="255" y="315"/>
                    <a:pt x="203" y="35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05" name="Freeform 1455"/>
            <p:cNvSpPr/>
            <p:nvPr/>
          </p:nvSpPr>
          <p:spPr>
            <a:xfrm>
              <a:off x="9318251" y="469109"/>
              <a:ext cx="941000" cy="790515"/>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38" h="283">
                  <a:moveTo>
                    <a:pt x="0" y="135"/>
                  </a:moveTo>
                  <a:cubicBezTo>
                    <a:pt x="10" y="113"/>
                    <a:pt x="32" y="91"/>
                    <a:pt x="42" y="75"/>
                  </a:cubicBezTo>
                  <a:cubicBezTo>
                    <a:pt x="58" y="47"/>
                    <a:pt x="75" y="23"/>
                    <a:pt x="108" y="14"/>
                  </a:cubicBezTo>
                  <a:cubicBezTo>
                    <a:pt x="145" y="5"/>
                    <a:pt x="176" y="0"/>
                    <a:pt x="214" y="9"/>
                  </a:cubicBezTo>
                  <a:cubicBezTo>
                    <a:pt x="246" y="16"/>
                    <a:pt x="290" y="36"/>
                    <a:pt x="308" y="65"/>
                  </a:cubicBezTo>
                  <a:cubicBezTo>
                    <a:pt x="338" y="112"/>
                    <a:pt x="316" y="158"/>
                    <a:pt x="282" y="196"/>
                  </a:cubicBezTo>
                  <a:cubicBezTo>
                    <a:pt x="265" y="215"/>
                    <a:pt x="248" y="234"/>
                    <a:pt x="226" y="250"/>
                  </a:cubicBezTo>
                  <a:cubicBezTo>
                    <a:pt x="212" y="259"/>
                    <a:pt x="192" y="274"/>
                    <a:pt x="171" y="28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06" name="Freeform 1456"/>
            <p:cNvSpPr/>
            <p:nvPr/>
          </p:nvSpPr>
          <p:spPr>
            <a:xfrm>
              <a:off x="8765843" y="234812"/>
              <a:ext cx="1137200" cy="8209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8" h="294">
                  <a:moveTo>
                    <a:pt x="11" y="157"/>
                  </a:moveTo>
                  <a:cubicBezTo>
                    <a:pt x="2" y="175"/>
                    <a:pt x="0" y="196"/>
                    <a:pt x="19" y="210"/>
                  </a:cubicBezTo>
                  <a:cubicBezTo>
                    <a:pt x="44" y="227"/>
                    <a:pt x="73" y="204"/>
                    <a:pt x="96" y="195"/>
                  </a:cubicBezTo>
                  <a:cubicBezTo>
                    <a:pt x="75" y="207"/>
                    <a:pt x="51" y="224"/>
                    <a:pt x="68" y="250"/>
                  </a:cubicBezTo>
                  <a:cubicBezTo>
                    <a:pt x="97" y="294"/>
                    <a:pt x="158" y="220"/>
                    <a:pt x="158" y="190"/>
                  </a:cubicBezTo>
                  <a:cubicBezTo>
                    <a:pt x="157" y="273"/>
                    <a:pt x="254" y="282"/>
                    <a:pt x="236" y="197"/>
                  </a:cubicBezTo>
                  <a:cubicBezTo>
                    <a:pt x="247" y="227"/>
                    <a:pt x="266" y="279"/>
                    <a:pt x="314" y="252"/>
                  </a:cubicBezTo>
                  <a:cubicBezTo>
                    <a:pt x="343" y="235"/>
                    <a:pt x="361" y="177"/>
                    <a:pt x="318" y="164"/>
                  </a:cubicBezTo>
                  <a:cubicBezTo>
                    <a:pt x="342" y="178"/>
                    <a:pt x="397" y="161"/>
                    <a:pt x="401" y="128"/>
                  </a:cubicBezTo>
                  <a:cubicBezTo>
                    <a:pt x="408" y="69"/>
                    <a:pt x="322" y="110"/>
                    <a:pt x="302" y="123"/>
                  </a:cubicBezTo>
                  <a:cubicBezTo>
                    <a:pt x="296" y="100"/>
                    <a:pt x="297" y="49"/>
                    <a:pt x="262" y="46"/>
                  </a:cubicBezTo>
                  <a:cubicBezTo>
                    <a:pt x="234" y="44"/>
                    <a:pt x="214" y="92"/>
                    <a:pt x="207" y="106"/>
                  </a:cubicBezTo>
                  <a:cubicBezTo>
                    <a:pt x="227" y="65"/>
                    <a:pt x="153" y="0"/>
                    <a:pt x="120" y="57"/>
                  </a:cubicBezTo>
                  <a:cubicBezTo>
                    <a:pt x="110" y="75"/>
                    <a:pt x="107" y="112"/>
                    <a:pt x="112" y="131"/>
                  </a:cubicBezTo>
                  <a:cubicBezTo>
                    <a:pt x="99" y="79"/>
                    <a:pt x="30" y="124"/>
                    <a:pt x="15" y="148"/>
                  </a:cubicBezTo>
                  <a:cubicBezTo>
                    <a:pt x="14" y="151"/>
                    <a:pt x="12" y="154"/>
                    <a:pt x="11" y="157"/>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6007" name="Freeform 1457"/>
            <p:cNvSpPr/>
            <p:nvPr/>
          </p:nvSpPr>
          <p:spPr>
            <a:xfrm>
              <a:off x="9777322" y="596734"/>
              <a:ext cx="5715" cy="36192"/>
            </a:xfrm>
            <a:custGeom>
              <a:avLst/>
              <a:gdLst/>
              <a:ahLst/>
              <a:cxnLst>
                <a:cxn ang="0">
                  <a:pos x="0" y="2147483646"/>
                </a:cxn>
                <a:cxn ang="0">
                  <a:pos x="0" y="0"/>
                </a:cxn>
              </a:cxnLst>
              <a:pathLst>
                <a:path w="2" h="13">
                  <a:moveTo>
                    <a:pt x="0" y="13"/>
                  </a:moveTo>
                  <a:cubicBezTo>
                    <a:pt x="1" y="9"/>
                    <a:pt x="2"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08" name="Freeform 1458"/>
            <p:cNvSpPr/>
            <p:nvPr/>
          </p:nvSpPr>
          <p:spPr>
            <a:xfrm>
              <a:off x="9676364" y="600544"/>
              <a:ext cx="9524" cy="68575"/>
            </a:xfrm>
            <a:custGeom>
              <a:avLst/>
              <a:gdLst/>
              <a:ahLst/>
              <a:cxnLst>
                <a:cxn ang="0">
                  <a:pos x="2147483646" y="2147483646"/>
                </a:cxn>
                <a:cxn ang="0">
                  <a:pos x="0" y="0"/>
                </a:cxn>
              </a:cxnLst>
              <a:pathLst>
                <a:path w="3" h="25">
                  <a:moveTo>
                    <a:pt x="2" y="25"/>
                  </a:moveTo>
                  <a:cubicBezTo>
                    <a:pt x="1" y="17"/>
                    <a:pt x="3"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09" name="Freeform 1459"/>
            <p:cNvSpPr/>
            <p:nvPr/>
          </p:nvSpPr>
          <p:spPr>
            <a:xfrm>
              <a:off x="9565883" y="632927"/>
              <a:ext cx="13334" cy="62860"/>
            </a:xfrm>
            <a:custGeom>
              <a:avLst/>
              <a:gdLst/>
              <a:ahLst/>
              <a:cxnLst>
                <a:cxn ang="0">
                  <a:pos x="2147483646" y="2147483646"/>
                </a:cxn>
                <a:cxn ang="0">
                  <a:pos x="0" y="0"/>
                </a:cxn>
              </a:cxnLst>
              <a:pathLst>
                <a:path w="5" h="22">
                  <a:moveTo>
                    <a:pt x="5" y="22"/>
                  </a:moveTo>
                  <a:cubicBezTo>
                    <a:pt x="5" y="15"/>
                    <a:pt x="4"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0" name="Freeform 1460"/>
            <p:cNvSpPr/>
            <p:nvPr/>
          </p:nvSpPr>
          <p:spPr>
            <a:xfrm>
              <a:off x="9451591" y="621498"/>
              <a:ext cx="17144" cy="89528"/>
            </a:xfrm>
            <a:custGeom>
              <a:avLst/>
              <a:gdLst/>
              <a:ahLst/>
              <a:cxnLst>
                <a:cxn ang="0">
                  <a:pos x="2147483646" y="2147483646"/>
                </a:cxn>
                <a:cxn ang="0">
                  <a:pos x="0" y="0"/>
                </a:cxn>
              </a:cxnLst>
              <a:pathLst>
                <a:path w="6" h="32">
                  <a:moveTo>
                    <a:pt x="6" y="32"/>
                  </a:moveTo>
                  <a:cubicBezTo>
                    <a:pt x="2" y="23"/>
                    <a:pt x="0" y="1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1" name="Freeform 1461"/>
            <p:cNvSpPr/>
            <p:nvPr/>
          </p:nvSpPr>
          <p:spPr>
            <a:xfrm>
              <a:off x="9333490" y="619593"/>
              <a:ext cx="11429" cy="97148"/>
            </a:xfrm>
            <a:custGeom>
              <a:avLst/>
              <a:gdLst/>
              <a:ahLst/>
              <a:cxnLst>
                <a:cxn ang="0">
                  <a:pos x="2147483646" y="2147483646"/>
                </a:cxn>
                <a:cxn ang="0">
                  <a:pos x="0" y="0"/>
                </a:cxn>
              </a:cxnLst>
              <a:pathLst>
                <a:path w="4" h="35">
                  <a:moveTo>
                    <a:pt x="3" y="35"/>
                  </a:moveTo>
                  <a:cubicBezTo>
                    <a:pt x="2" y="25"/>
                    <a:pt x="4"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2" name="Freeform 1462"/>
            <p:cNvSpPr/>
            <p:nvPr/>
          </p:nvSpPr>
          <p:spPr>
            <a:xfrm>
              <a:off x="9219199" y="650070"/>
              <a:ext cx="9524" cy="53336"/>
            </a:xfrm>
            <a:custGeom>
              <a:avLst/>
              <a:gdLst/>
              <a:ahLst/>
              <a:cxnLst>
                <a:cxn ang="0">
                  <a:pos x="2147483646" y="2147483646"/>
                </a:cxn>
                <a:cxn ang="0">
                  <a:pos x="0" y="0"/>
                </a:cxn>
              </a:cxnLst>
              <a:pathLst>
                <a:path w="3" h="19">
                  <a:moveTo>
                    <a:pt x="3" y="19"/>
                  </a:moveTo>
                  <a:cubicBezTo>
                    <a:pt x="3" y="12"/>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3" name="Freeform 1463"/>
            <p:cNvSpPr/>
            <p:nvPr/>
          </p:nvSpPr>
          <p:spPr>
            <a:xfrm>
              <a:off x="9093478" y="644356"/>
              <a:ext cx="11429" cy="66670"/>
            </a:xfrm>
            <a:custGeom>
              <a:avLst/>
              <a:gdLst/>
              <a:ahLst/>
              <a:cxnLst>
                <a:cxn ang="0">
                  <a:pos x="2147483646" y="2147483646"/>
                </a:cxn>
                <a:cxn ang="0">
                  <a:pos x="0" y="0"/>
                </a:cxn>
              </a:cxnLst>
              <a:pathLst>
                <a:path w="4" h="24">
                  <a:moveTo>
                    <a:pt x="4" y="24"/>
                  </a:moveTo>
                  <a:cubicBezTo>
                    <a:pt x="4" y="16"/>
                    <a:pt x="2"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4" name="Freeform 1464"/>
            <p:cNvSpPr/>
            <p:nvPr/>
          </p:nvSpPr>
          <p:spPr>
            <a:xfrm>
              <a:off x="8973472" y="669119"/>
              <a:ext cx="20953" cy="47621"/>
            </a:xfrm>
            <a:custGeom>
              <a:avLst/>
              <a:gdLst/>
              <a:ahLst/>
              <a:cxnLst>
                <a:cxn ang="0">
                  <a:pos x="2147483646" y="2147483646"/>
                </a:cxn>
                <a:cxn ang="0">
                  <a:pos x="0" y="0"/>
                </a:cxn>
              </a:cxnLst>
              <a:pathLst>
                <a:path w="7" h="17">
                  <a:moveTo>
                    <a:pt x="7" y="17"/>
                  </a:moveTo>
                  <a:cubicBezTo>
                    <a:pt x="7" y="11"/>
                    <a:pt x="7"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5" name="Freeform 1465"/>
            <p:cNvSpPr/>
            <p:nvPr/>
          </p:nvSpPr>
          <p:spPr>
            <a:xfrm>
              <a:off x="8874419" y="690072"/>
              <a:ext cx="26668" cy="51431"/>
            </a:xfrm>
            <a:custGeom>
              <a:avLst/>
              <a:gdLst/>
              <a:ahLst/>
              <a:cxnLst>
                <a:cxn ang="0">
                  <a:pos x="2147483646" y="2147483646"/>
                </a:cxn>
                <a:cxn ang="0">
                  <a:pos x="2147483646" y="0"/>
                </a:cxn>
              </a:cxnLst>
              <a:pathLst>
                <a:path w="10" h="19">
                  <a:moveTo>
                    <a:pt x="10" y="19"/>
                  </a:moveTo>
                  <a:cubicBezTo>
                    <a:pt x="9" y="12"/>
                    <a:pt x="0"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6" name="Freeform 1466"/>
            <p:cNvSpPr/>
            <p:nvPr/>
          </p:nvSpPr>
          <p:spPr>
            <a:xfrm>
              <a:off x="9603980" y="787220"/>
              <a:ext cx="15239" cy="66670"/>
            </a:xfrm>
            <a:custGeom>
              <a:avLst/>
              <a:gdLst/>
              <a:ahLst/>
              <a:cxnLst>
                <a:cxn ang="0">
                  <a:pos x="2147483646" y="2147483646"/>
                </a:cxn>
                <a:cxn ang="0">
                  <a:pos x="0" y="0"/>
                </a:cxn>
              </a:cxnLst>
              <a:pathLst>
                <a:path w="5" h="24">
                  <a:moveTo>
                    <a:pt x="2" y="24"/>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7" name="Freeform 1467"/>
            <p:cNvSpPr/>
            <p:nvPr/>
          </p:nvSpPr>
          <p:spPr>
            <a:xfrm>
              <a:off x="9512547" y="773886"/>
              <a:ext cx="19049" cy="78099"/>
            </a:xfrm>
            <a:custGeom>
              <a:avLst/>
              <a:gdLst/>
              <a:ahLst/>
              <a:cxnLst>
                <a:cxn ang="0">
                  <a:pos x="2147483646" y="2147483646"/>
                </a:cxn>
                <a:cxn ang="0">
                  <a:pos x="0" y="0"/>
                </a:cxn>
              </a:cxnLst>
              <a:pathLst>
                <a:path w="7" h="28">
                  <a:moveTo>
                    <a:pt x="3" y="28"/>
                  </a:moveTo>
                  <a:cubicBezTo>
                    <a:pt x="2" y="21"/>
                    <a:pt x="7"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8" name="Freeform 1468"/>
            <p:cNvSpPr/>
            <p:nvPr/>
          </p:nvSpPr>
          <p:spPr>
            <a:xfrm>
              <a:off x="9312537" y="777696"/>
              <a:ext cx="19049" cy="80004"/>
            </a:xfrm>
            <a:custGeom>
              <a:avLst/>
              <a:gdLst/>
              <a:ahLst/>
              <a:cxnLst>
                <a:cxn ang="0">
                  <a:pos x="2147483646" y="2147483646"/>
                </a:cxn>
                <a:cxn ang="0">
                  <a:pos x="0" y="0"/>
                </a:cxn>
              </a:cxnLst>
              <a:pathLst>
                <a:path w="7" h="28">
                  <a:moveTo>
                    <a:pt x="4" y="28"/>
                  </a:moveTo>
                  <a:cubicBezTo>
                    <a:pt x="7" y="2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19" name="Freeform 1469"/>
            <p:cNvSpPr/>
            <p:nvPr/>
          </p:nvSpPr>
          <p:spPr>
            <a:xfrm>
              <a:off x="9063000" y="815793"/>
              <a:ext cx="11429" cy="32383"/>
            </a:xfrm>
            <a:custGeom>
              <a:avLst/>
              <a:gdLst/>
              <a:ahLst/>
              <a:cxnLst>
                <a:cxn ang="0">
                  <a:pos x="2147483646" y="2147483646"/>
                </a:cxn>
                <a:cxn ang="0">
                  <a:pos x="0" y="0"/>
                </a:cxn>
              </a:cxnLst>
              <a:pathLst>
                <a:path w="4" h="12">
                  <a:moveTo>
                    <a:pt x="3" y="12"/>
                  </a:moveTo>
                  <a:cubicBezTo>
                    <a:pt x="4" y="9"/>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0" name="Freeform 1470"/>
            <p:cNvSpPr/>
            <p:nvPr/>
          </p:nvSpPr>
          <p:spPr>
            <a:xfrm>
              <a:off x="8994425" y="846270"/>
              <a:ext cx="19049" cy="43812"/>
            </a:xfrm>
            <a:custGeom>
              <a:avLst/>
              <a:gdLst/>
              <a:ahLst/>
              <a:cxnLst>
                <a:cxn ang="0">
                  <a:pos x="2147483646" y="2147483646"/>
                </a:cxn>
                <a:cxn ang="0">
                  <a:pos x="0" y="0"/>
                </a:cxn>
              </a:cxnLst>
              <a:pathLst>
                <a:path w="7" h="16">
                  <a:moveTo>
                    <a:pt x="7" y="16"/>
                  </a:moveTo>
                  <a:cubicBezTo>
                    <a:pt x="7" y="10"/>
                    <a:pt x="5"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1" name="Freeform 1471"/>
            <p:cNvSpPr/>
            <p:nvPr/>
          </p:nvSpPr>
          <p:spPr>
            <a:xfrm>
              <a:off x="9483974" y="450061"/>
              <a:ext cx="15239" cy="62860"/>
            </a:xfrm>
            <a:custGeom>
              <a:avLst/>
              <a:gdLst/>
              <a:ahLst/>
              <a:cxnLst>
                <a:cxn ang="0">
                  <a:pos x="2147483646" y="2147483646"/>
                </a:cxn>
                <a:cxn ang="0">
                  <a:pos x="0" y="2147483646"/>
                </a:cxn>
              </a:cxnLst>
              <a:pathLst>
                <a:path w="5" h="23">
                  <a:moveTo>
                    <a:pt x="3" y="23"/>
                  </a:moveTo>
                  <a:cubicBezTo>
                    <a:pt x="3" y="18"/>
                    <a:pt x="5"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2" name="Freeform 1472"/>
            <p:cNvSpPr/>
            <p:nvPr/>
          </p:nvSpPr>
          <p:spPr>
            <a:xfrm>
              <a:off x="9403970" y="474824"/>
              <a:ext cx="7619" cy="59050"/>
            </a:xfrm>
            <a:custGeom>
              <a:avLst/>
              <a:gdLst/>
              <a:ahLst/>
              <a:cxnLst>
                <a:cxn ang="0">
                  <a:pos x="2147483646" y="2147483646"/>
                </a:cxn>
                <a:cxn ang="0">
                  <a:pos x="0" y="0"/>
                </a:cxn>
              </a:cxnLst>
              <a:pathLst>
                <a:path w="3" h="21">
                  <a:moveTo>
                    <a:pt x="2" y="21"/>
                  </a:moveTo>
                  <a:cubicBezTo>
                    <a:pt x="3" y="16"/>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3" name="Freeform 1473"/>
            <p:cNvSpPr/>
            <p:nvPr/>
          </p:nvSpPr>
          <p:spPr>
            <a:xfrm>
              <a:off x="9200150" y="455775"/>
              <a:ext cx="49526" cy="80004"/>
            </a:xfrm>
            <a:custGeom>
              <a:avLst/>
              <a:gdLst/>
              <a:ahLst/>
              <a:cxnLst>
                <a:cxn ang="0">
                  <a:pos x="2147483646" y="2147483646"/>
                </a:cxn>
                <a:cxn ang="0">
                  <a:pos x="0" y="0"/>
                </a:cxn>
              </a:cxnLst>
              <a:pathLst>
                <a:path w="18" h="29">
                  <a:moveTo>
                    <a:pt x="13" y="29"/>
                  </a:moveTo>
                  <a:cubicBezTo>
                    <a:pt x="18" y="2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4" name="Freeform 1474"/>
            <p:cNvSpPr/>
            <p:nvPr/>
          </p:nvSpPr>
          <p:spPr>
            <a:xfrm>
              <a:off x="9114431" y="495777"/>
              <a:ext cx="24763" cy="53336"/>
            </a:xfrm>
            <a:custGeom>
              <a:avLst/>
              <a:gdLst/>
              <a:ahLst/>
              <a:cxnLst>
                <a:cxn ang="0">
                  <a:pos x="2147483646" y="2147483646"/>
                </a:cxn>
                <a:cxn ang="0">
                  <a:pos x="0" y="0"/>
                </a:cxn>
              </a:cxnLst>
              <a:pathLst>
                <a:path w="9" h="19">
                  <a:moveTo>
                    <a:pt x="9" y="19"/>
                  </a:moveTo>
                  <a:cubicBezTo>
                    <a:pt x="8" y="13"/>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5" name="Freeform 1475"/>
            <p:cNvSpPr/>
            <p:nvPr/>
          </p:nvSpPr>
          <p:spPr>
            <a:xfrm>
              <a:off x="9464925" y="781505"/>
              <a:ext cx="1135295" cy="81718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7" h="293">
                  <a:moveTo>
                    <a:pt x="10" y="156"/>
                  </a:moveTo>
                  <a:cubicBezTo>
                    <a:pt x="2" y="175"/>
                    <a:pt x="0" y="196"/>
                    <a:pt x="19" y="209"/>
                  </a:cubicBezTo>
                  <a:cubicBezTo>
                    <a:pt x="43" y="227"/>
                    <a:pt x="72" y="204"/>
                    <a:pt x="96" y="195"/>
                  </a:cubicBezTo>
                  <a:cubicBezTo>
                    <a:pt x="74" y="206"/>
                    <a:pt x="51" y="224"/>
                    <a:pt x="68" y="250"/>
                  </a:cubicBezTo>
                  <a:cubicBezTo>
                    <a:pt x="97" y="293"/>
                    <a:pt x="157" y="220"/>
                    <a:pt x="158" y="190"/>
                  </a:cubicBezTo>
                  <a:cubicBezTo>
                    <a:pt x="156" y="273"/>
                    <a:pt x="254" y="282"/>
                    <a:pt x="236" y="197"/>
                  </a:cubicBezTo>
                  <a:cubicBezTo>
                    <a:pt x="247" y="227"/>
                    <a:pt x="266" y="279"/>
                    <a:pt x="313" y="251"/>
                  </a:cubicBezTo>
                  <a:cubicBezTo>
                    <a:pt x="343" y="234"/>
                    <a:pt x="360" y="176"/>
                    <a:pt x="318" y="164"/>
                  </a:cubicBezTo>
                  <a:cubicBezTo>
                    <a:pt x="342" y="177"/>
                    <a:pt x="397" y="160"/>
                    <a:pt x="401" y="127"/>
                  </a:cubicBezTo>
                  <a:cubicBezTo>
                    <a:pt x="407" y="69"/>
                    <a:pt x="321" y="109"/>
                    <a:pt x="302" y="123"/>
                  </a:cubicBezTo>
                  <a:cubicBezTo>
                    <a:pt x="295" y="99"/>
                    <a:pt x="297" y="48"/>
                    <a:pt x="261" y="46"/>
                  </a:cubicBezTo>
                  <a:cubicBezTo>
                    <a:pt x="234" y="44"/>
                    <a:pt x="214" y="91"/>
                    <a:pt x="207" y="105"/>
                  </a:cubicBezTo>
                  <a:cubicBezTo>
                    <a:pt x="226" y="65"/>
                    <a:pt x="153" y="0"/>
                    <a:pt x="120" y="57"/>
                  </a:cubicBezTo>
                  <a:cubicBezTo>
                    <a:pt x="109" y="75"/>
                    <a:pt x="107" y="111"/>
                    <a:pt x="112" y="130"/>
                  </a:cubicBezTo>
                  <a:cubicBezTo>
                    <a:pt x="99" y="79"/>
                    <a:pt x="29" y="123"/>
                    <a:pt x="15" y="148"/>
                  </a:cubicBezTo>
                  <a:cubicBezTo>
                    <a:pt x="13" y="150"/>
                    <a:pt x="12" y="153"/>
                    <a:pt x="10" y="156"/>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6026" name="Freeform 1476"/>
            <p:cNvSpPr/>
            <p:nvPr/>
          </p:nvSpPr>
          <p:spPr>
            <a:xfrm>
              <a:off x="10478309" y="1141523"/>
              <a:ext cx="5715" cy="38097"/>
            </a:xfrm>
            <a:custGeom>
              <a:avLst/>
              <a:gdLst/>
              <a:ahLst/>
              <a:cxnLst>
                <a:cxn ang="0">
                  <a:pos x="0" y="2147483646"/>
                </a:cxn>
                <a:cxn ang="0">
                  <a:pos x="0" y="0"/>
                </a:cxn>
              </a:cxnLst>
              <a:pathLst>
                <a:path w="2" h="14">
                  <a:moveTo>
                    <a:pt x="0" y="14"/>
                  </a:moveTo>
                  <a:cubicBezTo>
                    <a:pt x="1" y="10"/>
                    <a:pt x="2"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7" name="Freeform 1477"/>
            <p:cNvSpPr/>
            <p:nvPr/>
          </p:nvSpPr>
          <p:spPr>
            <a:xfrm>
              <a:off x="10377352" y="1147237"/>
              <a:ext cx="7619" cy="66670"/>
            </a:xfrm>
            <a:custGeom>
              <a:avLst/>
              <a:gdLst/>
              <a:ahLst/>
              <a:cxnLst>
                <a:cxn ang="0">
                  <a:pos x="2147483646" y="2147483646"/>
                </a:cxn>
                <a:cxn ang="0">
                  <a:pos x="0" y="0"/>
                </a:cxn>
              </a:cxnLst>
              <a:pathLst>
                <a:path w="3" h="24">
                  <a:moveTo>
                    <a:pt x="2" y="24"/>
                  </a:moveTo>
                  <a:cubicBezTo>
                    <a:pt x="1" y="16"/>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8" name="Freeform 1478"/>
            <p:cNvSpPr/>
            <p:nvPr/>
          </p:nvSpPr>
          <p:spPr>
            <a:xfrm>
              <a:off x="10263061" y="1179620"/>
              <a:ext cx="17144" cy="59050"/>
            </a:xfrm>
            <a:custGeom>
              <a:avLst/>
              <a:gdLst/>
              <a:ahLst/>
              <a:cxnLst>
                <a:cxn ang="0">
                  <a:pos x="2147483646" y="2147483646"/>
                </a:cxn>
                <a:cxn ang="0">
                  <a:pos x="0" y="0"/>
                </a:cxn>
              </a:cxnLst>
              <a:pathLst>
                <a:path w="6" h="21">
                  <a:moveTo>
                    <a:pt x="6" y="21"/>
                  </a:moveTo>
                  <a:cubicBezTo>
                    <a:pt x="6" y="15"/>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29" name="Freeform 1479"/>
            <p:cNvSpPr/>
            <p:nvPr/>
          </p:nvSpPr>
          <p:spPr>
            <a:xfrm>
              <a:off x="10150674" y="1166286"/>
              <a:ext cx="17144" cy="93338"/>
            </a:xfrm>
            <a:custGeom>
              <a:avLst/>
              <a:gdLst/>
              <a:ahLst/>
              <a:cxnLst>
                <a:cxn ang="0">
                  <a:pos x="2147483646" y="2147483646"/>
                </a:cxn>
                <a:cxn ang="0">
                  <a:pos x="0" y="0"/>
                </a:cxn>
              </a:cxnLst>
              <a:pathLst>
                <a:path w="6" h="33">
                  <a:moveTo>
                    <a:pt x="6" y="33"/>
                  </a:moveTo>
                  <a:cubicBezTo>
                    <a:pt x="2" y="24"/>
                    <a:pt x="0" y="1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0" name="Freeform 1480"/>
            <p:cNvSpPr/>
            <p:nvPr/>
          </p:nvSpPr>
          <p:spPr>
            <a:xfrm>
              <a:off x="10030668" y="1166286"/>
              <a:ext cx="15239" cy="95243"/>
            </a:xfrm>
            <a:custGeom>
              <a:avLst/>
              <a:gdLst/>
              <a:ahLst/>
              <a:cxnLst>
                <a:cxn ang="0">
                  <a:pos x="2147483646" y="2147483646"/>
                </a:cxn>
                <a:cxn ang="0">
                  <a:pos x="0" y="0"/>
                </a:cxn>
              </a:cxnLst>
              <a:pathLst>
                <a:path w="5" h="34">
                  <a:moveTo>
                    <a:pt x="4" y="34"/>
                  </a:moveTo>
                  <a:cubicBezTo>
                    <a:pt x="3" y="24"/>
                    <a:pt x="5"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1" name="Freeform 1481"/>
            <p:cNvSpPr/>
            <p:nvPr/>
          </p:nvSpPr>
          <p:spPr>
            <a:xfrm>
              <a:off x="9920186" y="1194859"/>
              <a:ext cx="7619" cy="53336"/>
            </a:xfrm>
            <a:custGeom>
              <a:avLst/>
              <a:gdLst/>
              <a:ahLst/>
              <a:cxnLst>
                <a:cxn ang="0">
                  <a:pos x="2147483646" y="2147483646"/>
                </a:cxn>
                <a:cxn ang="0">
                  <a:pos x="0" y="0"/>
                </a:cxn>
              </a:cxnLst>
              <a:pathLst>
                <a:path w="3" h="19">
                  <a:moveTo>
                    <a:pt x="3" y="19"/>
                  </a:moveTo>
                  <a:cubicBezTo>
                    <a:pt x="2" y="12"/>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2" name="Freeform 1482"/>
            <p:cNvSpPr/>
            <p:nvPr/>
          </p:nvSpPr>
          <p:spPr>
            <a:xfrm>
              <a:off x="9790656" y="1191049"/>
              <a:ext cx="15239" cy="64765"/>
            </a:xfrm>
            <a:custGeom>
              <a:avLst/>
              <a:gdLst/>
              <a:ahLst/>
              <a:cxnLst>
                <a:cxn ang="0">
                  <a:pos x="2147483646" y="2147483646"/>
                </a:cxn>
                <a:cxn ang="0">
                  <a:pos x="0" y="0"/>
                </a:cxn>
              </a:cxnLst>
              <a:pathLst>
                <a:path w="5" h="23">
                  <a:moveTo>
                    <a:pt x="5" y="23"/>
                  </a:moveTo>
                  <a:cubicBezTo>
                    <a:pt x="4"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3" name="Freeform 1483"/>
            <p:cNvSpPr/>
            <p:nvPr/>
          </p:nvSpPr>
          <p:spPr>
            <a:xfrm>
              <a:off x="9674460" y="1213907"/>
              <a:ext cx="17144" cy="47621"/>
            </a:xfrm>
            <a:custGeom>
              <a:avLst/>
              <a:gdLst/>
              <a:ahLst/>
              <a:cxnLst>
                <a:cxn ang="0">
                  <a:pos x="2147483646" y="2147483646"/>
                </a:cxn>
                <a:cxn ang="0">
                  <a:pos x="0" y="0"/>
                </a:cxn>
              </a:cxnLst>
              <a:pathLst>
                <a:path w="6" h="17">
                  <a:moveTo>
                    <a:pt x="6" y="17"/>
                  </a:moveTo>
                  <a:cubicBezTo>
                    <a:pt x="6" y="11"/>
                    <a:pt x="6"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4" name="Freeform 1484"/>
            <p:cNvSpPr/>
            <p:nvPr/>
          </p:nvSpPr>
          <p:spPr>
            <a:xfrm>
              <a:off x="9573502" y="1232956"/>
              <a:ext cx="28573" cy="53336"/>
            </a:xfrm>
            <a:custGeom>
              <a:avLst/>
              <a:gdLst/>
              <a:ahLst/>
              <a:cxnLst>
                <a:cxn ang="0">
                  <a:pos x="2147483646" y="2147483646"/>
                </a:cxn>
                <a:cxn ang="0">
                  <a:pos x="2147483646" y="0"/>
                </a:cxn>
              </a:cxnLst>
              <a:pathLst>
                <a:path w="10" h="19">
                  <a:moveTo>
                    <a:pt x="10" y="19"/>
                  </a:moveTo>
                  <a:cubicBezTo>
                    <a:pt x="8" y="13"/>
                    <a:pt x="0" y="7"/>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5" name="Freeform 1485"/>
            <p:cNvSpPr/>
            <p:nvPr/>
          </p:nvSpPr>
          <p:spPr>
            <a:xfrm>
              <a:off x="10304967" y="1333913"/>
              <a:ext cx="13334" cy="64765"/>
            </a:xfrm>
            <a:custGeom>
              <a:avLst/>
              <a:gdLst/>
              <a:ahLst/>
              <a:cxnLst>
                <a:cxn ang="0">
                  <a:pos x="2147483646" y="2147483646"/>
                </a:cxn>
                <a:cxn ang="0">
                  <a:pos x="0" y="0"/>
                </a:cxn>
              </a:cxnLst>
              <a:pathLst>
                <a:path w="5" h="23">
                  <a:moveTo>
                    <a:pt x="1" y="23"/>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6" name="Freeform 1486"/>
            <p:cNvSpPr/>
            <p:nvPr/>
          </p:nvSpPr>
          <p:spPr>
            <a:xfrm>
              <a:off x="10213534" y="1320579"/>
              <a:ext cx="19049" cy="78099"/>
            </a:xfrm>
            <a:custGeom>
              <a:avLst/>
              <a:gdLst/>
              <a:ahLst/>
              <a:cxnLst>
                <a:cxn ang="0">
                  <a:pos x="2147483646" y="2147483646"/>
                </a:cxn>
                <a:cxn ang="0">
                  <a:pos x="0" y="0"/>
                </a:cxn>
              </a:cxnLst>
              <a:pathLst>
                <a:path w="7" h="28">
                  <a:moveTo>
                    <a:pt x="3" y="28"/>
                  </a:moveTo>
                  <a:cubicBezTo>
                    <a:pt x="2" y="20"/>
                    <a:pt x="7"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7" name="Freeform 1487"/>
            <p:cNvSpPr/>
            <p:nvPr/>
          </p:nvSpPr>
          <p:spPr>
            <a:xfrm>
              <a:off x="10009715" y="1322484"/>
              <a:ext cx="20953" cy="78099"/>
            </a:xfrm>
            <a:custGeom>
              <a:avLst/>
              <a:gdLst/>
              <a:ahLst/>
              <a:cxnLst>
                <a:cxn ang="0">
                  <a:pos x="2147483646" y="2147483646"/>
                </a:cxn>
                <a:cxn ang="0">
                  <a:pos x="0" y="0"/>
                </a:cxn>
              </a:cxnLst>
              <a:pathLst>
                <a:path w="8" h="28">
                  <a:moveTo>
                    <a:pt x="5" y="28"/>
                  </a:moveTo>
                  <a:cubicBezTo>
                    <a:pt x="8" y="22"/>
                    <a:pt x="6"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8" name="Freeform 1488"/>
            <p:cNvSpPr/>
            <p:nvPr/>
          </p:nvSpPr>
          <p:spPr>
            <a:xfrm>
              <a:off x="9763988" y="1358676"/>
              <a:ext cx="11429" cy="36192"/>
            </a:xfrm>
            <a:custGeom>
              <a:avLst/>
              <a:gdLst/>
              <a:ahLst/>
              <a:cxnLst>
                <a:cxn ang="0">
                  <a:pos x="2147483646" y="2147483646"/>
                </a:cxn>
                <a:cxn ang="0">
                  <a:pos x="0" y="0"/>
                </a:cxn>
              </a:cxnLst>
              <a:pathLst>
                <a:path w="4" h="13">
                  <a:moveTo>
                    <a:pt x="3" y="13"/>
                  </a:moveTo>
                  <a:cubicBezTo>
                    <a:pt x="4" y="9"/>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39" name="Freeform 1489"/>
            <p:cNvSpPr/>
            <p:nvPr/>
          </p:nvSpPr>
          <p:spPr>
            <a:xfrm>
              <a:off x="9693508" y="1389154"/>
              <a:ext cx="19049" cy="47621"/>
            </a:xfrm>
            <a:custGeom>
              <a:avLst/>
              <a:gdLst/>
              <a:ahLst/>
              <a:cxnLst>
                <a:cxn ang="0">
                  <a:pos x="2147483646" y="2147483646"/>
                </a:cxn>
                <a:cxn ang="0">
                  <a:pos x="0" y="0"/>
                </a:cxn>
              </a:cxnLst>
              <a:pathLst>
                <a:path w="7" h="17">
                  <a:moveTo>
                    <a:pt x="7" y="17"/>
                  </a:moveTo>
                  <a:cubicBezTo>
                    <a:pt x="7" y="11"/>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0" name="Freeform 1490"/>
            <p:cNvSpPr/>
            <p:nvPr/>
          </p:nvSpPr>
          <p:spPr>
            <a:xfrm>
              <a:off x="10184961" y="992944"/>
              <a:ext cx="11429" cy="66670"/>
            </a:xfrm>
            <a:custGeom>
              <a:avLst/>
              <a:gdLst/>
              <a:ahLst/>
              <a:cxnLst>
                <a:cxn ang="0">
                  <a:pos x="2147483646" y="2147483646"/>
                </a:cxn>
                <a:cxn ang="0">
                  <a:pos x="0" y="2147483646"/>
                </a:cxn>
              </a:cxnLst>
              <a:pathLst>
                <a:path w="4" h="24">
                  <a:moveTo>
                    <a:pt x="3" y="24"/>
                  </a:moveTo>
                  <a:cubicBezTo>
                    <a:pt x="3" y="19"/>
                    <a:pt x="4"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1" name="Freeform 1491"/>
            <p:cNvSpPr/>
            <p:nvPr/>
          </p:nvSpPr>
          <p:spPr>
            <a:xfrm>
              <a:off x="10103053" y="1021517"/>
              <a:ext cx="9524" cy="59050"/>
            </a:xfrm>
            <a:custGeom>
              <a:avLst/>
              <a:gdLst/>
              <a:ahLst/>
              <a:cxnLst>
                <a:cxn ang="0">
                  <a:pos x="2147483646" y="2147483646"/>
                </a:cxn>
                <a:cxn ang="0">
                  <a:pos x="0" y="0"/>
                </a:cxn>
              </a:cxnLst>
              <a:pathLst>
                <a:path w="3" h="21">
                  <a:moveTo>
                    <a:pt x="1" y="21"/>
                  </a:moveTo>
                  <a:cubicBezTo>
                    <a:pt x="3" y="15"/>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2" name="Freeform 1492"/>
            <p:cNvSpPr/>
            <p:nvPr/>
          </p:nvSpPr>
          <p:spPr>
            <a:xfrm>
              <a:off x="9901138" y="998659"/>
              <a:ext cx="45717" cy="81909"/>
            </a:xfrm>
            <a:custGeom>
              <a:avLst/>
              <a:gdLst/>
              <a:ahLst/>
              <a:cxnLst>
                <a:cxn ang="0">
                  <a:pos x="2147483646" y="2147483646"/>
                </a:cxn>
                <a:cxn ang="0">
                  <a:pos x="0" y="0"/>
                </a:cxn>
              </a:cxnLst>
              <a:pathLst>
                <a:path w="17" h="29">
                  <a:moveTo>
                    <a:pt x="13" y="29"/>
                  </a:moveTo>
                  <a:cubicBezTo>
                    <a:pt x="17" y="24"/>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3" name="Freeform 1493"/>
            <p:cNvSpPr/>
            <p:nvPr/>
          </p:nvSpPr>
          <p:spPr>
            <a:xfrm>
              <a:off x="9811609" y="1040566"/>
              <a:ext cx="24763" cy="57146"/>
            </a:xfrm>
            <a:custGeom>
              <a:avLst/>
              <a:gdLst/>
              <a:ahLst/>
              <a:cxnLst>
                <a:cxn ang="0">
                  <a:pos x="2147483646" y="2147483646"/>
                </a:cxn>
                <a:cxn ang="0">
                  <a:pos x="0" y="0"/>
                </a:cxn>
              </a:cxnLst>
              <a:pathLst>
                <a:path w="9" h="20">
                  <a:moveTo>
                    <a:pt x="9" y="20"/>
                  </a:moveTo>
                  <a:cubicBezTo>
                    <a:pt x="8" y="13"/>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4" name="Freeform 1494"/>
            <p:cNvSpPr/>
            <p:nvPr/>
          </p:nvSpPr>
          <p:spPr>
            <a:xfrm>
              <a:off x="10282109" y="368152"/>
              <a:ext cx="201915" cy="340969"/>
            </a:xfrm>
            <a:custGeom>
              <a:avLst/>
              <a:gdLst/>
              <a:ahLst/>
              <a:cxnLst>
                <a:cxn ang="0">
                  <a:pos x="0" y="0"/>
                </a:cxn>
                <a:cxn ang="0">
                  <a:pos x="2147483646" y="2147483646"/>
                </a:cxn>
              </a:cxnLst>
              <a:pathLst>
                <a:path w="72" h="122">
                  <a:moveTo>
                    <a:pt x="0" y="0"/>
                  </a:moveTo>
                  <a:cubicBezTo>
                    <a:pt x="46" y="24"/>
                    <a:pt x="72" y="73"/>
                    <a:pt x="72" y="12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5" name="Freeform 1495"/>
            <p:cNvSpPr/>
            <p:nvPr/>
          </p:nvSpPr>
          <p:spPr>
            <a:xfrm>
              <a:off x="10388781" y="307196"/>
              <a:ext cx="167627" cy="299062"/>
            </a:xfrm>
            <a:custGeom>
              <a:avLst/>
              <a:gdLst/>
              <a:ahLst/>
              <a:cxnLst>
                <a:cxn ang="0">
                  <a:pos x="0" y="0"/>
                </a:cxn>
                <a:cxn ang="0">
                  <a:pos x="2147483646" y="2147483646"/>
                </a:cxn>
              </a:cxnLst>
              <a:pathLst>
                <a:path w="60" h="107">
                  <a:moveTo>
                    <a:pt x="0" y="0"/>
                  </a:moveTo>
                  <a:cubicBezTo>
                    <a:pt x="39" y="16"/>
                    <a:pt x="60" y="66"/>
                    <a:pt x="56" y="10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6" name="Freeform 1496"/>
            <p:cNvSpPr/>
            <p:nvPr/>
          </p:nvSpPr>
          <p:spPr>
            <a:xfrm>
              <a:off x="9129670" y="3673075"/>
              <a:ext cx="184771" cy="21715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6" h="78">
                  <a:moveTo>
                    <a:pt x="55" y="33"/>
                  </a:moveTo>
                  <a:cubicBezTo>
                    <a:pt x="31" y="21"/>
                    <a:pt x="0" y="57"/>
                    <a:pt x="27" y="66"/>
                  </a:cubicBezTo>
                  <a:cubicBezTo>
                    <a:pt x="66" y="78"/>
                    <a:pt x="64" y="0"/>
                    <a:pt x="30" y="35"/>
                  </a:cubicBezTo>
                  <a:cubicBezTo>
                    <a:pt x="22" y="43"/>
                    <a:pt x="17" y="58"/>
                    <a:pt x="33" y="58"/>
                  </a:cubicBezTo>
                  <a:cubicBezTo>
                    <a:pt x="45" y="58"/>
                    <a:pt x="55" y="37"/>
                    <a:pt x="43" y="31"/>
                  </a:cubicBezTo>
                  <a:cubicBezTo>
                    <a:pt x="33" y="26"/>
                    <a:pt x="17" y="46"/>
                    <a:pt x="23" y="55"/>
                  </a:cubicBezTo>
                  <a:cubicBezTo>
                    <a:pt x="31" y="68"/>
                    <a:pt x="48" y="47"/>
                    <a:pt x="47" y="38"/>
                  </a:cubicBezTo>
                  <a:cubicBezTo>
                    <a:pt x="39" y="37"/>
                    <a:pt x="29" y="45"/>
                    <a:pt x="29" y="53"/>
                  </a:cubicBezTo>
                  <a:cubicBezTo>
                    <a:pt x="56" y="55"/>
                    <a:pt x="40" y="18"/>
                    <a:pt x="30" y="44"/>
                  </a:cubicBezTo>
                  <a:cubicBezTo>
                    <a:pt x="39" y="46"/>
                    <a:pt x="48" y="43"/>
                    <a:pt x="47" y="33"/>
                  </a:cubicBezTo>
                  <a:cubicBezTo>
                    <a:pt x="42" y="31"/>
                    <a:pt x="37" y="31"/>
                    <a:pt x="32" y="33"/>
                  </a:cubicBezTo>
                  <a:cubicBezTo>
                    <a:pt x="31" y="36"/>
                    <a:pt x="33" y="36"/>
                    <a:pt x="33" y="3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7" name="Freeform 1497"/>
            <p:cNvSpPr/>
            <p:nvPr/>
          </p:nvSpPr>
          <p:spPr>
            <a:xfrm>
              <a:off x="9356348" y="3674980"/>
              <a:ext cx="148579" cy="16762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3" h="60">
                  <a:moveTo>
                    <a:pt x="31" y="21"/>
                  </a:moveTo>
                  <a:cubicBezTo>
                    <a:pt x="26" y="24"/>
                    <a:pt x="10" y="32"/>
                    <a:pt x="10" y="38"/>
                  </a:cubicBezTo>
                  <a:cubicBezTo>
                    <a:pt x="10" y="52"/>
                    <a:pt x="37" y="33"/>
                    <a:pt x="30" y="21"/>
                  </a:cubicBezTo>
                  <a:cubicBezTo>
                    <a:pt x="24" y="12"/>
                    <a:pt x="7" y="27"/>
                    <a:pt x="5" y="34"/>
                  </a:cubicBezTo>
                  <a:cubicBezTo>
                    <a:pt x="0" y="54"/>
                    <a:pt x="26" y="49"/>
                    <a:pt x="33" y="37"/>
                  </a:cubicBezTo>
                  <a:cubicBezTo>
                    <a:pt x="39" y="26"/>
                    <a:pt x="35" y="16"/>
                    <a:pt x="22" y="22"/>
                  </a:cubicBezTo>
                  <a:cubicBezTo>
                    <a:pt x="10" y="27"/>
                    <a:pt x="5" y="50"/>
                    <a:pt x="24" y="46"/>
                  </a:cubicBezTo>
                  <a:cubicBezTo>
                    <a:pt x="34" y="44"/>
                    <a:pt x="49" y="21"/>
                    <a:pt x="34" y="17"/>
                  </a:cubicBezTo>
                  <a:cubicBezTo>
                    <a:pt x="21" y="12"/>
                    <a:pt x="9" y="32"/>
                    <a:pt x="7" y="43"/>
                  </a:cubicBezTo>
                  <a:cubicBezTo>
                    <a:pt x="17" y="44"/>
                    <a:pt x="53" y="29"/>
                    <a:pt x="40" y="14"/>
                  </a:cubicBezTo>
                  <a:cubicBezTo>
                    <a:pt x="30" y="2"/>
                    <a:pt x="5" y="26"/>
                    <a:pt x="8" y="38"/>
                  </a:cubicBezTo>
                  <a:cubicBezTo>
                    <a:pt x="13" y="60"/>
                    <a:pt x="47" y="33"/>
                    <a:pt x="41" y="17"/>
                  </a:cubicBezTo>
                  <a:cubicBezTo>
                    <a:pt x="34" y="0"/>
                    <a:pt x="14" y="22"/>
                    <a:pt x="16" y="35"/>
                  </a:cubicBezTo>
                  <a:cubicBezTo>
                    <a:pt x="23" y="36"/>
                    <a:pt x="28" y="33"/>
                    <a:pt x="28" y="26"/>
                  </a:cubicBezTo>
                  <a:cubicBezTo>
                    <a:pt x="25" y="28"/>
                    <a:pt x="24" y="30"/>
                    <a:pt x="22" y="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8" name="Freeform 1498"/>
            <p:cNvSpPr/>
            <p:nvPr/>
          </p:nvSpPr>
          <p:spPr>
            <a:xfrm>
              <a:off x="9228723" y="3553069"/>
              <a:ext cx="228583" cy="234297"/>
            </a:xfrm>
            <a:custGeom>
              <a:avLst/>
              <a:gdLst/>
              <a:ahLst/>
              <a:cxnLst>
                <a:cxn ang="0">
                  <a:pos x="2147483646" y="2147483646"/>
                </a:cxn>
                <a:cxn ang="0">
                  <a:pos x="2147483646" y="2147483646"/>
                </a:cxn>
                <a:cxn ang="0">
                  <a:pos x="0" y="0"/>
                </a:cxn>
                <a:cxn ang="0">
                  <a:pos x="2147483646" y="2147483646"/>
                </a:cxn>
                <a:cxn ang="0">
                  <a:pos x="2147483646" y="2147483646"/>
                </a:cxn>
              </a:cxnLst>
              <a:pathLst>
                <a:path w="82" h="84">
                  <a:moveTo>
                    <a:pt x="12" y="84"/>
                  </a:moveTo>
                  <a:cubicBezTo>
                    <a:pt x="8" y="74"/>
                    <a:pt x="11" y="55"/>
                    <a:pt x="9" y="44"/>
                  </a:cubicBezTo>
                  <a:cubicBezTo>
                    <a:pt x="7" y="29"/>
                    <a:pt x="3" y="15"/>
                    <a:pt x="0" y="0"/>
                  </a:cubicBezTo>
                  <a:cubicBezTo>
                    <a:pt x="19" y="4"/>
                    <a:pt x="42" y="1"/>
                    <a:pt x="62" y="2"/>
                  </a:cubicBezTo>
                  <a:cubicBezTo>
                    <a:pt x="63" y="23"/>
                    <a:pt x="82" y="55"/>
                    <a:pt x="77" y="7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49" name="Freeform 1499"/>
            <p:cNvSpPr/>
            <p:nvPr/>
          </p:nvSpPr>
          <p:spPr>
            <a:xfrm>
              <a:off x="8965853" y="2328247"/>
              <a:ext cx="240012" cy="1828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6" h="66">
                  <a:moveTo>
                    <a:pt x="59" y="24"/>
                  </a:moveTo>
                  <a:cubicBezTo>
                    <a:pt x="47" y="0"/>
                    <a:pt x="0" y="11"/>
                    <a:pt x="17" y="34"/>
                  </a:cubicBezTo>
                  <a:cubicBezTo>
                    <a:pt x="42" y="66"/>
                    <a:pt x="86" y="3"/>
                    <a:pt x="38" y="10"/>
                  </a:cubicBezTo>
                  <a:cubicBezTo>
                    <a:pt x="27" y="12"/>
                    <a:pt x="13" y="22"/>
                    <a:pt x="27" y="31"/>
                  </a:cubicBezTo>
                  <a:cubicBezTo>
                    <a:pt x="37" y="38"/>
                    <a:pt x="57" y="27"/>
                    <a:pt x="51" y="15"/>
                  </a:cubicBezTo>
                  <a:cubicBezTo>
                    <a:pt x="45" y="6"/>
                    <a:pt x="21" y="12"/>
                    <a:pt x="20" y="22"/>
                  </a:cubicBezTo>
                  <a:cubicBezTo>
                    <a:pt x="19" y="38"/>
                    <a:pt x="45" y="31"/>
                    <a:pt x="50" y="23"/>
                  </a:cubicBezTo>
                  <a:cubicBezTo>
                    <a:pt x="44" y="18"/>
                    <a:pt x="31" y="18"/>
                    <a:pt x="27" y="24"/>
                  </a:cubicBezTo>
                  <a:cubicBezTo>
                    <a:pt x="47" y="42"/>
                    <a:pt x="56" y="3"/>
                    <a:pt x="33" y="18"/>
                  </a:cubicBezTo>
                  <a:cubicBezTo>
                    <a:pt x="39" y="25"/>
                    <a:pt x="48" y="28"/>
                    <a:pt x="53" y="19"/>
                  </a:cubicBezTo>
                  <a:cubicBezTo>
                    <a:pt x="50" y="14"/>
                    <a:pt x="46" y="11"/>
                    <a:pt x="41" y="11"/>
                  </a:cubicBezTo>
                  <a:cubicBezTo>
                    <a:pt x="38" y="12"/>
                    <a:pt x="40" y="13"/>
                    <a:pt x="3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0" name="Freeform 1500"/>
            <p:cNvSpPr/>
            <p:nvPr/>
          </p:nvSpPr>
          <p:spPr>
            <a:xfrm>
              <a:off x="9156338" y="2419680"/>
              <a:ext cx="163818" cy="1028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37">
                  <a:moveTo>
                    <a:pt x="44" y="16"/>
                  </a:moveTo>
                  <a:cubicBezTo>
                    <a:pt x="38" y="15"/>
                    <a:pt x="20" y="11"/>
                    <a:pt x="16" y="17"/>
                  </a:cubicBezTo>
                  <a:cubicBezTo>
                    <a:pt x="8" y="28"/>
                    <a:pt x="42" y="29"/>
                    <a:pt x="43" y="15"/>
                  </a:cubicBezTo>
                  <a:cubicBezTo>
                    <a:pt x="44" y="4"/>
                    <a:pt x="21" y="6"/>
                    <a:pt x="15" y="11"/>
                  </a:cubicBezTo>
                  <a:cubicBezTo>
                    <a:pt x="0" y="24"/>
                    <a:pt x="23" y="36"/>
                    <a:pt x="36" y="30"/>
                  </a:cubicBezTo>
                  <a:cubicBezTo>
                    <a:pt x="47" y="24"/>
                    <a:pt x="50" y="14"/>
                    <a:pt x="36" y="11"/>
                  </a:cubicBezTo>
                  <a:cubicBezTo>
                    <a:pt x="23" y="8"/>
                    <a:pt x="6" y="24"/>
                    <a:pt x="23" y="32"/>
                  </a:cubicBezTo>
                  <a:cubicBezTo>
                    <a:pt x="33" y="36"/>
                    <a:pt x="58" y="26"/>
                    <a:pt x="49" y="14"/>
                  </a:cubicBezTo>
                  <a:cubicBezTo>
                    <a:pt x="41" y="3"/>
                    <a:pt x="19" y="12"/>
                    <a:pt x="11" y="19"/>
                  </a:cubicBezTo>
                  <a:cubicBezTo>
                    <a:pt x="19" y="26"/>
                    <a:pt x="57" y="35"/>
                    <a:pt x="56" y="15"/>
                  </a:cubicBezTo>
                  <a:cubicBezTo>
                    <a:pt x="55" y="0"/>
                    <a:pt x="20" y="4"/>
                    <a:pt x="15" y="16"/>
                  </a:cubicBezTo>
                  <a:cubicBezTo>
                    <a:pt x="6" y="37"/>
                    <a:pt x="49" y="35"/>
                    <a:pt x="54" y="18"/>
                  </a:cubicBezTo>
                  <a:cubicBezTo>
                    <a:pt x="59" y="1"/>
                    <a:pt x="29" y="6"/>
                    <a:pt x="24" y="18"/>
                  </a:cubicBezTo>
                  <a:cubicBezTo>
                    <a:pt x="28" y="23"/>
                    <a:pt x="34" y="23"/>
                    <a:pt x="38" y="18"/>
                  </a:cubicBezTo>
                  <a:cubicBezTo>
                    <a:pt x="35" y="17"/>
                    <a:pt x="32" y="19"/>
                    <a:pt x="29"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1" name="Freeform 1501"/>
            <p:cNvSpPr/>
            <p:nvPr/>
          </p:nvSpPr>
          <p:spPr>
            <a:xfrm>
              <a:off x="9103002" y="2191098"/>
              <a:ext cx="245727" cy="289538"/>
            </a:xfrm>
            <a:custGeom>
              <a:avLst/>
              <a:gdLst/>
              <a:ahLst/>
              <a:cxnLst>
                <a:cxn ang="0">
                  <a:pos x="0" y="2147483646"/>
                </a:cxn>
                <a:cxn ang="0">
                  <a:pos x="2147483646" y="2147483646"/>
                </a:cxn>
                <a:cxn ang="0">
                  <a:pos x="2147483646" y="0"/>
                </a:cxn>
                <a:cxn ang="0">
                  <a:pos x="2147483646" y="2147483646"/>
                </a:cxn>
                <a:cxn ang="0">
                  <a:pos x="2147483646" y="2147483646"/>
                </a:cxn>
              </a:cxnLst>
              <a:pathLst>
                <a:path w="88" h="104">
                  <a:moveTo>
                    <a:pt x="0" y="75"/>
                  </a:moveTo>
                  <a:cubicBezTo>
                    <a:pt x="2" y="64"/>
                    <a:pt x="15" y="51"/>
                    <a:pt x="21" y="40"/>
                  </a:cubicBezTo>
                  <a:cubicBezTo>
                    <a:pt x="28" y="27"/>
                    <a:pt x="33" y="13"/>
                    <a:pt x="39" y="0"/>
                  </a:cubicBezTo>
                  <a:cubicBezTo>
                    <a:pt x="52" y="15"/>
                    <a:pt x="72" y="25"/>
                    <a:pt x="88" y="38"/>
                  </a:cubicBezTo>
                  <a:cubicBezTo>
                    <a:pt x="76" y="55"/>
                    <a:pt x="72" y="93"/>
                    <a:pt x="58" y="10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2" name="Freeform 1502"/>
            <p:cNvSpPr/>
            <p:nvPr/>
          </p:nvSpPr>
          <p:spPr>
            <a:xfrm>
              <a:off x="9192531" y="2252053"/>
              <a:ext cx="127625" cy="89528"/>
            </a:xfrm>
            <a:custGeom>
              <a:avLst/>
              <a:gdLst/>
              <a:ahLst/>
              <a:cxnLst>
                <a:cxn ang="0">
                  <a:pos x="0" y="0"/>
                </a:cxn>
                <a:cxn ang="0">
                  <a:pos x="2147483646" y="2147483646"/>
                </a:cxn>
              </a:cxnLst>
              <a:pathLst>
                <a:path w="46" h="32">
                  <a:moveTo>
                    <a:pt x="0" y="0"/>
                  </a:moveTo>
                  <a:cubicBezTo>
                    <a:pt x="10" y="8"/>
                    <a:pt x="35" y="23"/>
                    <a:pt x="46"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3" name="Freeform 1507"/>
            <p:cNvSpPr/>
            <p:nvPr/>
          </p:nvSpPr>
          <p:spPr>
            <a:xfrm>
              <a:off x="9104907" y="3267341"/>
              <a:ext cx="112387" cy="1352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 h="48">
                  <a:moveTo>
                    <a:pt x="24" y="18"/>
                  </a:moveTo>
                  <a:cubicBezTo>
                    <a:pt x="17" y="15"/>
                    <a:pt x="5" y="27"/>
                    <a:pt x="7" y="35"/>
                  </a:cubicBezTo>
                  <a:cubicBezTo>
                    <a:pt x="10" y="48"/>
                    <a:pt x="28" y="40"/>
                    <a:pt x="32" y="30"/>
                  </a:cubicBezTo>
                  <a:cubicBezTo>
                    <a:pt x="38" y="9"/>
                    <a:pt x="0" y="14"/>
                    <a:pt x="5" y="38"/>
                  </a:cubicBezTo>
                  <a:cubicBezTo>
                    <a:pt x="16" y="40"/>
                    <a:pt x="40" y="26"/>
                    <a:pt x="30" y="14"/>
                  </a:cubicBezTo>
                  <a:cubicBezTo>
                    <a:pt x="17" y="0"/>
                    <a:pt x="0" y="28"/>
                    <a:pt x="2" y="40"/>
                  </a:cubicBezTo>
                  <a:cubicBezTo>
                    <a:pt x="15" y="42"/>
                    <a:pt x="28" y="28"/>
                    <a:pt x="27" y="15"/>
                  </a:cubicBezTo>
                  <a:cubicBezTo>
                    <a:pt x="18" y="15"/>
                    <a:pt x="11" y="23"/>
                    <a:pt x="8" y="30"/>
                  </a:cubicBezTo>
                  <a:cubicBezTo>
                    <a:pt x="17" y="31"/>
                    <a:pt x="23" y="25"/>
                    <a:pt x="22" y="17"/>
                  </a:cubicBezTo>
                  <a:cubicBezTo>
                    <a:pt x="17" y="16"/>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4" name="Freeform 1508"/>
            <p:cNvSpPr/>
            <p:nvPr/>
          </p:nvSpPr>
          <p:spPr>
            <a:xfrm>
              <a:off x="9116336" y="3151145"/>
              <a:ext cx="186676" cy="180961"/>
            </a:xfrm>
            <a:custGeom>
              <a:avLst/>
              <a:gdLst/>
              <a:ahLst/>
              <a:cxnLst>
                <a:cxn ang="0">
                  <a:pos x="2147483646" y="2147483646"/>
                </a:cxn>
                <a:cxn ang="0">
                  <a:pos x="0" y="0"/>
                </a:cxn>
                <a:cxn ang="0">
                  <a:pos x="2147483646" y="2147483646"/>
                </a:cxn>
                <a:cxn ang="0">
                  <a:pos x="2147483646" y="2147483646"/>
                </a:cxn>
              </a:cxnLst>
              <a:pathLst>
                <a:path w="67" h="65">
                  <a:moveTo>
                    <a:pt x="21" y="65"/>
                  </a:moveTo>
                  <a:cubicBezTo>
                    <a:pt x="13" y="47"/>
                    <a:pt x="2" y="19"/>
                    <a:pt x="0" y="0"/>
                  </a:cubicBezTo>
                  <a:cubicBezTo>
                    <a:pt x="19" y="8"/>
                    <a:pt x="67" y="16"/>
                    <a:pt x="45" y="50"/>
                  </a:cubicBezTo>
                  <a:cubicBezTo>
                    <a:pt x="45" y="49"/>
                    <a:pt x="45" y="47"/>
                    <a:pt x="45" y="4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5" name="Freeform 1511"/>
            <p:cNvSpPr/>
            <p:nvPr/>
          </p:nvSpPr>
          <p:spPr>
            <a:xfrm>
              <a:off x="9459211" y="2741601"/>
              <a:ext cx="114291" cy="133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24" y="18"/>
                  </a:moveTo>
                  <a:cubicBezTo>
                    <a:pt x="18" y="14"/>
                    <a:pt x="5" y="26"/>
                    <a:pt x="7" y="35"/>
                  </a:cubicBezTo>
                  <a:cubicBezTo>
                    <a:pt x="10" y="48"/>
                    <a:pt x="29" y="40"/>
                    <a:pt x="32" y="29"/>
                  </a:cubicBezTo>
                  <a:cubicBezTo>
                    <a:pt x="39" y="8"/>
                    <a:pt x="0" y="13"/>
                    <a:pt x="6" y="38"/>
                  </a:cubicBezTo>
                  <a:cubicBezTo>
                    <a:pt x="17" y="40"/>
                    <a:pt x="41" y="25"/>
                    <a:pt x="30" y="13"/>
                  </a:cubicBezTo>
                  <a:cubicBezTo>
                    <a:pt x="17" y="0"/>
                    <a:pt x="1" y="28"/>
                    <a:pt x="3" y="39"/>
                  </a:cubicBezTo>
                  <a:cubicBezTo>
                    <a:pt x="16" y="42"/>
                    <a:pt x="29" y="27"/>
                    <a:pt x="27" y="15"/>
                  </a:cubicBezTo>
                  <a:cubicBezTo>
                    <a:pt x="19" y="14"/>
                    <a:pt x="12" y="22"/>
                    <a:pt x="9" y="30"/>
                  </a:cubicBezTo>
                  <a:cubicBezTo>
                    <a:pt x="17" y="31"/>
                    <a:pt x="23" y="24"/>
                    <a:pt x="23" y="16"/>
                  </a:cubicBezTo>
                  <a:cubicBezTo>
                    <a:pt x="18" y="15"/>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6" name="Freeform 1512"/>
            <p:cNvSpPr/>
            <p:nvPr/>
          </p:nvSpPr>
          <p:spPr>
            <a:xfrm>
              <a:off x="9470640" y="2621595"/>
              <a:ext cx="190486" cy="180961"/>
            </a:xfrm>
            <a:custGeom>
              <a:avLst/>
              <a:gdLst/>
              <a:ahLst/>
              <a:cxnLst>
                <a:cxn ang="0">
                  <a:pos x="2147483646" y="2147483646"/>
                </a:cxn>
                <a:cxn ang="0">
                  <a:pos x="0" y="0"/>
                </a:cxn>
                <a:cxn ang="0">
                  <a:pos x="2147483646" y="2147483646"/>
                </a:cxn>
                <a:cxn ang="0">
                  <a:pos x="2147483646" y="2147483646"/>
                </a:cxn>
              </a:cxnLst>
              <a:pathLst>
                <a:path w="68" h="65">
                  <a:moveTo>
                    <a:pt x="22" y="65"/>
                  </a:moveTo>
                  <a:cubicBezTo>
                    <a:pt x="13" y="48"/>
                    <a:pt x="3" y="20"/>
                    <a:pt x="0" y="0"/>
                  </a:cubicBezTo>
                  <a:cubicBezTo>
                    <a:pt x="19" y="9"/>
                    <a:pt x="68" y="16"/>
                    <a:pt x="45" y="51"/>
                  </a:cubicBezTo>
                  <a:cubicBezTo>
                    <a:pt x="45" y="50"/>
                    <a:pt x="46" y="48"/>
                    <a:pt x="45"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7" name="Freeform 1515"/>
            <p:cNvSpPr/>
            <p:nvPr/>
          </p:nvSpPr>
          <p:spPr>
            <a:xfrm>
              <a:off x="8417254" y="2486350"/>
              <a:ext cx="192391" cy="26858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96">
                  <a:moveTo>
                    <a:pt x="44" y="74"/>
                  </a:moveTo>
                  <a:cubicBezTo>
                    <a:pt x="0" y="89"/>
                    <a:pt x="52" y="42"/>
                    <a:pt x="48" y="71"/>
                  </a:cubicBezTo>
                  <a:cubicBezTo>
                    <a:pt x="47" y="81"/>
                    <a:pt x="28" y="96"/>
                    <a:pt x="22" y="83"/>
                  </a:cubicBezTo>
                  <a:cubicBezTo>
                    <a:pt x="16" y="70"/>
                    <a:pt x="40" y="54"/>
                    <a:pt x="50" y="61"/>
                  </a:cubicBezTo>
                  <a:cubicBezTo>
                    <a:pt x="60" y="69"/>
                    <a:pt x="50" y="90"/>
                    <a:pt x="38" y="90"/>
                  </a:cubicBezTo>
                  <a:cubicBezTo>
                    <a:pt x="23" y="89"/>
                    <a:pt x="25" y="62"/>
                    <a:pt x="39" y="60"/>
                  </a:cubicBezTo>
                  <a:cubicBezTo>
                    <a:pt x="58" y="57"/>
                    <a:pt x="46" y="83"/>
                    <a:pt x="35" y="85"/>
                  </a:cubicBezTo>
                  <a:cubicBezTo>
                    <a:pt x="18" y="88"/>
                    <a:pt x="31" y="65"/>
                    <a:pt x="42" y="63"/>
                  </a:cubicBezTo>
                  <a:cubicBezTo>
                    <a:pt x="44" y="72"/>
                    <a:pt x="39" y="80"/>
                    <a:pt x="32" y="82"/>
                  </a:cubicBezTo>
                  <a:cubicBezTo>
                    <a:pt x="34" y="56"/>
                    <a:pt x="12" y="34"/>
                    <a:pt x="13" y="9"/>
                  </a:cubicBezTo>
                  <a:cubicBezTo>
                    <a:pt x="25" y="7"/>
                    <a:pt x="42" y="0"/>
                    <a:pt x="53" y="6"/>
                  </a:cubicBezTo>
                  <a:cubicBezTo>
                    <a:pt x="63" y="11"/>
                    <a:pt x="67" y="27"/>
                    <a:pt x="69"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8" name="Freeform 1516"/>
            <p:cNvSpPr/>
            <p:nvPr/>
          </p:nvSpPr>
          <p:spPr>
            <a:xfrm>
              <a:off x="8468685" y="2564449"/>
              <a:ext cx="83814" cy="41907"/>
            </a:xfrm>
            <a:custGeom>
              <a:avLst/>
              <a:gdLst/>
              <a:ahLst/>
              <a:cxnLst>
                <a:cxn ang="0">
                  <a:pos x="0" y="2147483646"/>
                </a:cxn>
                <a:cxn ang="0">
                  <a:pos x="2147483646" y="2147483646"/>
                </a:cxn>
              </a:cxnLst>
              <a:pathLst>
                <a:path w="30" h="15">
                  <a:moveTo>
                    <a:pt x="0" y="4"/>
                  </a:moveTo>
                  <a:cubicBezTo>
                    <a:pt x="11" y="0"/>
                    <a:pt x="26" y="2"/>
                    <a:pt x="3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59" name="Freeform 1519"/>
            <p:cNvSpPr/>
            <p:nvPr/>
          </p:nvSpPr>
          <p:spPr>
            <a:xfrm>
              <a:off x="8695363" y="2631119"/>
              <a:ext cx="560028" cy="525740"/>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201" h="188">
                  <a:moveTo>
                    <a:pt x="152" y="57"/>
                  </a:moveTo>
                  <a:cubicBezTo>
                    <a:pt x="201" y="111"/>
                    <a:pt x="57" y="158"/>
                    <a:pt x="50" y="188"/>
                  </a:cubicBezTo>
                  <a:cubicBezTo>
                    <a:pt x="61" y="142"/>
                    <a:pt x="0" y="35"/>
                    <a:pt x="52" y="0"/>
                  </a:cubicBezTo>
                  <a:cubicBezTo>
                    <a:pt x="75" y="24"/>
                    <a:pt x="67" y="81"/>
                    <a:pt x="67" y="113"/>
                  </a:cubicBezTo>
                  <a:cubicBezTo>
                    <a:pt x="72" y="103"/>
                    <a:pt x="129" y="31"/>
                    <a:pt x="152" y="57"/>
                  </a:cubicBezTo>
                  <a:close/>
                </a:path>
              </a:pathLst>
            </a:custGeom>
            <a:solidFill>
              <a:srgbClr val="FF9CBD"/>
            </a:solidFill>
            <a:ln w="15875" cap="rnd" cmpd="sng">
              <a:solidFill>
                <a:srgbClr val="000000"/>
              </a:solidFill>
              <a:prstDash val="solid"/>
              <a:round/>
              <a:headEnd type="none" w="med" len="med"/>
              <a:tailEnd type="none" w="med" len="med"/>
            </a:ln>
          </p:spPr>
          <p:txBody>
            <a:bodyPr/>
            <a:p>
              <a:endParaRPr lang="en-US"/>
            </a:p>
          </p:txBody>
        </p:sp>
        <p:sp>
          <p:nvSpPr>
            <p:cNvPr id="6060" name="Freeform 1520"/>
            <p:cNvSpPr/>
            <p:nvPr/>
          </p:nvSpPr>
          <p:spPr>
            <a:xfrm>
              <a:off x="8520116" y="3623549"/>
              <a:ext cx="411449" cy="4381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8" h="157">
                  <a:moveTo>
                    <a:pt x="78" y="117"/>
                  </a:moveTo>
                  <a:cubicBezTo>
                    <a:pt x="101" y="109"/>
                    <a:pt x="132" y="103"/>
                    <a:pt x="143" y="79"/>
                  </a:cubicBezTo>
                  <a:cubicBezTo>
                    <a:pt x="148" y="69"/>
                    <a:pt x="148" y="54"/>
                    <a:pt x="134" y="52"/>
                  </a:cubicBezTo>
                  <a:cubicBezTo>
                    <a:pt x="122" y="50"/>
                    <a:pt x="104" y="59"/>
                    <a:pt x="93" y="64"/>
                  </a:cubicBezTo>
                  <a:cubicBezTo>
                    <a:pt x="84" y="69"/>
                    <a:pt x="78" y="75"/>
                    <a:pt x="70" y="81"/>
                  </a:cubicBezTo>
                  <a:cubicBezTo>
                    <a:pt x="61" y="87"/>
                    <a:pt x="53" y="93"/>
                    <a:pt x="48" y="103"/>
                  </a:cubicBezTo>
                  <a:cubicBezTo>
                    <a:pt x="53" y="93"/>
                    <a:pt x="77" y="6"/>
                    <a:pt x="43" y="3"/>
                  </a:cubicBezTo>
                  <a:cubicBezTo>
                    <a:pt x="7" y="0"/>
                    <a:pt x="2" y="37"/>
                    <a:pt x="1" y="65"/>
                  </a:cubicBezTo>
                  <a:cubicBezTo>
                    <a:pt x="0" y="96"/>
                    <a:pt x="9" y="126"/>
                    <a:pt x="10" y="157"/>
                  </a:cubicBezTo>
                  <a:cubicBezTo>
                    <a:pt x="10" y="151"/>
                    <a:pt x="32" y="140"/>
                    <a:pt x="37" y="136"/>
                  </a:cubicBezTo>
                  <a:cubicBezTo>
                    <a:pt x="49" y="127"/>
                    <a:pt x="63" y="121"/>
                    <a:pt x="78" y="117"/>
                  </a:cubicBezTo>
                  <a:close/>
                </a:path>
              </a:pathLst>
            </a:custGeom>
            <a:solidFill>
              <a:srgbClr val="91D1FA"/>
            </a:solidFill>
            <a:ln w="15875" cap="rnd" cmpd="sng">
              <a:solidFill>
                <a:srgbClr val="000000"/>
              </a:solidFill>
              <a:prstDash val="solid"/>
              <a:round/>
              <a:headEnd type="none" w="med" len="med"/>
              <a:tailEnd type="none" w="med" len="med"/>
            </a:ln>
          </p:spPr>
          <p:txBody>
            <a:bodyPr/>
            <a:p>
              <a:endParaRPr lang="en-US"/>
            </a:p>
          </p:txBody>
        </p:sp>
        <p:sp>
          <p:nvSpPr>
            <p:cNvPr id="6061" name="Freeform 1521"/>
            <p:cNvSpPr/>
            <p:nvPr/>
          </p:nvSpPr>
          <p:spPr>
            <a:xfrm>
              <a:off x="8141049" y="3031139"/>
              <a:ext cx="546694" cy="523835"/>
            </a:xfrm>
            <a:custGeom>
              <a:avLst/>
              <a:gdLst/>
              <a:ahLst/>
              <a:cxnLst>
                <a:cxn ang="0">
                  <a:pos x="2147483646" y="2147483646"/>
                </a:cxn>
                <a:cxn ang="0">
                  <a:pos x="2147483646" y="2147483646"/>
                </a:cxn>
                <a:cxn ang="0">
                  <a:pos x="2147483646" y="0"/>
                </a:cxn>
                <a:cxn ang="0">
                  <a:pos x="2147483646" y="2147483646"/>
                </a:cxn>
                <a:cxn ang="0">
                  <a:pos x="2147483646" y="2147483646"/>
                </a:cxn>
              </a:cxnLst>
              <a:pathLst>
                <a:path w="196" h="188">
                  <a:moveTo>
                    <a:pt x="151" y="63"/>
                  </a:moveTo>
                  <a:cubicBezTo>
                    <a:pt x="196" y="119"/>
                    <a:pt x="51" y="158"/>
                    <a:pt x="41" y="188"/>
                  </a:cubicBezTo>
                  <a:cubicBezTo>
                    <a:pt x="55" y="143"/>
                    <a:pt x="0" y="32"/>
                    <a:pt x="54" y="0"/>
                  </a:cubicBezTo>
                  <a:cubicBezTo>
                    <a:pt x="76" y="25"/>
                    <a:pt x="65" y="82"/>
                    <a:pt x="63" y="114"/>
                  </a:cubicBezTo>
                  <a:cubicBezTo>
                    <a:pt x="68" y="105"/>
                    <a:pt x="129" y="36"/>
                    <a:pt x="151" y="63"/>
                  </a:cubicBezTo>
                  <a:close/>
                </a:path>
              </a:pathLst>
            </a:custGeom>
            <a:solidFill>
              <a:srgbClr val="FFDE7A"/>
            </a:solidFill>
            <a:ln w="15875" cap="rnd" cmpd="sng">
              <a:solidFill>
                <a:srgbClr val="000000"/>
              </a:solidFill>
              <a:prstDash val="solid"/>
              <a:round/>
              <a:headEnd type="none" w="med" len="med"/>
              <a:tailEnd type="none" w="med" len="med"/>
            </a:ln>
          </p:spPr>
          <p:txBody>
            <a:bodyPr/>
            <a:p>
              <a:endParaRPr lang="en-US"/>
            </a:p>
          </p:txBody>
        </p:sp>
        <p:sp>
          <p:nvSpPr>
            <p:cNvPr id="6062" name="Freeform 1522"/>
            <p:cNvSpPr/>
            <p:nvPr/>
          </p:nvSpPr>
          <p:spPr>
            <a:xfrm>
              <a:off x="10095433" y="4655980"/>
              <a:ext cx="83814" cy="228583"/>
            </a:xfrm>
            <a:custGeom>
              <a:avLst/>
              <a:gdLst/>
              <a:ahLst/>
              <a:cxnLst>
                <a:cxn ang="0">
                  <a:pos x="0" y="2147483646"/>
                </a:cxn>
                <a:cxn ang="0">
                  <a:pos x="2147483646" y="0"/>
                </a:cxn>
                <a:cxn ang="0">
                  <a:pos x="2147483646" y="2147483646"/>
                </a:cxn>
                <a:cxn ang="0">
                  <a:pos x="2147483646" y="2147483646"/>
                </a:cxn>
                <a:cxn ang="0">
                  <a:pos x="0" y="2147483646"/>
                </a:cxn>
              </a:cxnLst>
              <a:pathLst>
                <a:path w="30" h="82">
                  <a:moveTo>
                    <a:pt x="0" y="19"/>
                  </a:moveTo>
                  <a:cubicBezTo>
                    <a:pt x="5" y="13"/>
                    <a:pt x="11" y="6"/>
                    <a:pt x="18" y="0"/>
                  </a:cubicBezTo>
                  <a:cubicBezTo>
                    <a:pt x="18" y="0"/>
                    <a:pt x="30" y="40"/>
                    <a:pt x="30" y="55"/>
                  </a:cubicBezTo>
                  <a:cubicBezTo>
                    <a:pt x="22" y="64"/>
                    <a:pt x="13" y="74"/>
                    <a:pt x="4" y="82"/>
                  </a:cubicBezTo>
                  <a:cubicBezTo>
                    <a:pt x="4" y="67"/>
                    <a:pt x="0" y="19"/>
                    <a:pt x="0" y="19"/>
                  </a:cubicBezTo>
                  <a:close/>
                </a:path>
              </a:pathLst>
            </a:custGeom>
            <a:solidFill>
              <a:srgbClr val="8C9194"/>
            </a:solidFill>
            <a:ln w="9525">
              <a:noFill/>
            </a:ln>
          </p:spPr>
          <p:txBody>
            <a:bodyPr/>
            <a:p>
              <a:endParaRPr lang="en-US"/>
            </a:p>
          </p:txBody>
        </p:sp>
        <p:sp>
          <p:nvSpPr>
            <p:cNvPr id="6063" name="Freeform 1523"/>
            <p:cNvSpPr/>
            <p:nvPr/>
          </p:nvSpPr>
          <p:spPr>
            <a:xfrm>
              <a:off x="9973522" y="4709316"/>
              <a:ext cx="133340" cy="253346"/>
            </a:xfrm>
            <a:custGeom>
              <a:avLst/>
              <a:gdLst/>
              <a:ahLst/>
              <a:cxnLst>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Lst>
              <a:pathLst>
                <a:path w="48" h="91">
                  <a:moveTo>
                    <a:pt x="30" y="14"/>
                  </a:moveTo>
                  <a:cubicBezTo>
                    <a:pt x="34" y="10"/>
                    <a:pt x="39" y="5"/>
                    <a:pt x="44" y="0"/>
                  </a:cubicBezTo>
                  <a:cubicBezTo>
                    <a:pt x="44" y="0"/>
                    <a:pt x="48" y="48"/>
                    <a:pt x="48" y="63"/>
                  </a:cubicBezTo>
                  <a:cubicBezTo>
                    <a:pt x="32" y="79"/>
                    <a:pt x="16" y="91"/>
                    <a:pt x="6" y="87"/>
                  </a:cubicBezTo>
                  <a:cubicBezTo>
                    <a:pt x="4" y="86"/>
                    <a:pt x="2" y="84"/>
                    <a:pt x="0" y="82"/>
                  </a:cubicBezTo>
                  <a:cubicBezTo>
                    <a:pt x="4" y="67"/>
                    <a:pt x="30" y="10"/>
                    <a:pt x="30" y="10"/>
                  </a:cubicBezTo>
                  <a:cubicBezTo>
                    <a:pt x="30" y="11"/>
                    <a:pt x="30" y="13"/>
                    <a:pt x="30" y="14"/>
                  </a:cubicBezTo>
                  <a:close/>
                </a:path>
              </a:pathLst>
            </a:custGeom>
            <a:solidFill>
              <a:srgbClr val="8CCCFF"/>
            </a:solidFill>
            <a:ln w="9525">
              <a:noFill/>
            </a:ln>
          </p:spPr>
          <p:txBody>
            <a:bodyPr/>
            <a:p>
              <a:endParaRPr lang="en-US"/>
            </a:p>
          </p:txBody>
        </p:sp>
        <p:sp>
          <p:nvSpPr>
            <p:cNvPr id="6064" name="Freeform 1524"/>
            <p:cNvSpPr>
              <a:spLocks noEditPoints="1"/>
            </p:cNvSpPr>
            <p:nvPr/>
          </p:nvSpPr>
          <p:spPr>
            <a:xfrm>
              <a:off x="9651601" y="3314962"/>
              <a:ext cx="748609" cy="67812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68" h="243">
                  <a:moveTo>
                    <a:pt x="220" y="20"/>
                  </a:moveTo>
                  <a:cubicBezTo>
                    <a:pt x="256" y="39"/>
                    <a:pt x="268" y="77"/>
                    <a:pt x="268" y="116"/>
                  </a:cubicBezTo>
                  <a:cubicBezTo>
                    <a:pt x="268" y="119"/>
                    <a:pt x="268" y="122"/>
                    <a:pt x="268" y="125"/>
                  </a:cubicBezTo>
                  <a:cubicBezTo>
                    <a:pt x="266" y="158"/>
                    <a:pt x="255" y="189"/>
                    <a:pt x="243" y="220"/>
                  </a:cubicBezTo>
                  <a:cubicBezTo>
                    <a:pt x="243" y="220"/>
                    <a:pt x="243" y="220"/>
                    <a:pt x="243" y="220"/>
                  </a:cubicBezTo>
                  <a:cubicBezTo>
                    <a:pt x="240" y="228"/>
                    <a:pt x="237" y="235"/>
                    <a:pt x="234" y="243"/>
                  </a:cubicBezTo>
                  <a:cubicBezTo>
                    <a:pt x="99" y="238"/>
                    <a:pt x="0" y="139"/>
                    <a:pt x="0" y="139"/>
                  </a:cubicBezTo>
                  <a:cubicBezTo>
                    <a:pt x="18" y="117"/>
                    <a:pt x="36" y="96"/>
                    <a:pt x="57" y="77"/>
                  </a:cubicBezTo>
                  <a:cubicBezTo>
                    <a:pt x="70" y="65"/>
                    <a:pt x="84" y="54"/>
                    <a:pt x="99" y="44"/>
                  </a:cubicBezTo>
                  <a:cubicBezTo>
                    <a:pt x="106" y="39"/>
                    <a:pt x="113" y="34"/>
                    <a:pt x="120" y="30"/>
                  </a:cubicBezTo>
                  <a:cubicBezTo>
                    <a:pt x="132" y="22"/>
                    <a:pt x="144" y="15"/>
                    <a:pt x="157" y="10"/>
                  </a:cubicBezTo>
                  <a:cubicBezTo>
                    <a:pt x="184" y="0"/>
                    <a:pt x="196" y="7"/>
                    <a:pt x="220" y="20"/>
                  </a:cubicBezTo>
                  <a:close/>
                  <a:moveTo>
                    <a:pt x="169" y="50"/>
                  </a:moveTo>
                  <a:cubicBezTo>
                    <a:pt x="175" y="51"/>
                    <a:pt x="185" y="42"/>
                    <a:pt x="183" y="36"/>
                  </a:cubicBezTo>
                  <a:cubicBezTo>
                    <a:pt x="181" y="28"/>
                    <a:pt x="170" y="30"/>
                    <a:pt x="168" y="37"/>
                  </a:cubicBezTo>
                  <a:cubicBezTo>
                    <a:pt x="167" y="40"/>
                    <a:pt x="168" y="42"/>
                    <a:pt x="170" y="43"/>
                  </a:cubicBezTo>
                  <a:cubicBezTo>
                    <a:pt x="169" y="45"/>
                    <a:pt x="169" y="48"/>
                    <a:pt x="169" y="50"/>
                  </a:cubicBezTo>
                  <a:close/>
                  <a:moveTo>
                    <a:pt x="202" y="37"/>
                  </a:moveTo>
                  <a:cubicBezTo>
                    <a:pt x="201" y="36"/>
                    <a:pt x="201" y="36"/>
                    <a:pt x="200" y="36"/>
                  </a:cubicBezTo>
                  <a:cubicBezTo>
                    <a:pt x="197" y="37"/>
                    <a:pt x="194" y="44"/>
                    <a:pt x="195" y="46"/>
                  </a:cubicBezTo>
                  <a:cubicBezTo>
                    <a:pt x="198" y="50"/>
                    <a:pt x="204" y="45"/>
                    <a:pt x="204" y="41"/>
                  </a:cubicBezTo>
                  <a:cubicBezTo>
                    <a:pt x="205" y="38"/>
                    <a:pt x="203" y="36"/>
                    <a:pt x="202" y="37"/>
                  </a:cubicBezTo>
                  <a:cubicBezTo>
                    <a:pt x="202" y="37"/>
                    <a:pt x="202" y="37"/>
                    <a:pt x="202" y="37"/>
                  </a:cubicBezTo>
                  <a:close/>
                </a:path>
              </a:pathLst>
            </a:custGeom>
            <a:solidFill>
              <a:srgbClr val="FFFFFF"/>
            </a:solidFill>
            <a:ln w="9525">
              <a:noFill/>
            </a:ln>
          </p:spPr>
          <p:txBody>
            <a:bodyPr/>
            <a:p>
              <a:endParaRPr lang="en-US"/>
            </a:p>
          </p:txBody>
        </p:sp>
        <p:sp>
          <p:nvSpPr>
            <p:cNvPr id="6065" name="Freeform 1525"/>
            <p:cNvSpPr/>
            <p:nvPr/>
          </p:nvSpPr>
          <p:spPr>
            <a:xfrm>
              <a:off x="10144959" y="4602644"/>
              <a:ext cx="129530" cy="205724"/>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Lst>
              <a:pathLst>
                <a:path w="46" h="74">
                  <a:moveTo>
                    <a:pt x="36" y="50"/>
                  </a:moveTo>
                  <a:cubicBezTo>
                    <a:pt x="30" y="55"/>
                    <a:pt x="22" y="64"/>
                    <a:pt x="12" y="74"/>
                  </a:cubicBezTo>
                  <a:cubicBezTo>
                    <a:pt x="12" y="59"/>
                    <a:pt x="0" y="19"/>
                    <a:pt x="0" y="19"/>
                  </a:cubicBezTo>
                  <a:cubicBezTo>
                    <a:pt x="8" y="12"/>
                    <a:pt x="17" y="4"/>
                    <a:pt x="25" y="0"/>
                  </a:cubicBezTo>
                  <a:cubicBezTo>
                    <a:pt x="25" y="0"/>
                    <a:pt x="46" y="35"/>
                    <a:pt x="46" y="44"/>
                  </a:cubicBezTo>
                  <a:cubicBezTo>
                    <a:pt x="43" y="45"/>
                    <a:pt x="40" y="47"/>
                    <a:pt x="36" y="50"/>
                  </a:cubicBezTo>
                  <a:close/>
                </a:path>
              </a:pathLst>
            </a:custGeom>
            <a:solidFill>
              <a:srgbClr val="8CCCFF"/>
            </a:solidFill>
            <a:ln w="9525">
              <a:noFill/>
            </a:ln>
          </p:spPr>
          <p:txBody>
            <a:bodyPr/>
            <a:p>
              <a:endParaRPr lang="en-US"/>
            </a:p>
          </p:txBody>
        </p:sp>
        <p:sp>
          <p:nvSpPr>
            <p:cNvPr id="6066" name="Freeform 1526"/>
            <p:cNvSpPr/>
            <p:nvPr/>
          </p:nvSpPr>
          <p:spPr>
            <a:xfrm>
              <a:off x="10329731" y="2876846"/>
              <a:ext cx="443832" cy="1053385"/>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Lst>
              <a:pathLst>
                <a:path w="159" h="377">
                  <a:moveTo>
                    <a:pt x="131" y="0"/>
                  </a:moveTo>
                  <a:cubicBezTo>
                    <a:pt x="159" y="0"/>
                    <a:pt x="127" y="144"/>
                    <a:pt x="97" y="219"/>
                  </a:cubicBezTo>
                  <a:cubicBezTo>
                    <a:pt x="66" y="293"/>
                    <a:pt x="6" y="361"/>
                    <a:pt x="0" y="377"/>
                  </a:cubicBezTo>
                  <a:cubicBezTo>
                    <a:pt x="12" y="346"/>
                    <a:pt x="23" y="315"/>
                    <a:pt x="25" y="282"/>
                  </a:cubicBezTo>
                  <a:cubicBezTo>
                    <a:pt x="25" y="279"/>
                    <a:pt x="25" y="276"/>
                    <a:pt x="25" y="273"/>
                  </a:cubicBezTo>
                  <a:cubicBezTo>
                    <a:pt x="25" y="273"/>
                    <a:pt x="25" y="273"/>
                    <a:pt x="25" y="273"/>
                  </a:cubicBezTo>
                  <a:cubicBezTo>
                    <a:pt x="25" y="273"/>
                    <a:pt x="55" y="195"/>
                    <a:pt x="60" y="170"/>
                  </a:cubicBezTo>
                  <a:cubicBezTo>
                    <a:pt x="65" y="146"/>
                    <a:pt x="103" y="0"/>
                    <a:pt x="131" y="0"/>
                  </a:cubicBezTo>
                  <a:close/>
                </a:path>
              </a:pathLst>
            </a:custGeom>
            <a:solidFill>
              <a:srgbClr val="8C9194"/>
            </a:solidFill>
            <a:ln w="9525">
              <a:noFill/>
            </a:ln>
          </p:spPr>
          <p:txBody>
            <a:bodyPr/>
            <a:p>
              <a:endParaRPr lang="en-US"/>
            </a:p>
          </p:txBody>
        </p:sp>
        <p:sp>
          <p:nvSpPr>
            <p:cNvPr id="6067" name="Freeform 1527"/>
            <p:cNvSpPr/>
            <p:nvPr/>
          </p:nvSpPr>
          <p:spPr>
            <a:xfrm>
              <a:off x="10215439" y="4579786"/>
              <a:ext cx="173342" cy="201915"/>
            </a:xfrm>
            <a:custGeom>
              <a:avLst/>
              <a:gdLst/>
              <a:ahLst/>
              <a:cxnLst>
                <a:cxn ang="0">
                  <a:pos x="2147483646" y="2147483646"/>
                </a:cxn>
                <a:cxn ang="0">
                  <a:pos x="2147483646" y="2147483646"/>
                </a:cxn>
                <a:cxn ang="0">
                  <a:pos x="2147483646" y="2147483646"/>
                </a:cxn>
                <a:cxn ang="0">
                  <a:pos x="0" y="2147483646"/>
                </a:cxn>
                <a:cxn ang="0">
                  <a:pos x="2147483646" y="2147483646"/>
                </a:cxn>
              </a:cxnLst>
              <a:pathLst>
                <a:path w="62" h="72">
                  <a:moveTo>
                    <a:pt x="16" y="2"/>
                  </a:moveTo>
                  <a:cubicBezTo>
                    <a:pt x="46" y="0"/>
                    <a:pt x="62" y="48"/>
                    <a:pt x="62" y="72"/>
                  </a:cubicBezTo>
                  <a:cubicBezTo>
                    <a:pt x="39" y="65"/>
                    <a:pt x="38" y="44"/>
                    <a:pt x="21" y="52"/>
                  </a:cubicBezTo>
                  <a:cubicBezTo>
                    <a:pt x="21" y="43"/>
                    <a:pt x="0" y="8"/>
                    <a:pt x="0" y="8"/>
                  </a:cubicBezTo>
                  <a:cubicBezTo>
                    <a:pt x="6" y="5"/>
                    <a:pt x="11" y="3"/>
                    <a:pt x="16" y="2"/>
                  </a:cubicBezTo>
                  <a:close/>
                </a:path>
              </a:pathLst>
            </a:custGeom>
            <a:solidFill>
              <a:srgbClr val="8C9194"/>
            </a:solidFill>
            <a:ln w="9525">
              <a:noFill/>
            </a:ln>
          </p:spPr>
          <p:txBody>
            <a:bodyPr/>
            <a:p>
              <a:endParaRPr lang="en-US"/>
            </a:p>
          </p:txBody>
        </p:sp>
        <p:sp>
          <p:nvSpPr>
            <p:cNvPr id="6068" name="Freeform 1528"/>
            <p:cNvSpPr/>
            <p:nvPr/>
          </p:nvSpPr>
          <p:spPr>
            <a:xfrm>
              <a:off x="9602075" y="3703553"/>
              <a:ext cx="702892" cy="379066"/>
            </a:xfrm>
            <a:custGeom>
              <a:avLst/>
              <a:gdLst/>
              <a:ahLst/>
              <a:cxnLst>
                <a:cxn ang="0">
                  <a:pos x="2147483646" y="2147483646"/>
                </a:cxn>
                <a:cxn ang="0">
                  <a:pos x="2147483646" y="2147483646"/>
                </a:cxn>
                <a:cxn ang="0">
                  <a:pos x="0" y="2147483646"/>
                </a:cxn>
                <a:cxn ang="0">
                  <a:pos x="2147483646" y="0"/>
                </a:cxn>
                <a:cxn ang="0">
                  <a:pos x="2147483646" y="2147483646"/>
                </a:cxn>
              </a:cxnLst>
              <a:pathLst>
                <a:path w="252" h="136">
                  <a:moveTo>
                    <a:pt x="252" y="104"/>
                  </a:moveTo>
                  <a:cubicBezTo>
                    <a:pt x="248" y="114"/>
                    <a:pt x="244" y="125"/>
                    <a:pt x="240" y="136"/>
                  </a:cubicBezTo>
                  <a:cubicBezTo>
                    <a:pt x="62" y="128"/>
                    <a:pt x="0" y="24"/>
                    <a:pt x="0" y="24"/>
                  </a:cubicBezTo>
                  <a:cubicBezTo>
                    <a:pt x="6" y="16"/>
                    <a:pt x="12" y="8"/>
                    <a:pt x="18" y="0"/>
                  </a:cubicBezTo>
                  <a:cubicBezTo>
                    <a:pt x="18" y="0"/>
                    <a:pt x="117" y="99"/>
                    <a:pt x="252" y="104"/>
                  </a:cubicBezTo>
                  <a:close/>
                </a:path>
              </a:pathLst>
            </a:custGeom>
            <a:solidFill>
              <a:srgbClr val="8C9194"/>
            </a:solidFill>
            <a:ln w="9525">
              <a:noFill/>
            </a:ln>
          </p:spPr>
          <p:txBody>
            <a:bodyPr/>
            <a:p>
              <a:endParaRPr lang="en-US"/>
            </a:p>
          </p:txBody>
        </p:sp>
        <p:sp>
          <p:nvSpPr>
            <p:cNvPr id="6069" name="Freeform 1529"/>
            <p:cNvSpPr/>
            <p:nvPr/>
          </p:nvSpPr>
          <p:spPr>
            <a:xfrm>
              <a:off x="9541120" y="3770223"/>
              <a:ext cx="729560" cy="44764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62" h="160">
                  <a:moveTo>
                    <a:pt x="262" y="112"/>
                  </a:moveTo>
                  <a:cubicBezTo>
                    <a:pt x="260" y="116"/>
                    <a:pt x="259" y="121"/>
                    <a:pt x="258" y="125"/>
                  </a:cubicBezTo>
                  <a:cubicBezTo>
                    <a:pt x="254" y="137"/>
                    <a:pt x="250" y="149"/>
                    <a:pt x="246" y="160"/>
                  </a:cubicBezTo>
                  <a:cubicBezTo>
                    <a:pt x="93" y="152"/>
                    <a:pt x="14" y="51"/>
                    <a:pt x="0" y="30"/>
                  </a:cubicBezTo>
                  <a:cubicBezTo>
                    <a:pt x="1" y="29"/>
                    <a:pt x="2" y="28"/>
                    <a:pt x="2" y="27"/>
                  </a:cubicBezTo>
                  <a:cubicBezTo>
                    <a:pt x="9" y="18"/>
                    <a:pt x="15" y="9"/>
                    <a:pt x="22" y="0"/>
                  </a:cubicBezTo>
                  <a:cubicBezTo>
                    <a:pt x="22" y="0"/>
                    <a:pt x="84" y="104"/>
                    <a:pt x="262" y="112"/>
                  </a:cubicBezTo>
                  <a:close/>
                </a:path>
              </a:pathLst>
            </a:custGeom>
            <a:solidFill>
              <a:srgbClr val="8CCCFF"/>
            </a:solidFill>
            <a:ln w="9525">
              <a:noFill/>
            </a:ln>
          </p:spPr>
          <p:txBody>
            <a:bodyPr/>
            <a:p>
              <a:endParaRPr lang="en-US"/>
            </a:p>
          </p:txBody>
        </p:sp>
        <p:sp>
          <p:nvSpPr>
            <p:cNvPr id="6070" name="Freeform 1530"/>
            <p:cNvSpPr/>
            <p:nvPr/>
          </p:nvSpPr>
          <p:spPr>
            <a:xfrm>
              <a:off x="9811609" y="2688265"/>
              <a:ext cx="438117" cy="841946"/>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57" h="302">
                  <a:moveTo>
                    <a:pt x="140" y="5"/>
                  </a:moveTo>
                  <a:cubicBezTo>
                    <a:pt x="157" y="9"/>
                    <a:pt x="134" y="51"/>
                    <a:pt x="108" y="104"/>
                  </a:cubicBezTo>
                  <a:cubicBezTo>
                    <a:pt x="81" y="158"/>
                    <a:pt x="63" y="255"/>
                    <a:pt x="63" y="255"/>
                  </a:cubicBezTo>
                  <a:cubicBezTo>
                    <a:pt x="56" y="259"/>
                    <a:pt x="49" y="264"/>
                    <a:pt x="42" y="269"/>
                  </a:cubicBezTo>
                  <a:cubicBezTo>
                    <a:pt x="27" y="279"/>
                    <a:pt x="13" y="290"/>
                    <a:pt x="0" y="302"/>
                  </a:cubicBezTo>
                  <a:cubicBezTo>
                    <a:pt x="4" y="109"/>
                    <a:pt x="123" y="0"/>
                    <a:pt x="140" y="5"/>
                  </a:cubicBezTo>
                  <a:close/>
                </a:path>
              </a:pathLst>
            </a:custGeom>
            <a:solidFill>
              <a:srgbClr val="8C9194"/>
            </a:solidFill>
            <a:ln w="9525">
              <a:noFill/>
            </a:ln>
          </p:spPr>
          <p:txBody>
            <a:bodyPr/>
            <a:p>
              <a:endParaRPr lang="en-US"/>
            </a:p>
          </p:txBody>
        </p:sp>
        <p:sp>
          <p:nvSpPr>
            <p:cNvPr id="6071" name="Freeform 1531"/>
            <p:cNvSpPr/>
            <p:nvPr/>
          </p:nvSpPr>
          <p:spPr>
            <a:xfrm>
              <a:off x="9468735" y="3854036"/>
              <a:ext cx="758133" cy="502882"/>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72" h="180">
                  <a:moveTo>
                    <a:pt x="272" y="130"/>
                  </a:moveTo>
                  <a:cubicBezTo>
                    <a:pt x="269" y="142"/>
                    <a:pt x="265" y="153"/>
                    <a:pt x="261" y="165"/>
                  </a:cubicBezTo>
                  <a:cubicBezTo>
                    <a:pt x="259" y="170"/>
                    <a:pt x="257" y="175"/>
                    <a:pt x="255" y="180"/>
                  </a:cubicBezTo>
                  <a:cubicBezTo>
                    <a:pt x="70" y="174"/>
                    <a:pt x="0" y="42"/>
                    <a:pt x="0" y="42"/>
                  </a:cubicBezTo>
                  <a:cubicBezTo>
                    <a:pt x="7" y="28"/>
                    <a:pt x="16" y="14"/>
                    <a:pt x="26" y="0"/>
                  </a:cubicBezTo>
                  <a:cubicBezTo>
                    <a:pt x="40" y="21"/>
                    <a:pt x="119" y="122"/>
                    <a:pt x="272" y="130"/>
                  </a:cubicBezTo>
                  <a:close/>
                </a:path>
              </a:pathLst>
            </a:custGeom>
            <a:solidFill>
              <a:srgbClr val="8C9194"/>
            </a:solidFill>
            <a:ln w="9525">
              <a:noFill/>
            </a:ln>
          </p:spPr>
          <p:txBody>
            <a:bodyPr/>
            <a:p>
              <a:endParaRPr lang="en-US"/>
            </a:p>
          </p:txBody>
        </p:sp>
        <p:sp>
          <p:nvSpPr>
            <p:cNvPr id="6072" name="Freeform 1532"/>
            <p:cNvSpPr/>
            <p:nvPr/>
          </p:nvSpPr>
          <p:spPr>
            <a:xfrm>
              <a:off x="9400160" y="3972137"/>
              <a:ext cx="779087" cy="584790"/>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79" h="210">
                  <a:moveTo>
                    <a:pt x="279" y="138"/>
                  </a:moveTo>
                  <a:cubicBezTo>
                    <a:pt x="272" y="156"/>
                    <a:pt x="264" y="174"/>
                    <a:pt x="256" y="192"/>
                  </a:cubicBezTo>
                  <a:cubicBezTo>
                    <a:pt x="256" y="192"/>
                    <a:pt x="256" y="192"/>
                    <a:pt x="256" y="192"/>
                  </a:cubicBezTo>
                  <a:cubicBezTo>
                    <a:pt x="65" y="210"/>
                    <a:pt x="0" y="51"/>
                    <a:pt x="0" y="51"/>
                  </a:cubicBezTo>
                  <a:cubicBezTo>
                    <a:pt x="7" y="33"/>
                    <a:pt x="14" y="16"/>
                    <a:pt x="24" y="0"/>
                  </a:cubicBezTo>
                  <a:cubicBezTo>
                    <a:pt x="24" y="0"/>
                    <a:pt x="94" y="132"/>
                    <a:pt x="279" y="138"/>
                  </a:cubicBezTo>
                  <a:close/>
                </a:path>
              </a:pathLst>
            </a:custGeom>
            <a:solidFill>
              <a:srgbClr val="8CCCFF"/>
            </a:solidFill>
            <a:ln w="9525">
              <a:noFill/>
            </a:ln>
          </p:spPr>
          <p:txBody>
            <a:bodyPr/>
            <a:p>
              <a:endParaRPr lang="en-US"/>
            </a:p>
          </p:txBody>
        </p:sp>
        <p:sp>
          <p:nvSpPr>
            <p:cNvPr id="6073" name="Freeform 1533"/>
            <p:cNvSpPr/>
            <p:nvPr/>
          </p:nvSpPr>
          <p:spPr>
            <a:xfrm>
              <a:off x="9301108" y="4113096"/>
              <a:ext cx="813374" cy="5257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92" h="188">
                  <a:moveTo>
                    <a:pt x="292" y="141"/>
                  </a:moveTo>
                  <a:cubicBezTo>
                    <a:pt x="292" y="141"/>
                    <a:pt x="292" y="141"/>
                    <a:pt x="292" y="141"/>
                  </a:cubicBezTo>
                  <a:cubicBezTo>
                    <a:pt x="286" y="155"/>
                    <a:pt x="281" y="168"/>
                    <a:pt x="277" y="183"/>
                  </a:cubicBezTo>
                  <a:cubicBezTo>
                    <a:pt x="266" y="183"/>
                    <a:pt x="201" y="188"/>
                    <a:pt x="201" y="188"/>
                  </a:cubicBezTo>
                  <a:cubicBezTo>
                    <a:pt x="200" y="172"/>
                    <a:pt x="201" y="167"/>
                    <a:pt x="185" y="156"/>
                  </a:cubicBezTo>
                  <a:cubicBezTo>
                    <a:pt x="174" y="148"/>
                    <a:pt x="162" y="141"/>
                    <a:pt x="149" y="136"/>
                  </a:cubicBezTo>
                  <a:cubicBezTo>
                    <a:pt x="119" y="124"/>
                    <a:pt x="85" y="123"/>
                    <a:pt x="54" y="113"/>
                  </a:cubicBezTo>
                  <a:cubicBezTo>
                    <a:pt x="27" y="87"/>
                    <a:pt x="0" y="34"/>
                    <a:pt x="0" y="32"/>
                  </a:cubicBezTo>
                  <a:cubicBezTo>
                    <a:pt x="14" y="36"/>
                    <a:pt x="26" y="35"/>
                    <a:pt x="32" y="15"/>
                  </a:cubicBezTo>
                  <a:cubicBezTo>
                    <a:pt x="33" y="10"/>
                    <a:pt x="35" y="5"/>
                    <a:pt x="36" y="0"/>
                  </a:cubicBezTo>
                  <a:cubicBezTo>
                    <a:pt x="36" y="0"/>
                    <a:pt x="101" y="159"/>
                    <a:pt x="292" y="141"/>
                  </a:cubicBezTo>
                  <a:close/>
                </a:path>
              </a:pathLst>
            </a:custGeom>
            <a:solidFill>
              <a:srgbClr val="8C9194"/>
            </a:solidFill>
            <a:ln w="9525">
              <a:noFill/>
            </a:ln>
          </p:spPr>
          <p:txBody>
            <a:bodyPr/>
            <a:p>
              <a:endParaRPr lang="en-US"/>
            </a:p>
          </p:txBody>
        </p:sp>
        <p:sp>
          <p:nvSpPr>
            <p:cNvPr id="6074" name="Freeform 1534"/>
            <p:cNvSpPr/>
            <p:nvPr/>
          </p:nvSpPr>
          <p:spPr>
            <a:xfrm>
              <a:off x="9861136" y="4625502"/>
              <a:ext cx="211439" cy="217153"/>
            </a:xfrm>
            <a:custGeom>
              <a:avLst/>
              <a:gdLst/>
              <a:ahLst/>
              <a:cxnLst>
                <a:cxn ang="0">
                  <a:pos x="2147483646" y="0"/>
                </a:cxn>
                <a:cxn ang="0">
                  <a:pos x="2147483646" y="2147483646"/>
                </a:cxn>
                <a:cxn ang="0">
                  <a:pos x="2147483646" y="2147483646"/>
                </a:cxn>
                <a:cxn ang="0">
                  <a:pos x="2147483646" y="2147483646"/>
                </a:cxn>
                <a:cxn ang="0">
                  <a:pos x="0" y="2147483646"/>
                </a:cxn>
                <a:cxn ang="0">
                  <a:pos x="0" y="2147483646"/>
                </a:cxn>
                <a:cxn ang="0">
                  <a:pos x="2147483646" y="0"/>
                </a:cxn>
              </a:cxnLst>
              <a:pathLst>
                <a:path w="76" h="78">
                  <a:moveTo>
                    <a:pt x="76" y="0"/>
                  </a:moveTo>
                  <a:cubicBezTo>
                    <a:pt x="74" y="6"/>
                    <a:pt x="73" y="12"/>
                    <a:pt x="72" y="18"/>
                  </a:cubicBezTo>
                  <a:cubicBezTo>
                    <a:pt x="72" y="18"/>
                    <a:pt x="21" y="63"/>
                    <a:pt x="21" y="78"/>
                  </a:cubicBezTo>
                  <a:cubicBezTo>
                    <a:pt x="19" y="74"/>
                    <a:pt x="18" y="70"/>
                    <a:pt x="17" y="68"/>
                  </a:cubicBezTo>
                  <a:cubicBezTo>
                    <a:pt x="9" y="51"/>
                    <a:pt x="2" y="31"/>
                    <a:pt x="0" y="12"/>
                  </a:cubicBezTo>
                  <a:cubicBezTo>
                    <a:pt x="0" y="10"/>
                    <a:pt x="0" y="7"/>
                    <a:pt x="0" y="5"/>
                  </a:cubicBezTo>
                  <a:cubicBezTo>
                    <a:pt x="0" y="5"/>
                    <a:pt x="65" y="0"/>
                    <a:pt x="76" y="0"/>
                  </a:cubicBezTo>
                  <a:close/>
                </a:path>
              </a:pathLst>
            </a:custGeom>
            <a:solidFill>
              <a:srgbClr val="8CCCFF"/>
            </a:solidFill>
            <a:ln w="9525">
              <a:noFill/>
            </a:ln>
          </p:spPr>
          <p:txBody>
            <a:bodyPr/>
            <a:p>
              <a:endParaRPr lang="en-US"/>
            </a:p>
          </p:txBody>
        </p:sp>
        <p:sp>
          <p:nvSpPr>
            <p:cNvPr id="6075" name="Freeform 1535"/>
            <p:cNvSpPr/>
            <p:nvPr/>
          </p:nvSpPr>
          <p:spPr>
            <a:xfrm>
              <a:off x="9920186" y="4675029"/>
              <a:ext cx="140959" cy="262870"/>
            </a:xfrm>
            <a:custGeom>
              <a:avLst/>
              <a:gdLst/>
              <a:ahLst/>
              <a:cxnLst>
                <a:cxn ang="0">
                  <a:pos x="2147483646" y="0"/>
                </a:cxn>
                <a:cxn ang="0">
                  <a:pos x="2147483646" y="2147483646"/>
                </a:cxn>
                <a:cxn ang="0">
                  <a:pos x="2147483646" y="2147483646"/>
                </a:cxn>
                <a:cxn ang="0">
                  <a:pos x="0" y="2147483646"/>
                </a:cxn>
                <a:cxn ang="0">
                  <a:pos x="2147483646" y="0"/>
                </a:cxn>
              </a:cxnLst>
              <a:pathLst>
                <a:path w="51" h="94">
                  <a:moveTo>
                    <a:pt x="51" y="0"/>
                  </a:moveTo>
                  <a:cubicBezTo>
                    <a:pt x="50" y="7"/>
                    <a:pt x="49" y="14"/>
                    <a:pt x="49" y="22"/>
                  </a:cubicBezTo>
                  <a:cubicBezTo>
                    <a:pt x="49" y="22"/>
                    <a:pt x="23" y="79"/>
                    <a:pt x="19" y="94"/>
                  </a:cubicBezTo>
                  <a:cubicBezTo>
                    <a:pt x="11" y="86"/>
                    <a:pt x="4" y="71"/>
                    <a:pt x="0" y="60"/>
                  </a:cubicBezTo>
                  <a:cubicBezTo>
                    <a:pt x="0" y="45"/>
                    <a:pt x="51" y="0"/>
                    <a:pt x="51" y="0"/>
                  </a:cubicBezTo>
                  <a:close/>
                </a:path>
              </a:pathLst>
            </a:custGeom>
            <a:solidFill>
              <a:srgbClr val="8C9194"/>
            </a:solidFill>
            <a:ln w="9525">
              <a:noFill/>
            </a:ln>
          </p:spPr>
          <p:txBody>
            <a:bodyPr/>
            <a:p>
              <a:endParaRPr lang="en-US"/>
            </a:p>
          </p:txBody>
        </p:sp>
        <p:sp>
          <p:nvSpPr>
            <p:cNvPr id="6076" name="Freeform 1536"/>
            <p:cNvSpPr/>
            <p:nvPr/>
          </p:nvSpPr>
          <p:spPr>
            <a:xfrm>
              <a:off x="9192531" y="4166432"/>
              <a:ext cx="259061" cy="262870"/>
            </a:xfrm>
            <a:custGeom>
              <a:avLst/>
              <a:gdLst/>
              <a:ahLst/>
              <a:cxnLst>
                <a:cxn ang="0">
                  <a:pos x="2147483646" y="2147483646"/>
                </a:cxn>
                <a:cxn ang="0">
                  <a:pos x="2147483646" y="2147483646"/>
                </a:cxn>
                <a:cxn ang="0">
                  <a:pos x="2147483646" y="2147483646"/>
                </a:cxn>
                <a:cxn ang="0">
                  <a:pos x="0" y="2147483646"/>
                </a:cxn>
                <a:cxn ang="0">
                  <a:pos x="0" y="0"/>
                </a:cxn>
                <a:cxn ang="0">
                  <a:pos x="2147483646" y="2147483646"/>
                </a:cxn>
              </a:cxnLst>
              <a:pathLst>
                <a:path w="93" h="94">
                  <a:moveTo>
                    <a:pt x="39" y="13"/>
                  </a:moveTo>
                  <a:cubicBezTo>
                    <a:pt x="39" y="15"/>
                    <a:pt x="66" y="68"/>
                    <a:pt x="93" y="94"/>
                  </a:cubicBezTo>
                  <a:cubicBezTo>
                    <a:pt x="64" y="86"/>
                    <a:pt x="40" y="67"/>
                    <a:pt x="12" y="57"/>
                  </a:cubicBezTo>
                  <a:cubicBezTo>
                    <a:pt x="8" y="56"/>
                    <a:pt x="4" y="55"/>
                    <a:pt x="0" y="54"/>
                  </a:cubicBezTo>
                  <a:cubicBezTo>
                    <a:pt x="0" y="45"/>
                    <a:pt x="0" y="0"/>
                    <a:pt x="0" y="0"/>
                  </a:cubicBezTo>
                  <a:cubicBezTo>
                    <a:pt x="13" y="2"/>
                    <a:pt x="26" y="10"/>
                    <a:pt x="39" y="13"/>
                  </a:cubicBezTo>
                  <a:close/>
                </a:path>
              </a:pathLst>
            </a:custGeom>
            <a:solidFill>
              <a:srgbClr val="8CCCFF"/>
            </a:solidFill>
            <a:ln w="9525">
              <a:noFill/>
            </a:ln>
          </p:spPr>
          <p:txBody>
            <a:bodyPr/>
            <a:p>
              <a:endParaRPr lang="en-US"/>
            </a:p>
          </p:txBody>
        </p:sp>
        <p:sp>
          <p:nvSpPr>
            <p:cNvPr id="6077" name="Freeform 1537"/>
            <p:cNvSpPr/>
            <p:nvPr/>
          </p:nvSpPr>
          <p:spPr>
            <a:xfrm>
              <a:off x="9066810" y="4145479"/>
              <a:ext cx="125721" cy="171437"/>
            </a:xfrm>
            <a:custGeom>
              <a:avLst/>
              <a:gdLst/>
              <a:ahLst/>
              <a:cxnLst>
                <a:cxn ang="0">
                  <a:pos x="2147483646" y="2147483646"/>
                </a:cxn>
                <a:cxn ang="0">
                  <a:pos x="2147483646" y="2147483646"/>
                </a:cxn>
                <a:cxn ang="0">
                  <a:pos x="0" y="2147483646"/>
                </a:cxn>
                <a:cxn ang="0">
                  <a:pos x="2147483646" y="0"/>
                </a:cxn>
                <a:cxn ang="0">
                  <a:pos x="2147483646" y="2147483646"/>
                </a:cxn>
              </a:cxnLst>
              <a:pathLst>
                <a:path w="45" h="62">
                  <a:moveTo>
                    <a:pt x="45" y="8"/>
                  </a:moveTo>
                  <a:cubicBezTo>
                    <a:pt x="45" y="8"/>
                    <a:pt x="45" y="53"/>
                    <a:pt x="45" y="62"/>
                  </a:cubicBezTo>
                  <a:cubicBezTo>
                    <a:pt x="30" y="57"/>
                    <a:pt x="15" y="52"/>
                    <a:pt x="0" y="49"/>
                  </a:cubicBezTo>
                  <a:cubicBezTo>
                    <a:pt x="1" y="34"/>
                    <a:pt x="6" y="0"/>
                    <a:pt x="6" y="0"/>
                  </a:cubicBezTo>
                  <a:cubicBezTo>
                    <a:pt x="19" y="3"/>
                    <a:pt x="32" y="5"/>
                    <a:pt x="45" y="8"/>
                  </a:cubicBezTo>
                  <a:close/>
                </a:path>
              </a:pathLst>
            </a:custGeom>
            <a:solidFill>
              <a:srgbClr val="8C9194"/>
            </a:solidFill>
            <a:ln w="9525">
              <a:noFill/>
            </a:ln>
          </p:spPr>
          <p:txBody>
            <a:bodyPr/>
            <a:p>
              <a:endParaRPr lang="en-US"/>
            </a:p>
          </p:txBody>
        </p:sp>
        <p:sp>
          <p:nvSpPr>
            <p:cNvPr id="6078" name="Freeform 1538"/>
            <p:cNvSpPr/>
            <p:nvPr/>
          </p:nvSpPr>
          <p:spPr>
            <a:xfrm>
              <a:off x="8948709" y="4124526"/>
              <a:ext cx="135245" cy="156198"/>
            </a:xfrm>
            <a:custGeom>
              <a:avLst/>
              <a:gdLst/>
              <a:ahLst/>
              <a:cxnLst>
                <a:cxn ang="0">
                  <a:pos x="2147483646" y="2147483646"/>
                </a:cxn>
                <a:cxn ang="0">
                  <a:pos x="2147483646" y="2147483646"/>
                </a:cxn>
                <a:cxn ang="0">
                  <a:pos x="2147483646" y="2147483646"/>
                </a:cxn>
                <a:cxn ang="0">
                  <a:pos x="0" y="0"/>
                </a:cxn>
                <a:cxn ang="0">
                  <a:pos x="2147483646" y="2147483646"/>
                </a:cxn>
              </a:cxnLst>
              <a:pathLst>
                <a:path w="48" h="56">
                  <a:moveTo>
                    <a:pt x="48" y="7"/>
                  </a:moveTo>
                  <a:cubicBezTo>
                    <a:pt x="48" y="7"/>
                    <a:pt x="43" y="41"/>
                    <a:pt x="42" y="56"/>
                  </a:cubicBezTo>
                  <a:cubicBezTo>
                    <a:pt x="31" y="53"/>
                    <a:pt x="19" y="51"/>
                    <a:pt x="8" y="50"/>
                  </a:cubicBezTo>
                  <a:cubicBezTo>
                    <a:pt x="5" y="47"/>
                    <a:pt x="0" y="0"/>
                    <a:pt x="0" y="0"/>
                  </a:cubicBezTo>
                  <a:cubicBezTo>
                    <a:pt x="16" y="2"/>
                    <a:pt x="32" y="4"/>
                    <a:pt x="48" y="7"/>
                  </a:cubicBezTo>
                  <a:close/>
                </a:path>
              </a:pathLst>
            </a:custGeom>
            <a:solidFill>
              <a:srgbClr val="8CCCFF"/>
            </a:solidFill>
            <a:ln w="9525">
              <a:noFill/>
            </a:ln>
          </p:spPr>
          <p:txBody>
            <a:bodyPr/>
            <a:p>
              <a:endParaRPr lang="en-US"/>
            </a:p>
          </p:txBody>
        </p:sp>
        <p:sp>
          <p:nvSpPr>
            <p:cNvPr id="6079" name="Freeform 1539"/>
            <p:cNvSpPr/>
            <p:nvPr/>
          </p:nvSpPr>
          <p:spPr>
            <a:xfrm>
              <a:off x="8817274" y="4109287"/>
              <a:ext cx="154293" cy="163818"/>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55" h="59">
                  <a:moveTo>
                    <a:pt x="55" y="56"/>
                  </a:moveTo>
                  <a:cubicBezTo>
                    <a:pt x="53" y="56"/>
                    <a:pt x="51" y="56"/>
                    <a:pt x="50" y="56"/>
                  </a:cubicBezTo>
                  <a:cubicBezTo>
                    <a:pt x="41" y="56"/>
                    <a:pt x="33" y="57"/>
                    <a:pt x="26" y="59"/>
                  </a:cubicBezTo>
                  <a:cubicBezTo>
                    <a:pt x="24" y="55"/>
                    <a:pt x="24" y="55"/>
                    <a:pt x="24" y="55"/>
                  </a:cubicBezTo>
                  <a:cubicBezTo>
                    <a:pt x="17" y="48"/>
                    <a:pt x="0" y="6"/>
                    <a:pt x="0" y="6"/>
                  </a:cubicBezTo>
                  <a:cubicBezTo>
                    <a:pt x="2" y="4"/>
                    <a:pt x="4" y="4"/>
                    <a:pt x="7" y="3"/>
                  </a:cubicBezTo>
                  <a:cubicBezTo>
                    <a:pt x="18" y="0"/>
                    <a:pt x="36" y="5"/>
                    <a:pt x="47" y="6"/>
                  </a:cubicBezTo>
                  <a:cubicBezTo>
                    <a:pt x="47" y="6"/>
                    <a:pt x="52" y="53"/>
                    <a:pt x="55" y="56"/>
                  </a:cubicBezTo>
                  <a:close/>
                </a:path>
              </a:pathLst>
            </a:custGeom>
            <a:solidFill>
              <a:srgbClr val="8C9194"/>
            </a:solidFill>
            <a:ln w="9525">
              <a:noFill/>
            </a:ln>
          </p:spPr>
          <p:txBody>
            <a:bodyPr/>
            <a:p>
              <a:endParaRPr lang="en-US"/>
            </a:p>
          </p:txBody>
        </p:sp>
        <p:sp>
          <p:nvSpPr>
            <p:cNvPr id="6080" name="Freeform 1540"/>
            <p:cNvSpPr/>
            <p:nvPr/>
          </p:nvSpPr>
          <p:spPr>
            <a:xfrm>
              <a:off x="8742984" y="4124526"/>
              <a:ext cx="146674" cy="209534"/>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53" h="75">
                  <a:moveTo>
                    <a:pt x="51" y="49"/>
                  </a:moveTo>
                  <a:cubicBezTo>
                    <a:pt x="53" y="53"/>
                    <a:pt x="53" y="53"/>
                    <a:pt x="53" y="53"/>
                  </a:cubicBezTo>
                  <a:cubicBezTo>
                    <a:pt x="48" y="54"/>
                    <a:pt x="44" y="56"/>
                    <a:pt x="40" y="59"/>
                  </a:cubicBezTo>
                  <a:cubicBezTo>
                    <a:pt x="38" y="60"/>
                    <a:pt x="32" y="68"/>
                    <a:pt x="26" y="75"/>
                  </a:cubicBezTo>
                  <a:cubicBezTo>
                    <a:pt x="8" y="65"/>
                    <a:pt x="0" y="47"/>
                    <a:pt x="0" y="47"/>
                  </a:cubicBezTo>
                  <a:cubicBezTo>
                    <a:pt x="4" y="42"/>
                    <a:pt x="7" y="35"/>
                    <a:pt x="10" y="28"/>
                  </a:cubicBezTo>
                  <a:cubicBezTo>
                    <a:pt x="16" y="16"/>
                    <a:pt x="18" y="5"/>
                    <a:pt x="27" y="0"/>
                  </a:cubicBezTo>
                  <a:cubicBezTo>
                    <a:pt x="27" y="0"/>
                    <a:pt x="44" y="42"/>
                    <a:pt x="51" y="49"/>
                  </a:cubicBezTo>
                  <a:close/>
                </a:path>
              </a:pathLst>
            </a:custGeom>
            <a:solidFill>
              <a:srgbClr val="8CCCFF"/>
            </a:solidFill>
            <a:ln w="9525">
              <a:noFill/>
            </a:ln>
          </p:spPr>
          <p:txBody>
            <a:bodyPr/>
            <a:p>
              <a:endParaRPr lang="en-US"/>
            </a:p>
          </p:txBody>
        </p:sp>
        <p:sp>
          <p:nvSpPr>
            <p:cNvPr id="6081" name="Freeform 1541"/>
            <p:cNvSpPr/>
            <p:nvPr/>
          </p:nvSpPr>
          <p:spPr>
            <a:xfrm>
              <a:off x="8603930" y="4255961"/>
              <a:ext cx="211439" cy="106672"/>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Lst>
              <a:pathLst>
                <a:path w="76" h="38">
                  <a:moveTo>
                    <a:pt x="76" y="28"/>
                  </a:moveTo>
                  <a:cubicBezTo>
                    <a:pt x="72" y="33"/>
                    <a:pt x="68" y="38"/>
                    <a:pt x="67" y="38"/>
                  </a:cubicBezTo>
                  <a:cubicBezTo>
                    <a:pt x="53" y="38"/>
                    <a:pt x="7" y="32"/>
                    <a:pt x="0" y="17"/>
                  </a:cubicBezTo>
                  <a:cubicBezTo>
                    <a:pt x="13" y="9"/>
                    <a:pt x="30" y="13"/>
                    <a:pt x="42" y="7"/>
                  </a:cubicBezTo>
                  <a:cubicBezTo>
                    <a:pt x="45" y="5"/>
                    <a:pt x="48" y="3"/>
                    <a:pt x="50" y="0"/>
                  </a:cubicBezTo>
                  <a:cubicBezTo>
                    <a:pt x="50" y="0"/>
                    <a:pt x="58" y="18"/>
                    <a:pt x="76" y="28"/>
                  </a:cubicBezTo>
                  <a:close/>
                </a:path>
              </a:pathLst>
            </a:custGeom>
            <a:solidFill>
              <a:srgbClr val="8C9194"/>
            </a:solidFill>
            <a:ln w="9525">
              <a:noFill/>
            </a:ln>
          </p:spPr>
          <p:txBody>
            <a:bodyPr/>
            <a:p>
              <a:endParaRPr lang="en-US"/>
            </a:p>
          </p:txBody>
        </p:sp>
        <p:sp>
          <p:nvSpPr>
            <p:cNvPr id="6082" name="Freeform 1542"/>
            <p:cNvSpPr/>
            <p:nvPr/>
          </p:nvSpPr>
          <p:spPr>
            <a:xfrm>
              <a:off x="8603930" y="3314962"/>
              <a:ext cx="1796281" cy="164769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44" h="590">
                  <a:moveTo>
                    <a:pt x="619" y="220"/>
                  </a:moveTo>
                  <a:cubicBezTo>
                    <a:pt x="616" y="228"/>
                    <a:pt x="613" y="235"/>
                    <a:pt x="610" y="243"/>
                  </a:cubicBezTo>
                  <a:cubicBezTo>
                    <a:pt x="606" y="253"/>
                    <a:pt x="602" y="264"/>
                    <a:pt x="598" y="275"/>
                  </a:cubicBezTo>
                  <a:cubicBezTo>
                    <a:pt x="596" y="279"/>
                    <a:pt x="595" y="284"/>
                    <a:pt x="594" y="288"/>
                  </a:cubicBezTo>
                  <a:cubicBezTo>
                    <a:pt x="590" y="300"/>
                    <a:pt x="586" y="312"/>
                    <a:pt x="582" y="323"/>
                  </a:cubicBezTo>
                  <a:cubicBezTo>
                    <a:pt x="579" y="335"/>
                    <a:pt x="575" y="346"/>
                    <a:pt x="571" y="358"/>
                  </a:cubicBezTo>
                  <a:cubicBezTo>
                    <a:pt x="569" y="363"/>
                    <a:pt x="567" y="368"/>
                    <a:pt x="565" y="373"/>
                  </a:cubicBezTo>
                  <a:cubicBezTo>
                    <a:pt x="558" y="391"/>
                    <a:pt x="550" y="409"/>
                    <a:pt x="542" y="427"/>
                  </a:cubicBezTo>
                  <a:cubicBezTo>
                    <a:pt x="536" y="441"/>
                    <a:pt x="531" y="454"/>
                    <a:pt x="527" y="469"/>
                  </a:cubicBezTo>
                  <a:cubicBezTo>
                    <a:pt x="525" y="475"/>
                    <a:pt x="524" y="481"/>
                    <a:pt x="523" y="487"/>
                  </a:cubicBezTo>
                  <a:cubicBezTo>
                    <a:pt x="522" y="494"/>
                    <a:pt x="521" y="501"/>
                    <a:pt x="521" y="509"/>
                  </a:cubicBezTo>
                  <a:cubicBezTo>
                    <a:pt x="521" y="510"/>
                    <a:pt x="521" y="512"/>
                    <a:pt x="521" y="513"/>
                  </a:cubicBezTo>
                  <a:cubicBezTo>
                    <a:pt x="525" y="509"/>
                    <a:pt x="530" y="504"/>
                    <a:pt x="535" y="499"/>
                  </a:cubicBezTo>
                  <a:cubicBezTo>
                    <a:pt x="540" y="493"/>
                    <a:pt x="546" y="486"/>
                    <a:pt x="553" y="480"/>
                  </a:cubicBezTo>
                  <a:cubicBezTo>
                    <a:pt x="561" y="473"/>
                    <a:pt x="570" y="465"/>
                    <a:pt x="578" y="461"/>
                  </a:cubicBezTo>
                  <a:cubicBezTo>
                    <a:pt x="584" y="458"/>
                    <a:pt x="589" y="456"/>
                    <a:pt x="594" y="455"/>
                  </a:cubicBezTo>
                  <a:cubicBezTo>
                    <a:pt x="624" y="453"/>
                    <a:pt x="640" y="501"/>
                    <a:pt x="640" y="525"/>
                  </a:cubicBezTo>
                  <a:cubicBezTo>
                    <a:pt x="617" y="518"/>
                    <a:pt x="616" y="497"/>
                    <a:pt x="599" y="505"/>
                  </a:cubicBezTo>
                  <a:cubicBezTo>
                    <a:pt x="596" y="506"/>
                    <a:pt x="593" y="508"/>
                    <a:pt x="589" y="511"/>
                  </a:cubicBezTo>
                  <a:cubicBezTo>
                    <a:pt x="583" y="516"/>
                    <a:pt x="575" y="525"/>
                    <a:pt x="565" y="535"/>
                  </a:cubicBezTo>
                  <a:cubicBezTo>
                    <a:pt x="557" y="544"/>
                    <a:pt x="548" y="554"/>
                    <a:pt x="539" y="562"/>
                  </a:cubicBezTo>
                  <a:cubicBezTo>
                    <a:pt x="523" y="578"/>
                    <a:pt x="507" y="590"/>
                    <a:pt x="497" y="586"/>
                  </a:cubicBezTo>
                  <a:cubicBezTo>
                    <a:pt x="495" y="585"/>
                    <a:pt x="493" y="583"/>
                    <a:pt x="491" y="581"/>
                  </a:cubicBezTo>
                  <a:cubicBezTo>
                    <a:pt x="483" y="573"/>
                    <a:pt x="476" y="558"/>
                    <a:pt x="472" y="547"/>
                  </a:cubicBezTo>
                  <a:cubicBezTo>
                    <a:pt x="470" y="543"/>
                    <a:pt x="469" y="539"/>
                    <a:pt x="468" y="537"/>
                  </a:cubicBezTo>
                  <a:cubicBezTo>
                    <a:pt x="460" y="520"/>
                    <a:pt x="453" y="500"/>
                    <a:pt x="451" y="481"/>
                  </a:cubicBezTo>
                  <a:cubicBezTo>
                    <a:pt x="451" y="479"/>
                    <a:pt x="451" y="476"/>
                    <a:pt x="451" y="474"/>
                  </a:cubicBezTo>
                  <a:cubicBezTo>
                    <a:pt x="450" y="458"/>
                    <a:pt x="451" y="453"/>
                    <a:pt x="435" y="442"/>
                  </a:cubicBezTo>
                  <a:cubicBezTo>
                    <a:pt x="424" y="434"/>
                    <a:pt x="412" y="427"/>
                    <a:pt x="399" y="422"/>
                  </a:cubicBezTo>
                  <a:cubicBezTo>
                    <a:pt x="369" y="410"/>
                    <a:pt x="335" y="409"/>
                    <a:pt x="304" y="399"/>
                  </a:cubicBezTo>
                  <a:cubicBezTo>
                    <a:pt x="275" y="391"/>
                    <a:pt x="251" y="372"/>
                    <a:pt x="223" y="362"/>
                  </a:cubicBezTo>
                  <a:cubicBezTo>
                    <a:pt x="219" y="361"/>
                    <a:pt x="215" y="360"/>
                    <a:pt x="211" y="359"/>
                  </a:cubicBezTo>
                  <a:cubicBezTo>
                    <a:pt x="196" y="354"/>
                    <a:pt x="181" y="349"/>
                    <a:pt x="166" y="346"/>
                  </a:cubicBezTo>
                  <a:cubicBezTo>
                    <a:pt x="155" y="343"/>
                    <a:pt x="143" y="341"/>
                    <a:pt x="132" y="340"/>
                  </a:cubicBezTo>
                  <a:cubicBezTo>
                    <a:pt x="130" y="340"/>
                    <a:pt x="128" y="340"/>
                    <a:pt x="127" y="340"/>
                  </a:cubicBezTo>
                  <a:cubicBezTo>
                    <a:pt x="118" y="340"/>
                    <a:pt x="110" y="341"/>
                    <a:pt x="103" y="343"/>
                  </a:cubicBezTo>
                  <a:cubicBezTo>
                    <a:pt x="98" y="344"/>
                    <a:pt x="94" y="346"/>
                    <a:pt x="90" y="349"/>
                  </a:cubicBezTo>
                  <a:cubicBezTo>
                    <a:pt x="88" y="350"/>
                    <a:pt x="82" y="358"/>
                    <a:pt x="76" y="365"/>
                  </a:cubicBezTo>
                  <a:cubicBezTo>
                    <a:pt x="72" y="370"/>
                    <a:pt x="68" y="375"/>
                    <a:pt x="67" y="375"/>
                  </a:cubicBezTo>
                  <a:cubicBezTo>
                    <a:pt x="53" y="375"/>
                    <a:pt x="7" y="369"/>
                    <a:pt x="0" y="354"/>
                  </a:cubicBezTo>
                  <a:cubicBezTo>
                    <a:pt x="13" y="346"/>
                    <a:pt x="30" y="350"/>
                    <a:pt x="42" y="344"/>
                  </a:cubicBezTo>
                  <a:cubicBezTo>
                    <a:pt x="45" y="342"/>
                    <a:pt x="48" y="340"/>
                    <a:pt x="50" y="337"/>
                  </a:cubicBezTo>
                  <a:cubicBezTo>
                    <a:pt x="54" y="332"/>
                    <a:pt x="57" y="325"/>
                    <a:pt x="60" y="318"/>
                  </a:cubicBezTo>
                  <a:cubicBezTo>
                    <a:pt x="66" y="306"/>
                    <a:pt x="68" y="295"/>
                    <a:pt x="77" y="290"/>
                  </a:cubicBezTo>
                  <a:cubicBezTo>
                    <a:pt x="79" y="288"/>
                    <a:pt x="81" y="288"/>
                    <a:pt x="84" y="287"/>
                  </a:cubicBezTo>
                  <a:cubicBezTo>
                    <a:pt x="95" y="284"/>
                    <a:pt x="113" y="289"/>
                    <a:pt x="124" y="290"/>
                  </a:cubicBezTo>
                  <a:cubicBezTo>
                    <a:pt x="140" y="292"/>
                    <a:pt x="156" y="294"/>
                    <a:pt x="172" y="297"/>
                  </a:cubicBezTo>
                  <a:cubicBezTo>
                    <a:pt x="185" y="300"/>
                    <a:pt x="198" y="302"/>
                    <a:pt x="211" y="305"/>
                  </a:cubicBezTo>
                  <a:cubicBezTo>
                    <a:pt x="224" y="307"/>
                    <a:pt x="237" y="315"/>
                    <a:pt x="250" y="318"/>
                  </a:cubicBezTo>
                  <a:cubicBezTo>
                    <a:pt x="264" y="322"/>
                    <a:pt x="276" y="321"/>
                    <a:pt x="282" y="301"/>
                  </a:cubicBezTo>
                  <a:cubicBezTo>
                    <a:pt x="283" y="296"/>
                    <a:pt x="285" y="291"/>
                    <a:pt x="286" y="286"/>
                  </a:cubicBezTo>
                  <a:cubicBezTo>
                    <a:pt x="293" y="268"/>
                    <a:pt x="300" y="251"/>
                    <a:pt x="310" y="235"/>
                  </a:cubicBezTo>
                  <a:cubicBezTo>
                    <a:pt x="317" y="221"/>
                    <a:pt x="326" y="207"/>
                    <a:pt x="336" y="193"/>
                  </a:cubicBezTo>
                  <a:cubicBezTo>
                    <a:pt x="337" y="192"/>
                    <a:pt x="338" y="191"/>
                    <a:pt x="338" y="190"/>
                  </a:cubicBezTo>
                  <a:cubicBezTo>
                    <a:pt x="345" y="181"/>
                    <a:pt x="351" y="172"/>
                    <a:pt x="358" y="163"/>
                  </a:cubicBezTo>
                  <a:cubicBezTo>
                    <a:pt x="364" y="155"/>
                    <a:pt x="370" y="147"/>
                    <a:pt x="376" y="139"/>
                  </a:cubicBezTo>
                  <a:cubicBezTo>
                    <a:pt x="394" y="117"/>
                    <a:pt x="412" y="96"/>
                    <a:pt x="433" y="77"/>
                  </a:cubicBezTo>
                  <a:cubicBezTo>
                    <a:pt x="446" y="65"/>
                    <a:pt x="460" y="54"/>
                    <a:pt x="475" y="44"/>
                  </a:cubicBezTo>
                  <a:cubicBezTo>
                    <a:pt x="482" y="39"/>
                    <a:pt x="489" y="34"/>
                    <a:pt x="496" y="30"/>
                  </a:cubicBezTo>
                  <a:cubicBezTo>
                    <a:pt x="508" y="22"/>
                    <a:pt x="520" y="15"/>
                    <a:pt x="533" y="10"/>
                  </a:cubicBezTo>
                  <a:cubicBezTo>
                    <a:pt x="560" y="0"/>
                    <a:pt x="572" y="7"/>
                    <a:pt x="596" y="20"/>
                  </a:cubicBezTo>
                  <a:cubicBezTo>
                    <a:pt x="632" y="39"/>
                    <a:pt x="644" y="77"/>
                    <a:pt x="644" y="116"/>
                  </a:cubicBezTo>
                  <a:cubicBezTo>
                    <a:pt x="644" y="119"/>
                    <a:pt x="644" y="122"/>
                    <a:pt x="644" y="125"/>
                  </a:cubicBezTo>
                  <a:cubicBezTo>
                    <a:pt x="642" y="158"/>
                    <a:pt x="631" y="189"/>
                    <a:pt x="619" y="2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83" name="Freeform 1543"/>
            <p:cNvSpPr/>
            <p:nvPr/>
          </p:nvSpPr>
          <p:spPr>
            <a:xfrm>
              <a:off x="9651601" y="3703553"/>
              <a:ext cx="653366" cy="289538"/>
            </a:xfrm>
            <a:custGeom>
              <a:avLst/>
              <a:gdLst/>
              <a:ahLst/>
              <a:cxnLst>
                <a:cxn ang="0">
                  <a:pos x="0" y="0"/>
                </a:cxn>
                <a:cxn ang="0">
                  <a:pos x="2147483646" y="2147483646"/>
                </a:cxn>
              </a:cxnLst>
              <a:pathLst>
                <a:path w="234" h="104">
                  <a:moveTo>
                    <a:pt x="0" y="0"/>
                  </a:moveTo>
                  <a:cubicBezTo>
                    <a:pt x="0" y="0"/>
                    <a:pt x="99" y="99"/>
                    <a:pt x="234" y="10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84" name="Freeform 1544"/>
            <p:cNvSpPr/>
            <p:nvPr/>
          </p:nvSpPr>
          <p:spPr>
            <a:xfrm>
              <a:off x="9602075" y="3770223"/>
              <a:ext cx="668605" cy="312396"/>
            </a:xfrm>
            <a:custGeom>
              <a:avLst/>
              <a:gdLst/>
              <a:ahLst/>
              <a:cxnLst>
                <a:cxn ang="0">
                  <a:pos x="0" y="0"/>
                </a:cxn>
                <a:cxn ang="0">
                  <a:pos x="2147483646" y="2147483646"/>
                </a:cxn>
              </a:cxnLst>
              <a:pathLst>
                <a:path w="240" h="112">
                  <a:moveTo>
                    <a:pt x="0" y="0"/>
                  </a:moveTo>
                  <a:cubicBezTo>
                    <a:pt x="0" y="0"/>
                    <a:pt x="62" y="104"/>
                    <a:pt x="240" y="11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85" name="Freeform 1545"/>
            <p:cNvSpPr/>
            <p:nvPr/>
          </p:nvSpPr>
          <p:spPr>
            <a:xfrm>
              <a:off x="9531595" y="3846417"/>
              <a:ext cx="695273" cy="371447"/>
            </a:xfrm>
            <a:custGeom>
              <a:avLst/>
              <a:gdLst/>
              <a:ahLst/>
              <a:cxnLst>
                <a:cxn ang="0">
                  <a:pos x="0" y="0"/>
                </a:cxn>
                <a:cxn ang="0">
                  <a:pos x="2147483646" y="2147483646"/>
                </a:cxn>
                <a:cxn ang="0">
                  <a:pos x="2147483646" y="2147483646"/>
                </a:cxn>
              </a:cxnLst>
              <a:pathLst>
                <a:path w="249" h="133">
                  <a:moveTo>
                    <a:pt x="0" y="0"/>
                  </a:moveTo>
                  <a:cubicBezTo>
                    <a:pt x="0" y="0"/>
                    <a:pt x="1" y="1"/>
                    <a:pt x="3" y="3"/>
                  </a:cubicBezTo>
                  <a:cubicBezTo>
                    <a:pt x="17" y="24"/>
                    <a:pt x="96" y="125"/>
                    <a:pt x="249" y="13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86" name="Freeform 1546"/>
            <p:cNvSpPr/>
            <p:nvPr/>
          </p:nvSpPr>
          <p:spPr>
            <a:xfrm>
              <a:off x="9468735" y="3972137"/>
              <a:ext cx="710512" cy="384781"/>
            </a:xfrm>
            <a:custGeom>
              <a:avLst/>
              <a:gdLst/>
              <a:ahLst/>
              <a:cxnLst>
                <a:cxn ang="0">
                  <a:pos x="0" y="0"/>
                </a:cxn>
                <a:cxn ang="0">
                  <a:pos x="2147483646" y="2147483646"/>
                </a:cxn>
              </a:cxnLst>
              <a:pathLst>
                <a:path w="255" h="138">
                  <a:moveTo>
                    <a:pt x="0" y="0"/>
                  </a:moveTo>
                  <a:cubicBezTo>
                    <a:pt x="0" y="0"/>
                    <a:pt x="70" y="132"/>
                    <a:pt x="255" y="13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87" name="Freeform 1547"/>
            <p:cNvSpPr/>
            <p:nvPr/>
          </p:nvSpPr>
          <p:spPr>
            <a:xfrm>
              <a:off x="9400160" y="4113096"/>
              <a:ext cx="714322" cy="443831"/>
            </a:xfrm>
            <a:custGeom>
              <a:avLst/>
              <a:gdLst/>
              <a:ahLst/>
              <a:cxnLst>
                <a:cxn ang="0">
                  <a:pos x="0" y="0"/>
                </a:cxn>
                <a:cxn ang="0">
                  <a:pos x="2147483646" y="2147483646"/>
                </a:cxn>
              </a:cxnLst>
              <a:pathLst>
                <a:path w="256" h="159">
                  <a:moveTo>
                    <a:pt x="0" y="0"/>
                  </a:moveTo>
                  <a:cubicBezTo>
                    <a:pt x="0" y="0"/>
                    <a:pt x="65" y="159"/>
                    <a:pt x="256" y="14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88" name="Freeform 1548"/>
            <p:cNvSpPr/>
            <p:nvPr/>
          </p:nvSpPr>
          <p:spPr>
            <a:xfrm>
              <a:off x="9297298" y="4202625"/>
              <a:ext cx="154293" cy="226678"/>
            </a:xfrm>
            <a:custGeom>
              <a:avLst/>
              <a:gdLst/>
              <a:ahLst/>
              <a:cxnLst>
                <a:cxn ang="0">
                  <a:pos x="0" y="0"/>
                </a:cxn>
                <a:cxn ang="0">
                  <a:pos x="2147483646" y="0"/>
                </a:cxn>
                <a:cxn ang="0">
                  <a:pos x="2147483646" y="2147483646"/>
                </a:cxn>
              </a:cxnLst>
              <a:pathLst>
                <a:path w="55" h="81">
                  <a:moveTo>
                    <a:pt x="0" y="0"/>
                  </a:moveTo>
                  <a:cubicBezTo>
                    <a:pt x="0" y="0"/>
                    <a:pt x="0" y="0"/>
                    <a:pt x="1" y="0"/>
                  </a:cubicBezTo>
                  <a:cubicBezTo>
                    <a:pt x="1" y="2"/>
                    <a:pt x="28" y="55"/>
                    <a:pt x="55" y="8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89" name="Freeform 1549"/>
            <p:cNvSpPr/>
            <p:nvPr/>
          </p:nvSpPr>
          <p:spPr>
            <a:xfrm>
              <a:off x="9192531" y="4166432"/>
              <a:ext cx="0" cy="150484"/>
            </a:xfrm>
            <a:custGeom>
              <a:avLst/>
              <a:gdLst/>
              <a:ahLst/>
              <a:cxnLst>
                <a:cxn ang="0">
                  <a:pos x="0" y="0"/>
                </a:cxn>
                <a:cxn ang="0">
                  <a:pos x="0" y="2147483646"/>
                </a:cxn>
              </a:cxnLst>
              <a:pathLst>
                <a:path w="1" h="54">
                  <a:moveTo>
                    <a:pt x="0" y="0"/>
                  </a:moveTo>
                  <a:cubicBezTo>
                    <a:pt x="0" y="0"/>
                    <a:pt x="0" y="45"/>
                    <a:pt x="0" y="5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90" name="Freeform 1550"/>
            <p:cNvSpPr/>
            <p:nvPr/>
          </p:nvSpPr>
          <p:spPr>
            <a:xfrm>
              <a:off x="9066810" y="4145479"/>
              <a:ext cx="17144" cy="146674"/>
            </a:xfrm>
            <a:custGeom>
              <a:avLst/>
              <a:gdLst/>
              <a:ahLst/>
              <a:cxnLst>
                <a:cxn ang="0">
                  <a:pos x="2147483646" y="0"/>
                </a:cxn>
                <a:cxn ang="0">
                  <a:pos x="0" y="2147483646"/>
                </a:cxn>
                <a:cxn ang="0">
                  <a:pos x="0" y="2147483646"/>
                </a:cxn>
              </a:cxnLst>
              <a:pathLst>
                <a:path w="6" h="53">
                  <a:moveTo>
                    <a:pt x="6" y="0"/>
                  </a:moveTo>
                  <a:cubicBezTo>
                    <a:pt x="6" y="0"/>
                    <a:pt x="1" y="34"/>
                    <a:pt x="0" y="49"/>
                  </a:cubicBezTo>
                  <a:cubicBezTo>
                    <a:pt x="0" y="50"/>
                    <a:pt x="0" y="52"/>
                    <a:pt x="0" y="5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91" name="Freeform 1551"/>
            <p:cNvSpPr/>
            <p:nvPr/>
          </p:nvSpPr>
          <p:spPr>
            <a:xfrm>
              <a:off x="8948709" y="4124526"/>
              <a:ext cx="22858" cy="140959"/>
            </a:xfrm>
            <a:custGeom>
              <a:avLst/>
              <a:gdLst/>
              <a:ahLst/>
              <a:cxnLst>
                <a:cxn ang="0">
                  <a:pos x="0" y="0"/>
                </a:cxn>
                <a:cxn ang="0">
                  <a:pos x="2147483646" y="2147483646"/>
                </a:cxn>
              </a:cxnLst>
              <a:pathLst>
                <a:path w="8" h="50">
                  <a:moveTo>
                    <a:pt x="0" y="0"/>
                  </a:moveTo>
                  <a:cubicBezTo>
                    <a:pt x="0" y="0"/>
                    <a:pt x="5" y="47"/>
                    <a:pt x="8" y="5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92" name="Freeform 1552"/>
            <p:cNvSpPr/>
            <p:nvPr/>
          </p:nvSpPr>
          <p:spPr>
            <a:xfrm>
              <a:off x="8817274" y="4124526"/>
              <a:ext cx="68575" cy="137150"/>
            </a:xfrm>
            <a:custGeom>
              <a:avLst/>
              <a:gdLst/>
              <a:ahLst/>
              <a:cxnLst>
                <a:cxn ang="0">
                  <a:pos x="0" y="0"/>
                </a:cxn>
                <a:cxn ang="0">
                  <a:pos x="2147483646" y="2147483646"/>
                </a:cxn>
              </a:cxnLst>
              <a:pathLst>
                <a:path w="24" h="49">
                  <a:moveTo>
                    <a:pt x="0" y="0"/>
                  </a:moveTo>
                  <a:cubicBezTo>
                    <a:pt x="0" y="0"/>
                    <a:pt x="17" y="42"/>
                    <a:pt x="24" y="49"/>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93" name="Freeform 1553"/>
            <p:cNvSpPr/>
            <p:nvPr/>
          </p:nvSpPr>
          <p:spPr>
            <a:xfrm>
              <a:off x="8742984" y="4255961"/>
              <a:ext cx="72385" cy="78099"/>
            </a:xfrm>
            <a:custGeom>
              <a:avLst/>
              <a:gdLst/>
              <a:ahLst/>
              <a:cxnLst>
                <a:cxn ang="0">
                  <a:pos x="0" y="0"/>
                </a:cxn>
                <a:cxn ang="0">
                  <a:pos x="2147483646" y="2147483646"/>
                </a:cxn>
              </a:cxnLst>
              <a:pathLst>
                <a:path w="26" h="28">
                  <a:moveTo>
                    <a:pt x="0" y="0"/>
                  </a:moveTo>
                  <a:cubicBezTo>
                    <a:pt x="0" y="0"/>
                    <a:pt x="8" y="18"/>
                    <a:pt x="26" y="2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94" name="Freeform 1554"/>
            <p:cNvSpPr/>
            <p:nvPr/>
          </p:nvSpPr>
          <p:spPr>
            <a:xfrm>
              <a:off x="10215439" y="4602644"/>
              <a:ext cx="59051" cy="121911"/>
            </a:xfrm>
            <a:custGeom>
              <a:avLst/>
              <a:gdLst/>
              <a:ahLst/>
              <a:cxnLst>
                <a:cxn ang="0">
                  <a:pos x="0" y="0"/>
                </a:cxn>
                <a:cxn ang="0">
                  <a:pos x="2147483646" y="2147483646"/>
                </a:cxn>
              </a:cxnLst>
              <a:pathLst>
                <a:path w="21" h="44">
                  <a:moveTo>
                    <a:pt x="0" y="0"/>
                  </a:moveTo>
                  <a:cubicBezTo>
                    <a:pt x="0" y="0"/>
                    <a:pt x="21" y="35"/>
                    <a:pt x="21" y="4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095" name="Freeform 1555"/>
            <p:cNvSpPr/>
            <p:nvPr/>
          </p:nvSpPr>
          <p:spPr>
            <a:xfrm>
              <a:off x="10144959" y="4655980"/>
              <a:ext cx="34287" cy="152388"/>
            </a:xfrm>
            <a:custGeom>
              <a:avLst/>
              <a:gdLst/>
              <a:ahLst/>
              <a:cxnLst>
                <a:cxn ang="0">
                  <a:pos x="0" y="0"/>
                </a:cxn>
                <a:cxn ang="0">
                  <a:pos x="2147483646" y="2147483646"/>
                </a:cxn>
              </a:cxnLst>
              <a:pathLst>
                <a:path w="12" h="55">
                  <a:moveTo>
                    <a:pt x="0" y="0"/>
                  </a:moveTo>
                  <a:cubicBezTo>
                    <a:pt x="0" y="0"/>
                    <a:pt x="12" y="40"/>
                    <a:pt x="12" y="5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96" name="Freeform 1556"/>
            <p:cNvSpPr/>
            <p:nvPr/>
          </p:nvSpPr>
          <p:spPr>
            <a:xfrm>
              <a:off x="10095433" y="4709316"/>
              <a:ext cx="11429" cy="175247"/>
            </a:xfrm>
            <a:custGeom>
              <a:avLst/>
              <a:gdLst/>
              <a:ahLst/>
              <a:cxnLst>
                <a:cxn ang="0">
                  <a:pos x="0" y="0"/>
                </a:cxn>
                <a:cxn ang="0">
                  <a:pos x="2147483646" y="2147483646"/>
                </a:cxn>
              </a:cxnLst>
              <a:pathLst>
                <a:path w="4" h="63">
                  <a:moveTo>
                    <a:pt x="0" y="0"/>
                  </a:moveTo>
                  <a:cubicBezTo>
                    <a:pt x="0" y="0"/>
                    <a:pt x="4" y="48"/>
                    <a:pt x="4" y="6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97" name="Freeform 1557"/>
            <p:cNvSpPr/>
            <p:nvPr/>
          </p:nvSpPr>
          <p:spPr>
            <a:xfrm>
              <a:off x="9973522" y="4735984"/>
              <a:ext cx="83814" cy="201915"/>
            </a:xfrm>
            <a:custGeom>
              <a:avLst/>
              <a:gdLst/>
              <a:ahLst/>
              <a:cxnLst>
                <a:cxn ang="0">
                  <a:pos x="2147483646" y="0"/>
                </a:cxn>
                <a:cxn ang="0">
                  <a:pos x="0" y="2147483646"/>
                </a:cxn>
              </a:cxnLst>
              <a:pathLst>
                <a:path w="30" h="72">
                  <a:moveTo>
                    <a:pt x="30" y="0"/>
                  </a:moveTo>
                  <a:cubicBezTo>
                    <a:pt x="30" y="0"/>
                    <a:pt x="4" y="57"/>
                    <a:pt x="0" y="7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98" name="Freeform 1558"/>
            <p:cNvSpPr/>
            <p:nvPr/>
          </p:nvSpPr>
          <p:spPr>
            <a:xfrm>
              <a:off x="9920186" y="4675029"/>
              <a:ext cx="140959" cy="167627"/>
            </a:xfrm>
            <a:custGeom>
              <a:avLst/>
              <a:gdLst/>
              <a:ahLst/>
              <a:cxnLst>
                <a:cxn ang="0">
                  <a:pos x="2147483646" y="0"/>
                </a:cxn>
                <a:cxn ang="0">
                  <a:pos x="0" y="2147483646"/>
                </a:cxn>
              </a:cxnLst>
              <a:pathLst>
                <a:path w="51" h="60">
                  <a:moveTo>
                    <a:pt x="51" y="0"/>
                  </a:moveTo>
                  <a:cubicBezTo>
                    <a:pt x="51" y="0"/>
                    <a:pt x="0" y="45"/>
                    <a:pt x="0" y="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099" name="Freeform 1559"/>
            <p:cNvSpPr/>
            <p:nvPr/>
          </p:nvSpPr>
          <p:spPr>
            <a:xfrm>
              <a:off x="9861136" y="4625502"/>
              <a:ext cx="211439" cy="13334"/>
            </a:xfrm>
            <a:custGeom>
              <a:avLst/>
              <a:gdLst/>
              <a:ahLst/>
              <a:cxnLst>
                <a:cxn ang="0">
                  <a:pos x="0" y="2147483646"/>
                </a:cxn>
                <a:cxn ang="0">
                  <a:pos x="2147483646" y="0"/>
                </a:cxn>
              </a:cxnLst>
              <a:pathLst>
                <a:path w="76" h="5">
                  <a:moveTo>
                    <a:pt x="0" y="5"/>
                  </a:moveTo>
                  <a:cubicBezTo>
                    <a:pt x="0" y="5"/>
                    <a:pt x="65" y="0"/>
                    <a:pt x="76"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00" name="Freeform 1560"/>
            <p:cNvSpPr/>
            <p:nvPr/>
          </p:nvSpPr>
          <p:spPr>
            <a:xfrm>
              <a:off x="10125911" y="3402586"/>
              <a:ext cx="40002" cy="36192"/>
            </a:xfrm>
            <a:custGeom>
              <a:avLst/>
              <a:gdLst/>
              <a:ahLst/>
              <a:cxnLst>
                <a:cxn ang="0">
                  <a:pos x="0" y="2147483646"/>
                </a:cxn>
                <a:cxn ang="0">
                  <a:pos x="2147483646" y="2147483646"/>
                </a:cxn>
                <a:cxn ang="0">
                  <a:pos x="2147483646" y="2147483646"/>
                </a:cxn>
                <a:cxn ang="0">
                  <a:pos x="2147483646" y="2147483646"/>
                </a:cxn>
              </a:cxnLst>
              <a:pathLst>
                <a:path w="14" h="13">
                  <a:moveTo>
                    <a:pt x="0" y="12"/>
                  </a:moveTo>
                  <a:cubicBezTo>
                    <a:pt x="3" y="13"/>
                    <a:pt x="10" y="11"/>
                    <a:pt x="11" y="7"/>
                  </a:cubicBezTo>
                  <a:cubicBezTo>
                    <a:pt x="14" y="0"/>
                    <a:pt x="7" y="2"/>
                    <a:pt x="5" y="5"/>
                  </a:cubicBezTo>
                  <a:cubicBezTo>
                    <a:pt x="5" y="7"/>
                    <a:pt x="5" y="8"/>
                    <a:pt x="7"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01" name="Freeform 1561"/>
            <p:cNvSpPr/>
            <p:nvPr/>
          </p:nvSpPr>
          <p:spPr>
            <a:xfrm>
              <a:off x="10118291" y="3393061"/>
              <a:ext cx="49526" cy="64765"/>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8" h="23">
                  <a:moveTo>
                    <a:pt x="3" y="15"/>
                  </a:moveTo>
                  <a:cubicBezTo>
                    <a:pt x="2" y="17"/>
                    <a:pt x="2" y="20"/>
                    <a:pt x="2" y="22"/>
                  </a:cubicBezTo>
                  <a:cubicBezTo>
                    <a:pt x="8" y="23"/>
                    <a:pt x="18" y="14"/>
                    <a:pt x="16" y="8"/>
                  </a:cubicBezTo>
                  <a:cubicBezTo>
                    <a:pt x="14" y="0"/>
                    <a:pt x="3" y="2"/>
                    <a:pt x="1" y="9"/>
                  </a:cubicBezTo>
                  <a:cubicBezTo>
                    <a:pt x="0" y="12"/>
                    <a:pt x="1" y="14"/>
                    <a:pt x="3" y="15"/>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6102" name="Freeform 1562"/>
            <p:cNvSpPr/>
            <p:nvPr/>
          </p:nvSpPr>
          <p:spPr>
            <a:xfrm>
              <a:off x="10125911" y="3414015"/>
              <a:ext cx="22858" cy="20953"/>
            </a:xfrm>
            <a:custGeom>
              <a:avLst/>
              <a:gdLst/>
              <a:ahLst/>
              <a:cxnLst>
                <a:cxn ang="0">
                  <a:pos x="2147483646" y="0"/>
                </a:cxn>
                <a:cxn ang="0">
                  <a:pos x="2147483646" y="2147483646"/>
                </a:cxn>
                <a:cxn ang="0">
                  <a:pos x="0" y="2147483646"/>
                </a:cxn>
              </a:cxnLst>
              <a:pathLst>
                <a:path w="8" h="8">
                  <a:moveTo>
                    <a:pt x="8" y="0"/>
                  </a:moveTo>
                  <a:cubicBezTo>
                    <a:pt x="7" y="0"/>
                    <a:pt x="6" y="1"/>
                    <a:pt x="5" y="1"/>
                  </a:cubicBezTo>
                  <a:cubicBezTo>
                    <a:pt x="3" y="3"/>
                    <a:pt x="1"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03" name="Freeform 1563"/>
            <p:cNvSpPr/>
            <p:nvPr/>
          </p:nvSpPr>
          <p:spPr>
            <a:xfrm>
              <a:off x="10192581" y="3414015"/>
              <a:ext cx="34287" cy="41907"/>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2" h="15">
                  <a:moveTo>
                    <a:pt x="7" y="0"/>
                  </a:moveTo>
                  <a:cubicBezTo>
                    <a:pt x="7" y="0"/>
                    <a:pt x="6" y="1"/>
                    <a:pt x="6" y="1"/>
                  </a:cubicBezTo>
                  <a:cubicBezTo>
                    <a:pt x="4" y="4"/>
                    <a:pt x="4" y="8"/>
                    <a:pt x="5" y="11"/>
                  </a:cubicBezTo>
                  <a:cubicBezTo>
                    <a:pt x="7" y="10"/>
                    <a:pt x="12" y="4"/>
                    <a:pt x="8" y="2"/>
                  </a:cubicBezTo>
                  <a:cubicBezTo>
                    <a:pt x="8" y="2"/>
                    <a:pt x="8" y="2"/>
                    <a:pt x="8" y="2"/>
                  </a:cubicBezTo>
                  <a:cubicBezTo>
                    <a:pt x="7" y="1"/>
                    <a:pt x="7" y="1"/>
                    <a:pt x="6" y="1"/>
                  </a:cubicBezTo>
                  <a:cubicBezTo>
                    <a:pt x="3" y="2"/>
                    <a:pt x="0" y="9"/>
                    <a:pt x="1" y="11"/>
                  </a:cubicBezTo>
                  <a:cubicBezTo>
                    <a:pt x="4" y="15"/>
                    <a:pt x="10" y="10"/>
                    <a:pt x="10" y="6"/>
                  </a:cubicBezTo>
                  <a:cubicBezTo>
                    <a:pt x="11" y="3"/>
                    <a:pt x="9" y="1"/>
                    <a:pt x="8" y="2"/>
                  </a:cubicBezTo>
                  <a:cubicBezTo>
                    <a:pt x="7" y="2"/>
                    <a:pt x="6" y="3"/>
                    <a:pt x="6"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04" name="Freeform 1564"/>
            <p:cNvSpPr/>
            <p:nvPr/>
          </p:nvSpPr>
          <p:spPr>
            <a:xfrm>
              <a:off x="10021144" y="3446397"/>
              <a:ext cx="295253" cy="173342"/>
            </a:xfrm>
            <a:custGeom>
              <a:avLst/>
              <a:gdLst/>
              <a:ahLst/>
              <a:cxnLst>
                <a:cxn ang="0">
                  <a:pos x="2147483646" y="0"/>
                </a:cxn>
                <a:cxn ang="0">
                  <a:pos x="2147483646" y="2147483646"/>
                </a:cxn>
                <a:cxn ang="0">
                  <a:pos x="2147483646" y="2147483646"/>
                </a:cxn>
                <a:cxn ang="0">
                  <a:pos x="2147483646" y="2147483646"/>
                </a:cxn>
              </a:cxnLst>
              <a:pathLst>
                <a:path w="106" h="62">
                  <a:moveTo>
                    <a:pt x="12" y="0"/>
                  </a:moveTo>
                  <a:cubicBezTo>
                    <a:pt x="0" y="5"/>
                    <a:pt x="8" y="33"/>
                    <a:pt x="14" y="41"/>
                  </a:cubicBezTo>
                  <a:cubicBezTo>
                    <a:pt x="23" y="54"/>
                    <a:pt x="40" y="62"/>
                    <a:pt x="56" y="62"/>
                  </a:cubicBezTo>
                  <a:cubicBezTo>
                    <a:pt x="79" y="61"/>
                    <a:pt x="106" y="34"/>
                    <a:pt x="103" y="1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05" name="Freeform 1565"/>
            <p:cNvSpPr/>
            <p:nvPr/>
          </p:nvSpPr>
          <p:spPr>
            <a:xfrm>
              <a:off x="10329731" y="2876846"/>
              <a:ext cx="443832" cy="1053385"/>
            </a:xfrm>
            <a:custGeom>
              <a:avLst/>
              <a:gdLst/>
              <a:ahLst/>
              <a:cxnLst>
                <a:cxn ang="0">
                  <a:pos x="2147483646" y="2147483646"/>
                </a:cxn>
                <a:cxn ang="0">
                  <a:pos x="2147483646" y="2147483646"/>
                </a:cxn>
                <a:cxn ang="0">
                  <a:pos x="2147483646" y="0"/>
                </a:cxn>
                <a:cxn ang="0">
                  <a:pos x="2147483646" y="2147483646"/>
                </a:cxn>
                <a:cxn ang="0">
                  <a:pos x="0" y="2147483646"/>
                </a:cxn>
                <a:cxn ang="0">
                  <a:pos x="0" y="2147483646"/>
                </a:cxn>
              </a:cxnLst>
              <a:pathLst>
                <a:path w="159" h="377">
                  <a:moveTo>
                    <a:pt x="25" y="273"/>
                  </a:moveTo>
                  <a:cubicBezTo>
                    <a:pt x="25" y="273"/>
                    <a:pt x="55" y="195"/>
                    <a:pt x="60" y="170"/>
                  </a:cubicBezTo>
                  <a:cubicBezTo>
                    <a:pt x="65" y="146"/>
                    <a:pt x="103" y="0"/>
                    <a:pt x="131" y="0"/>
                  </a:cubicBezTo>
                  <a:cubicBezTo>
                    <a:pt x="159" y="0"/>
                    <a:pt x="127" y="144"/>
                    <a:pt x="97" y="219"/>
                  </a:cubicBezTo>
                  <a:cubicBezTo>
                    <a:pt x="66" y="293"/>
                    <a:pt x="6" y="361"/>
                    <a:pt x="0" y="377"/>
                  </a:cubicBezTo>
                  <a:cubicBezTo>
                    <a:pt x="0" y="377"/>
                    <a:pt x="0" y="377"/>
                    <a:pt x="0" y="37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06" name="Freeform 1566"/>
            <p:cNvSpPr/>
            <p:nvPr/>
          </p:nvSpPr>
          <p:spPr>
            <a:xfrm>
              <a:off x="9811609" y="2688265"/>
              <a:ext cx="438117" cy="841946"/>
            </a:xfrm>
            <a:custGeom>
              <a:avLst/>
              <a:gdLst/>
              <a:ahLst/>
              <a:cxnLst>
                <a:cxn ang="0">
                  <a:pos x="2147483646" y="2147483646"/>
                </a:cxn>
                <a:cxn ang="0">
                  <a:pos x="2147483646" y="2147483646"/>
                </a:cxn>
                <a:cxn ang="0">
                  <a:pos x="2147483646" y="2147483646"/>
                </a:cxn>
                <a:cxn ang="0">
                  <a:pos x="0" y="2147483646"/>
                </a:cxn>
              </a:cxnLst>
              <a:pathLst>
                <a:path w="157" h="302">
                  <a:moveTo>
                    <a:pt x="63" y="255"/>
                  </a:moveTo>
                  <a:cubicBezTo>
                    <a:pt x="63" y="255"/>
                    <a:pt x="81" y="158"/>
                    <a:pt x="108" y="104"/>
                  </a:cubicBezTo>
                  <a:cubicBezTo>
                    <a:pt x="134" y="51"/>
                    <a:pt x="157" y="9"/>
                    <a:pt x="140" y="5"/>
                  </a:cubicBezTo>
                  <a:cubicBezTo>
                    <a:pt x="123" y="0"/>
                    <a:pt x="4" y="109"/>
                    <a:pt x="0" y="30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07" name="Freeform 1567"/>
            <p:cNvSpPr/>
            <p:nvPr/>
          </p:nvSpPr>
          <p:spPr>
            <a:xfrm>
              <a:off x="9579217" y="1897750"/>
              <a:ext cx="1920096" cy="1381020"/>
            </a:xfrm>
            <a:custGeom>
              <a:avLst/>
              <a:gdLst/>
              <a:ahLst/>
              <a:cxnLst>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88" h="495">
                  <a:moveTo>
                    <a:pt x="253" y="75"/>
                  </a:moveTo>
                  <a:cubicBezTo>
                    <a:pt x="213" y="57"/>
                    <a:pt x="176" y="32"/>
                    <a:pt x="146" y="0"/>
                  </a:cubicBezTo>
                  <a:cubicBezTo>
                    <a:pt x="141" y="5"/>
                    <a:pt x="138" y="15"/>
                    <a:pt x="134" y="22"/>
                  </a:cubicBezTo>
                  <a:cubicBezTo>
                    <a:pt x="127" y="36"/>
                    <a:pt x="119" y="51"/>
                    <a:pt x="111" y="64"/>
                  </a:cubicBezTo>
                  <a:cubicBezTo>
                    <a:pt x="95" y="89"/>
                    <a:pt x="73" y="112"/>
                    <a:pt x="55" y="136"/>
                  </a:cubicBezTo>
                  <a:cubicBezTo>
                    <a:pt x="38" y="158"/>
                    <a:pt x="12" y="177"/>
                    <a:pt x="0" y="202"/>
                  </a:cubicBezTo>
                  <a:cubicBezTo>
                    <a:pt x="18" y="204"/>
                    <a:pt x="33" y="214"/>
                    <a:pt x="48" y="224"/>
                  </a:cubicBezTo>
                  <a:cubicBezTo>
                    <a:pt x="73" y="240"/>
                    <a:pt x="98" y="255"/>
                    <a:pt x="122" y="274"/>
                  </a:cubicBezTo>
                  <a:cubicBezTo>
                    <a:pt x="166" y="307"/>
                    <a:pt x="211" y="332"/>
                    <a:pt x="263" y="351"/>
                  </a:cubicBezTo>
                  <a:cubicBezTo>
                    <a:pt x="299" y="364"/>
                    <a:pt x="337" y="376"/>
                    <a:pt x="370" y="394"/>
                  </a:cubicBezTo>
                  <a:cubicBezTo>
                    <a:pt x="391" y="405"/>
                    <a:pt x="409" y="421"/>
                    <a:pt x="428" y="435"/>
                  </a:cubicBezTo>
                  <a:cubicBezTo>
                    <a:pt x="453" y="453"/>
                    <a:pt x="481" y="465"/>
                    <a:pt x="508" y="480"/>
                  </a:cubicBezTo>
                  <a:cubicBezTo>
                    <a:pt x="516" y="485"/>
                    <a:pt x="521" y="489"/>
                    <a:pt x="526" y="495"/>
                  </a:cubicBezTo>
                  <a:cubicBezTo>
                    <a:pt x="529" y="473"/>
                    <a:pt x="549" y="451"/>
                    <a:pt x="561" y="433"/>
                  </a:cubicBezTo>
                  <a:cubicBezTo>
                    <a:pt x="582" y="405"/>
                    <a:pt x="606" y="379"/>
                    <a:pt x="625" y="350"/>
                  </a:cubicBezTo>
                  <a:cubicBezTo>
                    <a:pt x="639" y="329"/>
                    <a:pt x="649" y="305"/>
                    <a:pt x="664" y="284"/>
                  </a:cubicBezTo>
                  <a:cubicBezTo>
                    <a:pt x="672" y="273"/>
                    <a:pt x="684" y="260"/>
                    <a:pt x="688" y="247"/>
                  </a:cubicBezTo>
                  <a:cubicBezTo>
                    <a:pt x="672" y="246"/>
                    <a:pt x="657" y="236"/>
                    <a:pt x="642" y="229"/>
                  </a:cubicBezTo>
                  <a:cubicBezTo>
                    <a:pt x="622" y="218"/>
                    <a:pt x="600" y="209"/>
                    <a:pt x="579" y="199"/>
                  </a:cubicBezTo>
                  <a:cubicBezTo>
                    <a:pt x="542" y="179"/>
                    <a:pt x="504" y="166"/>
                    <a:pt x="463" y="153"/>
                  </a:cubicBezTo>
                  <a:cubicBezTo>
                    <a:pt x="425" y="141"/>
                    <a:pt x="383" y="136"/>
                    <a:pt x="345" y="122"/>
                  </a:cubicBezTo>
                  <a:cubicBezTo>
                    <a:pt x="313" y="110"/>
                    <a:pt x="284" y="89"/>
                    <a:pt x="253" y="75"/>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6108" name="Freeform 1568"/>
            <p:cNvSpPr/>
            <p:nvPr/>
          </p:nvSpPr>
          <p:spPr>
            <a:xfrm>
              <a:off x="9904947" y="2168240"/>
              <a:ext cx="160008" cy="255251"/>
            </a:xfrm>
            <a:custGeom>
              <a:avLst/>
              <a:gdLst/>
              <a:ahLst/>
              <a:cxnLst>
                <a:cxn ang="0">
                  <a:pos x="2147483646" y="0"/>
                </a:cxn>
                <a:cxn ang="0">
                  <a:pos x="2147483646" y="2147483646"/>
                </a:cxn>
                <a:cxn ang="0">
                  <a:pos x="0" y="2147483646"/>
                </a:cxn>
              </a:cxnLst>
              <a:pathLst>
                <a:path w="57" h="91">
                  <a:moveTo>
                    <a:pt x="57" y="0"/>
                  </a:moveTo>
                  <a:cubicBezTo>
                    <a:pt x="44" y="8"/>
                    <a:pt x="32" y="33"/>
                    <a:pt x="25" y="46"/>
                  </a:cubicBezTo>
                  <a:cubicBezTo>
                    <a:pt x="18" y="58"/>
                    <a:pt x="0" y="81"/>
                    <a:pt x="0" y="91"/>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6109" name="Freeform 1569"/>
            <p:cNvSpPr/>
            <p:nvPr/>
          </p:nvSpPr>
          <p:spPr>
            <a:xfrm>
              <a:off x="10045907" y="2250148"/>
              <a:ext cx="146674" cy="266680"/>
            </a:xfrm>
            <a:custGeom>
              <a:avLst/>
              <a:gdLst/>
              <a:ahLst/>
              <a:cxnLst>
                <a:cxn ang="0">
                  <a:pos x="2147483646" y="0"/>
                </a:cxn>
                <a:cxn ang="0">
                  <a:pos x="2147483646" y="2147483646"/>
                </a:cxn>
                <a:cxn ang="0">
                  <a:pos x="2147483646" y="2147483646"/>
                </a:cxn>
                <a:cxn ang="0">
                  <a:pos x="2147483646" y="2147483646"/>
                </a:cxn>
              </a:cxnLst>
              <a:pathLst>
                <a:path w="53" h="96">
                  <a:moveTo>
                    <a:pt x="53" y="0"/>
                  </a:moveTo>
                  <a:cubicBezTo>
                    <a:pt x="45" y="20"/>
                    <a:pt x="35" y="39"/>
                    <a:pt x="25" y="58"/>
                  </a:cubicBezTo>
                  <a:cubicBezTo>
                    <a:pt x="20" y="67"/>
                    <a:pt x="14" y="75"/>
                    <a:pt x="8" y="83"/>
                  </a:cubicBezTo>
                  <a:cubicBezTo>
                    <a:pt x="7" y="85"/>
                    <a:pt x="0" y="96"/>
                    <a:pt x="3" y="92"/>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6110" name="Freeform 1570"/>
            <p:cNvSpPr/>
            <p:nvPr/>
          </p:nvSpPr>
          <p:spPr>
            <a:xfrm>
              <a:off x="9983047" y="2280626"/>
              <a:ext cx="156198" cy="97148"/>
            </a:xfrm>
            <a:custGeom>
              <a:avLst/>
              <a:gdLst/>
              <a:ahLst/>
              <a:cxnLst>
                <a:cxn ang="0">
                  <a:pos x="0" y="0"/>
                </a:cxn>
                <a:cxn ang="0">
                  <a:pos x="2147483646" y="2147483646"/>
                </a:cxn>
              </a:cxnLst>
              <a:pathLst>
                <a:path w="56" h="35">
                  <a:moveTo>
                    <a:pt x="0" y="0"/>
                  </a:moveTo>
                  <a:cubicBezTo>
                    <a:pt x="9" y="12"/>
                    <a:pt x="45" y="31"/>
                    <a:pt x="56" y="35"/>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6111" name="Freeform 1571"/>
            <p:cNvSpPr/>
            <p:nvPr/>
          </p:nvSpPr>
          <p:spPr>
            <a:xfrm>
              <a:off x="10192581" y="2316818"/>
              <a:ext cx="285729" cy="251441"/>
            </a:xfrm>
            <a:custGeom>
              <a:avLst/>
              <a:gdLst/>
              <a:ahLst/>
              <a:cxnLst>
                <a:cxn ang="0">
                  <a:pos x="2147483646" y="2147483646"/>
                </a:cxn>
                <a:cxn ang="0">
                  <a:pos x="2147483646" y="0"/>
                </a:cxn>
                <a:cxn ang="0">
                  <a:pos x="0" y="2147483646"/>
                </a:cxn>
                <a:cxn ang="0">
                  <a:pos x="2147483646" y="2147483646"/>
                </a:cxn>
              </a:cxnLst>
              <a:pathLst>
                <a:path w="102" h="90">
                  <a:moveTo>
                    <a:pt x="102" y="24"/>
                  </a:moveTo>
                  <a:cubicBezTo>
                    <a:pt x="78" y="14"/>
                    <a:pt x="50" y="0"/>
                    <a:pt x="24" y="0"/>
                  </a:cubicBezTo>
                  <a:cubicBezTo>
                    <a:pt x="15" y="26"/>
                    <a:pt x="4" y="53"/>
                    <a:pt x="0" y="80"/>
                  </a:cubicBezTo>
                  <a:cubicBezTo>
                    <a:pt x="17" y="79"/>
                    <a:pt x="38" y="85"/>
                    <a:pt x="53" y="90"/>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6112" name="Freeform 1572"/>
            <p:cNvSpPr/>
            <p:nvPr/>
          </p:nvSpPr>
          <p:spPr>
            <a:xfrm>
              <a:off x="10213534" y="2423490"/>
              <a:ext cx="165723" cy="66670"/>
            </a:xfrm>
            <a:custGeom>
              <a:avLst/>
              <a:gdLst/>
              <a:ahLst/>
              <a:cxnLst>
                <a:cxn ang="0">
                  <a:pos x="2147483646" y="2147483646"/>
                </a:cxn>
                <a:cxn ang="0">
                  <a:pos x="0" y="2147483646"/>
                </a:cxn>
              </a:cxnLst>
              <a:pathLst>
                <a:path w="60" h="24">
                  <a:moveTo>
                    <a:pt x="60" y="24"/>
                  </a:moveTo>
                  <a:cubicBezTo>
                    <a:pt x="49" y="20"/>
                    <a:pt x="4" y="0"/>
                    <a:pt x="0" y="7"/>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6113" name="Freeform 1573"/>
            <p:cNvSpPr/>
            <p:nvPr/>
          </p:nvSpPr>
          <p:spPr>
            <a:xfrm>
              <a:off x="10407830" y="2394917"/>
              <a:ext cx="148579" cy="323825"/>
            </a:xfrm>
            <a:custGeom>
              <a:avLst/>
              <a:gdLst/>
              <a:ahLst/>
              <a:cxnLst>
                <a:cxn ang="0">
                  <a:pos x="2147483646" y="0"/>
                </a:cxn>
                <a:cxn ang="0">
                  <a:pos x="2147483646" y="2147483646"/>
                </a:cxn>
                <a:cxn ang="0">
                  <a:pos x="0" y="2147483646"/>
                </a:cxn>
                <a:cxn ang="0">
                  <a:pos x="2147483646" y="2147483646"/>
                </a:cxn>
              </a:cxnLst>
              <a:pathLst>
                <a:path w="53" h="116">
                  <a:moveTo>
                    <a:pt x="53" y="0"/>
                  </a:moveTo>
                  <a:cubicBezTo>
                    <a:pt x="41" y="8"/>
                    <a:pt x="37" y="29"/>
                    <a:pt x="30" y="41"/>
                  </a:cubicBezTo>
                  <a:cubicBezTo>
                    <a:pt x="22" y="59"/>
                    <a:pt x="8" y="75"/>
                    <a:pt x="0" y="93"/>
                  </a:cubicBezTo>
                  <a:cubicBezTo>
                    <a:pt x="13" y="99"/>
                    <a:pt x="25" y="108"/>
                    <a:pt x="38" y="116"/>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6114" name="Freeform 1574"/>
            <p:cNvSpPr/>
            <p:nvPr/>
          </p:nvSpPr>
          <p:spPr>
            <a:xfrm>
              <a:off x="10653556" y="2556830"/>
              <a:ext cx="139055" cy="272394"/>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Lst>
              <a:pathLst>
                <a:path w="50" h="98">
                  <a:moveTo>
                    <a:pt x="49" y="0"/>
                  </a:moveTo>
                  <a:cubicBezTo>
                    <a:pt x="38" y="7"/>
                    <a:pt x="29" y="24"/>
                    <a:pt x="21" y="35"/>
                  </a:cubicBezTo>
                  <a:cubicBezTo>
                    <a:pt x="14" y="46"/>
                    <a:pt x="4" y="61"/>
                    <a:pt x="0" y="74"/>
                  </a:cubicBezTo>
                  <a:cubicBezTo>
                    <a:pt x="9" y="76"/>
                    <a:pt x="18" y="81"/>
                    <a:pt x="27" y="85"/>
                  </a:cubicBezTo>
                  <a:cubicBezTo>
                    <a:pt x="31" y="87"/>
                    <a:pt x="36" y="90"/>
                    <a:pt x="41" y="92"/>
                  </a:cubicBezTo>
                  <a:cubicBezTo>
                    <a:pt x="43" y="93"/>
                    <a:pt x="50" y="98"/>
                    <a:pt x="47" y="94"/>
                  </a:cubicBezTo>
                </a:path>
              </a:pathLst>
            </a:custGeom>
            <a:noFill/>
            <a:ln w="26988" cap="rnd" cmpd="sng">
              <a:solidFill>
                <a:srgbClr val="CF0000"/>
              </a:solidFill>
              <a:prstDash val="solid"/>
              <a:round/>
              <a:headEnd type="none" w="med" len="med"/>
              <a:tailEnd type="none" w="med" len="med"/>
            </a:ln>
          </p:spPr>
          <p:txBody>
            <a:bodyPr/>
            <a:p>
              <a:endParaRPr lang="en-US"/>
            </a:p>
          </p:txBody>
        </p:sp>
        <p:sp>
          <p:nvSpPr>
            <p:cNvPr id="6115" name="Freeform 1575"/>
            <p:cNvSpPr/>
            <p:nvPr/>
          </p:nvSpPr>
          <p:spPr>
            <a:xfrm>
              <a:off x="10868805" y="2667312"/>
              <a:ext cx="300967" cy="245726"/>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8" h="88">
                  <a:moveTo>
                    <a:pt x="29" y="80"/>
                  </a:moveTo>
                  <a:cubicBezTo>
                    <a:pt x="52" y="88"/>
                    <a:pt x="89" y="80"/>
                    <a:pt x="99" y="54"/>
                  </a:cubicBezTo>
                  <a:cubicBezTo>
                    <a:pt x="108" y="33"/>
                    <a:pt x="80" y="0"/>
                    <a:pt x="58" y="3"/>
                  </a:cubicBezTo>
                  <a:cubicBezTo>
                    <a:pt x="35" y="6"/>
                    <a:pt x="0" y="38"/>
                    <a:pt x="9" y="63"/>
                  </a:cubicBezTo>
                  <a:cubicBezTo>
                    <a:pt x="12" y="72"/>
                    <a:pt x="21" y="77"/>
                    <a:pt x="29" y="80"/>
                  </a:cubicBezTo>
                  <a:close/>
                </a:path>
              </a:pathLst>
            </a:custGeom>
            <a:noFill/>
            <a:ln w="26988" cap="rnd" cmpd="sng">
              <a:solidFill>
                <a:srgbClr val="CF0000"/>
              </a:solidFill>
              <a:prstDash val="solid"/>
              <a:round/>
              <a:headEnd type="none" w="med" len="med"/>
              <a:tailEnd type="none" w="med" len="med"/>
            </a:ln>
          </p:spPr>
          <p:txBody>
            <a:bodyPr/>
            <a:p>
              <a:endParaRPr lang="en-US"/>
            </a:p>
          </p:txBody>
        </p:sp>
        <p:sp>
          <p:nvSpPr>
            <p:cNvPr id="6116" name="Freeform 1576"/>
            <p:cNvSpPr/>
            <p:nvPr/>
          </p:nvSpPr>
          <p:spPr>
            <a:xfrm>
              <a:off x="9541120" y="2305389"/>
              <a:ext cx="120006" cy="118101"/>
            </a:xfrm>
            <a:custGeom>
              <a:avLst/>
              <a:gdLst/>
              <a:ahLst/>
              <a:cxnLst>
                <a:cxn ang="0">
                  <a:pos x="2147483646" y="0"/>
                </a:cxn>
                <a:cxn ang="0">
                  <a:pos x="0" y="2147483646"/>
                </a:cxn>
              </a:cxnLst>
              <a:pathLst>
                <a:path w="43" h="42">
                  <a:moveTo>
                    <a:pt x="43" y="0"/>
                  </a:moveTo>
                  <a:cubicBezTo>
                    <a:pt x="28" y="13"/>
                    <a:pt x="14" y="27"/>
                    <a:pt x="0" y="4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17" name="Freeform 1577"/>
            <p:cNvSpPr/>
            <p:nvPr/>
          </p:nvSpPr>
          <p:spPr>
            <a:xfrm>
              <a:off x="9520166" y="2335867"/>
              <a:ext cx="59051" cy="55241"/>
            </a:xfrm>
            <a:custGeom>
              <a:avLst/>
              <a:gdLst/>
              <a:ahLst/>
              <a:cxnLst>
                <a:cxn ang="0">
                  <a:pos x="2147483646" y="0"/>
                </a:cxn>
                <a:cxn ang="0">
                  <a:pos x="0" y="2147483646"/>
                </a:cxn>
              </a:cxnLst>
              <a:pathLst>
                <a:path w="21" h="20">
                  <a:moveTo>
                    <a:pt x="21" y="0"/>
                  </a:moveTo>
                  <a:cubicBezTo>
                    <a:pt x="14" y="6"/>
                    <a:pt x="3" y="14"/>
                    <a:pt x="0" y="2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18" name="Freeform 1578"/>
            <p:cNvSpPr/>
            <p:nvPr/>
          </p:nvSpPr>
          <p:spPr>
            <a:xfrm>
              <a:off x="11445977" y="2600642"/>
              <a:ext cx="97148" cy="160008"/>
            </a:xfrm>
            <a:custGeom>
              <a:avLst/>
              <a:gdLst/>
              <a:ahLst/>
              <a:cxnLst>
                <a:cxn ang="0">
                  <a:pos x="2147483646" y="0"/>
                </a:cxn>
                <a:cxn ang="0">
                  <a:pos x="0" y="2147483646"/>
                </a:cxn>
              </a:cxnLst>
              <a:pathLst>
                <a:path w="35" h="57">
                  <a:moveTo>
                    <a:pt x="35" y="0"/>
                  </a:moveTo>
                  <a:cubicBezTo>
                    <a:pt x="20" y="17"/>
                    <a:pt x="14" y="40"/>
                    <a:pt x="0" y="5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19" name="Freeform 1579"/>
            <p:cNvSpPr/>
            <p:nvPr/>
          </p:nvSpPr>
          <p:spPr>
            <a:xfrm>
              <a:off x="11453597" y="2667312"/>
              <a:ext cx="114291" cy="167627"/>
            </a:xfrm>
            <a:custGeom>
              <a:avLst/>
              <a:gdLst/>
              <a:ahLst/>
              <a:cxnLst>
                <a:cxn ang="0">
                  <a:pos x="2147483646" y="0"/>
                </a:cxn>
                <a:cxn ang="0">
                  <a:pos x="2147483646" y="2147483646"/>
                </a:cxn>
                <a:cxn ang="0">
                  <a:pos x="2147483646" y="2147483646"/>
                </a:cxn>
                <a:cxn ang="0">
                  <a:pos x="2147483646" y="2147483646"/>
                </a:cxn>
              </a:cxnLst>
              <a:pathLst>
                <a:path w="41" h="60">
                  <a:moveTo>
                    <a:pt x="41" y="0"/>
                  </a:moveTo>
                  <a:cubicBezTo>
                    <a:pt x="36" y="12"/>
                    <a:pt x="28" y="22"/>
                    <a:pt x="20" y="33"/>
                  </a:cubicBezTo>
                  <a:cubicBezTo>
                    <a:pt x="17" y="38"/>
                    <a:pt x="13" y="44"/>
                    <a:pt x="9" y="48"/>
                  </a:cubicBezTo>
                  <a:cubicBezTo>
                    <a:pt x="7" y="50"/>
                    <a:pt x="0" y="60"/>
                    <a:pt x="2" y="5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20" name="Freeform 1580"/>
            <p:cNvSpPr/>
            <p:nvPr/>
          </p:nvSpPr>
          <p:spPr>
            <a:xfrm>
              <a:off x="10864996" y="3234958"/>
              <a:ext cx="220963" cy="116196"/>
            </a:xfrm>
            <a:custGeom>
              <a:avLst/>
              <a:gdLst/>
              <a:ahLst/>
              <a:cxnLst>
                <a:cxn ang="0">
                  <a:pos x="0" y="0"/>
                </a:cxn>
                <a:cxn ang="0">
                  <a:pos x="2147483646" y="2147483646"/>
                </a:cxn>
              </a:cxnLst>
              <a:pathLst>
                <a:path w="79" h="42">
                  <a:moveTo>
                    <a:pt x="0" y="0"/>
                  </a:moveTo>
                  <a:cubicBezTo>
                    <a:pt x="23" y="14"/>
                    <a:pt x="49" y="42"/>
                    <a:pt x="79" y="39"/>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21" name="Freeform 1581"/>
            <p:cNvSpPr/>
            <p:nvPr/>
          </p:nvSpPr>
          <p:spPr>
            <a:xfrm>
              <a:off x="10863091" y="3320677"/>
              <a:ext cx="120006" cy="64765"/>
            </a:xfrm>
            <a:custGeom>
              <a:avLst/>
              <a:gdLst/>
              <a:ahLst/>
              <a:cxnLst>
                <a:cxn ang="0">
                  <a:pos x="2147483646" y="0"/>
                </a:cxn>
                <a:cxn ang="0">
                  <a:pos x="2147483646" y="2147483646"/>
                </a:cxn>
              </a:cxnLst>
              <a:pathLst>
                <a:path w="43" h="23">
                  <a:moveTo>
                    <a:pt x="2" y="0"/>
                  </a:moveTo>
                  <a:cubicBezTo>
                    <a:pt x="0" y="6"/>
                    <a:pt x="35" y="21"/>
                    <a:pt x="43" y="2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22" name="Freeform 1582"/>
            <p:cNvSpPr/>
            <p:nvPr/>
          </p:nvSpPr>
          <p:spPr>
            <a:xfrm>
              <a:off x="6657165" y="3762603"/>
              <a:ext cx="1064815" cy="181913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2" h="652">
                  <a:moveTo>
                    <a:pt x="216" y="336"/>
                  </a:moveTo>
                  <a:cubicBezTo>
                    <a:pt x="237" y="297"/>
                    <a:pt x="257" y="247"/>
                    <a:pt x="291" y="216"/>
                  </a:cubicBezTo>
                  <a:cubicBezTo>
                    <a:pt x="323" y="187"/>
                    <a:pt x="355" y="149"/>
                    <a:pt x="372" y="109"/>
                  </a:cubicBezTo>
                  <a:cubicBezTo>
                    <a:pt x="380" y="90"/>
                    <a:pt x="382" y="69"/>
                    <a:pt x="374" y="49"/>
                  </a:cubicBezTo>
                  <a:cubicBezTo>
                    <a:pt x="364" y="26"/>
                    <a:pt x="341" y="19"/>
                    <a:pt x="318" y="12"/>
                  </a:cubicBezTo>
                  <a:cubicBezTo>
                    <a:pt x="278" y="0"/>
                    <a:pt x="240" y="12"/>
                    <a:pt x="203" y="27"/>
                  </a:cubicBezTo>
                  <a:cubicBezTo>
                    <a:pt x="166" y="42"/>
                    <a:pt x="121" y="72"/>
                    <a:pt x="99" y="106"/>
                  </a:cubicBezTo>
                  <a:cubicBezTo>
                    <a:pt x="84" y="130"/>
                    <a:pt x="108" y="139"/>
                    <a:pt x="127" y="126"/>
                  </a:cubicBezTo>
                  <a:cubicBezTo>
                    <a:pt x="99" y="150"/>
                    <a:pt x="70" y="175"/>
                    <a:pt x="50" y="206"/>
                  </a:cubicBezTo>
                  <a:cubicBezTo>
                    <a:pt x="39" y="222"/>
                    <a:pt x="27" y="244"/>
                    <a:pt x="33" y="264"/>
                  </a:cubicBezTo>
                  <a:cubicBezTo>
                    <a:pt x="36" y="276"/>
                    <a:pt x="50" y="283"/>
                    <a:pt x="62" y="275"/>
                  </a:cubicBezTo>
                  <a:cubicBezTo>
                    <a:pt x="45" y="302"/>
                    <a:pt x="21" y="326"/>
                    <a:pt x="12" y="358"/>
                  </a:cubicBezTo>
                  <a:cubicBezTo>
                    <a:pt x="5" y="382"/>
                    <a:pt x="0" y="423"/>
                    <a:pt x="36" y="411"/>
                  </a:cubicBezTo>
                  <a:cubicBezTo>
                    <a:pt x="30" y="430"/>
                    <a:pt x="23" y="447"/>
                    <a:pt x="22" y="468"/>
                  </a:cubicBezTo>
                  <a:cubicBezTo>
                    <a:pt x="21" y="483"/>
                    <a:pt x="21" y="527"/>
                    <a:pt x="43" y="529"/>
                  </a:cubicBezTo>
                  <a:cubicBezTo>
                    <a:pt x="37" y="553"/>
                    <a:pt x="30" y="579"/>
                    <a:pt x="40" y="604"/>
                  </a:cubicBezTo>
                  <a:cubicBezTo>
                    <a:pt x="46" y="618"/>
                    <a:pt x="57" y="629"/>
                    <a:pt x="67" y="639"/>
                  </a:cubicBezTo>
                  <a:cubicBezTo>
                    <a:pt x="81" y="652"/>
                    <a:pt x="82" y="651"/>
                    <a:pt x="90" y="637"/>
                  </a:cubicBezTo>
                  <a:cubicBezTo>
                    <a:pt x="101" y="615"/>
                    <a:pt x="114" y="595"/>
                    <a:pt x="124" y="572"/>
                  </a:cubicBezTo>
                  <a:cubicBezTo>
                    <a:pt x="140" y="534"/>
                    <a:pt x="149" y="492"/>
                    <a:pt x="162" y="453"/>
                  </a:cubicBezTo>
                  <a:cubicBezTo>
                    <a:pt x="175" y="411"/>
                    <a:pt x="196" y="375"/>
                    <a:pt x="216" y="336"/>
                  </a:cubicBezTo>
                  <a:close/>
                </a:path>
              </a:pathLst>
            </a:custGeom>
            <a:solidFill>
              <a:srgbClr val="B5C47A"/>
            </a:solidFill>
            <a:ln w="15875" cap="rnd" cmpd="sng">
              <a:solidFill>
                <a:srgbClr val="000000"/>
              </a:solidFill>
              <a:prstDash val="solid"/>
              <a:round/>
              <a:headEnd type="none" w="med" len="med"/>
              <a:tailEnd type="none" w="med" len="med"/>
            </a:ln>
          </p:spPr>
          <p:txBody>
            <a:bodyPr/>
            <a:p>
              <a:endParaRPr lang="en-US"/>
            </a:p>
          </p:txBody>
        </p:sp>
        <p:sp>
          <p:nvSpPr>
            <p:cNvPr id="6123" name="Freeform 1583"/>
            <p:cNvSpPr/>
            <p:nvPr/>
          </p:nvSpPr>
          <p:spPr>
            <a:xfrm>
              <a:off x="7230527" y="4275009"/>
              <a:ext cx="310492" cy="23810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11" h="85">
                  <a:moveTo>
                    <a:pt x="87" y="18"/>
                  </a:moveTo>
                  <a:cubicBezTo>
                    <a:pt x="89" y="20"/>
                    <a:pt x="91" y="21"/>
                    <a:pt x="93" y="23"/>
                  </a:cubicBezTo>
                  <a:cubicBezTo>
                    <a:pt x="98" y="28"/>
                    <a:pt x="105" y="32"/>
                    <a:pt x="111" y="35"/>
                  </a:cubicBezTo>
                  <a:cubicBezTo>
                    <a:pt x="93" y="35"/>
                    <a:pt x="72" y="46"/>
                    <a:pt x="59" y="58"/>
                  </a:cubicBezTo>
                  <a:cubicBezTo>
                    <a:pt x="50" y="67"/>
                    <a:pt x="37" y="80"/>
                    <a:pt x="24" y="83"/>
                  </a:cubicBezTo>
                  <a:cubicBezTo>
                    <a:pt x="16" y="85"/>
                    <a:pt x="9" y="81"/>
                    <a:pt x="5" y="73"/>
                  </a:cubicBezTo>
                  <a:cubicBezTo>
                    <a:pt x="0" y="59"/>
                    <a:pt x="11" y="45"/>
                    <a:pt x="18" y="34"/>
                  </a:cubicBezTo>
                  <a:cubicBezTo>
                    <a:pt x="28" y="21"/>
                    <a:pt x="39" y="10"/>
                    <a:pt x="55" y="7"/>
                  </a:cubicBezTo>
                  <a:cubicBezTo>
                    <a:pt x="63" y="6"/>
                    <a:pt x="64" y="4"/>
                    <a:pt x="69" y="4"/>
                  </a:cubicBezTo>
                  <a:cubicBezTo>
                    <a:pt x="73" y="0"/>
                    <a:pt x="73" y="0"/>
                    <a:pt x="73" y="0"/>
                  </a:cubicBezTo>
                  <a:cubicBezTo>
                    <a:pt x="77" y="7"/>
                    <a:pt x="82" y="13"/>
                    <a:pt x="87" y="18"/>
                  </a:cubicBezTo>
                  <a:close/>
                </a:path>
              </a:pathLst>
            </a:custGeom>
            <a:solidFill>
              <a:srgbClr val="FFE07A"/>
            </a:solidFill>
            <a:ln w="9525">
              <a:noFill/>
            </a:ln>
          </p:spPr>
          <p:txBody>
            <a:bodyPr/>
            <a:p>
              <a:endParaRPr lang="en-US"/>
            </a:p>
          </p:txBody>
        </p:sp>
        <p:sp>
          <p:nvSpPr>
            <p:cNvPr id="6124" name="Freeform 1584"/>
            <p:cNvSpPr/>
            <p:nvPr/>
          </p:nvSpPr>
          <p:spPr>
            <a:xfrm>
              <a:off x="6761932" y="5635075"/>
              <a:ext cx="1160058" cy="96385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6" h="345">
                  <a:moveTo>
                    <a:pt x="245" y="153"/>
                  </a:moveTo>
                  <a:cubicBezTo>
                    <a:pt x="242" y="177"/>
                    <a:pt x="228" y="206"/>
                    <a:pt x="219" y="229"/>
                  </a:cubicBezTo>
                  <a:cubicBezTo>
                    <a:pt x="213" y="242"/>
                    <a:pt x="209" y="254"/>
                    <a:pt x="205" y="267"/>
                  </a:cubicBezTo>
                  <a:cubicBezTo>
                    <a:pt x="203" y="274"/>
                    <a:pt x="193" y="299"/>
                    <a:pt x="195" y="305"/>
                  </a:cubicBezTo>
                  <a:cubicBezTo>
                    <a:pt x="199" y="320"/>
                    <a:pt x="251" y="329"/>
                    <a:pt x="237" y="345"/>
                  </a:cubicBezTo>
                  <a:cubicBezTo>
                    <a:pt x="216" y="339"/>
                    <a:pt x="186" y="344"/>
                    <a:pt x="165" y="337"/>
                  </a:cubicBezTo>
                  <a:cubicBezTo>
                    <a:pt x="146" y="330"/>
                    <a:pt x="156" y="317"/>
                    <a:pt x="161" y="299"/>
                  </a:cubicBezTo>
                  <a:cubicBezTo>
                    <a:pt x="166" y="281"/>
                    <a:pt x="171" y="263"/>
                    <a:pt x="173" y="245"/>
                  </a:cubicBezTo>
                  <a:cubicBezTo>
                    <a:pt x="177" y="208"/>
                    <a:pt x="187" y="190"/>
                    <a:pt x="149" y="173"/>
                  </a:cubicBezTo>
                  <a:cubicBezTo>
                    <a:pt x="120" y="161"/>
                    <a:pt x="89" y="157"/>
                    <a:pt x="61" y="145"/>
                  </a:cubicBezTo>
                  <a:cubicBezTo>
                    <a:pt x="27" y="130"/>
                    <a:pt x="12" y="91"/>
                    <a:pt x="5" y="57"/>
                  </a:cubicBezTo>
                  <a:cubicBezTo>
                    <a:pt x="1" y="38"/>
                    <a:pt x="0" y="19"/>
                    <a:pt x="0" y="0"/>
                  </a:cubicBezTo>
                  <a:cubicBezTo>
                    <a:pt x="0" y="0"/>
                    <a:pt x="169" y="79"/>
                    <a:pt x="374" y="43"/>
                  </a:cubicBezTo>
                  <a:cubicBezTo>
                    <a:pt x="371" y="53"/>
                    <a:pt x="369" y="63"/>
                    <a:pt x="366" y="72"/>
                  </a:cubicBezTo>
                  <a:cubicBezTo>
                    <a:pt x="364" y="77"/>
                    <a:pt x="353" y="100"/>
                    <a:pt x="355" y="104"/>
                  </a:cubicBezTo>
                  <a:cubicBezTo>
                    <a:pt x="359" y="113"/>
                    <a:pt x="396" y="109"/>
                    <a:pt x="406" y="124"/>
                  </a:cubicBezTo>
                  <a:cubicBezTo>
                    <a:pt x="416" y="141"/>
                    <a:pt x="404" y="162"/>
                    <a:pt x="397" y="177"/>
                  </a:cubicBezTo>
                  <a:cubicBezTo>
                    <a:pt x="382" y="210"/>
                    <a:pt x="377" y="247"/>
                    <a:pt x="364" y="278"/>
                  </a:cubicBezTo>
                  <a:cubicBezTo>
                    <a:pt x="376" y="287"/>
                    <a:pt x="392" y="297"/>
                    <a:pt x="401" y="309"/>
                  </a:cubicBezTo>
                  <a:cubicBezTo>
                    <a:pt x="389" y="309"/>
                    <a:pt x="379" y="308"/>
                    <a:pt x="368" y="307"/>
                  </a:cubicBezTo>
                  <a:cubicBezTo>
                    <a:pt x="359" y="305"/>
                    <a:pt x="344" y="307"/>
                    <a:pt x="335" y="305"/>
                  </a:cubicBezTo>
                  <a:cubicBezTo>
                    <a:pt x="316" y="299"/>
                    <a:pt x="322" y="268"/>
                    <a:pt x="323" y="249"/>
                  </a:cubicBezTo>
                  <a:cubicBezTo>
                    <a:pt x="324" y="228"/>
                    <a:pt x="332" y="204"/>
                    <a:pt x="327" y="183"/>
                  </a:cubicBezTo>
                  <a:cubicBezTo>
                    <a:pt x="324" y="166"/>
                    <a:pt x="325" y="168"/>
                    <a:pt x="307" y="165"/>
                  </a:cubicBezTo>
                  <a:cubicBezTo>
                    <a:pt x="296" y="163"/>
                    <a:pt x="254" y="159"/>
                    <a:pt x="245" y="153"/>
                  </a:cubicBezTo>
                  <a:close/>
                </a:path>
              </a:pathLst>
            </a:custGeom>
            <a:solidFill>
              <a:srgbClr val="D99657"/>
            </a:solidFill>
            <a:ln w="9525">
              <a:noFill/>
            </a:ln>
          </p:spPr>
          <p:txBody>
            <a:bodyPr/>
            <a:p>
              <a:endParaRPr lang="en-US"/>
            </a:p>
          </p:txBody>
        </p:sp>
        <p:sp>
          <p:nvSpPr>
            <p:cNvPr id="6125" name="Freeform 1585"/>
            <p:cNvSpPr>
              <a:spLocks noEditPoints="1"/>
            </p:cNvSpPr>
            <p:nvPr/>
          </p:nvSpPr>
          <p:spPr>
            <a:xfrm>
              <a:off x="6954323" y="3884514"/>
              <a:ext cx="1211489" cy="8876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34" h="318">
                  <a:moveTo>
                    <a:pt x="172" y="140"/>
                  </a:moveTo>
                  <a:cubicBezTo>
                    <a:pt x="168" y="144"/>
                    <a:pt x="168" y="144"/>
                    <a:pt x="168" y="144"/>
                  </a:cubicBezTo>
                  <a:cubicBezTo>
                    <a:pt x="163" y="144"/>
                    <a:pt x="162" y="146"/>
                    <a:pt x="154" y="147"/>
                  </a:cubicBezTo>
                  <a:cubicBezTo>
                    <a:pt x="138" y="150"/>
                    <a:pt x="127" y="161"/>
                    <a:pt x="117" y="174"/>
                  </a:cubicBezTo>
                  <a:cubicBezTo>
                    <a:pt x="110" y="185"/>
                    <a:pt x="99" y="199"/>
                    <a:pt x="104" y="213"/>
                  </a:cubicBezTo>
                  <a:cubicBezTo>
                    <a:pt x="108" y="221"/>
                    <a:pt x="115" y="225"/>
                    <a:pt x="123" y="223"/>
                  </a:cubicBezTo>
                  <a:cubicBezTo>
                    <a:pt x="136" y="220"/>
                    <a:pt x="149" y="207"/>
                    <a:pt x="158" y="198"/>
                  </a:cubicBezTo>
                  <a:cubicBezTo>
                    <a:pt x="171" y="186"/>
                    <a:pt x="192" y="175"/>
                    <a:pt x="210" y="175"/>
                  </a:cubicBezTo>
                  <a:cubicBezTo>
                    <a:pt x="204" y="172"/>
                    <a:pt x="197" y="168"/>
                    <a:pt x="192" y="163"/>
                  </a:cubicBezTo>
                  <a:cubicBezTo>
                    <a:pt x="190" y="161"/>
                    <a:pt x="188" y="160"/>
                    <a:pt x="186" y="158"/>
                  </a:cubicBezTo>
                  <a:cubicBezTo>
                    <a:pt x="181" y="153"/>
                    <a:pt x="176" y="147"/>
                    <a:pt x="172" y="140"/>
                  </a:cubicBezTo>
                  <a:close/>
                  <a:moveTo>
                    <a:pt x="426" y="186"/>
                  </a:moveTo>
                  <a:cubicBezTo>
                    <a:pt x="434" y="227"/>
                    <a:pt x="432" y="266"/>
                    <a:pt x="424" y="305"/>
                  </a:cubicBezTo>
                  <a:cubicBezTo>
                    <a:pt x="424" y="305"/>
                    <a:pt x="332" y="318"/>
                    <a:pt x="231" y="318"/>
                  </a:cubicBezTo>
                  <a:cubicBezTo>
                    <a:pt x="130" y="318"/>
                    <a:pt x="0" y="237"/>
                    <a:pt x="0" y="237"/>
                  </a:cubicBezTo>
                  <a:cubicBezTo>
                    <a:pt x="4" y="229"/>
                    <a:pt x="8" y="221"/>
                    <a:pt x="12" y="214"/>
                  </a:cubicBezTo>
                  <a:cubicBezTo>
                    <a:pt x="34" y="178"/>
                    <a:pt x="57" y="143"/>
                    <a:pt x="76" y="106"/>
                  </a:cubicBezTo>
                  <a:cubicBezTo>
                    <a:pt x="92" y="73"/>
                    <a:pt x="106" y="43"/>
                    <a:pt x="139" y="23"/>
                  </a:cubicBezTo>
                  <a:cubicBezTo>
                    <a:pt x="175" y="0"/>
                    <a:pt x="210" y="0"/>
                    <a:pt x="252" y="0"/>
                  </a:cubicBezTo>
                  <a:cubicBezTo>
                    <a:pt x="289" y="0"/>
                    <a:pt x="325" y="10"/>
                    <a:pt x="355" y="33"/>
                  </a:cubicBezTo>
                  <a:cubicBezTo>
                    <a:pt x="372" y="46"/>
                    <a:pt x="385" y="58"/>
                    <a:pt x="396" y="76"/>
                  </a:cubicBezTo>
                  <a:cubicBezTo>
                    <a:pt x="417" y="110"/>
                    <a:pt x="418" y="147"/>
                    <a:pt x="426" y="186"/>
                  </a:cubicBezTo>
                  <a:close/>
                  <a:moveTo>
                    <a:pt x="303" y="63"/>
                  </a:moveTo>
                  <a:cubicBezTo>
                    <a:pt x="306" y="60"/>
                    <a:pt x="309" y="44"/>
                    <a:pt x="304" y="44"/>
                  </a:cubicBezTo>
                  <a:cubicBezTo>
                    <a:pt x="300" y="43"/>
                    <a:pt x="298" y="49"/>
                    <a:pt x="300" y="53"/>
                  </a:cubicBezTo>
                  <a:cubicBezTo>
                    <a:pt x="300" y="57"/>
                    <a:pt x="300" y="61"/>
                    <a:pt x="303" y="63"/>
                  </a:cubicBezTo>
                  <a:close/>
                  <a:moveTo>
                    <a:pt x="270" y="69"/>
                  </a:moveTo>
                  <a:cubicBezTo>
                    <a:pt x="271" y="68"/>
                    <a:pt x="271" y="65"/>
                    <a:pt x="271" y="63"/>
                  </a:cubicBezTo>
                  <a:cubicBezTo>
                    <a:pt x="271" y="62"/>
                    <a:pt x="271" y="60"/>
                    <a:pt x="270" y="58"/>
                  </a:cubicBezTo>
                  <a:cubicBezTo>
                    <a:pt x="269" y="60"/>
                    <a:pt x="269" y="61"/>
                    <a:pt x="268" y="63"/>
                  </a:cubicBezTo>
                  <a:cubicBezTo>
                    <a:pt x="268" y="63"/>
                    <a:pt x="268" y="63"/>
                    <a:pt x="268" y="63"/>
                  </a:cubicBezTo>
                  <a:cubicBezTo>
                    <a:pt x="268" y="63"/>
                    <a:pt x="268" y="63"/>
                    <a:pt x="267" y="63"/>
                  </a:cubicBezTo>
                  <a:cubicBezTo>
                    <a:pt x="264" y="65"/>
                    <a:pt x="264" y="70"/>
                    <a:pt x="266" y="73"/>
                  </a:cubicBezTo>
                  <a:cubicBezTo>
                    <a:pt x="266" y="73"/>
                    <a:pt x="266" y="73"/>
                    <a:pt x="266" y="73"/>
                  </a:cubicBezTo>
                  <a:cubicBezTo>
                    <a:pt x="266" y="74"/>
                    <a:pt x="267" y="75"/>
                    <a:pt x="267" y="76"/>
                  </a:cubicBezTo>
                  <a:cubicBezTo>
                    <a:pt x="270" y="75"/>
                    <a:pt x="270" y="72"/>
                    <a:pt x="270" y="70"/>
                  </a:cubicBezTo>
                  <a:cubicBezTo>
                    <a:pt x="270" y="70"/>
                    <a:pt x="270" y="70"/>
                    <a:pt x="270" y="70"/>
                  </a:cubicBezTo>
                  <a:cubicBezTo>
                    <a:pt x="270" y="70"/>
                    <a:pt x="270" y="70"/>
                    <a:pt x="270" y="69"/>
                  </a:cubicBezTo>
                  <a:close/>
                </a:path>
              </a:pathLst>
            </a:custGeom>
            <a:solidFill>
              <a:srgbClr val="FFFFFF"/>
            </a:solidFill>
            <a:ln w="9525">
              <a:noFill/>
            </a:ln>
          </p:spPr>
          <p:txBody>
            <a:bodyPr/>
            <a:p>
              <a:endParaRPr lang="en-US"/>
            </a:p>
          </p:txBody>
        </p:sp>
        <p:sp>
          <p:nvSpPr>
            <p:cNvPr id="6126" name="Freeform 1586"/>
            <p:cNvSpPr/>
            <p:nvPr/>
          </p:nvSpPr>
          <p:spPr>
            <a:xfrm>
              <a:off x="6929560" y="4547403"/>
              <a:ext cx="1207680" cy="369542"/>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Lst>
              <a:pathLst>
                <a:path w="433" h="133">
                  <a:moveTo>
                    <a:pt x="433" y="68"/>
                  </a:moveTo>
                  <a:cubicBezTo>
                    <a:pt x="432" y="77"/>
                    <a:pt x="429" y="86"/>
                    <a:pt x="427" y="96"/>
                  </a:cubicBezTo>
                  <a:cubicBezTo>
                    <a:pt x="152" y="133"/>
                    <a:pt x="0" y="26"/>
                    <a:pt x="0" y="26"/>
                  </a:cubicBezTo>
                  <a:cubicBezTo>
                    <a:pt x="2" y="17"/>
                    <a:pt x="5" y="8"/>
                    <a:pt x="9" y="0"/>
                  </a:cubicBezTo>
                  <a:cubicBezTo>
                    <a:pt x="9" y="0"/>
                    <a:pt x="139" y="81"/>
                    <a:pt x="240" y="81"/>
                  </a:cubicBezTo>
                  <a:cubicBezTo>
                    <a:pt x="341" y="81"/>
                    <a:pt x="433" y="68"/>
                    <a:pt x="433" y="68"/>
                  </a:cubicBezTo>
                  <a:close/>
                </a:path>
              </a:pathLst>
            </a:custGeom>
            <a:solidFill>
              <a:srgbClr val="FFFF00"/>
            </a:solidFill>
            <a:ln w="9525">
              <a:noFill/>
            </a:ln>
          </p:spPr>
          <p:txBody>
            <a:bodyPr/>
            <a:p>
              <a:endParaRPr lang="en-US"/>
            </a:p>
          </p:txBody>
        </p:sp>
        <p:sp>
          <p:nvSpPr>
            <p:cNvPr id="6127" name="Freeform 1587"/>
            <p:cNvSpPr/>
            <p:nvPr/>
          </p:nvSpPr>
          <p:spPr>
            <a:xfrm>
              <a:off x="6761932" y="5562691"/>
              <a:ext cx="1057196" cy="293348"/>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379" h="105">
                  <a:moveTo>
                    <a:pt x="379" y="42"/>
                  </a:moveTo>
                  <a:cubicBezTo>
                    <a:pt x="379" y="45"/>
                    <a:pt x="378" y="48"/>
                    <a:pt x="378" y="51"/>
                  </a:cubicBezTo>
                  <a:cubicBezTo>
                    <a:pt x="376" y="57"/>
                    <a:pt x="375" y="63"/>
                    <a:pt x="374" y="69"/>
                  </a:cubicBezTo>
                  <a:cubicBezTo>
                    <a:pt x="169" y="105"/>
                    <a:pt x="0" y="26"/>
                    <a:pt x="0" y="26"/>
                  </a:cubicBezTo>
                  <a:cubicBezTo>
                    <a:pt x="0" y="17"/>
                    <a:pt x="1" y="8"/>
                    <a:pt x="1" y="0"/>
                  </a:cubicBezTo>
                  <a:cubicBezTo>
                    <a:pt x="1" y="0"/>
                    <a:pt x="167" y="67"/>
                    <a:pt x="379" y="42"/>
                  </a:cubicBezTo>
                  <a:close/>
                </a:path>
              </a:pathLst>
            </a:custGeom>
            <a:solidFill>
              <a:srgbClr val="FFFF00"/>
            </a:solidFill>
            <a:ln w="9525">
              <a:noFill/>
            </a:ln>
          </p:spPr>
          <p:txBody>
            <a:bodyPr/>
            <a:p>
              <a:endParaRPr lang="en-US"/>
            </a:p>
          </p:txBody>
        </p:sp>
        <p:sp>
          <p:nvSpPr>
            <p:cNvPr id="6128" name="Freeform 1588"/>
            <p:cNvSpPr/>
            <p:nvPr/>
          </p:nvSpPr>
          <p:spPr>
            <a:xfrm>
              <a:off x="6765742" y="4619788"/>
              <a:ext cx="1354354" cy="112957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Lst>
              <a:pathLst>
                <a:path w="486" h="405">
                  <a:moveTo>
                    <a:pt x="486" y="70"/>
                  </a:moveTo>
                  <a:cubicBezTo>
                    <a:pt x="478" y="98"/>
                    <a:pt x="467" y="126"/>
                    <a:pt x="455" y="153"/>
                  </a:cubicBezTo>
                  <a:cubicBezTo>
                    <a:pt x="432" y="204"/>
                    <a:pt x="407" y="258"/>
                    <a:pt x="391" y="311"/>
                  </a:cubicBezTo>
                  <a:cubicBezTo>
                    <a:pt x="384" y="333"/>
                    <a:pt x="383" y="357"/>
                    <a:pt x="378" y="380"/>
                  </a:cubicBezTo>
                  <a:cubicBezTo>
                    <a:pt x="166" y="405"/>
                    <a:pt x="0" y="338"/>
                    <a:pt x="0" y="338"/>
                  </a:cubicBezTo>
                  <a:cubicBezTo>
                    <a:pt x="4" y="289"/>
                    <a:pt x="17" y="241"/>
                    <a:pt x="24" y="191"/>
                  </a:cubicBezTo>
                  <a:cubicBezTo>
                    <a:pt x="29" y="150"/>
                    <a:pt x="41" y="110"/>
                    <a:pt x="46" y="69"/>
                  </a:cubicBezTo>
                  <a:cubicBezTo>
                    <a:pt x="50" y="44"/>
                    <a:pt x="53" y="22"/>
                    <a:pt x="59" y="0"/>
                  </a:cubicBezTo>
                  <a:cubicBezTo>
                    <a:pt x="59" y="0"/>
                    <a:pt x="211" y="107"/>
                    <a:pt x="486" y="70"/>
                  </a:cubicBezTo>
                  <a:close/>
                </a:path>
              </a:pathLst>
            </a:custGeom>
            <a:solidFill>
              <a:srgbClr val="FFAD00"/>
            </a:solidFill>
            <a:ln w="9525">
              <a:noFill/>
            </a:ln>
          </p:spPr>
          <p:txBody>
            <a:bodyPr/>
            <a:p>
              <a:endParaRPr lang="en-US"/>
            </a:p>
          </p:txBody>
        </p:sp>
        <p:sp>
          <p:nvSpPr>
            <p:cNvPr id="6129" name="Freeform 1589"/>
            <p:cNvSpPr/>
            <p:nvPr/>
          </p:nvSpPr>
          <p:spPr>
            <a:xfrm>
              <a:off x="6761932" y="3884514"/>
              <a:ext cx="1403880" cy="271441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03" h="972">
                  <a:moveTo>
                    <a:pt x="245" y="780"/>
                  </a:moveTo>
                  <a:cubicBezTo>
                    <a:pt x="254" y="786"/>
                    <a:pt x="296" y="790"/>
                    <a:pt x="307" y="792"/>
                  </a:cubicBezTo>
                  <a:cubicBezTo>
                    <a:pt x="325" y="795"/>
                    <a:pt x="324" y="793"/>
                    <a:pt x="327" y="810"/>
                  </a:cubicBezTo>
                  <a:cubicBezTo>
                    <a:pt x="332" y="831"/>
                    <a:pt x="324" y="855"/>
                    <a:pt x="323" y="876"/>
                  </a:cubicBezTo>
                  <a:cubicBezTo>
                    <a:pt x="322" y="895"/>
                    <a:pt x="316" y="926"/>
                    <a:pt x="335" y="932"/>
                  </a:cubicBezTo>
                  <a:cubicBezTo>
                    <a:pt x="344" y="934"/>
                    <a:pt x="359" y="932"/>
                    <a:pt x="368" y="934"/>
                  </a:cubicBezTo>
                  <a:cubicBezTo>
                    <a:pt x="379" y="935"/>
                    <a:pt x="389" y="936"/>
                    <a:pt x="401" y="936"/>
                  </a:cubicBezTo>
                  <a:cubicBezTo>
                    <a:pt x="392" y="924"/>
                    <a:pt x="376" y="914"/>
                    <a:pt x="364" y="905"/>
                  </a:cubicBezTo>
                  <a:cubicBezTo>
                    <a:pt x="377" y="874"/>
                    <a:pt x="382" y="837"/>
                    <a:pt x="397" y="804"/>
                  </a:cubicBezTo>
                  <a:cubicBezTo>
                    <a:pt x="404" y="789"/>
                    <a:pt x="416" y="768"/>
                    <a:pt x="406" y="751"/>
                  </a:cubicBezTo>
                  <a:cubicBezTo>
                    <a:pt x="396" y="736"/>
                    <a:pt x="359" y="740"/>
                    <a:pt x="355" y="731"/>
                  </a:cubicBezTo>
                  <a:cubicBezTo>
                    <a:pt x="353" y="727"/>
                    <a:pt x="364" y="704"/>
                    <a:pt x="366" y="699"/>
                  </a:cubicBezTo>
                  <a:cubicBezTo>
                    <a:pt x="369" y="690"/>
                    <a:pt x="371" y="680"/>
                    <a:pt x="374" y="670"/>
                  </a:cubicBezTo>
                  <a:cubicBezTo>
                    <a:pt x="375" y="664"/>
                    <a:pt x="376" y="658"/>
                    <a:pt x="378" y="652"/>
                  </a:cubicBezTo>
                  <a:cubicBezTo>
                    <a:pt x="378" y="649"/>
                    <a:pt x="379" y="646"/>
                    <a:pt x="379" y="643"/>
                  </a:cubicBezTo>
                  <a:cubicBezTo>
                    <a:pt x="384" y="620"/>
                    <a:pt x="385" y="596"/>
                    <a:pt x="392" y="574"/>
                  </a:cubicBezTo>
                  <a:cubicBezTo>
                    <a:pt x="408" y="521"/>
                    <a:pt x="433" y="467"/>
                    <a:pt x="456" y="416"/>
                  </a:cubicBezTo>
                  <a:cubicBezTo>
                    <a:pt x="468" y="389"/>
                    <a:pt x="479" y="361"/>
                    <a:pt x="487" y="333"/>
                  </a:cubicBezTo>
                  <a:cubicBezTo>
                    <a:pt x="489" y="323"/>
                    <a:pt x="492" y="314"/>
                    <a:pt x="493" y="305"/>
                  </a:cubicBezTo>
                  <a:cubicBezTo>
                    <a:pt x="501" y="266"/>
                    <a:pt x="503" y="227"/>
                    <a:pt x="495" y="186"/>
                  </a:cubicBezTo>
                  <a:cubicBezTo>
                    <a:pt x="487" y="147"/>
                    <a:pt x="486" y="110"/>
                    <a:pt x="465" y="76"/>
                  </a:cubicBezTo>
                  <a:cubicBezTo>
                    <a:pt x="454" y="58"/>
                    <a:pt x="441" y="46"/>
                    <a:pt x="424" y="33"/>
                  </a:cubicBezTo>
                  <a:cubicBezTo>
                    <a:pt x="394" y="10"/>
                    <a:pt x="358" y="0"/>
                    <a:pt x="321" y="0"/>
                  </a:cubicBezTo>
                  <a:cubicBezTo>
                    <a:pt x="279" y="0"/>
                    <a:pt x="244" y="0"/>
                    <a:pt x="208" y="23"/>
                  </a:cubicBezTo>
                  <a:cubicBezTo>
                    <a:pt x="175" y="43"/>
                    <a:pt x="161" y="73"/>
                    <a:pt x="145" y="106"/>
                  </a:cubicBezTo>
                  <a:cubicBezTo>
                    <a:pt x="126" y="143"/>
                    <a:pt x="103" y="178"/>
                    <a:pt x="81" y="214"/>
                  </a:cubicBezTo>
                  <a:cubicBezTo>
                    <a:pt x="77" y="221"/>
                    <a:pt x="73" y="229"/>
                    <a:pt x="69" y="237"/>
                  </a:cubicBezTo>
                  <a:cubicBezTo>
                    <a:pt x="65" y="245"/>
                    <a:pt x="62" y="254"/>
                    <a:pt x="60" y="263"/>
                  </a:cubicBezTo>
                  <a:cubicBezTo>
                    <a:pt x="54" y="285"/>
                    <a:pt x="51" y="307"/>
                    <a:pt x="47" y="332"/>
                  </a:cubicBezTo>
                  <a:cubicBezTo>
                    <a:pt x="42" y="373"/>
                    <a:pt x="30" y="413"/>
                    <a:pt x="25" y="454"/>
                  </a:cubicBezTo>
                  <a:cubicBezTo>
                    <a:pt x="18" y="504"/>
                    <a:pt x="5" y="552"/>
                    <a:pt x="1" y="601"/>
                  </a:cubicBezTo>
                  <a:cubicBezTo>
                    <a:pt x="1" y="609"/>
                    <a:pt x="0" y="618"/>
                    <a:pt x="0" y="627"/>
                  </a:cubicBezTo>
                  <a:cubicBezTo>
                    <a:pt x="0" y="646"/>
                    <a:pt x="1" y="665"/>
                    <a:pt x="5" y="684"/>
                  </a:cubicBezTo>
                  <a:cubicBezTo>
                    <a:pt x="12" y="718"/>
                    <a:pt x="27" y="757"/>
                    <a:pt x="61" y="772"/>
                  </a:cubicBezTo>
                  <a:cubicBezTo>
                    <a:pt x="89" y="784"/>
                    <a:pt x="120" y="788"/>
                    <a:pt x="149" y="800"/>
                  </a:cubicBezTo>
                  <a:cubicBezTo>
                    <a:pt x="187" y="817"/>
                    <a:pt x="177" y="835"/>
                    <a:pt x="173" y="872"/>
                  </a:cubicBezTo>
                  <a:cubicBezTo>
                    <a:pt x="171" y="890"/>
                    <a:pt x="166" y="908"/>
                    <a:pt x="161" y="926"/>
                  </a:cubicBezTo>
                  <a:cubicBezTo>
                    <a:pt x="156" y="944"/>
                    <a:pt x="146" y="957"/>
                    <a:pt x="165" y="964"/>
                  </a:cubicBezTo>
                  <a:cubicBezTo>
                    <a:pt x="186" y="971"/>
                    <a:pt x="216" y="966"/>
                    <a:pt x="237" y="972"/>
                  </a:cubicBezTo>
                  <a:cubicBezTo>
                    <a:pt x="251" y="956"/>
                    <a:pt x="199" y="947"/>
                    <a:pt x="195" y="932"/>
                  </a:cubicBezTo>
                  <a:cubicBezTo>
                    <a:pt x="193" y="926"/>
                    <a:pt x="203" y="901"/>
                    <a:pt x="205" y="894"/>
                  </a:cubicBezTo>
                  <a:cubicBezTo>
                    <a:pt x="209" y="881"/>
                    <a:pt x="213" y="869"/>
                    <a:pt x="219" y="856"/>
                  </a:cubicBezTo>
                  <a:cubicBezTo>
                    <a:pt x="228" y="833"/>
                    <a:pt x="242" y="804"/>
                    <a:pt x="245" y="780"/>
                  </a:cubicBezTo>
                  <a:cubicBezTo>
                    <a:pt x="247" y="764"/>
                    <a:pt x="247" y="763"/>
                    <a:pt x="229" y="754"/>
                  </a:cubicBezTo>
                  <a:cubicBezTo>
                    <a:pt x="216" y="748"/>
                    <a:pt x="195" y="746"/>
                    <a:pt x="187" y="7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0" name="Freeform 1590"/>
            <p:cNvSpPr/>
            <p:nvPr/>
          </p:nvSpPr>
          <p:spPr>
            <a:xfrm>
              <a:off x="7699122" y="4069285"/>
              <a:ext cx="9524" cy="17144"/>
            </a:xfrm>
            <a:custGeom>
              <a:avLst/>
              <a:gdLst/>
              <a:ahLst/>
              <a:cxnLst>
                <a:cxn ang="0">
                  <a:pos x="2147483646" y="0"/>
                </a:cxn>
                <a:cxn ang="0">
                  <a:pos x="2147483646" y="2147483646"/>
                </a:cxn>
                <a:cxn ang="0">
                  <a:pos x="0" y="2147483646"/>
                </a:cxn>
              </a:cxnLst>
              <a:pathLst>
                <a:path w="3" h="6">
                  <a:moveTo>
                    <a:pt x="3" y="0"/>
                  </a:moveTo>
                  <a:cubicBezTo>
                    <a:pt x="2" y="2"/>
                    <a:pt x="2" y="4"/>
                    <a:pt x="1" y="5"/>
                  </a:cubicBezTo>
                  <a:cubicBezTo>
                    <a:pt x="1" y="6"/>
                    <a:pt x="1"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1" name="Freeform 1591"/>
            <p:cNvSpPr/>
            <p:nvPr/>
          </p:nvSpPr>
          <p:spPr>
            <a:xfrm>
              <a:off x="7699122" y="4046427"/>
              <a:ext cx="11429" cy="40002"/>
            </a:xfrm>
            <a:custGeom>
              <a:avLst/>
              <a:gdLst/>
              <a:ahLst/>
              <a:cxnLst>
                <a:cxn ang="0">
                  <a:pos x="0" y="2147483646"/>
                </a:cxn>
                <a:cxn ang="0">
                  <a:pos x="0"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4" h="14">
                  <a:moveTo>
                    <a:pt x="0" y="14"/>
                  </a:moveTo>
                  <a:cubicBezTo>
                    <a:pt x="0" y="14"/>
                    <a:pt x="0" y="14"/>
                    <a:pt x="0" y="14"/>
                  </a:cubicBezTo>
                  <a:cubicBezTo>
                    <a:pt x="0" y="13"/>
                    <a:pt x="0" y="11"/>
                    <a:pt x="0" y="10"/>
                  </a:cubicBezTo>
                  <a:cubicBezTo>
                    <a:pt x="0" y="8"/>
                    <a:pt x="1" y="7"/>
                    <a:pt x="1" y="5"/>
                  </a:cubicBezTo>
                  <a:cubicBezTo>
                    <a:pt x="1" y="5"/>
                    <a:pt x="1" y="5"/>
                    <a:pt x="1" y="5"/>
                  </a:cubicBezTo>
                  <a:cubicBezTo>
                    <a:pt x="2" y="3"/>
                    <a:pt x="2" y="2"/>
                    <a:pt x="3" y="0"/>
                  </a:cubicBezTo>
                  <a:cubicBezTo>
                    <a:pt x="4" y="2"/>
                    <a:pt x="4" y="4"/>
                    <a:pt x="4" y="5"/>
                  </a:cubicBezTo>
                  <a:cubicBezTo>
                    <a:pt x="3" y="6"/>
                    <a:pt x="3" y="7"/>
                    <a:pt x="3" y="8"/>
                  </a:cubicBezTo>
                  <a:cubicBezTo>
                    <a:pt x="3" y="8"/>
                    <a:pt x="3" y="8"/>
                    <a:pt x="3"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2" name="Freeform 1592"/>
            <p:cNvSpPr/>
            <p:nvPr/>
          </p:nvSpPr>
          <p:spPr>
            <a:xfrm>
              <a:off x="7699122" y="4086428"/>
              <a:ext cx="0" cy="0"/>
            </a:xfrm>
            <a:custGeom>
              <a:avLst/>
              <a:gdLst/>
              <a:ahLst/>
              <a:cxnLst>
                <a:cxn ang="0">
                  <a:pos x="0" y="0"/>
                </a:cxn>
                <a:cxn ang="0">
                  <a:pos x="0" y="0"/>
                </a:cxn>
              </a:cxnLst>
              <a:pathLst>
                <a:path>
                  <a:moveTo>
                    <a:pt x="0" y="0"/>
                  </a:moveTo>
                  <a:cubicBezTo>
                    <a:pt x="0" y="0"/>
                    <a:pt x="0" y="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3" name="Freeform 1593"/>
            <p:cNvSpPr/>
            <p:nvPr/>
          </p:nvSpPr>
          <p:spPr>
            <a:xfrm>
              <a:off x="7699122" y="4080714"/>
              <a:ext cx="9524" cy="11429"/>
            </a:xfrm>
            <a:custGeom>
              <a:avLst/>
              <a:gdLst/>
              <a:ahLst/>
              <a:cxnLst>
                <a:cxn ang="0">
                  <a:pos x="2147483646" y="0"/>
                </a:cxn>
                <a:cxn ang="0">
                  <a:pos x="2147483646" y="2147483646"/>
                </a:cxn>
                <a:cxn ang="0">
                  <a:pos x="0" y="2147483646"/>
                </a:cxn>
              </a:cxnLst>
              <a:pathLst>
                <a:path w="3" h="4">
                  <a:moveTo>
                    <a:pt x="3" y="0"/>
                  </a:moveTo>
                  <a:cubicBezTo>
                    <a:pt x="3" y="1"/>
                    <a:pt x="2" y="3"/>
                    <a:pt x="1" y="4"/>
                  </a:cubicBezTo>
                  <a:cubicBezTo>
                    <a:pt x="1" y="3"/>
                    <a:pt x="1" y="3"/>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4" name="Freeform 1594"/>
            <p:cNvSpPr/>
            <p:nvPr/>
          </p:nvSpPr>
          <p:spPr>
            <a:xfrm>
              <a:off x="7697217" y="4061665"/>
              <a:ext cx="11429" cy="247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2147483646"/>
                </a:cxn>
                <a:cxn ang="0">
                  <a:pos x="2147483646" y="2147483646"/>
                </a:cxn>
                <a:cxn ang="0">
                  <a:pos x="2147483646" y="2147483646"/>
                </a:cxn>
              </a:cxnLst>
              <a:pathLst>
                <a:path w="4" h="9">
                  <a:moveTo>
                    <a:pt x="2" y="0"/>
                  </a:moveTo>
                  <a:cubicBezTo>
                    <a:pt x="2" y="1"/>
                    <a:pt x="2" y="1"/>
                    <a:pt x="2" y="1"/>
                  </a:cubicBezTo>
                  <a:cubicBezTo>
                    <a:pt x="4" y="3"/>
                    <a:pt x="3" y="5"/>
                    <a:pt x="2" y="7"/>
                  </a:cubicBezTo>
                  <a:cubicBezTo>
                    <a:pt x="1" y="6"/>
                    <a:pt x="1" y="6"/>
                    <a:pt x="1" y="5"/>
                  </a:cubicBezTo>
                  <a:cubicBezTo>
                    <a:pt x="1" y="4"/>
                    <a:pt x="2" y="2"/>
                    <a:pt x="2" y="1"/>
                  </a:cubicBezTo>
                  <a:cubicBezTo>
                    <a:pt x="2" y="1"/>
                    <a:pt x="3" y="0"/>
                    <a:pt x="3" y="0"/>
                  </a:cubicBezTo>
                  <a:cubicBezTo>
                    <a:pt x="3" y="0"/>
                    <a:pt x="3" y="0"/>
                    <a:pt x="3" y="0"/>
                  </a:cubicBezTo>
                  <a:cubicBezTo>
                    <a:pt x="3" y="0"/>
                    <a:pt x="3" y="0"/>
                    <a:pt x="3" y="0"/>
                  </a:cubicBezTo>
                  <a:cubicBezTo>
                    <a:pt x="3" y="0"/>
                    <a:pt x="3" y="0"/>
                    <a:pt x="3" y="0"/>
                  </a:cubicBezTo>
                  <a:cubicBezTo>
                    <a:pt x="4" y="1"/>
                    <a:pt x="4" y="2"/>
                    <a:pt x="4" y="3"/>
                  </a:cubicBezTo>
                  <a:cubicBezTo>
                    <a:pt x="4" y="3"/>
                    <a:pt x="4" y="3"/>
                    <a:pt x="4" y="3"/>
                  </a:cubicBezTo>
                  <a:cubicBezTo>
                    <a:pt x="4" y="3"/>
                    <a:pt x="4" y="3"/>
                    <a:pt x="4" y="3"/>
                  </a:cubicBezTo>
                  <a:cubicBezTo>
                    <a:pt x="4" y="4"/>
                    <a:pt x="4" y="4"/>
                    <a:pt x="4" y="4"/>
                  </a:cubicBezTo>
                  <a:cubicBezTo>
                    <a:pt x="4" y="6"/>
                    <a:pt x="3" y="7"/>
                    <a:pt x="2" y="8"/>
                  </a:cubicBezTo>
                  <a:cubicBezTo>
                    <a:pt x="2" y="9"/>
                    <a:pt x="2" y="9"/>
                    <a:pt x="1" y="9"/>
                  </a:cubicBezTo>
                  <a:cubicBezTo>
                    <a:pt x="1" y="9"/>
                    <a:pt x="1" y="9"/>
                    <a:pt x="1" y="9"/>
                  </a:cubicBezTo>
                  <a:cubicBezTo>
                    <a:pt x="1" y="6"/>
                    <a:pt x="0" y="3"/>
                    <a:pt x="1" y="1"/>
                  </a:cubicBezTo>
                  <a:cubicBezTo>
                    <a:pt x="2" y="0"/>
                    <a:pt x="2" y="0"/>
                    <a:pt x="2" y="0"/>
                  </a:cubicBezTo>
                  <a:cubicBezTo>
                    <a:pt x="2" y="0"/>
                    <a:pt x="2" y="0"/>
                    <a:pt x="2" y="0"/>
                  </a:cubicBezTo>
                  <a:cubicBezTo>
                    <a:pt x="2" y="0"/>
                    <a:pt x="2" y="0"/>
                    <a:pt x="2" y="0"/>
                  </a:cubicBezTo>
                  <a:cubicBezTo>
                    <a:pt x="2" y="0"/>
                    <a:pt x="2" y="0"/>
                    <a:pt x="3" y="0"/>
                  </a:cubicBezTo>
                  <a:cubicBezTo>
                    <a:pt x="3" y="0"/>
                    <a:pt x="3" y="0"/>
                    <a:pt x="3" y="0"/>
                  </a:cubicBezTo>
                  <a:cubicBezTo>
                    <a:pt x="3" y="1"/>
                    <a:pt x="4" y="2"/>
                    <a:pt x="4" y="3"/>
                  </a:cubicBezTo>
                  <a:cubicBezTo>
                    <a:pt x="4" y="3"/>
                    <a:pt x="4" y="3"/>
                    <a:pt x="4" y="3"/>
                  </a:cubicBezTo>
                  <a:cubicBezTo>
                    <a:pt x="4" y="4"/>
                    <a:pt x="4" y="5"/>
                    <a:pt x="4"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5" name="Freeform 1595"/>
            <p:cNvSpPr/>
            <p:nvPr/>
          </p:nvSpPr>
          <p:spPr>
            <a:xfrm>
              <a:off x="7691503" y="4061665"/>
              <a:ext cx="17144" cy="2666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Lst>
              <a:pathLst>
                <a:path w="6" h="10">
                  <a:moveTo>
                    <a:pt x="6" y="7"/>
                  </a:moveTo>
                  <a:cubicBezTo>
                    <a:pt x="5" y="8"/>
                    <a:pt x="5" y="9"/>
                    <a:pt x="3" y="9"/>
                  </a:cubicBezTo>
                  <a:cubicBezTo>
                    <a:pt x="3" y="9"/>
                    <a:pt x="3" y="9"/>
                    <a:pt x="3" y="9"/>
                  </a:cubicBezTo>
                  <a:cubicBezTo>
                    <a:pt x="3" y="10"/>
                    <a:pt x="3" y="10"/>
                    <a:pt x="2" y="10"/>
                  </a:cubicBezTo>
                  <a:cubicBezTo>
                    <a:pt x="2" y="10"/>
                    <a:pt x="2" y="10"/>
                    <a:pt x="2" y="10"/>
                  </a:cubicBezTo>
                  <a:cubicBezTo>
                    <a:pt x="0" y="7"/>
                    <a:pt x="0" y="2"/>
                    <a:pt x="3" y="0"/>
                  </a:cubicBezTo>
                  <a:cubicBezTo>
                    <a:pt x="4" y="0"/>
                    <a:pt x="4" y="0"/>
                    <a:pt x="4" y="0"/>
                  </a:cubicBezTo>
                  <a:cubicBezTo>
                    <a:pt x="4" y="0"/>
                    <a:pt x="4" y="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6" name="Freeform 1596"/>
            <p:cNvSpPr/>
            <p:nvPr/>
          </p:nvSpPr>
          <p:spPr>
            <a:xfrm>
              <a:off x="7693408" y="4061665"/>
              <a:ext cx="17144" cy="3619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0"/>
                </a:cxn>
                <a:cxn ang="0">
                  <a:pos x="2147483646" y="0"/>
                </a:cxn>
                <a:cxn ang="0">
                  <a:pos x="2147483646" y="0"/>
                </a:cxn>
                <a:cxn ang="0">
                  <a:pos x="2147483646" y="0"/>
                </a:cxn>
                <a:cxn ang="0">
                  <a:pos x="2147483646" y="0"/>
                </a:cxn>
                <a:cxn ang="0">
                  <a:pos x="2147483646" y="2147483646"/>
                </a:cxn>
              </a:cxnLst>
              <a:pathLst>
                <a:path w="6" h="13">
                  <a:moveTo>
                    <a:pt x="5" y="4"/>
                  </a:moveTo>
                  <a:cubicBezTo>
                    <a:pt x="5" y="4"/>
                    <a:pt x="5" y="4"/>
                    <a:pt x="5" y="4"/>
                  </a:cubicBezTo>
                  <a:cubicBezTo>
                    <a:pt x="5" y="5"/>
                    <a:pt x="5" y="6"/>
                    <a:pt x="5" y="6"/>
                  </a:cubicBezTo>
                  <a:cubicBezTo>
                    <a:pt x="5" y="7"/>
                    <a:pt x="5" y="7"/>
                    <a:pt x="5" y="7"/>
                  </a:cubicBezTo>
                  <a:cubicBezTo>
                    <a:pt x="5" y="7"/>
                    <a:pt x="5" y="7"/>
                    <a:pt x="5" y="7"/>
                  </a:cubicBezTo>
                  <a:cubicBezTo>
                    <a:pt x="5" y="9"/>
                    <a:pt x="5" y="12"/>
                    <a:pt x="2" y="13"/>
                  </a:cubicBezTo>
                  <a:cubicBezTo>
                    <a:pt x="2" y="12"/>
                    <a:pt x="1" y="11"/>
                    <a:pt x="1" y="10"/>
                  </a:cubicBezTo>
                  <a:cubicBezTo>
                    <a:pt x="0" y="7"/>
                    <a:pt x="0" y="2"/>
                    <a:pt x="2" y="1"/>
                  </a:cubicBezTo>
                  <a:cubicBezTo>
                    <a:pt x="3" y="1"/>
                    <a:pt x="3" y="0"/>
                    <a:pt x="3" y="0"/>
                  </a:cubicBezTo>
                  <a:cubicBezTo>
                    <a:pt x="3" y="0"/>
                    <a:pt x="3" y="0"/>
                    <a:pt x="3" y="0"/>
                  </a:cubicBezTo>
                  <a:cubicBezTo>
                    <a:pt x="3" y="0"/>
                    <a:pt x="3" y="0"/>
                    <a:pt x="4" y="0"/>
                  </a:cubicBezTo>
                  <a:cubicBezTo>
                    <a:pt x="4" y="0"/>
                    <a:pt x="4" y="0"/>
                    <a:pt x="4" y="0"/>
                  </a:cubicBezTo>
                  <a:cubicBezTo>
                    <a:pt x="4" y="0"/>
                    <a:pt x="4" y="0"/>
                    <a:pt x="4" y="0"/>
                  </a:cubicBezTo>
                  <a:cubicBezTo>
                    <a:pt x="5" y="0"/>
                    <a:pt x="5" y="0"/>
                    <a:pt x="5" y="0"/>
                  </a:cubicBezTo>
                  <a:cubicBezTo>
                    <a:pt x="6" y="0"/>
                    <a:pt x="6" y="0"/>
                    <a:pt x="6" y="0"/>
                  </a:cubicBezTo>
                  <a:cubicBezTo>
                    <a:pt x="6" y="2"/>
                    <a:pt x="6" y="5"/>
                    <a:pt x="5"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7" name="Freeform 1597"/>
            <p:cNvSpPr/>
            <p:nvPr/>
          </p:nvSpPr>
          <p:spPr>
            <a:xfrm>
              <a:off x="7792460" y="4025473"/>
              <a:ext cx="13334" cy="26668"/>
            </a:xfrm>
            <a:custGeom>
              <a:avLst/>
              <a:gdLst/>
              <a:ahLst/>
              <a:cxnLst>
                <a:cxn ang="0">
                  <a:pos x="0"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pathLst>
                <a:path w="5" h="10">
                  <a:moveTo>
                    <a:pt x="0" y="3"/>
                  </a:moveTo>
                  <a:cubicBezTo>
                    <a:pt x="0" y="2"/>
                    <a:pt x="0" y="1"/>
                    <a:pt x="0" y="0"/>
                  </a:cubicBezTo>
                  <a:cubicBezTo>
                    <a:pt x="0" y="0"/>
                    <a:pt x="1" y="0"/>
                    <a:pt x="1" y="0"/>
                  </a:cubicBezTo>
                  <a:cubicBezTo>
                    <a:pt x="1" y="0"/>
                    <a:pt x="2" y="0"/>
                    <a:pt x="2" y="1"/>
                  </a:cubicBezTo>
                  <a:cubicBezTo>
                    <a:pt x="3" y="2"/>
                    <a:pt x="4" y="4"/>
                    <a:pt x="4" y="6"/>
                  </a:cubicBezTo>
                  <a:cubicBezTo>
                    <a:pt x="4" y="8"/>
                    <a:pt x="3" y="9"/>
                    <a:pt x="2" y="10"/>
                  </a:cubicBezTo>
                  <a:cubicBezTo>
                    <a:pt x="2" y="8"/>
                    <a:pt x="1" y="6"/>
                    <a:pt x="1" y="5"/>
                  </a:cubicBezTo>
                  <a:cubicBezTo>
                    <a:pt x="1" y="3"/>
                    <a:pt x="1" y="2"/>
                    <a:pt x="1" y="0"/>
                  </a:cubicBezTo>
                  <a:cubicBezTo>
                    <a:pt x="1" y="0"/>
                    <a:pt x="1" y="0"/>
                    <a:pt x="1" y="0"/>
                  </a:cubicBezTo>
                  <a:cubicBezTo>
                    <a:pt x="1" y="0"/>
                    <a:pt x="2" y="0"/>
                    <a:pt x="2" y="1"/>
                  </a:cubicBezTo>
                  <a:cubicBezTo>
                    <a:pt x="2" y="3"/>
                    <a:pt x="3" y="4"/>
                    <a:pt x="4" y="6"/>
                  </a:cubicBezTo>
                  <a:cubicBezTo>
                    <a:pt x="4" y="7"/>
                    <a:pt x="4" y="7"/>
                    <a:pt x="5"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38" name="Freeform 1598"/>
            <p:cNvSpPr/>
            <p:nvPr/>
          </p:nvSpPr>
          <p:spPr>
            <a:xfrm>
              <a:off x="7786746" y="4004520"/>
              <a:ext cx="30478" cy="57146"/>
            </a:xfrm>
            <a:custGeom>
              <a:avLst/>
              <a:gdLst/>
              <a:ahLst/>
              <a:cxnLst>
                <a:cxn ang="0">
                  <a:pos x="2147483646" y="2147483646"/>
                </a:cxn>
                <a:cxn ang="0">
                  <a:pos x="2147483646" y="2147483646"/>
                </a:cxn>
                <a:cxn ang="0">
                  <a:pos x="2147483646" y="2147483646"/>
                </a:cxn>
                <a:cxn ang="0">
                  <a:pos x="2147483646" y="2147483646"/>
                </a:cxn>
              </a:cxnLst>
              <a:pathLst>
                <a:path w="11" h="20">
                  <a:moveTo>
                    <a:pt x="2" y="10"/>
                  </a:moveTo>
                  <a:cubicBezTo>
                    <a:pt x="0" y="6"/>
                    <a:pt x="2" y="0"/>
                    <a:pt x="6" y="1"/>
                  </a:cubicBezTo>
                  <a:cubicBezTo>
                    <a:pt x="11" y="1"/>
                    <a:pt x="8" y="17"/>
                    <a:pt x="5" y="20"/>
                  </a:cubicBezTo>
                  <a:cubicBezTo>
                    <a:pt x="2" y="18"/>
                    <a:pt x="2" y="14"/>
                    <a:pt x="2" y="10"/>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6139" name="Freeform 1599"/>
            <p:cNvSpPr/>
            <p:nvPr/>
          </p:nvSpPr>
          <p:spPr>
            <a:xfrm>
              <a:off x="7792460" y="4033093"/>
              <a:ext cx="3810" cy="5715"/>
            </a:xfrm>
            <a:custGeom>
              <a:avLst/>
              <a:gdLst/>
              <a:ahLst/>
              <a:cxnLst>
                <a:cxn ang="0">
                  <a:pos x="2147483646" y="2147483646"/>
                </a:cxn>
                <a:cxn ang="0">
                  <a:pos x="2147483646" y="2147483646"/>
                </a:cxn>
                <a:cxn ang="0">
                  <a:pos x="0" y="0"/>
                </a:cxn>
              </a:cxnLst>
              <a:pathLst>
                <a:path w="2" h="2">
                  <a:moveTo>
                    <a:pt x="2" y="2"/>
                  </a:moveTo>
                  <a:cubicBezTo>
                    <a:pt x="2" y="2"/>
                    <a:pt x="2" y="2"/>
                    <a:pt x="1" y="2"/>
                  </a:cubicBezTo>
                  <a:cubicBezTo>
                    <a:pt x="1" y="1"/>
                    <a:pt x="0" y="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40" name="Freeform 1600"/>
            <p:cNvSpPr/>
            <p:nvPr/>
          </p:nvSpPr>
          <p:spPr>
            <a:xfrm>
              <a:off x="7392440" y="4080714"/>
              <a:ext cx="535265" cy="3238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92" h="116">
                  <a:moveTo>
                    <a:pt x="122" y="38"/>
                  </a:moveTo>
                  <a:cubicBezTo>
                    <a:pt x="122" y="32"/>
                    <a:pt x="121" y="25"/>
                    <a:pt x="124" y="20"/>
                  </a:cubicBezTo>
                  <a:cubicBezTo>
                    <a:pt x="127" y="23"/>
                    <a:pt x="129" y="27"/>
                    <a:pt x="132" y="29"/>
                  </a:cubicBezTo>
                  <a:cubicBezTo>
                    <a:pt x="135" y="24"/>
                    <a:pt x="134" y="14"/>
                    <a:pt x="140" y="10"/>
                  </a:cubicBezTo>
                  <a:cubicBezTo>
                    <a:pt x="139" y="11"/>
                    <a:pt x="150" y="31"/>
                    <a:pt x="152" y="33"/>
                  </a:cubicBezTo>
                  <a:cubicBezTo>
                    <a:pt x="163" y="44"/>
                    <a:pt x="177" y="30"/>
                    <a:pt x="189" y="26"/>
                  </a:cubicBezTo>
                  <a:cubicBezTo>
                    <a:pt x="192" y="24"/>
                    <a:pt x="189" y="56"/>
                    <a:pt x="188" y="59"/>
                  </a:cubicBezTo>
                  <a:cubicBezTo>
                    <a:pt x="186" y="69"/>
                    <a:pt x="180" y="78"/>
                    <a:pt x="173" y="86"/>
                  </a:cubicBezTo>
                  <a:cubicBezTo>
                    <a:pt x="158" y="104"/>
                    <a:pt x="133" y="111"/>
                    <a:pt x="110" y="114"/>
                  </a:cubicBezTo>
                  <a:cubicBezTo>
                    <a:pt x="90" y="116"/>
                    <a:pt x="71" y="114"/>
                    <a:pt x="53" y="105"/>
                  </a:cubicBezTo>
                  <a:cubicBezTo>
                    <a:pt x="47" y="102"/>
                    <a:pt x="40" y="98"/>
                    <a:pt x="35" y="93"/>
                  </a:cubicBezTo>
                  <a:cubicBezTo>
                    <a:pt x="33" y="91"/>
                    <a:pt x="31" y="90"/>
                    <a:pt x="29" y="88"/>
                  </a:cubicBezTo>
                  <a:cubicBezTo>
                    <a:pt x="24" y="83"/>
                    <a:pt x="19" y="77"/>
                    <a:pt x="15" y="70"/>
                  </a:cubicBezTo>
                  <a:cubicBezTo>
                    <a:pt x="8" y="59"/>
                    <a:pt x="3" y="46"/>
                    <a:pt x="1" y="35"/>
                  </a:cubicBezTo>
                  <a:cubicBezTo>
                    <a:pt x="0" y="24"/>
                    <a:pt x="1" y="1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41" name="Freeform 1601"/>
            <p:cNvSpPr/>
            <p:nvPr/>
          </p:nvSpPr>
          <p:spPr>
            <a:xfrm>
              <a:off x="7384821" y="4067380"/>
              <a:ext cx="55241" cy="13334"/>
            </a:xfrm>
            <a:custGeom>
              <a:avLst/>
              <a:gdLst/>
              <a:ahLst/>
              <a:cxnLst>
                <a:cxn ang="0">
                  <a:pos x="2147483646" y="2147483646"/>
                </a:cxn>
                <a:cxn ang="0">
                  <a:pos x="0" y="0"/>
                </a:cxn>
              </a:cxnLst>
              <a:pathLst>
                <a:path w="20" h="5">
                  <a:moveTo>
                    <a:pt x="20" y="5"/>
                  </a:moveTo>
                  <a:cubicBezTo>
                    <a:pt x="13" y="5"/>
                    <a:pt x="7"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42" name="Freeform 1602"/>
            <p:cNvSpPr/>
            <p:nvPr/>
          </p:nvSpPr>
          <p:spPr>
            <a:xfrm>
              <a:off x="7230527" y="4286438"/>
              <a:ext cx="310492" cy="226678"/>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1" h="81">
                  <a:moveTo>
                    <a:pt x="73" y="1"/>
                  </a:moveTo>
                  <a:cubicBezTo>
                    <a:pt x="72" y="0"/>
                    <a:pt x="70" y="0"/>
                    <a:pt x="69" y="0"/>
                  </a:cubicBezTo>
                  <a:cubicBezTo>
                    <a:pt x="64" y="0"/>
                    <a:pt x="63" y="2"/>
                    <a:pt x="55" y="3"/>
                  </a:cubicBezTo>
                  <a:cubicBezTo>
                    <a:pt x="39" y="6"/>
                    <a:pt x="28" y="17"/>
                    <a:pt x="18" y="30"/>
                  </a:cubicBezTo>
                  <a:cubicBezTo>
                    <a:pt x="11" y="41"/>
                    <a:pt x="0" y="55"/>
                    <a:pt x="5" y="69"/>
                  </a:cubicBezTo>
                  <a:cubicBezTo>
                    <a:pt x="9" y="77"/>
                    <a:pt x="16" y="81"/>
                    <a:pt x="24" y="79"/>
                  </a:cubicBezTo>
                  <a:cubicBezTo>
                    <a:pt x="37" y="76"/>
                    <a:pt x="50" y="63"/>
                    <a:pt x="59" y="54"/>
                  </a:cubicBezTo>
                  <a:cubicBezTo>
                    <a:pt x="72" y="42"/>
                    <a:pt x="93" y="31"/>
                    <a:pt x="111" y="3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43" name="Freeform 1603"/>
            <p:cNvSpPr/>
            <p:nvPr/>
          </p:nvSpPr>
          <p:spPr>
            <a:xfrm>
              <a:off x="7312436" y="4326440"/>
              <a:ext cx="161913" cy="120006"/>
            </a:xfrm>
            <a:custGeom>
              <a:avLst/>
              <a:gdLst/>
              <a:ahLst/>
              <a:cxnLst>
                <a:cxn ang="0">
                  <a:pos x="0" y="2147483646"/>
                </a:cxn>
                <a:cxn ang="0">
                  <a:pos x="2147483646" y="0"/>
                </a:cxn>
              </a:cxnLst>
              <a:pathLst>
                <a:path w="58" h="43">
                  <a:moveTo>
                    <a:pt x="0" y="43"/>
                  </a:moveTo>
                  <a:cubicBezTo>
                    <a:pt x="0" y="43"/>
                    <a:pt x="9" y="0"/>
                    <a:pt x="58"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6144" name="Freeform 1604"/>
            <p:cNvSpPr/>
            <p:nvPr/>
          </p:nvSpPr>
          <p:spPr>
            <a:xfrm>
              <a:off x="6954323" y="4547403"/>
              <a:ext cx="1182917" cy="224773"/>
            </a:xfrm>
            <a:custGeom>
              <a:avLst/>
              <a:gdLst/>
              <a:ahLst/>
              <a:cxnLst>
                <a:cxn ang="0">
                  <a:pos x="0" y="0"/>
                </a:cxn>
                <a:cxn ang="0">
                  <a:pos x="2147483646" y="2147483646"/>
                </a:cxn>
                <a:cxn ang="0">
                  <a:pos x="2147483646" y="2147483646"/>
                </a:cxn>
              </a:cxnLst>
              <a:pathLst>
                <a:path w="424" h="81">
                  <a:moveTo>
                    <a:pt x="0" y="0"/>
                  </a:moveTo>
                  <a:cubicBezTo>
                    <a:pt x="0" y="0"/>
                    <a:pt x="130" y="81"/>
                    <a:pt x="231" y="81"/>
                  </a:cubicBezTo>
                  <a:cubicBezTo>
                    <a:pt x="332" y="81"/>
                    <a:pt x="424" y="68"/>
                    <a:pt x="424" y="6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45" name="Freeform 1605"/>
            <p:cNvSpPr/>
            <p:nvPr/>
          </p:nvSpPr>
          <p:spPr>
            <a:xfrm>
              <a:off x="6761932" y="5635075"/>
              <a:ext cx="1043862" cy="220963"/>
            </a:xfrm>
            <a:custGeom>
              <a:avLst/>
              <a:gdLst/>
              <a:ahLst/>
              <a:cxnLst>
                <a:cxn ang="0">
                  <a:pos x="0" y="0"/>
                </a:cxn>
                <a:cxn ang="0">
                  <a:pos x="2147483646" y="2147483646"/>
                </a:cxn>
              </a:cxnLst>
              <a:pathLst>
                <a:path w="374" h="79">
                  <a:moveTo>
                    <a:pt x="0" y="0"/>
                  </a:moveTo>
                  <a:cubicBezTo>
                    <a:pt x="0" y="0"/>
                    <a:pt x="169" y="79"/>
                    <a:pt x="374" y="4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46" name="Freeform 1606"/>
            <p:cNvSpPr/>
            <p:nvPr/>
          </p:nvSpPr>
          <p:spPr>
            <a:xfrm>
              <a:off x="6765742" y="5562691"/>
              <a:ext cx="1053386" cy="186676"/>
            </a:xfrm>
            <a:custGeom>
              <a:avLst/>
              <a:gdLst/>
              <a:ahLst/>
              <a:cxnLst>
                <a:cxn ang="0">
                  <a:pos x="0" y="0"/>
                </a:cxn>
                <a:cxn ang="0">
                  <a:pos x="2147483646" y="2147483646"/>
                </a:cxn>
                <a:cxn ang="0">
                  <a:pos x="2147483646" y="2147483646"/>
                </a:cxn>
              </a:cxnLst>
              <a:pathLst>
                <a:path w="378" h="67">
                  <a:moveTo>
                    <a:pt x="0" y="0"/>
                  </a:moveTo>
                  <a:cubicBezTo>
                    <a:pt x="0" y="0"/>
                    <a:pt x="166" y="67"/>
                    <a:pt x="378" y="42"/>
                  </a:cubicBezTo>
                  <a:cubicBezTo>
                    <a:pt x="378" y="42"/>
                    <a:pt x="378" y="42"/>
                    <a:pt x="378" y="4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47" name="Freeform 1607"/>
            <p:cNvSpPr/>
            <p:nvPr/>
          </p:nvSpPr>
          <p:spPr>
            <a:xfrm>
              <a:off x="6929560" y="4619788"/>
              <a:ext cx="1190536" cy="297157"/>
            </a:xfrm>
            <a:custGeom>
              <a:avLst/>
              <a:gdLst/>
              <a:ahLst/>
              <a:cxnLst>
                <a:cxn ang="0">
                  <a:pos x="0" y="0"/>
                </a:cxn>
                <a:cxn ang="0">
                  <a:pos x="2147483646" y="2147483646"/>
                </a:cxn>
              </a:cxnLst>
              <a:pathLst>
                <a:path w="427" h="107">
                  <a:moveTo>
                    <a:pt x="0" y="0"/>
                  </a:moveTo>
                  <a:cubicBezTo>
                    <a:pt x="0" y="0"/>
                    <a:pt x="152" y="107"/>
                    <a:pt x="427"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48" name="Freeform 1608"/>
            <p:cNvSpPr/>
            <p:nvPr/>
          </p:nvSpPr>
          <p:spPr>
            <a:xfrm>
              <a:off x="7601975" y="4635027"/>
              <a:ext cx="577172" cy="21524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207" h="77">
                  <a:moveTo>
                    <a:pt x="198" y="9"/>
                  </a:moveTo>
                  <a:cubicBezTo>
                    <a:pt x="207" y="18"/>
                    <a:pt x="188" y="65"/>
                    <a:pt x="188" y="65"/>
                  </a:cubicBezTo>
                  <a:cubicBezTo>
                    <a:pt x="188" y="65"/>
                    <a:pt x="142" y="69"/>
                    <a:pt x="107" y="69"/>
                  </a:cubicBezTo>
                  <a:cubicBezTo>
                    <a:pt x="72" y="69"/>
                    <a:pt x="16" y="77"/>
                    <a:pt x="16" y="64"/>
                  </a:cubicBezTo>
                  <a:cubicBezTo>
                    <a:pt x="16" y="50"/>
                    <a:pt x="0" y="26"/>
                    <a:pt x="0" y="26"/>
                  </a:cubicBezTo>
                  <a:cubicBezTo>
                    <a:pt x="58" y="2"/>
                    <a:pt x="188" y="0"/>
                    <a:pt x="198" y="9"/>
                  </a:cubicBezTo>
                  <a:close/>
                </a:path>
              </a:pathLst>
            </a:custGeom>
            <a:solidFill>
              <a:srgbClr val="FFFFFF"/>
            </a:solidFill>
            <a:ln w="9525">
              <a:noFill/>
            </a:ln>
          </p:spPr>
          <p:txBody>
            <a:bodyPr/>
            <a:p>
              <a:endParaRPr lang="en-US"/>
            </a:p>
          </p:txBody>
        </p:sp>
        <p:sp>
          <p:nvSpPr>
            <p:cNvPr id="6149" name="Freeform 1609"/>
            <p:cNvSpPr/>
            <p:nvPr/>
          </p:nvSpPr>
          <p:spPr>
            <a:xfrm>
              <a:off x="7440062" y="4631217"/>
              <a:ext cx="222868" cy="889567"/>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Lst>
              <a:pathLst>
                <a:path w="80" h="319">
                  <a:moveTo>
                    <a:pt x="65" y="244"/>
                  </a:moveTo>
                  <a:cubicBezTo>
                    <a:pt x="69" y="269"/>
                    <a:pt x="71" y="295"/>
                    <a:pt x="80" y="319"/>
                  </a:cubicBezTo>
                  <a:cubicBezTo>
                    <a:pt x="80" y="319"/>
                    <a:pt x="49" y="307"/>
                    <a:pt x="49" y="287"/>
                  </a:cubicBezTo>
                  <a:cubicBezTo>
                    <a:pt x="49" y="267"/>
                    <a:pt x="0" y="58"/>
                    <a:pt x="0" y="43"/>
                  </a:cubicBezTo>
                  <a:cubicBezTo>
                    <a:pt x="0" y="28"/>
                    <a:pt x="8" y="0"/>
                    <a:pt x="8" y="0"/>
                  </a:cubicBezTo>
                  <a:cubicBezTo>
                    <a:pt x="6" y="12"/>
                    <a:pt x="16" y="27"/>
                    <a:pt x="19" y="38"/>
                  </a:cubicBezTo>
                  <a:cubicBezTo>
                    <a:pt x="23" y="53"/>
                    <a:pt x="25" y="68"/>
                    <a:pt x="30" y="83"/>
                  </a:cubicBezTo>
                  <a:cubicBezTo>
                    <a:pt x="38" y="111"/>
                    <a:pt x="43" y="139"/>
                    <a:pt x="49" y="167"/>
                  </a:cubicBezTo>
                  <a:cubicBezTo>
                    <a:pt x="54" y="193"/>
                    <a:pt x="60" y="219"/>
                    <a:pt x="65" y="244"/>
                  </a:cubicBezTo>
                  <a:close/>
                </a:path>
              </a:pathLst>
            </a:custGeom>
            <a:solidFill>
              <a:srgbClr val="7DBFE6"/>
            </a:solidFill>
            <a:ln w="9525">
              <a:noFill/>
            </a:ln>
          </p:spPr>
          <p:txBody>
            <a:bodyPr/>
            <a:p>
              <a:endParaRPr lang="en-US"/>
            </a:p>
          </p:txBody>
        </p:sp>
        <p:sp>
          <p:nvSpPr>
            <p:cNvPr id="6150" name="Freeform 1610"/>
            <p:cNvSpPr>
              <a:spLocks noEditPoints="1"/>
            </p:cNvSpPr>
            <p:nvPr/>
          </p:nvSpPr>
          <p:spPr>
            <a:xfrm>
              <a:off x="7457205" y="4555023"/>
              <a:ext cx="807660" cy="9657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0" h="346">
                  <a:moveTo>
                    <a:pt x="276" y="22"/>
                  </a:moveTo>
                  <a:cubicBezTo>
                    <a:pt x="290" y="29"/>
                    <a:pt x="287" y="37"/>
                    <a:pt x="284" y="52"/>
                  </a:cubicBezTo>
                  <a:cubicBezTo>
                    <a:pt x="280" y="71"/>
                    <a:pt x="276" y="88"/>
                    <a:pt x="275" y="107"/>
                  </a:cubicBezTo>
                  <a:cubicBezTo>
                    <a:pt x="270" y="179"/>
                    <a:pt x="247" y="248"/>
                    <a:pt x="238" y="319"/>
                  </a:cubicBezTo>
                  <a:cubicBezTo>
                    <a:pt x="185" y="335"/>
                    <a:pt x="125" y="328"/>
                    <a:pt x="74" y="346"/>
                  </a:cubicBezTo>
                  <a:cubicBezTo>
                    <a:pt x="65" y="322"/>
                    <a:pt x="63" y="296"/>
                    <a:pt x="59" y="271"/>
                  </a:cubicBezTo>
                  <a:cubicBezTo>
                    <a:pt x="54" y="246"/>
                    <a:pt x="48" y="220"/>
                    <a:pt x="43" y="194"/>
                  </a:cubicBezTo>
                  <a:cubicBezTo>
                    <a:pt x="37" y="166"/>
                    <a:pt x="32" y="138"/>
                    <a:pt x="24" y="110"/>
                  </a:cubicBezTo>
                  <a:cubicBezTo>
                    <a:pt x="19" y="95"/>
                    <a:pt x="17" y="80"/>
                    <a:pt x="13" y="65"/>
                  </a:cubicBezTo>
                  <a:cubicBezTo>
                    <a:pt x="10" y="54"/>
                    <a:pt x="0" y="39"/>
                    <a:pt x="2" y="27"/>
                  </a:cubicBezTo>
                  <a:cubicBezTo>
                    <a:pt x="8" y="6"/>
                    <a:pt x="63" y="7"/>
                    <a:pt x="81" y="4"/>
                  </a:cubicBezTo>
                  <a:cubicBezTo>
                    <a:pt x="100" y="0"/>
                    <a:pt x="120" y="2"/>
                    <a:pt x="139" y="3"/>
                  </a:cubicBezTo>
                  <a:cubicBezTo>
                    <a:pt x="182" y="5"/>
                    <a:pt x="237" y="1"/>
                    <a:pt x="276" y="22"/>
                  </a:cubicBezTo>
                  <a:close/>
                  <a:moveTo>
                    <a:pt x="240" y="94"/>
                  </a:moveTo>
                  <a:cubicBezTo>
                    <a:pt x="240" y="94"/>
                    <a:pt x="259" y="47"/>
                    <a:pt x="250" y="38"/>
                  </a:cubicBezTo>
                  <a:cubicBezTo>
                    <a:pt x="240" y="29"/>
                    <a:pt x="110" y="31"/>
                    <a:pt x="52" y="55"/>
                  </a:cubicBezTo>
                  <a:cubicBezTo>
                    <a:pt x="52" y="55"/>
                    <a:pt x="68" y="79"/>
                    <a:pt x="68" y="93"/>
                  </a:cubicBezTo>
                  <a:cubicBezTo>
                    <a:pt x="68" y="106"/>
                    <a:pt x="124" y="98"/>
                    <a:pt x="159" y="98"/>
                  </a:cubicBezTo>
                  <a:cubicBezTo>
                    <a:pt x="194" y="98"/>
                    <a:pt x="240" y="94"/>
                    <a:pt x="240" y="94"/>
                  </a:cubicBezTo>
                  <a:close/>
                </a:path>
              </a:pathLst>
            </a:custGeom>
            <a:solidFill>
              <a:srgbClr val="BDD9E6"/>
            </a:solidFill>
            <a:ln w="9525">
              <a:noFill/>
            </a:ln>
          </p:spPr>
          <p:txBody>
            <a:bodyPr/>
            <a:p>
              <a:endParaRPr lang="en-US"/>
            </a:p>
          </p:txBody>
        </p:sp>
        <p:sp>
          <p:nvSpPr>
            <p:cNvPr id="6151" name="Freeform 1611"/>
            <p:cNvSpPr/>
            <p:nvPr/>
          </p:nvSpPr>
          <p:spPr>
            <a:xfrm>
              <a:off x="7457205" y="4555023"/>
              <a:ext cx="807660" cy="96576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90" h="346">
                  <a:moveTo>
                    <a:pt x="74" y="346"/>
                  </a:moveTo>
                  <a:cubicBezTo>
                    <a:pt x="125" y="328"/>
                    <a:pt x="185" y="335"/>
                    <a:pt x="238" y="319"/>
                  </a:cubicBezTo>
                  <a:cubicBezTo>
                    <a:pt x="247" y="248"/>
                    <a:pt x="270" y="179"/>
                    <a:pt x="275" y="107"/>
                  </a:cubicBezTo>
                  <a:cubicBezTo>
                    <a:pt x="276" y="88"/>
                    <a:pt x="280" y="71"/>
                    <a:pt x="284" y="52"/>
                  </a:cubicBezTo>
                  <a:cubicBezTo>
                    <a:pt x="287" y="37"/>
                    <a:pt x="290" y="29"/>
                    <a:pt x="276" y="22"/>
                  </a:cubicBezTo>
                  <a:cubicBezTo>
                    <a:pt x="237" y="1"/>
                    <a:pt x="182" y="5"/>
                    <a:pt x="139" y="3"/>
                  </a:cubicBezTo>
                  <a:cubicBezTo>
                    <a:pt x="120" y="2"/>
                    <a:pt x="100" y="0"/>
                    <a:pt x="81" y="4"/>
                  </a:cubicBezTo>
                  <a:cubicBezTo>
                    <a:pt x="63" y="7"/>
                    <a:pt x="8" y="6"/>
                    <a:pt x="2" y="27"/>
                  </a:cubicBezTo>
                  <a:cubicBezTo>
                    <a:pt x="0" y="39"/>
                    <a:pt x="10" y="54"/>
                    <a:pt x="13" y="65"/>
                  </a:cubicBezTo>
                  <a:cubicBezTo>
                    <a:pt x="17" y="80"/>
                    <a:pt x="19" y="95"/>
                    <a:pt x="24" y="110"/>
                  </a:cubicBezTo>
                  <a:cubicBezTo>
                    <a:pt x="32" y="138"/>
                    <a:pt x="37" y="166"/>
                    <a:pt x="43" y="194"/>
                  </a:cubicBezTo>
                  <a:cubicBezTo>
                    <a:pt x="48" y="220"/>
                    <a:pt x="54" y="246"/>
                    <a:pt x="59" y="271"/>
                  </a:cubicBezTo>
                  <a:cubicBezTo>
                    <a:pt x="63" y="296"/>
                    <a:pt x="65" y="322"/>
                    <a:pt x="74" y="34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6152" name="Freeform 1613"/>
            <p:cNvSpPr/>
            <p:nvPr/>
          </p:nvSpPr>
          <p:spPr>
            <a:xfrm>
              <a:off x="7440060" y="4631222"/>
              <a:ext cx="222869" cy="889569"/>
            </a:xfrm>
            <a:custGeom>
              <a:avLst/>
              <a:gdLst/>
              <a:ahLst/>
              <a:cxnLst>
                <a:cxn ang="0">
                  <a:pos x="2147483646" y="0"/>
                </a:cxn>
                <a:cxn ang="0">
                  <a:pos x="0" y="2147483646"/>
                </a:cxn>
                <a:cxn ang="0">
                  <a:pos x="2147483646" y="2147483646"/>
                </a:cxn>
                <a:cxn ang="0">
                  <a:pos x="2147483646" y="2147483646"/>
                </a:cxn>
              </a:cxnLst>
              <a:pathLst>
                <a:path w="80" h="319">
                  <a:moveTo>
                    <a:pt x="8" y="0"/>
                  </a:moveTo>
                  <a:cubicBezTo>
                    <a:pt x="8" y="0"/>
                    <a:pt x="0" y="28"/>
                    <a:pt x="0" y="43"/>
                  </a:cubicBezTo>
                  <a:cubicBezTo>
                    <a:pt x="0" y="58"/>
                    <a:pt x="49" y="267"/>
                    <a:pt x="49" y="287"/>
                  </a:cubicBezTo>
                  <a:cubicBezTo>
                    <a:pt x="49" y="307"/>
                    <a:pt x="80" y="319"/>
                    <a:pt x="80" y="3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53" name="Freeform 1614"/>
            <p:cNvSpPr/>
            <p:nvPr/>
          </p:nvSpPr>
          <p:spPr>
            <a:xfrm>
              <a:off x="7601972" y="4635032"/>
              <a:ext cx="577172" cy="215249"/>
            </a:xfrm>
            <a:custGeom>
              <a:avLst/>
              <a:gdLst/>
              <a:ahLst/>
              <a:cxnLst>
                <a:cxn ang="0">
                  <a:pos x="0" y="2147483646"/>
                </a:cxn>
                <a:cxn ang="0">
                  <a:pos x="2147483646" y="2147483646"/>
                </a:cxn>
                <a:cxn ang="0">
                  <a:pos x="2147483646" y="2147483646"/>
                </a:cxn>
                <a:cxn ang="0">
                  <a:pos x="2147483646" y="2147483646"/>
                </a:cxn>
                <a:cxn ang="0">
                  <a:pos x="2147483646" y="2147483646"/>
                </a:cxn>
                <a:cxn ang="0">
                  <a:pos x="0" y="2147483646"/>
                </a:cxn>
              </a:cxnLst>
              <a:pathLst>
                <a:path w="207" h="77">
                  <a:moveTo>
                    <a:pt x="0" y="26"/>
                  </a:moveTo>
                  <a:cubicBezTo>
                    <a:pt x="0" y="26"/>
                    <a:pt x="16" y="50"/>
                    <a:pt x="16" y="64"/>
                  </a:cubicBezTo>
                  <a:cubicBezTo>
                    <a:pt x="16" y="77"/>
                    <a:pt x="72" y="69"/>
                    <a:pt x="107" y="69"/>
                  </a:cubicBezTo>
                  <a:cubicBezTo>
                    <a:pt x="142" y="69"/>
                    <a:pt x="188" y="65"/>
                    <a:pt x="188" y="65"/>
                  </a:cubicBezTo>
                  <a:cubicBezTo>
                    <a:pt x="188" y="65"/>
                    <a:pt x="207" y="18"/>
                    <a:pt x="198" y="9"/>
                  </a:cubicBezTo>
                  <a:cubicBezTo>
                    <a:pt x="188" y="0"/>
                    <a:pt x="58" y="2"/>
                    <a:pt x="0" y="2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6154" name="Freeform 1615"/>
            <p:cNvSpPr/>
            <p:nvPr/>
          </p:nvSpPr>
          <p:spPr>
            <a:xfrm>
              <a:off x="6960036" y="4694082"/>
              <a:ext cx="670510" cy="9238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0" h="331">
                  <a:moveTo>
                    <a:pt x="18" y="16"/>
                  </a:moveTo>
                  <a:cubicBezTo>
                    <a:pt x="22" y="6"/>
                    <a:pt x="35" y="0"/>
                    <a:pt x="44" y="8"/>
                  </a:cubicBezTo>
                  <a:cubicBezTo>
                    <a:pt x="52" y="16"/>
                    <a:pt x="49" y="32"/>
                    <a:pt x="49" y="43"/>
                  </a:cubicBezTo>
                  <a:cubicBezTo>
                    <a:pt x="48" y="66"/>
                    <a:pt x="47" y="91"/>
                    <a:pt x="46" y="115"/>
                  </a:cubicBezTo>
                  <a:cubicBezTo>
                    <a:pt x="44" y="163"/>
                    <a:pt x="47" y="214"/>
                    <a:pt x="57" y="260"/>
                  </a:cubicBezTo>
                  <a:cubicBezTo>
                    <a:pt x="67" y="257"/>
                    <a:pt x="78" y="241"/>
                    <a:pt x="86" y="235"/>
                  </a:cubicBezTo>
                  <a:cubicBezTo>
                    <a:pt x="99" y="225"/>
                    <a:pt x="111" y="215"/>
                    <a:pt x="124" y="205"/>
                  </a:cubicBezTo>
                  <a:cubicBezTo>
                    <a:pt x="145" y="190"/>
                    <a:pt x="162" y="170"/>
                    <a:pt x="183" y="154"/>
                  </a:cubicBezTo>
                  <a:cubicBezTo>
                    <a:pt x="173" y="132"/>
                    <a:pt x="164" y="101"/>
                    <a:pt x="166" y="76"/>
                  </a:cubicBezTo>
                  <a:cubicBezTo>
                    <a:pt x="169" y="52"/>
                    <a:pt x="211" y="40"/>
                    <a:pt x="231" y="43"/>
                  </a:cubicBezTo>
                  <a:cubicBezTo>
                    <a:pt x="232" y="54"/>
                    <a:pt x="214" y="58"/>
                    <a:pt x="207" y="63"/>
                  </a:cubicBezTo>
                  <a:cubicBezTo>
                    <a:pt x="213" y="63"/>
                    <a:pt x="232" y="57"/>
                    <a:pt x="234" y="65"/>
                  </a:cubicBezTo>
                  <a:cubicBezTo>
                    <a:pt x="237" y="72"/>
                    <a:pt x="218" y="78"/>
                    <a:pt x="213" y="81"/>
                  </a:cubicBezTo>
                  <a:cubicBezTo>
                    <a:pt x="220" y="81"/>
                    <a:pt x="240" y="76"/>
                    <a:pt x="238" y="89"/>
                  </a:cubicBezTo>
                  <a:cubicBezTo>
                    <a:pt x="237" y="96"/>
                    <a:pt x="218" y="101"/>
                    <a:pt x="213" y="103"/>
                  </a:cubicBezTo>
                  <a:cubicBezTo>
                    <a:pt x="215" y="117"/>
                    <a:pt x="222" y="131"/>
                    <a:pt x="225" y="145"/>
                  </a:cubicBezTo>
                  <a:cubicBezTo>
                    <a:pt x="229" y="164"/>
                    <a:pt x="227" y="174"/>
                    <a:pt x="210" y="185"/>
                  </a:cubicBezTo>
                  <a:cubicBezTo>
                    <a:pt x="195" y="195"/>
                    <a:pt x="181" y="206"/>
                    <a:pt x="168" y="219"/>
                  </a:cubicBezTo>
                  <a:cubicBezTo>
                    <a:pt x="152" y="233"/>
                    <a:pt x="138" y="250"/>
                    <a:pt x="122" y="264"/>
                  </a:cubicBezTo>
                  <a:cubicBezTo>
                    <a:pt x="96" y="285"/>
                    <a:pt x="49" y="331"/>
                    <a:pt x="13" y="329"/>
                  </a:cubicBezTo>
                  <a:cubicBezTo>
                    <a:pt x="3" y="287"/>
                    <a:pt x="0" y="240"/>
                    <a:pt x="2" y="196"/>
                  </a:cubicBezTo>
                  <a:cubicBezTo>
                    <a:pt x="3" y="177"/>
                    <a:pt x="2" y="159"/>
                    <a:pt x="5" y="141"/>
                  </a:cubicBezTo>
                  <a:cubicBezTo>
                    <a:pt x="9" y="115"/>
                    <a:pt x="2" y="90"/>
                    <a:pt x="6" y="64"/>
                  </a:cubicBezTo>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6155" name="Freeform 1616"/>
            <p:cNvSpPr/>
            <p:nvPr/>
          </p:nvSpPr>
          <p:spPr>
            <a:xfrm>
              <a:off x="6960036" y="4694082"/>
              <a:ext cx="670510" cy="92385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40" h="331">
                  <a:moveTo>
                    <a:pt x="18" y="16"/>
                  </a:moveTo>
                  <a:cubicBezTo>
                    <a:pt x="22" y="6"/>
                    <a:pt x="35" y="0"/>
                    <a:pt x="44" y="8"/>
                  </a:cubicBezTo>
                  <a:cubicBezTo>
                    <a:pt x="52" y="16"/>
                    <a:pt x="49" y="32"/>
                    <a:pt x="49" y="43"/>
                  </a:cubicBezTo>
                  <a:cubicBezTo>
                    <a:pt x="48" y="66"/>
                    <a:pt x="47" y="91"/>
                    <a:pt x="46" y="115"/>
                  </a:cubicBezTo>
                  <a:cubicBezTo>
                    <a:pt x="44" y="163"/>
                    <a:pt x="47" y="214"/>
                    <a:pt x="57" y="260"/>
                  </a:cubicBezTo>
                  <a:cubicBezTo>
                    <a:pt x="67" y="257"/>
                    <a:pt x="78" y="241"/>
                    <a:pt x="86" y="235"/>
                  </a:cubicBezTo>
                  <a:cubicBezTo>
                    <a:pt x="99" y="225"/>
                    <a:pt x="111" y="215"/>
                    <a:pt x="124" y="205"/>
                  </a:cubicBezTo>
                  <a:cubicBezTo>
                    <a:pt x="145" y="190"/>
                    <a:pt x="162" y="170"/>
                    <a:pt x="183" y="154"/>
                  </a:cubicBezTo>
                  <a:cubicBezTo>
                    <a:pt x="173" y="132"/>
                    <a:pt x="164" y="101"/>
                    <a:pt x="166" y="76"/>
                  </a:cubicBezTo>
                  <a:cubicBezTo>
                    <a:pt x="169" y="52"/>
                    <a:pt x="211" y="40"/>
                    <a:pt x="231" y="43"/>
                  </a:cubicBezTo>
                  <a:cubicBezTo>
                    <a:pt x="232" y="54"/>
                    <a:pt x="214" y="58"/>
                    <a:pt x="207" y="63"/>
                  </a:cubicBezTo>
                  <a:cubicBezTo>
                    <a:pt x="213" y="63"/>
                    <a:pt x="232" y="57"/>
                    <a:pt x="234" y="65"/>
                  </a:cubicBezTo>
                  <a:cubicBezTo>
                    <a:pt x="237" y="72"/>
                    <a:pt x="218" y="78"/>
                    <a:pt x="213" y="81"/>
                  </a:cubicBezTo>
                  <a:cubicBezTo>
                    <a:pt x="220" y="81"/>
                    <a:pt x="240" y="76"/>
                    <a:pt x="238" y="89"/>
                  </a:cubicBezTo>
                  <a:cubicBezTo>
                    <a:pt x="237" y="96"/>
                    <a:pt x="218" y="101"/>
                    <a:pt x="213" y="103"/>
                  </a:cubicBezTo>
                  <a:cubicBezTo>
                    <a:pt x="215" y="117"/>
                    <a:pt x="222" y="131"/>
                    <a:pt x="225" y="145"/>
                  </a:cubicBezTo>
                  <a:cubicBezTo>
                    <a:pt x="229" y="164"/>
                    <a:pt x="227" y="174"/>
                    <a:pt x="210" y="185"/>
                  </a:cubicBezTo>
                  <a:cubicBezTo>
                    <a:pt x="195" y="195"/>
                    <a:pt x="181" y="206"/>
                    <a:pt x="168" y="219"/>
                  </a:cubicBezTo>
                  <a:cubicBezTo>
                    <a:pt x="152" y="233"/>
                    <a:pt x="138" y="250"/>
                    <a:pt x="122" y="264"/>
                  </a:cubicBezTo>
                  <a:cubicBezTo>
                    <a:pt x="96" y="285"/>
                    <a:pt x="49" y="331"/>
                    <a:pt x="13" y="329"/>
                  </a:cubicBezTo>
                  <a:cubicBezTo>
                    <a:pt x="3" y="287"/>
                    <a:pt x="0" y="240"/>
                    <a:pt x="2" y="196"/>
                  </a:cubicBezTo>
                  <a:cubicBezTo>
                    <a:pt x="3" y="177"/>
                    <a:pt x="2" y="159"/>
                    <a:pt x="5" y="141"/>
                  </a:cubicBezTo>
                  <a:cubicBezTo>
                    <a:pt x="9" y="115"/>
                    <a:pt x="2" y="90"/>
                    <a:pt x="6" y="6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6156" name="Freeform 1617"/>
            <p:cNvSpPr/>
            <p:nvPr/>
          </p:nvSpPr>
          <p:spPr>
            <a:xfrm>
              <a:off x="8123903" y="4814088"/>
              <a:ext cx="192391" cy="68193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244">
                  <a:moveTo>
                    <a:pt x="49" y="238"/>
                  </a:moveTo>
                  <a:cubicBezTo>
                    <a:pt x="59" y="236"/>
                    <a:pt x="68" y="143"/>
                    <a:pt x="68" y="132"/>
                  </a:cubicBezTo>
                  <a:cubicBezTo>
                    <a:pt x="69" y="101"/>
                    <a:pt x="69" y="66"/>
                    <a:pt x="54" y="38"/>
                  </a:cubicBezTo>
                  <a:cubicBezTo>
                    <a:pt x="48" y="27"/>
                    <a:pt x="41" y="20"/>
                    <a:pt x="31" y="14"/>
                  </a:cubicBezTo>
                  <a:cubicBezTo>
                    <a:pt x="27" y="11"/>
                    <a:pt x="0" y="0"/>
                    <a:pt x="8" y="16"/>
                  </a:cubicBezTo>
                  <a:cubicBezTo>
                    <a:pt x="10" y="20"/>
                    <a:pt x="22" y="23"/>
                    <a:pt x="25" y="26"/>
                  </a:cubicBezTo>
                  <a:cubicBezTo>
                    <a:pt x="19" y="30"/>
                    <a:pt x="11" y="28"/>
                    <a:pt x="6" y="34"/>
                  </a:cubicBezTo>
                  <a:cubicBezTo>
                    <a:pt x="10" y="40"/>
                    <a:pt x="17" y="41"/>
                    <a:pt x="23" y="43"/>
                  </a:cubicBezTo>
                  <a:cubicBezTo>
                    <a:pt x="17" y="48"/>
                    <a:pt x="5" y="49"/>
                    <a:pt x="8" y="59"/>
                  </a:cubicBezTo>
                  <a:cubicBezTo>
                    <a:pt x="13" y="60"/>
                    <a:pt x="17" y="61"/>
                    <a:pt x="22" y="63"/>
                  </a:cubicBezTo>
                  <a:cubicBezTo>
                    <a:pt x="21" y="86"/>
                    <a:pt x="14" y="244"/>
                    <a:pt x="49" y="238"/>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grpSp>
      <p:grpSp>
        <p:nvGrpSpPr>
          <p:cNvPr id="464" name="组合 1546"/>
          <p:cNvGrpSpPr/>
          <p:nvPr/>
        </p:nvGrpSpPr>
        <p:grpSpPr>
          <a:xfrm>
            <a:off x="-200025" y="1944688"/>
            <a:ext cx="2686050" cy="4941887"/>
            <a:chOff x="-149948" y="-260451"/>
            <a:chExt cx="5065425" cy="6992727"/>
          </a:xfrm>
        </p:grpSpPr>
        <p:sp>
          <p:nvSpPr>
            <p:cNvPr id="5123" name="Freeform 671"/>
            <p:cNvSpPr/>
            <p:nvPr/>
          </p:nvSpPr>
          <p:spPr>
            <a:xfrm>
              <a:off x="2015837" y="-260451"/>
              <a:ext cx="942895" cy="80385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pathLst>
                <a:path w="338" h="288">
                  <a:moveTo>
                    <a:pt x="92" y="0"/>
                  </a:moveTo>
                  <a:cubicBezTo>
                    <a:pt x="238" y="0"/>
                    <a:pt x="338" y="118"/>
                    <a:pt x="314" y="234"/>
                  </a:cubicBezTo>
                  <a:cubicBezTo>
                    <a:pt x="310" y="253"/>
                    <a:pt x="303" y="271"/>
                    <a:pt x="295" y="288"/>
                  </a:cubicBezTo>
                  <a:cubicBezTo>
                    <a:pt x="328" y="209"/>
                    <a:pt x="231" y="122"/>
                    <a:pt x="189" y="87"/>
                  </a:cubicBezTo>
                  <a:cubicBezTo>
                    <a:pt x="147" y="52"/>
                    <a:pt x="72" y="74"/>
                    <a:pt x="72" y="74"/>
                  </a:cubicBezTo>
                  <a:cubicBezTo>
                    <a:pt x="72" y="74"/>
                    <a:pt x="72" y="74"/>
                    <a:pt x="72" y="74"/>
                  </a:cubicBezTo>
                  <a:cubicBezTo>
                    <a:pt x="62" y="67"/>
                    <a:pt x="50" y="65"/>
                    <a:pt x="37" y="69"/>
                  </a:cubicBezTo>
                  <a:cubicBezTo>
                    <a:pt x="13" y="76"/>
                    <a:pt x="2" y="89"/>
                    <a:pt x="0" y="102"/>
                  </a:cubicBezTo>
                  <a:cubicBezTo>
                    <a:pt x="0" y="102"/>
                    <a:pt x="7" y="19"/>
                    <a:pt x="92" y="0"/>
                  </a:cubicBezTo>
                  <a:close/>
                </a:path>
              </a:pathLst>
            </a:custGeom>
            <a:solidFill>
              <a:srgbClr val="E0C457"/>
            </a:solidFill>
            <a:ln w="9525">
              <a:noFill/>
            </a:ln>
          </p:spPr>
          <p:txBody>
            <a:bodyPr/>
            <a:p>
              <a:endParaRPr lang="en-US"/>
            </a:p>
          </p:txBody>
        </p:sp>
        <p:sp>
          <p:nvSpPr>
            <p:cNvPr id="5124" name="Freeform 672"/>
            <p:cNvSpPr/>
            <p:nvPr/>
          </p:nvSpPr>
          <p:spPr>
            <a:xfrm>
              <a:off x="2217749" y="-113777"/>
              <a:ext cx="714314" cy="9695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Lst>
              <a:pathLst>
                <a:path w="256" h="348">
                  <a:moveTo>
                    <a:pt x="117" y="35"/>
                  </a:moveTo>
                  <a:cubicBezTo>
                    <a:pt x="159" y="70"/>
                    <a:pt x="256" y="157"/>
                    <a:pt x="223" y="236"/>
                  </a:cubicBezTo>
                  <a:cubicBezTo>
                    <a:pt x="203" y="280"/>
                    <a:pt x="173" y="315"/>
                    <a:pt x="144" y="348"/>
                  </a:cubicBezTo>
                  <a:cubicBezTo>
                    <a:pt x="158" y="285"/>
                    <a:pt x="156" y="259"/>
                    <a:pt x="146" y="166"/>
                  </a:cubicBezTo>
                  <a:cubicBezTo>
                    <a:pt x="136" y="73"/>
                    <a:pt x="13" y="36"/>
                    <a:pt x="13" y="36"/>
                  </a:cubicBezTo>
                  <a:cubicBezTo>
                    <a:pt x="9" y="31"/>
                    <a:pt x="5" y="26"/>
                    <a:pt x="0" y="22"/>
                  </a:cubicBezTo>
                  <a:cubicBezTo>
                    <a:pt x="0" y="22"/>
                    <a:pt x="0" y="22"/>
                    <a:pt x="0" y="22"/>
                  </a:cubicBezTo>
                  <a:cubicBezTo>
                    <a:pt x="0" y="22"/>
                    <a:pt x="75" y="0"/>
                    <a:pt x="117" y="35"/>
                  </a:cubicBezTo>
                  <a:close/>
                </a:path>
              </a:pathLst>
            </a:custGeom>
            <a:solidFill>
              <a:srgbClr val="C2914D"/>
            </a:solidFill>
            <a:ln w="9525">
              <a:noFill/>
            </a:ln>
          </p:spPr>
          <p:txBody>
            <a:bodyPr/>
            <a:p>
              <a:endParaRPr lang="en-US"/>
            </a:p>
          </p:txBody>
        </p:sp>
        <p:sp>
          <p:nvSpPr>
            <p:cNvPr id="5125" name="Freeform 673"/>
            <p:cNvSpPr/>
            <p:nvPr/>
          </p:nvSpPr>
          <p:spPr>
            <a:xfrm>
              <a:off x="2253941" y="-14724"/>
              <a:ext cx="403826" cy="1152442"/>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0" y="0"/>
                </a:cxn>
              </a:cxnLst>
              <a:pathLst>
                <a:path w="145" h="413">
                  <a:moveTo>
                    <a:pt x="0" y="0"/>
                  </a:moveTo>
                  <a:cubicBezTo>
                    <a:pt x="0" y="0"/>
                    <a:pt x="123" y="37"/>
                    <a:pt x="133" y="130"/>
                  </a:cubicBezTo>
                  <a:cubicBezTo>
                    <a:pt x="143" y="223"/>
                    <a:pt x="145" y="249"/>
                    <a:pt x="131" y="312"/>
                  </a:cubicBezTo>
                  <a:cubicBezTo>
                    <a:pt x="100" y="348"/>
                    <a:pt x="70" y="380"/>
                    <a:pt x="57" y="413"/>
                  </a:cubicBezTo>
                  <a:cubicBezTo>
                    <a:pt x="26" y="348"/>
                    <a:pt x="26" y="264"/>
                    <a:pt x="58" y="187"/>
                  </a:cubicBezTo>
                  <a:cubicBezTo>
                    <a:pt x="89" y="111"/>
                    <a:pt x="14" y="27"/>
                    <a:pt x="12" y="24"/>
                  </a:cubicBezTo>
                  <a:cubicBezTo>
                    <a:pt x="9" y="15"/>
                    <a:pt x="5" y="7"/>
                    <a:pt x="0" y="0"/>
                  </a:cubicBezTo>
                  <a:close/>
                </a:path>
              </a:pathLst>
            </a:custGeom>
            <a:solidFill>
              <a:srgbClr val="E0C457"/>
            </a:solidFill>
            <a:ln w="9525">
              <a:noFill/>
            </a:ln>
          </p:spPr>
          <p:txBody>
            <a:bodyPr/>
            <a:p>
              <a:endParaRPr lang="en-US"/>
            </a:p>
          </p:txBody>
        </p:sp>
        <p:sp>
          <p:nvSpPr>
            <p:cNvPr id="5126" name="Freeform 674"/>
            <p:cNvSpPr/>
            <p:nvPr/>
          </p:nvSpPr>
          <p:spPr>
            <a:xfrm>
              <a:off x="1880593" y="-260451"/>
              <a:ext cx="392397" cy="45335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1" h="162">
                  <a:moveTo>
                    <a:pt x="110" y="2"/>
                  </a:moveTo>
                  <a:cubicBezTo>
                    <a:pt x="121" y="1"/>
                    <a:pt x="131" y="0"/>
                    <a:pt x="141" y="0"/>
                  </a:cubicBezTo>
                  <a:cubicBezTo>
                    <a:pt x="56" y="19"/>
                    <a:pt x="49" y="102"/>
                    <a:pt x="49" y="102"/>
                  </a:cubicBezTo>
                  <a:cubicBezTo>
                    <a:pt x="44" y="126"/>
                    <a:pt x="66" y="150"/>
                    <a:pt x="83" y="139"/>
                  </a:cubicBezTo>
                  <a:cubicBezTo>
                    <a:pt x="91" y="134"/>
                    <a:pt x="94" y="136"/>
                    <a:pt x="92" y="141"/>
                  </a:cubicBezTo>
                  <a:cubicBezTo>
                    <a:pt x="92" y="141"/>
                    <a:pt x="43" y="162"/>
                    <a:pt x="8" y="109"/>
                  </a:cubicBezTo>
                  <a:cubicBezTo>
                    <a:pt x="8" y="109"/>
                    <a:pt x="8" y="109"/>
                    <a:pt x="8" y="109"/>
                  </a:cubicBezTo>
                  <a:cubicBezTo>
                    <a:pt x="0" y="65"/>
                    <a:pt x="17" y="12"/>
                    <a:pt x="110" y="2"/>
                  </a:cubicBezTo>
                  <a:close/>
                </a:path>
              </a:pathLst>
            </a:custGeom>
            <a:solidFill>
              <a:srgbClr val="C2914D"/>
            </a:solidFill>
            <a:ln w="9525">
              <a:noFill/>
            </a:ln>
          </p:spPr>
          <p:txBody>
            <a:bodyPr/>
            <a:p>
              <a:endParaRPr lang="en-US"/>
            </a:p>
          </p:txBody>
        </p:sp>
        <p:sp>
          <p:nvSpPr>
            <p:cNvPr id="5127" name="Freeform 675"/>
            <p:cNvSpPr/>
            <p:nvPr/>
          </p:nvSpPr>
          <p:spPr>
            <a:xfrm>
              <a:off x="2128222" y="51946"/>
              <a:ext cx="462876" cy="1493412"/>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66" h="535">
                  <a:moveTo>
                    <a:pt x="57" y="0"/>
                  </a:moveTo>
                  <a:cubicBezTo>
                    <a:pt x="59" y="3"/>
                    <a:pt x="134" y="87"/>
                    <a:pt x="103" y="163"/>
                  </a:cubicBezTo>
                  <a:cubicBezTo>
                    <a:pt x="71" y="240"/>
                    <a:pt x="71" y="324"/>
                    <a:pt x="102" y="389"/>
                  </a:cubicBezTo>
                  <a:cubicBezTo>
                    <a:pt x="86" y="434"/>
                    <a:pt x="123" y="490"/>
                    <a:pt x="166" y="535"/>
                  </a:cubicBezTo>
                  <a:cubicBezTo>
                    <a:pt x="40" y="490"/>
                    <a:pt x="0" y="370"/>
                    <a:pt x="31" y="286"/>
                  </a:cubicBezTo>
                  <a:cubicBezTo>
                    <a:pt x="61" y="204"/>
                    <a:pt x="63" y="95"/>
                    <a:pt x="64" y="88"/>
                  </a:cubicBezTo>
                  <a:cubicBezTo>
                    <a:pt x="64" y="88"/>
                    <a:pt x="64" y="88"/>
                    <a:pt x="64" y="88"/>
                  </a:cubicBezTo>
                  <a:cubicBezTo>
                    <a:pt x="69" y="57"/>
                    <a:pt x="66" y="25"/>
                    <a:pt x="57" y="0"/>
                  </a:cubicBezTo>
                  <a:close/>
                </a:path>
              </a:pathLst>
            </a:custGeom>
            <a:solidFill>
              <a:srgbClr val="C2914D"/>
            </a:solidFill>
            <a:ln w="9525">
              <a:noFill/>
            </a:ln>
          </p:spPr>
          <p:txBody>
            <a:bodyPr/>
            <a:p>
              <a:endParaRPr lang="en-US"/>
            </a:p>
          </p:txBody>
        </p:sp>
        <p:sp>
          <p:nvSpPr>
            <p:cNvPr id="5128" name="Freeform 676"/>
            <p:cNvSpPr/>
            <p:nvPr/>
          </p:nvSpPr>
          <p:spPr>
            <a:xfrm>
              <a:off x="1972025" y="297674"/>
              <a:ext cx="786698" cy="1401979"/>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282" h="502">
                  <a:moveTo>
                    <a:pt x="120" y="0"/>
                  </a:moveTo>
                  <a:cubicBezTo>
                    <a:pt x="119" y="7"/>
                    <a:pt x="117" y="116"/>
                    <a:pt x="87" y="198"/>
                  </a:cubicBezTo>
                  <a:cubicBezTo>
                    <a:pt x="56" y="282"/>
                    <a:pt x="96" y="402"/>
                    <a:pt x="222" y="447"/>
                  </a:cubicBezTo>
                  <a:cubicBezTo>
                    <a:pt x="242" y="467"/>
                    <a:pt x="263" y="484"/>
                    <a:pt x="282" y="497"/>
                  </a:cubicBezTo>
                  <a:cubicBezTo>
                    <a:pt x="91" y="502"/>
                    <a:pt x="41" y="376"/>
                    <a:pt x="29" y="303"/>
                  </a:cubicBezTo>
                  <a:cubicBezTo>
                    <a:pt x="29" y="303"/>
                    <a:pt x="29" y="303"/>
                    <a:pt x="29" y="303"/>
                  </a:cubicBezTo>
                  <a:cubicBezTo>
                    <a:pt x="30" y="285"/>
                    <a:pt x="28" y="268"/>
                    <a:pt x="25" y="253"/>
                  </a:cubicBezTo>
                  <a:cubicBezTo>
                    <a:pt x="22" y="240"/>
                    <a:pt x="18" y="229"/>
                    <a:pt x="14" y="218"/>
                  </a:cubicBezTo>
                  <a:cubicBezTo>
                    <a:pt x="14" y="218"/>
                    <a:pt x="14" y="218"/>
                    <a:pt x="14" y="218"/>
                  </a:cubicBezTo>
                  <a:cubicBezTo>
                    <a:pt x="10" y="208"/>
                    <a:pt x="5" y="200"/>
                    <a:pt x="0" y="192"/>
                  </a:cubicBezTo>
                  <a:cubicBezTo>
                    <a:pt x="1" y="190"/>
                    <a:pt x="51" y="125"/>
                    <a:pt x="98" y="58"/>
                  </a:cubicBezTo>
                  <a:cubicBezTo>
                    <a:pt x="109" y="42"/>
                    <a:pt x="116" y="21"/>
                    <a:pt x="120" y="0"/>
                  </a:cubicBezTo>
                  <a:close/>
                </a:path>
              </a:pathLst>
            </a:custGeom>
            <a:solidFill>
              <a:srgbClr val="E0C457"/>
            </a:solidFill>
            <a:ln w="9525">
              <a:noFill/>
            </a:ln>
          </p:spPr>
          <p:txBody>
            <a:bodyPr/>
            <a:p>
              <a:endParaRPr lang="en-US"/>
            </a:p>
          </p:txBody>
        </p:sp>
        <p:sp>
          <p:nvSpPr>
            <p:cNvPr id="5129" name="Freeform 677"/>
            <p:cNvSpPr/>
            <p:nvPr/>
          </p:nvSpPr>
          <p:spPr>
            <a:xfrm>
              <a:off x="1901546" y="44327"/>
              <a:ext cx="234295" cy="186677"/>
            </a:xfrm>
            <a:custGeom>
              <a:avLst/>
              <a:gdLst/>
              <a:ahLst/>
              <a:cxnLst>
                <a:cxn ang="0">
                  <a:pos x="0" y="0"/>
                </a:cxn>
                <a:cxn ang="0">
                  <a:pos x="2147483646" y="2147483646"/>
                </a:cxn>
                <a:cxn ang="0">
                  <a:pos x="2147483646" y="2147483646"/>
                </a:cxn>
                <a:cxn ang="0">
                  <a:pos x="0" y="0"/>
                </a:cxn>
              </a:cxnLst>
              <a:pathLst>
                <a:path w="84" h="67">
                  <a:moveTo>
                    <a:pt x="0" y="0"/>
                  </a:moveTo>
                  <a:cubicBezTo>
                    <a:pt x="35" y="53"/>
                    <a:pt x="84" y="32"/>
                    <a:pt x="84" y="32"/>
                  </a:cubicBezTo>
                  <a:cubicBezTo>
                    <a:pt x="81" y="43"/>
                    <a:pt x="61" y="67"/>
                    <a:pt x="39" y="63"/>
                  </a:cubicBezTo>
                  <a:cubicBezTo>
                    <a:pt x="26" y="60"/>
                    <a:pt x="6" y="32"/>
                    <a:pt x="0" y="0"/>
                  </a:cubicBezTo>
                  <a:close/>
                </a:path>
              </a:pathLst>
            </a:custGeom>
            <a:solidFill>
              <a:srgbClr val="E0C457"/>
            </a:solidFill>
            <a:ln w="9525">
              <a:noFill/>
            </a:ln>
          </p:spPr>
          <p:txBody>
            <a:bodyPr/>
            <a:p>
              <a:endParaRPr lang="en-US"/>
            </a:p>
          </p:txBody>
        </p:sp>
        <p:sp>
          <p:nvSpPr>
            <p:cNvPr id="5130" name="Freeform 678"/>
            <p:cNvSpPr/>
            <p:nvPr/>
          </p:nvSpPr>
          <p:spPr>
            <a:xfrm>
              <a:off x="2027266" y="1143433"/>
              <a:ext cx="874321" cy="8305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Lst>
              <a:pathLst>
                <a:path w="313" h="297">
                  <a:moveTo>
                    <a:pt x="288" y="210"/>
                  </a:moveTo>
                  <a:cubicBezTo>
                    <a:pt x="313" y="222"/>
                    <a:pt x="275" y="262"/>
                    <a:pt x="220" y="297"/>
                  </a:cubicBezTo>
                  <a:cubicBezTo>
                    <a:pt x="220" y="297"/>
                    <a:pt x="220" y="297"/>
                    <a:pt x="220" y="297"/>
                  </a:cubicBezTo>
                  <a:cubicBezTo>
                    <a:pt x="86" y="289"/>
                    <a:pt x="20" y="152"/>
                    <a:pt x="17" y="147"/>
                  </a:cubicBezTo>
                  <a:cubicBezTo>
                    <a:pt x="15" y="122"/>
                    <a:pt x="10" y="97"/>
                    <a:pt x="3" y="72"/>
                  </a:cubicBezTo>
                  <a:cubicBezTo>
                    <a:pt x="2" y="67"/>
                    <a:pt x="1" y="63"/>
                    <a:pt x="0" y="59"/>
                  </a:cubicBezTo>
                  <a:cubicBezTo>
                    <a:pt x="5" y="37"/>
                    <a:pt x="8" y="18"/>
                    <a:pt x="9" y="0"/>
                  </a:cubicBezTo>
                  <a:cubicBezTo>
                    <a:pt x="21" y="73"/>
                    <a:pt x="71" y="199"/>
                    <a:pt x="262" y="194"/>
                  </a:cubicBezTo>
                  <a:cubicBezTo>
                    <a:pt x="271" y="201"/>
                    <a:pt x="280" y="206"/>
                    <a:pt x="288" y="210"/>
                  </a:cubicBezTo>
                  <a:close/>
                </a:path>
              </a:pathLst>
            </a:custGeom>
            <a:solidFill>
              <a:srgbClr val="C2914D"/>
            </a:solidFill>
            <a:ln w="9525">
              <a:noFill/>
            </a:ln>
          </p:spPr>
          <p:txBody>
            <a:bodyPr/>
            <a:p>
              <a:endParaRPr lang="en-US"/>
            </a:p>
          </p:txBody>
        </p:sp>
        <p:sp>
          <p:nvSpPr>
            <p:cNvPr id="5131" name="Freeform 679"/>
            <p:cNvSpPr/>
            <p:nvPr/>
          </p:nvSpPr>
          <p:spPr>
            <a:xfrm>
              <a:off x="1564390" y="175763"/>
              <a:ext cx="228581" cy="226679"/>
            </a:xfrm>
            <a:custGeom>
              <a:avLst/>
              <a:gdLst/>
              <a:ahLst/>
              <a:cxnLst>
                <a:cxn ang="0">
                  <a:pos x="0" y="2147483646"/>
                </a:cxn>
                <a:cxn ang="0">
                  <a:pos x="2147483646" y="2147483646"/>
                </a:cxn>
                <a:cxn ang="0">
                  <a:pos x="0" y="2147483646"/>
                </a:cxn>
              </a:cxnLst>
              <a:pathLst>
                <a:path w="82" h="81">
                  <a:moveTo>
                    <a:pt x="0" y="9"/>
                  </a:moveTo>
                  <a:cubicBezTo>
                    <a:pt x="82" y="0"/>
                    <a:pt x="67" y="59"/>
                    <a:pt x="48" y="81"/>
                  </a:cubicBezTo>
                  <a:cubicBezTo>
                    <a:pt x="48" y="81"/>
                    <a:pt x="58" y="6"/>
                    <a:pt x="0" y="9"/>
                  </a:cubicBezTo>
                  <a:close/>
                </a:path>
              </a:pathLst>
            </a:custGeom>
            <a:solidFill>
              <a:srgbClr val="E8B04D"/>
            </a:solidFill>
            <a:ln w="9525">
              <a:noFill/>
            </a:ln>
          </p:spPr>
          <p:txBody>
            <a:bodyPr/>
            <a:p>
              <a:endParaRPr lang="en-US"/>
            </a:p>
          </p:txBody>
        </p:sp>
        <p:sp>
          <p:nvSpPr>
            <p:cNvPr id="5132" name="Freeform 680"/>
            <p:cNvSpPr/>
            <p:nvPr/>
          </p:nvSpPr>
          <p:spPr>
            <a:xfrm>
              <a:off x="1358667" y="192906"/>
              <a:ext cx="367634" cy="3447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2" h="124">
                  <a:moveTo>
                    <a:pt x="74" y="3"/>
                  </a:moveTo>
                  <a:cubicBezTo>
                    <a:pt x="132" y="0"/>
                    <a:pt x="122" y="75"/>
                    <a:pt x="122" y="75"/>
                  </a:cubicBezTo>
                  <a:cubicBezTo>
                    <a:pt x="104" y="97"/>
                    <a:pt x="123" y="54"/>
                    <a:pt x="106" y="50"/>
                  </a:cubicBezTo>
                  <a:cubicBezTo>
                    <a:pt x="99" y="49"/>
                    <a:pt x="91" y="46"/>
                    <a:pt x="83" y="48"/>
                  </a:cubicBezTo>
                  <a:cubicBezTo>
                    <a:pt x="83" y="48"/>
                    <a:pt x="12" y="38"/>
                    <a:pt x="8" y="124"/>
                  </a:cubicBezTo>
                  <a:cubicBezTo>
                    <a:pt x="0" y="77"/>
                    <a:pt x="11" y="9"/>
                    <a:pt x="74" y="3"/>
                  </a:cubicBezTo>
                  <a:close/>
                </a:path>
              </a:pathLst>
            </a:custGeom>
            <a:solidFill>
              <a:srgbClr val="E8D18F"/>
            </a:solidFill>
            <a:ln w="9525">
              <a:noFill/>
            </a:ln>
          </p:spPr>
          <p:txBody>
            <a:bodyPr/>
            <a:p>
              <a:endParaRPr lang="en-US"/>
            </a:p>
          </p:txBody>
        </p:sp>
        <p:sp>
          <p:nvSpPr>
            <p:cNvPr id="5133" name="Freeform 681"/>
            <p:cNvSpPr/>
            <p:nvPr/>
          </p:nvSpPr>
          <p:spPr>
            <a:xfrm>
              <a:off x="1714872" y="591023"/>
              <a:ext cx="337156" cy="5733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0" y="0"/>
                </a:cxn>
                <a:cxn ang="0">
                  <a:pos x="2147483646" y="2147483646"/>
                </a:cxn>
              </a:cxnLst>
              <a:pathLst>
                <a:path w="121" h="205">
                  <a:moveTo>
                    <a:pt x="92" y="87"/>
                  </a:moveTo>
                  <a:cubicBezTo>
                    <a:pt x="97" y="95"/>
                    <a:pt x="102" y="103"/>
                    <a:pt x="106" y="113"/>
                  </a:cubicBezTo>
                  <a:cubicBezTo>
                    <a:pt x="106" y="113"/>
                    <a:pt x="106" y="113"/>
                    <a:pt x="106" y="113"/>
                  </a:cubicBezTo>
                  <a:cubicBezTo>
                    <a:pt x="107" y="116"/>
                    <a:pt x="121" y="173"/>
                    <a:pt x="87" y="205"/>
                  </a:cubicBezTo>
                  <a:cubicBezTo>
                    <a:pt x="86" y="203"/>
                    <a:pt x="85" y="201"/>
                    <a:pt x="84" y="199"/>
                  </a:cubicBezTo>
                  <a:cubicBezTo>
                    <a:pt x="75" y="186"/>
                    <a:pt x="64" y="173"/>
                    <a:pt x="53" y="162"/>
                  </a:cubicBezTo>
                  <a:cubicBezTo>
                    <a:pt x="79" y="112"/>
                    <a:pt x="0" y="0"/>
                    <a:pt x="0" y="0"/>
                  </a:cubicBezTo>
                  <a:cubicBezTo>
                    <a:pt x="0" y="0"/>
                    <a:pt x="0" y="0"/>
                    <a:pt x="0" y="0"/>
                  </a:cubicBezTo>
                  <a:cubicBezTo>
                    <a:pt x="31" y="21"/>
                    <a:pt x="67" y="48"/>
                    <a:pt x="92" y="87"/>
                  </a:cubicBezTo>
                  <a:close/>
                </a:path>
              </a:pathLst>
            </a:custGeom>
            <a:solidFill>
              <a:srgbClr val="E8B04D"/>
            </a:solidFill>
            <a:ln w="9525">
              <a:noFill/>
            </a:ln>
          </p:spPr>
          <p:txBody>
            <a:bodyPr/>
            <a:p>
              <a:endParaRPr lang="en-US"/>
            </a:p>
          </p:txBody>
        </p:sp>
        <p:sp>
          <p:nvSpPr>
            <p:cNvPr id="5134" name="Freeform 682"/>
            <p:cNvSpPr/>
            <p:nvPr/>
          </p:nvSpPr>
          <p:spPr>
            <a:xfrm>
              <a:off x="1958691" y="907230"/>
              <a:ext cx="93337" cy="401926"/>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34" h="144">
                  <a:moveTo>
                    <a:pt x="19" y="0"/>
                  </a:moveTo>
                  <a:cubicBezTo>
                    <a:pt x="23" y="11"/>
                    <a:pt x="27" y="22"/>
                    <a:pt x="30" y="35"/>
                  </a:cubicBezTo>
                  <a:cubicBezTo>
                    <a:pt x="30" y="35"/>
                    <a:pt x="29" y="55"/>
                    <a:pt x="34" y="85"/>
                  </a:cubicBezTo>
                  <a:cubicBezTo>
                    <a:pt x="34" y="85"/>
                    <a:pt x="34" y="85"/>
                    <a:pt x="34" y="85"/>
                  </a:cubicBezTo>
                  <a:cubicBezTo>
                    <a:pt x="33" y="103"/>
                    <a:pt x="30" y="122"/>
                    <a:pt x="25" y="144"/>
                  </a:cubicBezTo>
                  <a:cubicBezTo>
                    <a:pt x="18" y="125"/>
                    <a:pt x="10" y="108"/>
                    <a:pt x="0" y="92"/>
                  </a:cubicBezTo>
                  <a:cubicBezTo>
                    <a:pt x="34" y="60"/>
                    <a:pt x="20" y="3"/>
                    <a:pt x="19" y="0"/>
                  </a:cubicBezTo>
                  <a:close/>
                </a:path>
              </a:pathLst>
            </a:custGeom>
            <a:solidFill>
              <a:srgbClr val="E8D18F"/>
            </a:solidFill>
            <a:ln w="9525">
              <a:noFill/>
            </a:ln>
          </p:spPr>
          <p:txBody>
            <a:bodyPr/>
            <a:p>
              <a:endParaRPr lang="en-US"/>
            </a:p>
          </p:txBody>
        </p:sp>
        <p:sp>
          <p:nvSpPr>
            <p:cNvPr id="5135" name="Freeform 683"/>
            <p:cNvSpPr/>
            <p:nvPr/>
          </p:nvSpPr>
          <p:spPr>
            <a:xfrm>
              <a:off x="1381525" y="297674"/>
              <a:ext cx="327632" cy="63241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18" h="226">
                  <a:moveTo>
                    <a:pt x="75" y="10"/>
                  </a:moveTo>
                  <a:cubicBezTo>
                    <a:pt x="65" y="12"/>
                    <a:pt x="58" y="20"/>
                    <a:pt x="58" y="42"/>
                  </a:cubicBezTo>
                  <a:cubicBezTo>
                    <a:pt x="58" y="42"/>
                    <a:pt x="58" y="42"/>
                    <a:pt x="58" y="42"/>
                  </a:cubicBezTo>
                  <a:cubicBezTo>
                    <a:pt x="57" y="45"/>
                    <a:pt x="45" y="79"/>
                    <a:pt x="63" y="107"/>
                  </a:cubicBezTo>
                  <a:cubicBezTo>
                    <a:pt x="82" y="136"/>
                    <a:pt x="114" y="199"/>
                    <a:pt x="118" y="226"/>
                  </a:cubicBezTo>
                  <a:cubicBezTo>
                    <a:pt x="113" y="223"/>
                    <a:pt x="108" y="220"/>
                    <a:pt x="102" y="218"/>
                  </a:cubicBezTo>
                  <a:cubicBezTo>
                    <a:pt x="102" y="218"/>
                    <a:pt x="36" y="158"/>
                    <a:pt x="12" y="123"/>
                  </a:cubicBezTo>
                  <a:cubicBezTo>
                    <a:pt x="7" y="114"/>
                    <a:pt x="2" y="101"/>
                    <a:pt x="0" y="86"/>
                  </a:cubicBezTo>
                  <a:cubicBezTo>
                    <a:pt x="4" y="0"/>
                    <a:pt x="75" y="10"/>
                    <a:pt x="75" y="10"/>
                  </a:cubicBezTo>
                  <a:close/>
                </a:path>
              </a:pathLst>
            </a:custGeom>
            <a:solidFill>
              <a:srgbClr val="E8B04D"/>
            </a:solidFill>
            <a:ln w="9525">
              <a:noFill/>
            </a:ln>
          </p:spPr>
          <p:txBody>
            <a:bodyPr/>
            <a:p>
              <a:endParaRPr lang="en-US"/>
            </a:p>
          </p:txBody>
        </p:sp>
        <p:sp>
          <p:nvSpPr>
            <p:cNvPr id="5136" name="Freeform 684"/>
            <p:cNvSpPr/>
            <p:nvPr/>
          </p:nvSpPr>
          <p:spPr>
            <a:xfrm>
              <a:off x="2074887" y="1554883"/>
              <a:ext cx="565737" cy="636224"/>
            </a:xfrm>
            <a:custGeom>
              <a:avLst/>
              <a:gdLst/>
              <a:ahLst/>
              <a:cxnLst>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03" h="228">
                  <a:moveTo>
                    <a:pt x="8" y="76"/>
                  </a:moveTo>
                  <a:cubicBezTo>
                    <a:pt x="4" y="61"/>
                    <a:pt x="2" y="46"/>
                    <a:pt x="2" y="31"/>
                  </a:cubicBezTo>
                  <a:cubicBezTo>
                    <a:pt x="2" y="20"/>
                    <a:pt x="1" y="10"/>
                    <a:pt x="0" y="0"/>
                  </a:cubicBezTo>
                  <a:cubicBezTo>
                    <a:pt x="3" y="5"/>
                    <a:pt x="69" y="142"/>
                    <a:pt x="203" y="150"/>
                  </a:cubicBezTo>
                  <a:cubicBezTo>
                    <a:pt x="203" y="150"/>
                    <a:pt x="203" y="150"/>
                    <a:pt x="203" y="150"/>
                  </a:cubicBezTo>
                  <a:cubicBezTo>
                    <a:pt x="139" y="192"/>
                    <a:pt x="54" y="228"/>
                    <a:pt x="18" y="210"/>
                  </a:cubicBezTo>
                  <a:cubicBezTo>
                    <a:pt x="38" y="199"/>
                    <a:pt x="47" y="193"/>
                    <a:pt x="44" y="180"/>
                  </a:cubicBezTo>
                  <a:cubicBezTo>
                    <a:pt x="44" y="179"/>
                    <a:pt x="44" y="179"/>
                    <a:pt x="44" y="179"/>
                  </a:cubicBezTo>
                  <a:cubicBezTo>
                    <a:pt x="44" y="175"/>
                    <a:pt x="42" y="170"/>
                    <a:pt x="39" y="164"/>
                  </a:cubicBezTo>
                  <a:cubicBezTo>
                    <a:pt x="27" y="136"/>
                    <a:pt x="15" y="107"/>
                    <a:pt x="8" y="76"/>
                  </a:cubicBezTo>
                  <a:close/>
                </a:path>
              </a:pathLst>
            </a:custGeom>
            <a:solidFill>
              <a:srgbClr val="E0C457"/>
            </a:solidFill>
            <a:ln w="9525">
              <a:noFill/>
            </a:ln>
          </p:spPr>
          <p:txBody>
            <a:bodyPr/>
            <a:p>
              <a:endParaRPr lang="en-US"/>
            </a:p>
          </p:txBody>
        </p:sp>
        <p:sp>
          <p:nvSpPr>
            <p:cNvPr id="5137" name="Freeform 685"/>
            <p:cNvSpPr/>
            <p:nvPr/>
          </p:nvSpPr>
          <p:spPr>
            <a:xfrm>
              <a:off x="1505340" y="415775"/>
              <a:ext cx="430494" cy="628605"/>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154" h="225">
                  <a:moveTo>
                    <a:pt x="75" y="63"/>
                  </a:moveTo>
                  <a:cubicBezTo>
                    <a:pt x="75" y="63"/>
                    <a:pt x="154" y="175"/>
                    <a:pt x="128" y="225"/>
                  </a:cubicBezTo>
                  <a:cubicBezTo>
                    <a:pt x="112" y="209"/>
                    <a:pt x="93" y="195"/>
                    <a:pt x="73" y="184"/>
                  </a:cubicBezTo>
                  <a:cubicBezTo>
                    <a:pt x="69" y="157"/>
                    <a:pt x="37" y="94"/>
                    <a:pt x="18" y="65"/>
                  </a:cubicBezTo>
                  <a:cubicBezTo>
                    <a:pt x="0" y="37"/>
                    <a:pt x="12" y="3"/>
                    <a:pt x="13" y="0"/>
                  </a:cubicBezTo>
                  <a:cubicBezTo>
                    <a:pt x="13" y="3"/>
                    <a:pt x="13" y="5"/>
                    <a:pt x="14" y="8"/>
                  </a:cubicBezTo>
                  <a:cubicBezTo>
                    <a:pt x="15" y="24"/>
                    <a:pt x="42" y="40"/>
                    <a:pt x="75" y="63"/>
                  </a:cubicBezTo>
                  <a:close/>
                </a:path>
              </a:pathLst>
            </a:custGeom>
            <a:solidFill>
              <a:srgbClr val="E8D18F"/>
            </a:solidFill>
            <a:ln w="9525">
              <a:noFill/>
            </a:ln>
          </p:spPr>
          <p:txBody>
            <a:bodyPr/>
            <a:p>
              <a:endParaRPr lang="en-US"/>
            </a:p>
          </p:txBody>
        </p:sp>
        <p:sp>
          <p:nvSpPr>
            <p:cNvPr id="5138" name="Freeform 686"/>
            <p:cNvSpPr/>
            <p:nvPr/>
          </p:nvSpPr>
          <p:spPr>
            <a:xfrm>
              <a:off x="1261520" y="867228"/>
              <a:ext cx="836224" cy="89909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300" h="322">
                  <a:moveTo>
                    <a:pt x="250" y="106"/>
                  </a:moveTo>
                  <a:cubicBezTo>
                    <a:pt x="260" y="122"/>
                    <a:pt x="268" y="139"/>
                    <a:pt x="275" y="158"/>
                  </a:cubicBezTo>
                  <a:cubicBezTo>
                    <a:pt x="276" y="162"/>
                    <a:pt x="277" y="166"/>
                    <a:pt x="278" y="171"/>
                  </a:cubicBezTo>
                  <a:cubicBezTo>
                    <a:pt x="285" y="196"/>
                    <a:pt x="290" y="221"/>
                    <a:pt x="292" y="246"/>
                  </a:cubicBezTo>
                  <a:cubicBezTo>
                    <a:pt x="293" y="256"/>
                    <a:pt x="294" y="266"/>
                    <a:pt x="294" y="277"/>
                  </a:cubicBezTo>
                  <a:cubicBezTo>
                    <a:pt x="294" y="292"/>
                    <a:pt x="296" y="307"/>
                    <a:pt x="300" y="322"/>
                  </a:cubicBezTo>
                  <a:cubicBezTo>
                    <a:pt x="263" y="250"/>
                    <a:pt x="210" y="253"/>
                    <a:pt x="173" y="183"/>
                  </a:cubicBezTo>
                  <a:cubicBezTo>
                    <a:pt x="136" y="114"/>
                    <a:pt x="62" y="90"/>
                    <a:pt x="62" y="90"/>
                  </a:cubicBezTo>
                  <a:cubicBezTo>
                    <a:pt x="50" y="75"/>
                    <a:pt x="36" y="62"/>
                    <a:pt x="19" y="54"/>
                  </a:cubicBezTo>
                  <a:cubicBezTo>
                    <a:pt x="14" y="51"/>
                    <a:pt x="7" y="49"/>
                    <a:pt x="0" y="48"/>
                  </a:cubicBezTo>
                  <a:cubicBezTo>
                    <a:pt x="4" y="47"/>
                    <a:pt x="148" y="0"/>
                    <a:pt x="247" y="100"/>
                  </a:cubicBezTo>
                  <a:cubicBezTo>
                    <a:pt x="247" y="100"/>
                    <a:pt x="247" y="100"/>
                    <a:pt x="247" y="100"/>
                  </a:cubicBezTo>
                  <a:cubicBezTo>
                    <a:pt x="248" y="102"/>
                    <a:pt x="249" y="104"/>
                    <a:pt x="250" y="106"/>
                  </a:cubicBezTo>
                  <a:close/>
                </a:path>
              </a:pathLst>
            </a:custGeom>
            <a:solidFill>
              <a:srgbClr val="C2C94D"/>
            </a:solidFill>
            <a:ln w="9525">
              <a:noFill/>
            </a:ln>
          </p:spPr>
          <p:txBody>
            <a:bodyPr/>
            <a:p>
              <a:endParaRPr lang="en-US"/>
            </a:p>
          </p:txBody>
        </p:sp>
        <p:sp>
          <p:nvSpPr>
            <p:cNvPr id="5139" name="Freeform 687"/>
            <p:cNvSpPr/>
            <p:nvPr/>
          </p:nvSpPr>
          <p:spPr>
            <a:xfrm>
              <a:off x="979604" y="829131"/>
              <a:ext cx="969563" cy="31811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348" h="114">
                  <a:moveTo>
                    <a:pt x="348" y="114"/>
                  </a:moveTo>
                  <a:cubicBezTo>
                    <a:pt x="348" y="114"/>
                    <a:pt x="348" y="114"/>
                    <a:pt x="348" y="114"/>
                  </a:cubicBezTo>
                  <a:cubicBezTo>
                    <a:pt x="249" y="14"/>
                    <a:pt x="105" y="61"/>
                    <a:pt x="101" y="62"/>
                  </a:cubicBezTo>
                  <a:cubicBezTo>
                    <a:pt x="101" y="62"/>
                    <a:pt x="101" y="62"/>
                    <a:pt x="101" y="62"/>
                  </a:cubicBezTo>
                  <a:cubicBezTo>
                    <a:pt x="92" y="61"/>
                    <a:pt x="83" y="61"/>
                    <a:pt x="76" y="60"/>
                  </a:cubicBezTo>
                  <a:cubicBezTo>
                    <a:pt x="60" y="57"/>
                    <a:pt x="24" y="52"/>
                    <a:pt x="0" y="60"/>
                  </a:cubicBezTo>
                  <a:cubicBezTo>
                    <a:pt x="3" y="58"/>
                    <a:pt x="70" y="0"/>
                    <a:pt x="169" y="3"/>
                  </a:cubicBezTo>
                  <a:cubicBezTo>
                    <a:pt x="196" y="8"/>
                    <a:pt x="222" y="16"/>
                    <a:pt x="246" y="28"/>
                  </a:cubicBezTo>
                  <a:cubicBezTo>
                    <a:pt x="252" y="30"/>
                    <a:pt x="257" y="33"/>
                    <a:pt x="262" y="36"/>
                  </a:cubicBezTo>
                  <a:cubicBezTo>
                    <a:pt x="282" y="47"/>
                    <a:pt x="301" y="61"/>
                    <a:pt x="317" y="77"/>
                  </a:cubicBezTo>
                  <a:cubicBezTo>
                    <a:pt x="328" y="88"/>
                    <a:pt x="339" y="101"/>
                    <a:pt x="348" y="114"/>
                  </a:cubicBezTo>
                  <a:close/>
                </a:path>
              </a:pathLst>
            </a:custGeom>
            <a:solidFill>
              <a:srgbClr val="9CC457"/>
            </a:solidFill>
            <a:ln w="9525">
              <a:noFill/>
            </a:ln>
          </p:spPr>
          <p:txBody>
            <a:bodyPr/>
            <a:p>
              <a:endParaRPr lang="en-US"/>
            </a:p>
          </p:txBody>
        </p:sp>
        <p:sp>
          <p:nvSpPr>
            <p:cNvPr id="5140" name="Freeform 688"/>
            <p:cNvSpPr/>
            <p:nvPr/>
          </p:nvSpPr>
          <p:spPr>
            <a:xfrm>
              <a:off x="1432956" y="1118670"/>
              <a:ext cx="765745" cy="93528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Lst>
              <a:pathLst>
                <a:path w="274" h="335">
                  <a:moveTo>
                    <a:pt x="111" y="93"/>
                  </a:moveTo>
                  <a:cubicBezTo>
                    <a:pt x="148" y="163"/>
                    <a:pt x="201" y="160"/>
                    <a:pt x="238" y="232"/>
                  </a:cubicBezTo>
                  <a:cubicBezTo>
                    <a:pt x="245" y="263"/>
                    <a:pt x="257" y="292"/>
                    <a:pt x="269" y="320"/>
                  </a:cubicBezTo>
                  <a:cubicBezTo>
                    <a:pt x="272" y="326"/>
                    <a:pt x="274" y="331"/>
                    <a:pt x="274" y="335"/>
                  </a:cubicBezTo>
                  <a:cubicBezTo>
                    <a:pt x="244" y="255"/>
                    <a:pt x="103" y="210"/>
                    <a:pt x="62" y="184"/>
                  </a:cubicBezTo>
                  <a:cubicBezTo>
                    <a:pt x="26" y="160"/>
                    <a:pt x="29" y="122"/>
                    <a:pt x="30" y="115"/>
                  </a:cubicBezTo>
                  <a:cubicBezTo>
                    <a:pt x="30" y="115"/>
                    <a:pt x="30" y="114"/>
                    <a:pt x="30" y="114"/>
                  </a:cubicBezTo>
                  <a:cubicBezTo>
                    <a:pt x="36" y="85"/>
                    <a:pt x="36" y="57"/>
                    <a:pt x="20" y="28"/>
                  </a:cubicBezTo>
                  <a:cubicBezTo>
                    <a:pt x="14" y="18"/>
                    <a:pt x="8" y="9"/>
                    <a:pt x="0" y="0"/>
                  </a:cubicBezTo>
                  <a:cubicBezTo>
                    <a:pt x="0" y="0"/>
                    <a:pt x="74" y="24"/>
                    <a:pt x="111" y="93"/>
                  </a:cubicBezTo>
                  <a:close/>
                </a:path>
              </a:pathLst>
            </a:custGeom>
            <a:solidFill>
              <a:srgbClr val="9CC457"/>
            </a:solidFill>
            <a:ln w="9525">
              <a:noFill/>
            </a:ln>
          </p:spPr>
          <p:txBody>
            <a:bodyPr/>
            <a:p>
              <a:endParaRPr lang="en-US"/>
            </a:p>
          </p:txBody>
        </p:sp>
        <p:sp>
          <p:nvSpPr>
            <p:cNvPr id="5141" name="Freeform 689"/>
            <p:cNvSpPr/>
            <p:nvPr/>
          </p:nvSpPr>
          <p:spPr>
            <a:xfrm>
              <a:off x="1465338" y="1440591"/>
              <a:ext cx="740982" cy="7562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266" h="271">
                  <a:moveTo>
                    <a:pt x="51" y="69"/>
                  </a:moveTo>
                  <a:cubicBezTo>
                    <a:pt x="92" y="95"/>
                    <a:pt x="233" y="140"/>
                    <a:pt x="263" y="220"/>
                  </a:cubicBezTo>
                  <a:cubicBezTo>
                    <a:pt x="263" y="221"/>
                    <a:pt x="263" y="221"/>
                    <a:pt x="263" y="221"/>
                  </a:cubicBezTo>
                  <a:cubicBezTo>
                    <a:pt x="266" y="234"/>
                    <a:pt x="257" y="240"/>
                    <a:pt x="237" y="251"/>
                  </a:cubicBezTo>
                  <a:cubicBezTo>
                    <a:pt x="219" y="262"/>
                    <a:pt x="198" y="268"/>
                    <a:pt x="177" y="271"/>
                  </a:cubicBezTo>
                  <a:cubicBezTo>
                    <a:pt x="175" y="271"/>
                    <a:pt x="173" y="271"/>
                    <a:pt x="171" y="271"/>
                  </a:cubicBezTo>
                  <a:cubicBezTo>
                    <a:pt x="65" y="222"/>
                    <a:pt x="0" y="74"/>
                    <a:pt x="0" y="74"/>
                  </a:cubicBezTo>
                  <a:cubicBezTo>
                    <a:pt x="4" y="59"/>
                    <a:pt x="9" y="45"/>
                    <a:pt x="13" y="29"/>
                  </a:cubicBezTo>
                  <a:cubicBezTo>
                    <a:pt x="15" y="19"/>
                    <a:pt x="18" y="10"/>
                    <a:pt x="19" y="0"/>
                  </a:cubicBezTo>
                  <a:cubicBezTo>
                    <a:pt x="18" y="7"/>
                    <a:pt x="15" y="45"/>
                    <a:pt x="51" y="69"/>
                  </a:cubicBezTo>
                  <a:close/>
                </a:path>
              </a:pathLst>
            </a:custGeom>
            <a:solidFill>
              <a:srgbClr val="C2C94D"/>
            </a:solidFill>
            <a:ln w="9525">
              <a:noFill/>
            </a:ln>
          </p:spPr>
          <p:txBody>
            <a:bodyPr/>
            <a:p>
              <a:endParaRPr lang="en-US"/>
            </a:p>
          </p:txBody>
        </p:sp>
        <p:sp>
          <p:nvSpPr>
            <p:cNvPr id="5142" name="Freeform 690"/>
            <p:cNvSpPr/>
            <p:nvPr/>
          </p:nvSpPr>
          <p:spPr>
            <a:xfrm>
              <a:off x="819598" y="781509"/>
              <a:ext cx="630502"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6" h="118">
                  <a:moveTo>
                    <a:pt x="46" y="29"/>
                  </a:moveTo>
                  <a:cubicBezTo>
                    <a:pt x="104" y="0"/>
                    <a:pt x="164" y="9"/>
                    <a:pt x="226" y="20"/>
                  </a:cubicBezTo>
                  <a:cubicBezTo>
                    <a:pt x="127" y="17"/>
                    <a:pt x="60" y="75"/>
                    <a:pt x="57" y="77"/>
                  </a:cubicBezTo>
                  <a:cubicBezTo>
                    <a:pt x="46" y="81"/>
                    <a:pt x="38" y="88"/>
                    <a:pt x="37" y="100"/>
                  </a:cubicBezTo>
                  <a:cubicBezTo>
                    <a:pt x="36" y="106"/>
                    <a:pt x="39" y="113"/>
                    <a:pt x="44" y="118"/>
                  </a:cubicBezTo>
                  <a:cubicBezTo>
                    <a:pt x="27" y="115"/>
                    <a:pt x="0" y="101"/>
                    <a:pt x="28" y="41"/>
                  </a:cubicBezTo>
                  <a:cubicBezTo>
                    <a:pt x="34" y="36"/>
                    <a:pt x="40" y="32"/>
                    <a:pt x="46" y="29"/>
                  </a:cubicBezTo>
                  <a:close/>
                </a:path>
              </a:pathLst>
            </a:custGeom>
            <a:solidFill>
              <a:srgbClr val="C2C94D"/>
            </a:solidFill>
            <a:ln w="9525">
              <a:noFill/>
            </a:ln>
          </p:spPr>
          <p:txBody>
            <a:bodyPr/>
            <a:p>
              <a:endParaRPr lang="en-US"/>
            </a:p>
          </p:txBody>
        </p:sp>
        <p:sp>
          <p:nvSpPr>
            <p:cNvPr id="5143" name="Freeform 691"/>
            <p:cNvSpPr/>
            <p:nvPr/>
          </p:nvSpPr>
          <p:spPr>
            <a:xfrm>
              <a:off x="1427241" y="1646317"/>
              <a:ext cx="514306" cy="567649"/>
            </a:xfrm>
            <a:custGeom>
              <a:avLst/>
              <a:gdLst/>
              <a:ahLst/>
              <a:cxnLst>
                <a:cxn ang="0">
                  <a:pos x="2147483646" y="0"/>
                </a:cxn>
                <a:cxn ang="0">
                  <a:pos x="2147483646" y="2147483646"/>
                </a:cxn>
                <a:cxn ang="0">
                  <a:pos x="2147483646" y="2147483646"/>
                </a:cxn>
                <a:cxn ang="0">
                  <a:pos x="2147483646" y="0"/>
                </a:cxn>
              </a:cxnLst>
              <a:pathLst>
                <a:path w="184" h="203">
                  <a:moveTo>
                    <a:pt x="13" y="0"/>
                  </a:moveTo>
                  <a:cubicBezTo>
                    <a:pt x="13" y="0"/>
                    <a:pt x="78" y="148"/>
                    <a:pt x="184" y="197"/>
                  </a:cubicBezTo>
                  <a:cubicBezTo>
                    <a:pt x="115" y="203"/>
                    <a:pt x="47" y="163"/>
                    <a:pt x="16" y="100"/>
                  </a:cubicBezTo>
                  <a:cubicBezTo>
                    <a:pt x="0" y="66"/>
                    <a:pt x="5" y="33"/>
                    <a:pt x="13" y="0"/>
                  </a:cubicBezTo>
                  <a:close/>
                </a:path>
              </a:pathLst>
            </a:custGeom>
            <a:solidFill>
              <a:srgbClr val="9CC457"/>
            </a:solidFill>
            <a:ln w="9525">
              <a:noFill/>
            </a:ln>
          </p:spPr>
          <p:txBody>
            <a:bodyPr/>
            <a:p>
              <a:endParaRPr lang="en-US"/>
            </a:p>
          </p:txBody>
        </p:sp>
        <p:sp>
          <p:nvSpPr>
            <p:cNvPr id="5144" name="Freeform 692"/>
            <p:cNvSpPr/>
            <p:nvPr/>
          </p:nvSpPr>
          <p:spPr>
            <a:xfrm>
              <a:off x="756738" y="895801"/>
              <a:ext cx="320013" cy="331446"/>
            </a:xfrm>
            <a:custGeom>
              <a:avLst/>
              <a:gdLst/>
              <a:ahLst/>
              <a:cxnLst>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115" h="119">
                  <a:moveTo>
                    <a:pt x="84" y="88"/>
                  </a:moveTo>
                  <a:cubicBezTo>
                    <a:pt x="96" y="89"/>
                    <a:pt x="107" y="75"/>
                    <a:pt x="115" y="68"/>
                  </a:cubicBezTo>
                  <a:cubicBezTo>
                    <a:pt x="115" y="68"/>
                    <a:pt x="93" y="119"/>
                    <a:pt x="45" y="109"/>
                  </a:cubicBezTo>
                  <a:cubicBezTo>
                    <a:pt x="39" y="107"/>
                    <a:pt x="33" y="103"/>
                    <a:pt x="28" y="99"/>
                  </a:cubicBezTo>
                  <a:cubicBezTo>
                    <a:pt x="0" y="69"/>
                    <a:pt x="22" y="24"/>
                    <a:pt x="51" y="0"/>
                  </a:cubicBezTo>
                  <a:cubicBezTo>
                    <a:pt x="23" y="60"/>
                    <a:pt x="50" y="74"/>
                    <a:pt x="67" y="77"/>
                  </a:cubicBezTo>
                  <a:cubicBezTo>
                    <a:pt x="67" y="77"/>
                    <a:pt x="67" y="77"/>
                    <a:pt x="67" y="77"/>
                  </a:cubicBezTo>
                  <a:cubicBezTo>
                    <a:pt x="72" y="83"/>
                    <a:pt x="78" y="87"/>
                    <a:pt x="84" y="88"/>
                  </a:cubicBezTo>
                  <a:close/>
                </a:path>
              </a:pathLst>
            </a:custGeom>
            <a:solidFill>
              <a:srgbClr val="9CC457"/>
            </a:solidFill>
            <a:ln w="9525">
              <a:noFill/>
            </a:ln>
          </p:spPr>
          <p:txBody>
            <a:bodyPr/>
            <a:p>
              <a:endParaRPr lang="en-US"/>
            </a:p>
          </p:txBody>
        </p:sp>
        <p:sp>
          <p:nvSpPr>
            <p:cNvPr id="5145" name="Freeform 693"/>
            <p:cNvSpPr/>
            <p:nvPr/>
          </p:nvSpPr>
          <p:spPr>
            <a:xfrm>
              <a:off x="880553" y="1086287"/>
              <a:ext cx="255248" cy="146674"/>
            </a:xfrm>
            <a:custGeom>
              <a:avLst/>
              <a:gdLst/>
              <a:ahLst/>
              <a:cxnLst>
                <a:cxn ang="0">
                  <a:pos x="2147483646" y="0"/>
                </a:cxn>
                <a:cxn ang="0">
                  <a:pos x="0" y="2147483646"/>
                </a:cxn>
                <a:cxn ang="0">
                  <a:pos x="2147483646" y="0"/>
                </a:cxn>
              </a:cxnLst>
              <a:pathLst>
                <a:path w="91" h="53">
                  <a:moveTo>
                    <a:pt x="70" y="0"/>
                  </a:moveTo>
                  <a:cubicBezTo>
                    <a:pt x="91" y="40"/>
                    <a:pt x="35" y="53"/>
                    <a:pt x="0" y="41"/>
                  </a:cubicBezTo>
                  <a:cubicBezTo>
                    <a:pt x="48" y="51"/>
                    <a:pt x="70" y="0"/>
                    <a:pt x="70" y="0"/>
                  </a:cubicBezTo>
                  <a:close/>
                </a:path>
              </a:pathLst>
            </a:custGeom>
            <a:solidFill>
              <a:srgbClr val="C2C94D"/>
            </a:solidFill>
            <a:ln w="9525">
              <a:noFill/>
            </a:ln>
          </p:spPr>
          <p:txBody>
            <a:bodyPr/>
            <a:p>
              <a:endParaRPr lang="en-US"/>
            </a:p>
          </p:txBody>
        </p:sp>
        <p:sp>
          <p:nvSpPr>
            <p:cNvPr id="5146" name="Freeform 694"/>
            <p:cNvSpPr/>
            <p:nvPr/>
          </p:nvSpPr>
          <p:spPr>
            <a:xfrm>
              <a:off x="1427241" y="1440591"/>
              <a:ext cx="779079" cy="77337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79" h="277">
                  <a:moveTo>
                    <a:pt x="276" y="221"/>
                  </a:moveTo>
                  <a:cubicBezTo>
                    <a:pt x="279" y="234"/>
                    <a:pt x="270" y="240"/>
                    <a:pt x="250" y="251"/>
                  </a:cubicBezTo>
                  <a:cubicBezTo>
                    <a:pt x="232" y="262"/>
                    <a:pt x="211" y="268"/>
                    <a:pt x="190" y="271"/>
                  </a:cubicBezTo>
                  <a:cubicBezTo>
                    <a:pt x="188" y="271"/>
                    <a:pt x="186" y="271"/>
                    <a:pt x="184" y="271"/>
                  </a:cubicBezTo>
                  <a:cubicBezTo>
                    <a:pt x="115" y="277"/>
                    <a:pt x="47" y="237"/>
                    <a:pt x="16" y="174"/>
                  </a:cubicBezTo>
                  <a:cubicBezTo>
                    <a:pt x="0" y="140"/>
                    <a:pt x="5" y="107"/>
                    <a:pt x="13" y="74"/>
                  </a:cubicBezTo>
                  <a:cubicBezTo>
                    <a:pt x="17" y="59"/>
                    <a:pt x="22" y="45"/>
                    <a:pt x="26" y="29"/>
                  </a:cubicBezTo>
                  <a:cubicBezTo>
                    <a:pt x="28" y="19"/>
                    <a:pt x="31" y="10"/>
                    <a:pt x="3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47" name="Freeform 695"/>
            <p:cNvSpPr/>
            <p:nvPr/>
          </p:nvSpPr>
          <p:spPr>
            <a:xfrm>
              <a:off x="756738" y="781509"/>
              <a:ext cx="1441963" cy="127244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7" h="456">
                  <a:moveTo>
                    <a:pt x="67" y="118"/>
                  </a:moveTo>
                  <a:cubicBezTo>
                    <a:pt x="72" y="124"/>
                    <a:pt x="78" y="128"/>
                    <a:pt x="84" y="129"/>
                  </a:cubicBezTo>
                  <a:cubicBezTo>
                    <a:pt x="96" y="130"/>
                    <a:pt x="107" y="116"/>
                    <a:pt x="115" y="109"/>
                  </a:cubicBezTo>
                  <a:cubicBezTo>
                    <a:pt x="136" y="149"/>
                    <a:pt x="80" y="162"/>
                    <a:pt x="45" y="150"/>
                  </a:cubicBezTo>
                  <a:cubicBezTo>
                    <a:pt x="39" y="148"/>
                    <a:pt x="33" y="144"/>
                    <a:pt x="28" y="140"/>
                  </a:cubicBezTo>
                  <a:cubicBezTo>
                    <a:pt x="0" y="110"/>
                    <a:pt x="22" y="65"/>
                    <a:pt x="51" y="41"/>
                  </a:cubicBezTo>
                  <a:cubicBezTo>
                    <a:pt x="57" y="36"/>
                    <a:pt x="63" y="32"/>
                    <a:pt x="69" y="29"/>
                  </a:cubicBezTo>
                  <a:cubicBezTo>
                    <a:pt x="127" y="0"/>
                    <a:pt x="187" y="9"/>
                    <a:pt x="249" y="20"/>
                  </a:cubicBezTo>
                  <a:cubicBezTo>
                    <a:pt x="276" y="25"/>
                    <a:pt x="302" y="33"/>
                    <a:pt x="326" y="45"/>
                  </a:cubicBezTo>
                  <a:cubicBezTo>
                    <a:pt x="332" y="47"/>
                    <a:pt x="337" y="50"/>
                    <a:pt x="342" y="53"/>
                  </a:cubicBezTo>
                  <a:cubicBezTo>
                    <a:pt x="362" y="64"/>
                    <a:pt x="381" y="78"/>
                    <a:pt x="397" y="94"/>
                  </a:cubicBezTo>
                  <a:cubicBezTo>
                    <a:pt x="408" y="105"/>
                    <a:pt x="419" y="118"/>
                    <a:pt x="428" y="131"/>
                  </a:cubicBezTo>
                  <a:cubicBezTo>
                    <a:pt x="429" y="133"/>
                    <a:pt x="430" y="135"/>
                    <a:pt x="431" y="137"/>
                  </a:cubicBezTo>
                  <a:cubicBezTo>
                    <a:pt x="441" y="153"/>
                    <a:pt x="449" y="170"/>
                    <a:pt x="456" y="189"/>
                  </a:cubicBezTo>
                  <a:cubicBezTo>
                    <a:pt x="457" y="193"/>
                    <a:pt x="458" y="197"/>
                    <a:pt x="459" y="202"/>
                  </a:cubicBezTo>
                  <a:cubicBezTo>
                    <a:pt x="466" y="227"/>
                    <a:pt x="471" y="252"/>
                    <a:pt x="473" y="277"/>
                  </a:cubicBezTo>
                  <a:cubicBezTo>
                    <a:pt x="474" y="287"/>
                    <a:pt x="475" y="297"/>
                    <a:pt x="475" y="308"/>
                  </a:cubicBezTo>
                  <a:cubicBezTo>
                    <a:pt x="475" y="323"/>
                    <a:pt x="477" y="338"/>
                    <a:pt x="481" y="353"/>
                  </a:cubicBezTo>
                  <a:cubicBezTo>
                    <a:pt x="488" y="384"/>
                    <a:pt x="500" y="413"/>
                    <a:pt x="512" y="441"/>
                  </a:cubicBezTo>
                  <a:cubicBezTo>
                    <a:pt x="515" y="447"/>
                    <a:pt x="517" y="452"/>
                    <a:pt x="517" y="45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48" name="Freeform 696"/>
            <p:cNvSpPr/>
            <p:nvPr/>
          </p:nvSpPr>
          <p:spPr>
            <a:xfrm>
              <a:off x="920554" y="973900"/>
              <a:ext cx="340966" cy="137150"/>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22" h="49">
                  <a:moveTo>
                    <a:pt x="122" y="10"/>
                  </a:moveTo>
                  <a:cubicBezTo>
                    <a:pt x="113" y="9"/>
                    <a:pt x="104" y="9"/>
                    <a:pt x="97" y="8"/>
                  </a:cubicBezTo>
                  <a:cubicBezTo>
                    <a:pt x="81" y="5"/>
                    <a:pt x="45" y="0"/>
                    <a:pt x="21" y="8"/>
                  </a:cubicBezTo>
                  <a:cubicBezTo>
                    <a:pt x="10" y="12"/>
                    <a:pt x="2" y="19"/>
                    <a:pt x="1" y="31"/>
                  </a:cubicBezTo>
                  <a:cubicBezTo>
                    <a:pt x="0" y="37"/>
                    <a:pt x="3" y="44"/>
                    <a:pt x="8" y="4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49" name="Freeform 697"/>
            <p:cNvSpPr/>
            <p:nvPr/>
          </p:nvSpPr>
          <p:spPr>
            <a:xfrm>
              <a:off x="1261520" y="1002473"/>
              <a:ext cx="272392" cy="434309"/>
            </a:xfrm>
            <a:custGeom>
              <a:avLst/>
              <a:gdLst/>
              <a:ahLst/>
              <a:cxnLst>
                <a:cxn ang="0">
                  <a:pos x="2147483646" y="2147483646"/>
                </a:cxn>
                <a:cxn ang="0">
                  <a:pos x="2147483646" y="2147483646"/>
                </a:cxn>
                <a:cxn ang="0">
                  <a:pos x="2147483646" y="2147483646"/>
                </a:cxn>
                <a:cxn ang="0">
                  <a:pos x="2147483646" y="2147483646"/>
                </a:cxn>
                <a:cxn ang="0">
                  <a:pos x="0" y="0"/>
                </a:cxn>
              </a:cxnLst>
              <a:pathLst>
                <a:path w="98" h="156">
                  <a:moveTo>
                    <a:pt x="92" y="156"/>
                  </a:moveTo>
                  <a:cubicBezTo>
                    <a:pt x="98" y="127"/>
                    <a:pt x="98" y="99"/>
                    <a:pt x="82" y="70"/>
                  </a:cubicBezTo>
                  <a:cubicBezTo>
                    <a:pt x="76" y="60"/>
                    <a:pt x="70" y="51"/>
                    <a:pt x="62" y="42"/>
                  </a:cubicBezTo>
                  <a:cubicBezTo>
                    <a:pt x="50" y="27"/>
                    <a:pt x="36" y="14"/>
                    <a:pt x="19" y="6"/>
                  </a:cubicBezTo>
                  <a:cubicBezTo>
                    <a:pt x="14" y="3"/>
                    <a:pt x="7"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50" name="Freeform 698"/>
            <p:cNvSpPr/>
            <p:nvPr/>
          </p:nvSpPr>
          <p:spPr>
            <a:xfrm>
              <a:off x="880553" y="1086287"/>
              <a:ext cx="196198" cy="140960"/>
            </a:xfrm>
            <a:custGeom>
              <a:avLst/>
              <a:gdLst/>
              <a:ahLst/>
              <a:cxnLst>
                <a:cxn ang="0">
                  <a:pos x="2147483646" y="0"/>
                </a:cxn>
                <a:cxn ang="0">
                  <a:pos x="0" y="2147483646"/>
                </a:cxn>
              </a:cxnLst>
              <a:pathLst>
                <a:path w="70" h="51">
                  <a:moveTo>
                    <a:pt x="70" y="0"/>
                  </a:moveTo>
                  <a:cubicBezTo>
                    <a:pt x="70" y="0"/>
                    <a:pt x="48" y="51"/>
                    <a:pt x="0" y="4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51" name="Freeform 699"/>
            <p:cNvSpPr/>
            <p:nvPr/>
          </p:nvSpPr>
          <p:spPr>
            <a:xfrm>
              <a:off x="819598" y="895801"/>
              <a:ext cx="150482" cy="217154"/>
            </a:xfrm>
            <a:custGeom>
              <a:avLst/>
              <a:gdLst/>
              <a:ahLst/>
              <a:cxnLst>
                <a:cxn ang="0">
                  <a:pos x="2147483646" y="2147483646"/>
                </a:cxn>
                <a:cxn ang="0">
                  <a:pos x="2147483646" y="2147483646"/>
                </a:cxn>
                <a:cxn ang="0">
                  <a:pos x="2147483646" y="2147483646"/>
                </a:cxn>
                <a:cxn ang="0">
                  <a:pos x="2147483646" y="0"/>
                </a:cxn>
              </a:cxnLst>
              <a:pathLst>
                <a:path w="54" h="78">
                  <a:moveTo>
                    <a:pt x="54" y="78"/>
                  </a:moveTo>
                  <a:cubicBezTo>
                    <a:pt x="54" y="78"/>
                    <a:pt x="50" y="78"/>
                    <a:pt x="44" y="77"/>
                  </a:cubicBezTo>
                  <a:cubicBezTo>
                    <a:pt x="44" y="77"/>
                    <a:pt x="44" y="77"/>
                    <a:pt x="44" y="77"/>
                  </a:cubicBezTo>
                  <a:cubicBezTo>
                    <a:pt x="27" y="74"/>
                    <a:pt x="0" y="60"/>
                    <a:pt x="28"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52" name="Freeform 700"/>
            <p:cNvSpPr/>
            <p:nvPr/>
          </p:nvSpPr>
          <p:spPr>
            <a:xfrm>
              <a:off x="979604" y="829131"/>
              <a:ext cx="470495" cy="167628"/>
            </a:xfrm>
            <a:custGeom>
              <a:avLst/>
              <a:gdLst/>
              <a:ahLst/>
              <a:cxnLst>
                <a:cxn ang="0">
                  <a:pos x="0" y="2147483646"/>
                </a:cxn>
                <a:cxn ang="0">
                  <a:pos x="0" y="2147483646"/>
                </a:cxn>
                <a:cxn ang="0">
                  <a:pos x="2147483646" y="2147483646"/>
                </a:cxn>
              </a:cxnLst>
              <a:pathLst>
                <a:path w="169" h="60">
                  <a:moveTo>
                    <a:pt x="0" y="60"/>
                  </a:moveTo>
                  <a:cubicBezTo>
                    <a:pt x="0" y="60"/>
                    <a:pt x="0" y="60"/>
                    <a:pt x="0" y="60"/>
                  </a:cubicBezTo>
                  <a:cubicBezTo>
                    <a:pt x="3" y="58"/>
                    <a:pt x="70" y="0"/>
                    <a:pt x="169" y="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53" name="Freeform 701"/>
            <p:cNvSpPr/>
            <p:nvPr/>
          </p:nvSpPr>
          <p:spPr>
            <a:xfrm>
              <a:off x="1261520" y="867228"/>
              <a:ext cx="687647" cy="280015"/>
            </a:xfrm>
            <a:custGeom>
              <a:avLst/>
              <a:gdLst/>
              <a:ahLst/>
              <a:cxnLst>
                <a:cxn ang="0">
                  <a:pos x="0" y="2147483646"/>
                </a:cxn>
                <a:cxn ang="0">
                  <a:pos x="0" y="2147483646"/>
                </a:cxn>
                <a:cxn ang="0">
                  <a:pos x="2147483646" y="2147483646"/>
                </a:cxn>
              </a:cxnLst>
              <a:pathLst>
                <a:path w="247" h="100">
                  <a:moveTo>
                    <a:pt x="0" y="48"/>
                  </a:moveTo>
                  <a:cubicBezTo>
                    <a:pt x="0" y="48"/>
                    <a:pt x="0" y="48"/>
                    <a:pt x="0" y="48"/>
                  </a:cubicBezTo>
                  <a:cubicBezTo>
                    <a:pt x="4" y="47"/>
                    <a:pt x="148" y="0"/>
                    <a:pt x="247" y="10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54" name="Freeform 702"/>
            <p:cNvSpPr/>
            <p:nvPr/>
          </p:nvSpPr>
          <p:spPr>
            <a:xfrm>
              <a:off x="1432956" y="1118670"/>
              <a:ext cx="664789" cy="647653"/>
            </a:xfrm>
            <a:custGeom>
              <a:avLst/>
              <a:gdLst/>
              <a:ahLst/>
              <a:cxnLst>
                <a:cxn ang="0">
                  <a:pos x="0" y="0"/>
                </a:cxn>
                <a:cxn ang="0">
                  <a:pos x="2147483646" y="2147483646"/>
                </a:cxn>
                <a:cxn ang="0">
                  <a:pos x="2147483646" y="2147483646"/>
                </a:cxn>
                <a:cxn ang="0">
                  <a:pos x="2147483646" y="2147483646"/>
                </a:cxn>
              </a:cxnLst>
              <a:pathLst>
                <a:path w="238" h="232">
                  <a:moveTo>
                    <a:pt x="0" y="0"/>
                  </a:moveTo>
                  <a:cubicBezTo>
                    <a:pt x="0" y="0"/>
                    <a:pt x="74" y="24"/>
                    <a:pt x="111" y="93"/>
                  </a:cubicBezTo>
                  <a:cubicBezTo>
                    <a:pt x="148" y="163"/>
                    <a:pt x="201" y="160"/>
                    <a:pt x="238" y="232"/>
                  </a:cubicBezTo>
                  <a:cubicBezTo>
                    <a:pt x="238" y="232"/>
                    <a:pt x="238" y="232"/>
                    <a:pt x="238" y="23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55" name="Freeform 703"/>
            <p:cNvSpPr/>
            <p:nvPr/>
          </p:nvSpPr>
          <p:spPr>
            <a:xfrm>
              <a:off x="1505340" y="1436782"/>
              <a:ext cx="693361" cy="620985"/>
            </a:xfrm>
            <a:custGeom>
              <a:avLst/>
              <a:gdLst/>
              <a:ahLst/>
              <a:cxnLst>
                <a:cxn ang="0">
                  <a:pos x="2147483646" y="0"/>
                </a:cxn>
                <a:cxn ang="0">
                  <a:pos x="2147483646" y="2147483646"/>
                </a:cxn>
                <a:cxn ang="0">
                  <a:pos x="2147483646" y="2147483646"/>
                </a:cxn>
                <a:cxn ang="0">
                  <a:pos x="2147483646" y="2147483646"/>
                </a:cxn>
                <a:cxn ang="0">
                  <a:pos x="2147483646" y="2147483646"/>
                </a:cxn>
              </a:cxnLst>
              <a:pathLst>
                <a:path w="248" h="222">
                  <a:moveTo>
                    <a:pt x="4" y="0"/>
                  </a:moveTo>
                  <a:cubicBezTo>
                    <a:pt x="4" y="0"/>
                    <a:pt x="4" y="1"/>
                    <a:pt x="4" y="1"/>
                  </a:cubicBezTo>
                  <a:cubicBezTo>
                    <a:pt x="3" y="8"/>
                    <a:pt x="0" y="46"/>
                    <a:pt x="36" y="70"/>
                  </a:cubicBezTo>
                  <a:cubicBezTo>
                    <a:pt x="77" y="96"/>
                    <a:pt x="218" y="141"/>
                    <a:pt x="248" y="221"/>
                  </a:cubicBezTo>
                  <a:cubicBezTo>
                    <a:pt x="248" y="222"/>
                    <a:pt x="248" y="222"/>
                    <a:pt x="248" y="22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56" name="Freeform 704"/>
            <p:cNvSpPr/>
            <p:nvPr/>
          </p:nvSpPr>
          <p:spPr>
            <a:xfrm>
              <a:off x="1465338" y="1646317"/>
              <a:ext cx="476210" cy="550505"/>
            </a:xfrm>
            <a:custGeom>
              <a:avLst/>
              <a:gdLst/>
              <a:ahLst/>
              <a:cxnLst>
                <a:cxn ang="0">
                  <a:pos x="0" y="0"/>
                </a:cxn>
                <a:cxn ang="0">
                  <a:pos x="2147483646" y="2147483646"/>
                </a:cxn>
              </a:cxnLst>
              <a:pathLst>
                <a:path w="171" h="197">
                  <a:moveTo>
                    <a:pt x="0" y="0"/>
                  </a:moveTo>
                  <a:cubicBezTo>
                    <a:pt x="0" y="0"/>
                    <a:pt x="65" y="148"/>
                    <a:pt x="171" y="19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57" name="Freeform 705"/>
            <p:cNvSpPr/>
            <p:nvPr/>
          </p:nvSpPr>
          <p:spPr>
            <a:xfrm>
              <a:off x="2027266" y="1143433"/>
              <a:ext cx="24763" cy="165723"/>
            </a:xfrm>
            <a:custGeom>
              <a:avLst/>
              <a:gdLst/>
              <a:ahLst/>
              <a:cxnLst>
                <a:cxn ang="0">
                  <a:pos x="2147483646" y="0"/>
                </a:cxn>
                <a:cxn ang="0">
                  <a:pos x="0" y="2147483646"/>
                </a:cxn>
                <a:cxn ang="0">
                  <a:pos x="0" y="2147483646"/>
                </a:cxn>
              </a:cxnLst>
              <a:pathLst>
                <a:path w="9" h="59">
                  <a:moveTo>
                    <a:pt x="9" y="0"/>
                  </a:moveTo>
                  <a:cubicBezTo>
                    <a:pt x="8" y="18"/>
                    <a:pt x="5" y="37"/>
                    <a:pt x="0" y="59"/>
                  </a:cubicBezTo>
                  <a:cubicBezTo>
                    <a:pt x="0" y="59"/>
                    <a:pt x="0" y="59"/>
                    <a:pt x="0" y="5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58" name="Freeform 706"/>
            <p:cNvSpPr/>
            <p:nvPr/>
          </p:nvSpPr>
          <p:spPr>
            <a:xfrm>
              <a:off x="2012027" y="907230"/>
              <a:ext cx="43811" cy="236203"/>
            </a:xfrm>
            <a:custGeom>
              <a:avLst/>
              <a:gdLst/>
              <a:ahLst/>
              <a:cxnLst>
                <a:cxn ang="0">
                  <a:pos x="0" y="0"/>
                </a:cxn>
                <a:cxn ang="0">
                  <a:pos x="2147483646" y="2147483646"/>
                </a:cxn>
                <a:cxn ang="0">
                  <a:pos x="2147483646" y="2147483646"/>
                </a:cxn>
              </a:cxnLst>
              <a:pathLst>
                <a:path w="16" h="85">
                  <a:moveTo>
                    <a:pt x="0" y="0"/>
                  </a:moveTo>
                  <a:cubicBezTo>
                    <a:pt x="4" y="11"/>
                    <a:pt x="8" y="22"/>
                    <a:pt x="11" y="35"/>
                  </a:cubicBezTo>
                  <a:cubicBezTo>
                    <a:pt x="14" y="50"/>
                    <a:pt x="16" y="67"/>
                    <a:pt x="15" y="8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59" name="Freeform 707"/>
            <p:cNvSpPr/>
            <p:nvPr/>
          </p:nvSpPr>
          <p:spPr>
            <a:xfrm>
              <a:off x="1543437" y="415775"/>
              <a:ext cx="468590" cy="491455"/>
            </a:xfrm>
            <a:custGeom>
              <a:avLst/>
              <a:gdLst/>
              <a:ahLst/>
              <a:cxnLst>
                <a:cxn ang="0">
                  <a:pos x="0" y="0"/>
                </a:cxn>
                <a:cxn ang="0">
                  <a:pos x="2147483646" y="2147483646"/>
                </a:cxn>
                <a:cxn ang="0">
                  <a:pos x="2147483646" y="2147483646"/>
                </a:cxn>
                <a:cxn ang="0">
                  <a:pos x="2147483646" y="2147483646"/>
                </a:cxn>
                <a:cxn ang="0">
                  <a:pos x="2147483646" y="2147483646"/>
                </a:cxn>
              </a:cxnLst>
              <a:pathLst>
                <a:path w="168" h="176">
                  <a:moveTo>
                    <a:pt x="0" y="0"/>
                  </a:moveTo>
                  <a:cubicBezTo>
                    <a:pt x="0" y="3"/>
                    <a:pt x="0" y="5"/>
                    <a:pt x="1" y="8"/>
                  </a:cubicBezTo>
                  <a:cubicBezTo>
                    <a:pt x="2" y="24"/>
                    <a:pt x="29" y="40"/>
                    <a:pt x="62" y="63"/>
                  </a:cubicBezTo>
                  <a:cubicBezTo>
                    <a:pt x="93" y="84"/>
                    <a:pt x="129" y="111"/>
                    <a:pt x="154" y="150"/>
                  </a:cubicBezTo>
                  <a:cubicBezTo>
                    <a:pt x="159" y="158"/>
                    <a:pt x="164" y="166"/>
                    <a:pt x="168" y="17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60" name="Freeform 708"/>
            <p:cNvSpPr/>
            <p:nvPr/>
          </p:nvSpPr>
          <p:spPr>
            <a:xfrm>
              <a:off x="1358667" y="175763"/>
              <a:ext cx="434303" cy="73146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56" h="262">
                  <a:moveTo>
                    <a:pt x="110" y="262"/>
                  </a:moveTo>
                  <a:cubicBezTo>
                    <a:pt x="110" y="262"/>
                    <a:pt x="44" y="202"/>
                    <a:pt x="20" y="167"/>
                  </a:cubicBezTo>
                  <a:cubicBezTo>
                    <a:pt x="15" y="158"/>
                    <a:pt x="10" y="145"/>
                    <a:pt x="8" y="130"/>
                  </a:cubicBezTo>
                  <a:cubicBezTo>
                    <a:pt x="0" y="83"/>
                    <a:pt x="11" y="15"/>
                    <a:pt x="74" y="9"/>
                  </a:cubicBezTo>
                  <a:cubicBezTo>
                    <a:pt x="156" y="0"/>
                    <a:pt x="141" y="59"/>
                    <a:pt x="122" y="81"/>
                  </a:cubicBezTo>
                  <a:cubicBezTo>
                    <a:pt x="104" y="103"/>
                    <a:pt x="123" y="60"/>
                    <a:pt x="106" y="56"/>
                  </a:cubicBezTo>
                  <a:cubicBezTo>
                    <a:pt x="99" y="55"/>
                    <a:pt x="91" y="52"/>
                    <a:pt x="83" y="54"/>
                  </a:cubicBezTo>
                  <a:cubicBezTo>
                    <a:pt x="73" y="56"/>
                    <a:pt x="66" y="64"/>
                    <a:pt x="66" y="8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61" name="Freeform 709"/>
            <p:cNvSpPr/>
            <p:nvPr/>
          </p:nvSpPr>
          <p:spPr>
            <a:xfrm>
              <a:off x="1564390" y="192906"/>
              <a:ext cx="161911" cy="209535"/>
            </a:xfrm>
            <a:custGeom>
              <a:avLst/>
              <a:gdLst/>
              <a:ahLst/>
              <a:cxnLst>
                <a:cxn ang="0">
                  <a:pos x="2147483646" y="2147483646"/>
                </a:cxn>
                <a:cxn ang="0">
                  <a:pos x="0" y="2147483646"/>
                </a:cxn>
              </a:cxnLst>
              <a:pathLst>
                <a:path w="58" h="75">
                  <a:moveTo>
                    <a:pt x="48" y="75"/>
                  </a:moveTo>
                  <a:cubicBezTo>
                    <a:pt x="48" y="75"/>
                    <a:pt x="58" y="0"/>
                    <a:pt x="0" y="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62" name="Freeform 710"/>
            <p:cNvSpPr/>
            <p:nvPr/>
          </p:nvSpPr>
          <p:spPr>
            <a:xfrm>
              <a:off x="1381525" y="297674"/>
              <a:ext cx="207627" cy="240013"/>
            </a:xfrm>
            <a:custGeom>
              <a:avLst/>
              <a:gdLst/>
              <a:ahLst/>
              <a:cxnLst>
                <a:cxn ang="0">
                  <a:pos x="2147483646" y="2147483646"/>
                </a:cxn>
                <a:cxn ang="0">
                  <a:pos x="0" y="2147483646"/>
                </a:cxn>
              </a:cxnLst>
              <a:pathLst>
                <a:path w="75" h="86">
                  <a:moveTo>
                    <a:pt x="75" y="10"/>
                  </a:moveTo>
                  <a:cubicBezTo>
                    <a:pt x="75" y="10"/>
                    <a:pt x="4" y="0"/>
                    <a:pt x="0" y="86"/>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63" name="Freeform 711"/>
            <p:cNvSpPr/>
            <p:nvPr/>
          </p:nvSpPr>
          <p:spPr>
            <a:xfrm>
              <a:off x="1505340" y="415775"/>
              <a:ext cx="203818" cy="514313"/>
            </a:xfrm>
            <a:custGeom>
              <a:avLst/>
              <a:gdLst/>
              <a:ahLst/>
              <a:cxnLst>
                <a:cxn ang="0">
                  <a:pos x="2147483646" y="0"/>
                </a:cxn>
                <a:cxn ang="0">
                  <a:pos x="2147483646" y="0"/>
                </a:cxn>
                <a:cxn ang="0">
                  <a:pos x="2147483646" y="2147483646"/>
                </a:cxn>
                <a:cxn ang="0">
                  <a:pos x="2147483646" y="2147483646"/>
                </a:cxn>
              </a:cxnLst>
              <a:pathLst>
                <a:path w="73" h="184">
                  <a:moveTo>
                    <a:pt x="13" y="0"/>
                  </a:moveTo>
                  <a:cubicBezTo>
                    <a:pt x="13" y="0"/>
                    <a:pt x="13" y="0"/>
                    <a:pt x="13" y="0"/>
                  </a:cubicBezTo>
                  <a:cubicBezTo>
                    <a:pt x="12" y="3"/>
                    <a:pt x="0" y="37"/>
                    <a:pt x="18" y="65"/>
                  </a:cubicBezTo>
                  <a:cubicBezTo>
                    <a:pt x="37" y="94"/>
                    <a:pt x="69" y="157"/>
                    <a:pt x="73" y="18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64" name="Freeform 712"/>
            <p:cNvSpPr/>
            <p:nvPr/>
          </p:nvSpPr>
          <p:spPr>
            <a:xfrm>
              <a:off x="1714872" y="591023"/>
              <a:ext cx="220961" cy="453357"/>
            </a:xfrm>
            <a:custGeom>
              <a:avLst/>
              <a:gdLst/>
              <a:ahLst/>
              <a:cxnLst>
                <a:cxn ang="0">
                  <a:pos x="0" y="0"/>
                </a:cxn>
                <a:cxn ang="0">
                  <a:pos x="2147483646" y="2147483646"/>
                </a:cxn>
              </a:cxnLst>
              <a:pathLst>
                <a:path w="79" h="162">
                  <a:moveTo>
                    <a:pt x="0" y="0"/>
                  </a:moveTo>
                  <a:cubicBezTo>
                    <a:pt x="0" y="0"/>
                    <a:pt x="79" y="112"/>
                    <a:pt x="53" y="16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65" name="Freeform 713"/>
            <p:cNvSpPr/>
            <p:nvPr/>
          </p:nvSpPr>
          <p:spPr>
            <a:xfrm>
              <a:off x="1958691" y="907230"/>
              <a:ext cx="93337" cy="257156"/>
            </a:xfrm>
            <a:custGeom>
              <a:avLst/>
              <a:gdLst/>
              <a:ahLst/>
              <a:cxnLst>
                <a:cxn ang="0">
                  <a:pos x="2147483646" y="0"/>
                </a:cxn>
                <a:cxn ang="0">
                  <a:pos x="2147483646" y="0"/>
                </a:cxn>
                <a:cxn ang="0">
                  <a:pos x="0" y="2147483646"/>
                </a:cxn>
                <a:cxn ang="0">
                  <a:pos x="0" y="2147483646"/>
                </a:cxn>
              </a:cxnLst>
              <a:pathLst>
                <a:path w="34" h="92">
                  <a:moveTo>
                    <a:pt x="19" y="0"/>
                  </a:moveTo>
                  <a:cubicBezTo>
                    <a:pt x="19" y="0"/>
                    <a:pt x="19" y="0"/>
                    <a:pt x="19" y="0"/>
                  </a:cubicBezTo>
                  <a:cubicBezTo>
                    <a:pt x="20" y="3"/>
                    <a:pt x="34" y="60"/>
                    <a:pt x="0" y="92"/>
                  </a:cubicBezTo>
                  <a:cubicBezTo>
                    <a:pt x="0" y="92"/>
                    <a:pt x="0" y="92"/>
                    <a:pt x="0" y="9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66" name="Freeform 714"/>
            <p:cNvSpPr/>
            <p:nvPr/>
          </p:nvSpPr>
          <p:spPr>
            <a:xfrm>
              <a:off x="1880593" y="-260451"/>
              <a:ext cx="1078139" cy="245155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7" h="878">
                  <a:moveTo>
                    <a:pt x="153" y="200"/>
                  </a:moveTo>
                  <a:cubicBezTo>
                    <a:pt x="158" y="169"/>
                    <a:pt x="155" y="137"/>
                    <a:pt x="146" y="112"/>
                  </a:cubicBezTo>
                  <a:cubicBezTo>
                    <a:pt x="143" y="103"/>
                    <a:pt x="139" y="95"/>
                    <a:pt x="134" y="88"/>
                  </a:cubicBezTo>
                  <a:cubicBezTo>
                    <a:pt x="130" y="83"/>
                    <a:pt x="126" y="78"/>
                    <a:pt x="121" y="74"/>
                  </a:cubicBezTo>
                  <a:cubicBezTo>
                    <a:pt x="111" y="67"/>
                    <a:pt x="99" y="65"/>
                    <a:pt x="86" y="69"/>
                  </a:cubicBezTo>
                  <a:cubicBezTo>
                    <a:pt x="62" y="76"/>
                    <a:pt x="51" y="89"/>
                    <a:pt x="49" y="102"/>
                  </a:cubicBezTo>
                  <a:cubicBezTo>
                    <a:pt x="44" y="126"/>
                    <a:pt x="66" y="150"/>
                    <a:pt x="83" y="139"/>
                  </a:cubicBezTo>
                  <a:cubicBezTo>
                    <a:pt x="91" y="134"/>
                    <a:pt x="94" y="136"/>
                    <a:pt x="92" y="141"/>
                  </a:cubicBezTo>
                  <a:cubicBezTo>
                    <a:pt x="89" y="152"/>
                    <a:pt x="69" y="176"/>
                    <a:pt x="47" y="172"/>
                  </a:cubicBezTo>
                  <a:cubicBezTo>
                    <a:pt x="34" y="169"/>
                    <a:pt x="14" y="141"/>
                    <a:pt x="8" y="109"/>
                  </a:cubicBezTo>
                  <a:cubicBezTo>
                    <a:pt x="0" y="65"/>
                    <a:pt x="17" y="12"/>
                    <a:pt x="110" y="2"/>
                  </a:cubicBezTo>
                  <a:cubicBezTo>
                    <a:pt x="121" y="1"/>
                    <a:pt x="131" y="0"/>
                    <a:pt x="141" y="0"/>
                  </a:cubicBezTo>
                  <a:cubicBezTo>
                    <a:pt x="287" y="0"/>
                    <a:pt x="387" y="118"/>
                    <a:pt x="363" y="234"/>
                  </a:cubicBezTo>
                  <a:cubicBezTo>
                    <a:pt x="359" y="253"/>
                    <a:pt x="352" y="271"/>
                    <a:pt x="344" y="288"/>
                  </a:cubicBezTo>
                  <a:cubicBezTo>
                    <a:pt x="324" y="332"/>
                    <a:pt x="294" y="367"/>
                    <a:pt x="265" y="400"/>
                  </a:cubicBezTo>
                  <a:cubicBezTo>
                    <a:pt x="234" y="436"/>
                    <a:pt x="204" y="468"/>
                    <a:pt x="191" y="501"/>
                  </a:cubicBezTo>
                  <a:cubicBezTo>
                    <a:pt x="175" y="546"/>
                    <a:pt x="212" y="602"/>
                    <a:pt x="255" y="647"/>
                  </a:cubicBezTo>
                  <a:cubicBezTo>
                    <a:pt x="275" y="667"/>
                    <a:pt x="296" y="684"/>
                    <a:pt x="315" y="697"/>
                  </a:cubicBezTo>
                  <a:cubicBezTo>
                    <a:pt x="324" y="704"/>
                    <a:pt x="333" y="709"/>
                    <a:pt x="341" y="713"/>
                  </a:cubicBezTo>
                  <a:cubicBezTo>
                    <a:pt x="366" y="725"/>
                    <a:pt x="328" y="765"/>
                    <a:pt x="273" y="800"/>
                  </a:cubicBezTo>
                  <a:cubicBezTo>
                    <a:pt x="209" y="842"/>
                    <a:pt x="124" y="878"/>
                    <a:pt x="88" y="86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67" name="Freeform 715"/>
            <p:cNvSpPr/>
            <p:nvPr/>
          </p:nvSpPr>
          <p:spPr>
            <a:xfrm>
              <a:off x="1972025" y="297674"/>
              <a:ext cx="335252" cy="537171"/>
            </a:xfrm>
            <a:custGeom>
              <a:avLst/>
              <a:gdLst/>
              <a:ahLst/>
              <a:cxnLst>
                <a:cxn ang="0">
                  <a:pos x="0" y="2147483646"/>
                </a:cxn>
                <a:cxn ang="0">
                  <a:pos x="0" y="2147483646"/>
                </a:cxn>
                <a:cxn ang="0">
                  <a:pos x="2147483646" y="2147483646"/>
                </a:cxn>
                <a:cxn ang="0">
                  <a:pos x="2147483646" y="0"/>
                </a:cxn>
              </a:cxnLst>
              <a:pathLst>
                <a:path w="120" h="192">
                  <a:moveTo>
                    <a:pt x="0" y="192"/>
                  </a:moveTo>
                  <a:cubicBezTo>
                    <a:pt x="0" y="192"/>
                    <a:pt x="0" y="192"/>
                    <a:pt x="0" y="192"/>
                  </a:cubicBezTo>
                  <a:cubicBezTo>
                    <a:pt x="1" y="190"/>
                    <a:pt x="51" y="125"/>
                    <a:pt x="98" y="58"/>
                  </a:cubicBezTo>
                  <a:cubicBezTo>
                    <a:pt x="109" y="42"/>
                    <a:pt x="116" y="21"/>
                    <a:pt x="12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68" name="Freeform 716"/>
            <p:cNvSpPr/>
            <p:nvPr/>
          </p:nvSpPr>
          <p:spPr>
            <a:xfrm>
              <a:off x="1901546" y="44327"/>
              <a:ext cx="234295" cy="148579"/>
            </a:xfrm>
            <a:custGeom>
              <a:avLst/>
              <a:gdLst/>
              <a:ahLst/>
              <a:cxnLst>
                <a:cxn ang="0">
                  <a:pos x="2147483646" y="2147483646"/>
                </a:cxn>
                <a:cxn ang="0">
                  <a:pos x="0" y="0"/>
                </a:cxn>
              </a:cxnLst>
              <a:pathLst>
                <a:path w="84" h="53">
                  <a:moveTo>
                    <a:pt x="84" y="32"/>
                  </a:moveTo>
                  <a:cubicBezTo>
                    <a:pt x="84" y="32"/>
                    <a:pt x="35" y="53"/>
                    <a:pt x="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69" name="Freeform 717"/>
            <p:cNvSpPr/>
            <p:nvPr/>
          </p:nvSpPr>
          <p:spPr>
            <a:xfrm>
              <a:off x="2015837" y="-260451"/>
              <a:ext cx="257153" cy="285729"/>
            </a:xfrm>
            <a:custGeom>
              <a:avLst/>
              <a:gdLst/>
              <a:ahLst/>
              <a:cxnLst>
                <a:cxn ang="0">
                  <a:pos x="0" y="2147483646"/>
                </a:cxn>
                <a:cxn ang="0">
                  <a:pos x="2147483646" y="0"/>
                </a:cxn>
                <a:cxn ang="0">
                  <a:pos x="2147483646" y="0"/>
                </a:cxn>
              </a:cxnLst>
              <a:pathLst>
                <a:path w="92" h="102">
                  <a:moveTo>
                    <a:pt x="0" y="102"/>
                  </a:moveTo>
                  <a:cubicBezTo>
                    <a:pt x="0" y="102"/>
                    <a:pt x="7" y="19"/>
                    <a:pt x="92" y="0"/>
                  </a:cubicBezTo>
                  <a:cubicBezTo>
                    <a:pt x="92" y="0"/>
                    <a:pt x="92" y="0"/>
                    <a:pt x="9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70" name="Freeform 718"/>
            <p:cNvSpPr/>
            <p:nvPr/>
          </p:nvSpPr>
          <p:spPr>
            <a:xfrm>
              <a:off x="2217749" y="-113777"/>
              <a:ext cx="714314" cy="657178"/>
            </a:xfrm>
            <a:custGeom>
              <a:avLst/>
              <a:gdLst/>
              <a:ahLst/>
              <a:cxnLst>
                <a:cxn ang="0">
                  <a:pos x="0" y="2147483646"/>
                </a:cxn>
                <a:cxn ang="0">
                  <a:pos x="2147483646" y="2147483646"/>
                </a:cxn>
                <a:cxn ang="0">
                  <a:pos x="2147483646" y="2147483646"/>
                </a:cxn>
              </a:cxnLst>
              <a:pathLst>
                <a:path w="256" h="236">
                  <a:moveTo>
                    <a:pt x="0" y="22"/>
                  </a:moveTo>
                  <a:cubicBezTo>
                    <a:pt x="0" y="22"/>
                    <a:pt x="75" y="0"/>
                    <a:pt x="117" y="35"/>
                  </a:cubicBezTo>
                  <a:cubicBezTo>
                    <a:pt x="159" y="70"/>
                    <a:pt x="256" y="157"/>
                    <a:pt x="223" y="236"/>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71" name="Freeform 719"/>
            <p:cNvSpPr/>
            <p:nvPr/>
          </p:nvSpPr>
          <p:spPr>
            <a:xfrm>
              <a:off x="2286324" y="50042"/>
              <a:ext cx="215247" cy="1087677"/>
            </a:xfrm>
            <a:custGeom>
              <a:avLst/>
              <a:gdLst/>
              <a:ahLst/>
              <a:cxnLst>
                <a:cxn ang="0">
                  <a:pos x="0" y="0"/>
                </a:cxn>
                <a:cxn ang="0">
                  <a:pos x="0" y="2147483646"/>
                </a:cxn>
                <a:cxn ang="0">
                  <a:pos x="2147483646" y="2147483646"/>
                </a:cxn>
                <a:cxn ang="0">
                  <a:pos x="2147483646" y="2147483646"/>
                </a:cxn>
              </a:cxnLst>
              <a:pathLst>
                <a:path w="77" h="390">
                  <a:moveTo>
                    <a:pt x="0" y="0"/>
                  </a:moveTo>
                  <a:cubicBezTo>
                    <a:pt x="0" y="0"/>
                    <a:pt x="0" y="1"/>
                    <a:pt x="0" y="1"/>
                  </a:cubicBezTo>
                  <a:cubicBezTo>
                    <a:pt x="2" y="4"/>
                    <a:pt x="77" y="88"/>
                    <a:pt x="46" y="164"/>
                  </a:cubicBezTo>
                  <a:cubicBezTo>
                    <a:pt x="14" y="241"/>
                    <a:pt x="14" y="325"/>
                    <a:pt x="45" y="39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72" name="Freeform 720"/>
            <p:cNvSpPr/>
            <p:nvPr/>
          </p:nvSpPr>
          <p:spPr>
            <a:xfrm>
              <a:off x="2128222" y="297674"/>
              <a:ext cx="462876" cy="1247685"/>
            </a:xfrm>
            <a:custGeom>
              <a:avLst/>
              <a:gdLst/>
              <a:ahLst/>
              <a:cxnLst>
                <a:cxn ang="0">
                  <a:pos x="2147483646" y="0"/>
                </a:cxn>
                <a:cxn ang="0">
                  <a:pos x="2147483646" y="0"/>
                </a:cxn>
                <a:cxn ang="0">
                  <a:pos x="2147483646" y="0"/>
                </a:cxn>
                <a:cxn ang="0">
                  <a:pos x="2147483646" y="2147483646"/>
                </a:cxn>
                <a:cxn ang="0">
                  <a:pos x="2147483646" y="2147483646"/>
                </a:cxn>
              </a:cxnLst>
              <a:pathLst>
                <a:path w="166" h="447">
                  <a:moveTo>
                    <a:pt x="64" y="0"/>
                  </a:moveTo>
                  <a:cubicBezTo>
                    <a:pt x="64" y="0"/>
                    <a:pt x="64" y="0"/>
                    <a:pt x="64" y="0"/>
                  </a:cubicBezTo>
                  <a:cubicBezTo>
                    <a:pt x="64" y="0"/>
                    <a:pt x="64" y="0"/>
                    <a:pt x="64" y="0"/>
                  </a:cubicBezTo>
                  <a:cubicBezTo>
                    <a:pt x="63" y="7"/>
                    <a:pt x="61" y="116"/>
                    <a:pt x="31" y="198"/>
                  </a:cubicBezTo>
                  <a:cubicBezTo>
                    <a:pt x="0" y="282"/>
                    <a:pt x="40" y="402"/>
                    <a:pt x="166" y="44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73" name="Freeform 721"/>
            <p:cNvSpPr/>
            <p:nvPr/>
          </p:nvSpPr>
          <p:spPr>
            <a:xfrm>
              <a:off x="2038695" y="1004378"/>
              <a:ext cx="720029" cy="695275"/>
            </a:xfrm>
            <a:custGeom>
              <a:avLst/>
              <a:gdLst/>
              <a:ahLst/>
              <a:cxnLst>
                <a:cxn ang="0">
                  <a:pos x="2147483646" y="0"/>
                </a:cxn>
                <a:cxn ang="0">
                  <a:pos x="2147483646" y="2147483646"/>
                </a:cxn>
                <a:cxn ang="0">
                  <a:pos x="2147483646" y="2147483646"/>
                </a:cxn>
                <a:cxn ang="0">
                  <a:pos x="2147483646" y="2147483646"/>
                </a:cxn>
              </a:cxnLst>
              <a:pathLst>
                <a:path w="258" h="249">
                  <a:moveTo>
                    <a:pt x="1" y="0"/>
                  </a:moveTo>
                  <a:cubicBezTo>
                    <a:pt x="1" y="0"/>
                    <a:pt x="0" y="20"/>
                    <a:pt x="5" y="50"/>
                  </a:cubicBezTo>
                  <a:cubicBezTo>
                    <a:pt x="5" y="50"/>
                    <a:pt x="5" y="50"/>
                    <a:pt x="5" y="50"/>
                  </a:cubicBezTo>
                  <a:cubicBezTo>
                    <a:pt x="17" y="123"/>
                    <a:pt x="67" y="249"/>
                    <a:pt x="258" y="24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74" name="Freeform 722"/>
            <p:cNvSpPr/>
            <p:nvPr/>
          </p:nvSpPr>
          <p:spPr>
            <a:xfrm>
              <a:off x="2074887" y="1554883"/>
              <a:ext cx="565737" cy="419070"/>
            </a:xfrm>
            <a:custGeom>
              <a:avLst/>
              <a:gdLst/>
              <a:ahLst/>
              <a:cxnLst>
                <a:cxn ang="0">
                  <a:pos x="0" y="0"/>
                </a:cxn>
                <a:cxn ang="0">
                  <a:pos x="0" y="0"/>
                </a:cxn>
                <a:cxn ang="0">
                  <a:pos x="2147483646" y="2147483646"/>
                </a:cxn>
              </a:cxnLst>
              <a:pathLst>
                <a:path w="203" h="150">
                  <a:moveTo>
                    <a:pt x="0" y="0"/>
                  </a:moveTo>
                  <a:cubicBezTo>
                    <a:pt x="0" y="0"/>
                    <a:pt x="0" y="0"/>
                    <a:pt x="0" y="0"/>
                  </a:cubicBezTo>
                  <a:cubicBezTo>
                    <a:pt x="3" y="5"/>
                    <a:pt x="69" y="142"/>
                    <a:pt x="203" y="15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75" name="Freeform 723"/>
            <p:cNvSpPr/>
            <p:nvPr/>
          </p:nvSpPr>
          <p:spPr>
            <a:xfrm>
              <a:off x="2253941" y="-14724"/>
              <a:ext cx="403826" cy="870522"/>
            </a:xfrm>
            <a:custGeom>
              <a:avLst/>
              <a:gdLst/>
              <a:ahLst/>
              <a:cxnLst>
                <a:cxn ang="0">
                  <a:pos x="0" y="0"/>
                </a:cxn>
                <a:cxn ang="0">
                  <a:pos x="2147483646" y="2147483646"/>
                </a:cxn>
                <a:cxn ang="0">
                  <a:pos x="2147483646" y="2147483646"/>
                </a:cxn>
              </a:cxnLst>
              <a:pathLst>
                <a:path w="145" h="312">
                  <a:moveTo>
                    <a:pt x="0" y="0"/>
                  </a:moveTo>
                  <a:cubicBezTo>
                    <a:pt x="0" y="0"/>
                    <a:pt x="123" y="37"/>
                    <a:pt x="133" y="130"/>
                  </a:cubicBezTo>
                  <a:cubicBezTo>
                    <a:pt x="143" y="223"/>
                    <a:pt x="145" y="249"/>
                    <a:pt x="131" y="31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76" name="Freeform 724"/>
            <p:cNvSpPr/>
            <p:nvPr/>
          </p:nvSpPr>
          <p:spPr>
            <a:xfrm>
              <a:off x="3198741" y="423395"/>
              <a:ext cx="177150" cy="184772"/>
            </a:xfrm>
            <a:custGeom>
              <a:avLst/>
              <a:gdLst/>
              <a:ahLst/>
              <a:cxnLst>
                <a:cxn ang="0">
                  <a:pos x="2147483646" y="0"/>
                </a:cxn>
                <a:cxn ang="0">
                  <a:pos x="0" y="2147483646"/>
                </a:cxn>
                <a:cxn ang="0">
                  <a:pos x="2147483646" y="0"/>
                </a:cxn>
              </a:cxnLst>
              <a:pathLst>
                <a:path w="63" h="66">
                  <a:moveTo>
                    <a:pt x="13" y="0"/>
                  </a:moveTo>
                  <a:cubicBezTo>
                    <a:pt x="63" y="41"/>
                    <a:pt x="23" y="65"/>
                    <a:pt x="0" y="66"/>
                  </a:cubicBezTo>
                  <a:cubicBezTo>
                    <a:pt x="0" y="66"/>
                    <a:pt x="47" y="31"/>
                    <a:pt x="13" y="0"/>
                  </a:cubicBezTo>
                  <a:close/>
                </a:path>
              </a:pathLst>
            </a:custGeom>
            <a:solidFill>
              <a:srgbClr val="E8B04D"/>
            </a:solidFill>
            <a:ln w="9525">
              <a:noFill/>
            </a:ln>
          </p:spPr>
          <p:txBody>
            <a:bodyPr/>
            <a:p>
              <a:endParaRPr lang="en-US"/>
            </a:p>
          </p:txBody>
        </p:sp>
        <p:sp>
          <p:nvSpPr>
            <p:cNvPr id="5177" name="Freeform 725"/>
            <p:cNvSpPr/>
            <p:nvPr/>
          </p:nvSpPr>
          <p:spPr>
            <a:xfrm>
              <a:off x="2949207" y="333866"/>
              <a:ext cx="380968" cy="28001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37" h="100">
                  <a:moveTo>
                    <a:pt x="103" y="32"/>
                  </a:moveTo>
                  <a:cubicBezTo>
                    <a:pt x="137" y="63"/>
                    <a:pt x="90" y="98"/>
                    <a:pt x="90" y="98"/>
                  </a:cubicBezTo>
                  <a:cubicBezTo>
                    <a:pt x="68" y="100"/>
                    <a:pt x="102" y="87"/>
                    <a:pt x="95" y="76"/>
                  </a:cubicBezTo>
                  <a:cubicBezTo>
                    <a:pt x="92" y="71"/>
                    <a:pt x="88" y="65"/>
                    <a:pt x="83" y="62"/>
                  </a:cubicBezTo>
                  <a:cubicBezTo>
                    <a:pt x="83" y="62"/>
                    <a:pt x="50" y="16"/>
                    <a:pt x="0" y="61"/>
                  </a:cubicBezTo>
                  <a:cubicBezTo>
                    <a:pt x="22" y="31"/>
                    <a:pt x="66" y="0"/>
                    <a:pt x="103" y="32"/>
                  </a:cubicBezTo>
                  <a:close/>
                </a:path>
              </a:pathLst>
            </a:custGeom>
            <a:solidFill>
              <a:srgbClr val="E8D18F"/>
            </a:solidFill>
            <a:ln w="9525">
              <a:noFill/>
            </a:ln>
          </p:spPr>
          <p:txBody>
            <a:bodyPr/>
            <a:p>
              <a:endParaRPr lang="en-US"/>
            </a:p>
          </p:txBody>
        </p:sp>
        <p:sp>
          <p:nvSpPr>
            <p:cNvPr id="5178" name="Freeform 726"/>
            <p:cNvSpPr/>
            <p:nvPr/>
          </p:nvSpPr>
          <p:spPr>
            <a:xfrm>
              <a:off x="2916825" y="722458"/>
              <a:ext cx="213342" cy="451452"/>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0"/>
                </a:cxn>
                <a:cxn ang="0">
                  <a:pos x="2147483646" y="2147483646"/>
                </a:cxn>
              </a:cxnLst>
              <a:pathLst>
                <a:path w="76" h="162">
                  <a:moveTo>
                    <a:pt x="68" y="98"/>
                  </a:moveTo>
                  <a:cubicBezTo>
                    <a:pt x="66" y="106"/>
                    <a:pt x="64" y="113"/>
                    <a:pt x="61" y="120"/>
                  </a:cubicBezTo>
                  <a:cubicBezTo>
                    <a:pt x="61" y="120"/>
                    <a:pt x="61" y="120"/>
                    <a:pt x="61" y="120"/>
                  </a:cubicBezTo>
                  <a:cubicBezTo>
                    <a:pt x="60" y="123"/>
                    <a:pt x="36" y="162"/>
                    <a:pt x="0" y="160"/>
                  </a:cubicBezTo>
                  <a:cubicBezTo>
                    <a:pt x="0" y="159"/>
                    <a:pt x="1" y="157"/>
                    <a:pt x="1" y="156"/>
                  </a:cubicBezTo>
                  <a:cubicBezTo>
                    <a:pt x="4" y="143"/>
                    <a:pt x="5" y="131"/>
                    <a:pt x="5" y="118"/>
                  </a:cubicBezTo>
                  <a:cubicBezTo>
                    <a:pt x="47" y="105"/>
                    <a:pt x="66" y="0"/>
                    <a:pt x="66" y="0"/>
                  </a:cubicBezTo>
                  <a:cubicBezTo>
                    <a:pt x="66" y="0"/>
                    <a:pt x="66" y="0"/>
                    <a:pt x="66" y="0"/>
                  </a:cubicBezTo>
                  <a:cubicBezTo>
                    <a:pt x="71" y="29"/>
                    <a:pt x="76" y="64"/>
                    <a:pt x="68" y="98"/>
                  </a:cubicBezTo>
                  <a:close/>
                </a:path>
              </a:pathLst>
            </a:custGeom>
            <a:solidFill>
              <a:srgbClr val="E8B04D"/>
            </a:solidFill>
            <a:ln w="9525">
              <a:noFill/>
            </a:ln>
          </p:spPr>
          <p:txBody>
            <a:bodyPr/>
            <a:p>
              <a:endParaRPr lang="en-US"/>
            </a:p>
          </p:txBody>
        </p:sp>
        <p:sp>
          <p:nvSpPr>
            <p:cNvPr id="5179" name="Freeform 727"/>
            <p:cNvSpPr/>
            <p:nvPr/>
          </p:nvSpPr>
          <p:spPr>
            <a:xfrm>
              <a:off x="2873014" y="1057714"/>
              <a:ext cx="215247" cy="232393"/>
            </a:xfrm>
            <a:custGeom>
              <a:avLst/>
              <a:gdLst/>
              <a:ahLst/>
              <a:cxnLst>
                <a:cxn ang="0">
                  <a:pos x="2147483646" y="0"/>
                </a:cxn>
                <a:cxn ang="0">
                  <a:pos x="2147483646" y="2147483646"/>
                </a:cxn>
                <a:cxn ang="0">
                  <a:pos x="2147483646" y="2147483646"/>
                </a:cxn>
                <a:cxn ang="0">
                  <a:pos x="2147483646" y="2147483646"/>
                </a:cxn>
                <a:cxn ang="0">
                  <a:pos x="0" y="2147483646"/>
                </a:cxn>
                <a:cxn ang="0">
                  <a:pos x="2147483646" y="2147483646"/>
                </a:cxn>
                <a:cxn ang="0">
                  <a:pos x="2147483646" y="0"/>
                </a:cxn>
              </a:cxnLst>
              <a:pathLst>
                <a:path w="77" h="83">
                  <a:moveTo>
                    <a:pt x="77" y="0"/>
                  </a:moveTo>
                  <a:cubicBezTo>
                    <a:pt x="74" y="9"/>
                    <a:pt x="69" y="17"/>
                    <a:pt x="64" y="26"/>
                  </a:cubicBezTo>
                  <a:cubicBezTo>
                    <a:pt x="64" y="26"/>
                    <a:pt x="52" y="37"/>
                    <a:pt x="38" y="56"/>
                  </a:cubicBezTo>
                  <a:cubicBezTo>
                    <a:pt x="38" y="56"/>
                    <a:pt x="38" y="56"/>
                    <a:pt x="38" y="56"/>
                  </a:cubicBezTo>
                  <a:cubicBezTo>
                    <a:pt x="28" y="65"/>
                    <a:pt x="15" y="74"/>
                    <a:pt x="0" y="83"/>
                  </a:cubicBezTo>
                  <a:cubicBezTo>
                    <a:pt x="7" y="69"/>
                    <a:pt x="13" y="55"/>
                    <a:pt x="16" y="40"/>
                  </a:cubicBezTo>
                  <a:cubicBezTo>
                    <a:pt x="52" y="42"/>
                    <a:pt x="76" y="3"/>
                    <a:pt x="77" y="0"/>
                  </a:cubicBezTo>
                  <a:close/>
                </a:path>
              </a:pathLst>
            </a:custGeom>
            <a:solidFill>
              <a:srgbClr val="E8D18F"/>
            </a:solidFill>
            <a:ln w="9525">
              <a:noFill/>
            </a:ln>
          </p:spPr>
          <p:txBody>
            <a:bodyPr/>
            <a:p>
              <a:endParaRPr lang="en-US"/>
            </a:p>
          </p:txBody>
        </p:sp>
        <p:sp>
          <p:nvSpPr>
            <p:cNvPr id="5180" name="Freeform 728"/>
            <p:cNvSpPr/>
            <p:nvPr/>
          </p:nvSpPr>
          <p:spPr>
            <a:xfrm>
              <a:off x="2890157" y="379583"/>
              <a:ext cx="289535" cy="5238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88">
                  <a:moveTo>
                    <a:pt x="104" y="46"/>
                  </a:moveTo>
                  <a:cubicBezTo>
                    <a:pt x="98" y="41"/>
                    <a:pt x="89" y="41"/>
                    <a:pt x="77" y="54"/>
                  </a:cubicBezTo>
                  <a:cubicBezTo>
                    <a:pt x="77" y="54"/>
                    <a:pt x="77" y="54"/>
                    <a:pt x="77" y="54"/>
                  </a:cubicBezTo>
                  <a:cubicBezTo>
                    <a:pt x="75" y="55"/>
                    <a:pt x="49" y="67"/>
                    <a:pt x="44" y="92"/>
                  </a:cubicBezTo>
                  <a:cubicBezTo>
                    <a:pt x="38" y="118"/>
                    <a:pt x="21" y="171"/>
                    <a:pt x="8" y="188"/>
                  </a:cubicBezTo>
                  <a:cubicBezTo>
                    <a:pt x="6" y="183"/>
                    <a:pt x="5" y="179"/>
                    <a:pt x="4" y="175"/>
                  </a:cubicBezTo>
                  <a:cubicBezTo>
                    <a:pt x="4" y="175"/>
                    <a:pt x="0" y="105"/>
                    <a:pt x="7" y="72"/>
                  </a:cubicBezTo>
                  <a:cubicBezTo>
                    <a:pt x="9" y="65"/>
                    <a:pt x="14" y="55"/>
                    <a:pt x="21" y="45"/>
                  </a:cubicBezTo>
                  <a:cubicBezTo>
                    <a:pt x="71" y="0"/>
                    <a:pt x="104" y="46"/>
                    <a:pt x="104" y="46"/>
                  </a:cubicBezTo>
                  <a:close/>
                </a:path>
              </a:pathLst>
            </a:custGeom>
            <a:solidFill>
              <a:srgbClr val="E8B04D"/>
            </a:solidFill>
            <a:ln w="9525">
              <a:noFill/>
            </a:ln>
          </p:spPr>
          <p:txBody>
            <a:bodyPr/>
            <a:p>
              <a:endParaRPr lang="en-US"/>
            </a:p>
          </p:txBody>
        </p:sp>
        <p:sp>
          <p:nvSpPr>
            <p:cNvPr id="5181" name="Freeform 729"/>
            <p:cNvSpPr/>
            <p:nvPr/>
          </p:nvSpPr>
          <p:spPr>
            <a:xfrm>
              <a:off x="2911111" y="530067"/>
              <a:ext cx="194294" cy="521932"/>
            </a:xfrm>
            <a:custGeom>
              <a:avLst/>
              <a:gdLst/>
              <a:ahLst/>
              <a:cxnLst>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69" h="187">
                  <a:moveTo>
                    <a:pt x="68" y="69"/>
                  </a:moveTo>
                  <a:cubicBezTo>
                    <a:pt x="68" y="69"/>
                    <a:pt x="49" y="174"/>
                    <a:pt x="7" y="187"/>
                  </a:cubicBezTo>
                  <a:cubicBezTo>
                    <a:pt x="7" y="169"/>
                    <a:pt x="4" y="151"/>
                    <a:pt x="0" y="134"/>
                  </a:cubicBezTo>
                  <a:cubicBezTo>
                    <a:pt x="13" y="117"/>
                    <a:pt x="30" y="64"/>
                    <a:pt x="36" y="38"/>
                  </a:cubicBezTo>
                  <a:cubicBezTo>
                    <a:pt x="41" y="13"/>
                    <a:pt x="67" y="1"/>
                    <a:pt x="69" y="0"/>
                  </a:cubicBezTo>
                  <a:cubicBezTo>
                    <a:pt x="68" y="1"/>
                    <a:pt x="67" y="3"/>
                    <a:pt x="65" y="4"/>
                  </a:cubicBezTo>
                  <a:cubicBezTo>
                    <a:pt x="57" y="14"/>
                    <a:pt x="63" y="38"/>
                    <a:pt x="68" y="69"/>
                  </a:cubicBezTo>
                  <a:close/>
                </a:path>
              </a:pathLst>
            </a:custGeom>
            <a:solidFill>
              <a:srgbClr val="E8D18F"/>
            </a:solidFill>
            <a:ln w="9525">
              <a:noFill/>
            </a:ln>
          </p:spPr>
          <p:txBody>
            <a:bodyPr/>
            <a:p>
              <a:endParaRPr lang="en-US"/>
            </a:p>
          </p:txBody>
        </p:sp>
        <p:sp>
          <p:nvSpPr>
            <p:cNvPr id="5182" name="Freeform 730"/>
            <p:cNvSpPr/>
            <p:nvPr/>
          </p:nvSpPr>
          <p:spPr>
            <a:xfrm>
              <a:off x="2625385" y="691980"/>
              <a:ext cx="300964" cy="8876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Lst>
              <a:pathLst>
                <a:path w="108" h="318">
                  <a:moveTo>
                    <a:pt x="105" y="171"/>
                  </a:moveTo>
                  <a:cubicBezTo>
                    <a:pt x="102" y="186"/>
                    <a:pt x="96" y="200"/>
                    <a:pt x="89" y="214"/>
                  </a:cubicBezTo>
                  <a:cubicBezTo>
                    <a:pt x="88" y="217"/>
                    <a:pt x="86" y="220"/>
                    <a:pt x="84" y="223"/>
                  </a:cubicBezTo>
                  <a:cubicBezTo>
                    <a:pt x="74" y="240"/>
                    <a:pt x="63" y="257"/>
                    <a:pt x="50" y="272"/>
                  </a:cubicBezTo>
                  <a:cubicBezTo>
                    <a:pt x="45" y="278"/>
                    <a:pt x="39" y="284"/>
                    <a:pt x="34" y="290"/>
                  </a:cubicBezTo>
                  <a:cubicBezTo>
                    <a:pt x="25" y="298"/>
                    <a:pt x="18" y="308"/>
                    <a:pt x="11" y="318"/>
                  </a:cubicBezTo>
                  <a:cubicBezTo>
                    <a:pt x="32" y="258"/>
                    <a:pt x="1" y="230"/>
                    <a:pt x="19" y="171"/>
                  </a:cubicBezTo>
                  <a:cubicBezTo>
                    <a:pt x="37" y="112"/>
                    <a:pt x="11" y="58"/>
                    <a:pt x="11" y="58"/>
                  </a:cubicBezTo>
                  <a:cubicBezTo>
                    <a:pt x="12" y="43"/>
                    <a:pt x="12" y="28"/>
                    <a:pt x="7" y="14"/>
                  </a:cubicBezTo>
                  <a:cubicBezTo>
                    <a:pt x="6" y="9"/>
                    <a:pt x="3" y="5"/>
                    <a:pt x="0" y="0"/>
                  </a:cubicBezTo>
                  <a:cubicBezTo>
                    <a:pt x="3" y="2"/>
                    <a:pt x="108" y="56"/>
                    <a:pt x="106" y="167"/>
                  </a:cubicBezTo>
                  <a:cubicBezTo>
                    <a:pt x="106" y="167"/>
                    <a:pt x="106" y="167"/>
                    <a:pt x="106" y="167"/>
                  </a:cubicBezTo>
                  <a:cubicBezTo>
                    <a:pt x="106" y="168"/>
                    <a:pt x="105" y="170"/>
                    <a:pt x="105" y="171"/>
                  </a:cubicBezTo>
                  <a:close/>
                </a:path>
              </a:pathLst>
            </a:custGeom>
            <a:solidFill>
              <a:srgbClr val="C2C94D"/>
            </a:solidFill>
            <a:ln w="9525">
              <a:noFill/>
            </a:ln>
          </p:spPr>
          <p:txBody>
            <a:bodyPr/>
            <a:p>
              <a:endParaRPr lang="en-US"/>
            </a:p>
          </p:txBody>
        </p:sp>
        <p:sp>
          <p:nvSpPr>
            <p:cNvPr id="5183" name="Freeform 731"/>
            <p:cNvSpPr/>
            <p:nvPr/>
          </p:nvSpPr>
          <p:spPr>
            <a:xfrm>
              <a:off x="2474903" y="531972"/>
              <a:ext cx="457161" cy="626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0"/>
                </a:cxn>
                <a:cxn ang="0">
                  <a:pos x="2147483646" y="2147483646"/>
                </a:cxn>
                <a:cxn ang="0">
                  <a:pos x="2147483646" y="2147483646"/>
                </a:cxn>
                <a:cxn ang="0">
                  <a:pos x="2147483646" y="2147483646"/>
                </a:cxn>
                <a:cxn ang="0">
                  <a:pos x="2147483646" y="2147483646"/>
                </a:cxn>
                <a:cxn ang="0">
                  <a:pos x="2147483646" y="2147483646"/>
                </a:cxn>
              </a:cxnLst>
              <a:pathLst>
                <a:path w="164" h="224">
                  <a:moveTo>
                    <a:pt x="160" y="224"/>
                  </a:moveTo>
                  <a:cubicBezTo>
                    <a:pt x="160" y="224"/>
                    <a:pt x="160" y="224"/>
                    <a:pt x="160" y="224"/>
                  </a:cubicBezTo>
                  <a:cubicBezTo>
                    <a:pt x="162" y="113"/>
                    <a:pt x="57" y="59"/>
                    <a:pt x="54" y="57"/>
                  </a:cubicBezTo>
                  <a:cubicBezTo>
                    <a:pt x="54" y="57"/>
                    <a:pt x="54" y="57"/>
                    <a:pt x="54" y="57"/>
                  </a:cubicBezTo>
                  <a:cubicBezTo>
                    <a:pt x="49" y="52"/>
                    <a:pt x="45" y="47"/>
                    <a:pt x="41" y="42"/>
                  </a:cubicBezTo>
                  <a:cubicBezTo>
                    <a:pt x="34" y="32"/>
                    <a:pt x="17" y="9"/>
                    <a:pt x="0" y="0"/>
                  </a:cubicBezTo>
                  <a:cubicBezTo>
                    <a:pt x="3" y="1"/>
                    <a:pt x="71" y="6"/>
                    <a:pt x="124" y="63"/>
                  </a:cubicBezTo>
                  <a:cubicBezTo>
                    <a:pt x="136" y="80"/>
                    <a:pt x="146" y="100"/>
                    <a:pt x="153" y="120"/>
                  </a:cubicBezTo>
                  <a:cubicBezTo>
                    <a:pt x="154" y="124"/>
                    <a:pt x="155" y="128"/>
                    <a:pt x="157" y="133"/>
                  </a:cubicBezTo>
                  <a:cubicBezTo>
                    <a:pt x="161" y="150"/>
                    <a:pt x="164" y="168"/>
                    <a:pt x="164" y="186"/>
                  </a:cubicBezTo>
                  <a:cubicBezTo>
                    <a:pt x="164" y="199"/>
                    <a:pt x="163" y="211"/>
                    <a:pt x="160" y="224"/>
                  </a:cubicBezTo>
                  <a:close/>
                </a:path>
              </a:pathLst>
            </a:custGeom>
            <a:solidFill>
              <a:srgbClr val="9CC457"/>
            </a:solidFill>
            <a:ln w="9525">
              <a:noFill/>
            </a:ln>
          </p:spPr>
          <p:txBody>
            <a:bodyPr/>
            <a:p>
              <a:endParaRPr lang="en-US"/>
            </a:p>
          </p:txBody>
        </p:sp>
        <p:sp>
          <p:nvSpPr>
            <p:cNvPr id="5184" name="Freeform 732"/>
            <p:cNvSpPr/>
            <p:nvPr/>
          </p:nvSpPr>
          <p:spPr>
            <a:xfrm>
              <a:off x="2442520" y="853894"/>
              <a:ext cx="285726" cy="94100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02" h="337">
                  <a:moveTo>
                    <a:pt x="84" y="113"/>
                  </a:moveTo>
                  <a:cubicBezTo>
                    <a:pt x="66" y="172"/>
                    <a:pt x="97" y="200"/>
                    <a:pt x="76" y="260"/>
                  </a:cubicBezTo>
                  <a:cubicBezTo>
                    <a:pt x="63" y="280"/>
                    <a:pt x="54" y="303"/>
                    <a:pt x="45" y="326"/>
                  </a:cubicBezTo>
                  <a:cubicBezTo>
                    <a:pt x="43" y="331"/>
                    <a:pt x="41" y="334"/>
                    <a:pt x="39" y="337"/>
                  </a:cubicBezTo>
                  <a:cubicBezTo>
                    <a:pt x="67" y="276"/>
                    <a:pt x="15" y="173"/>
                    <a:pt x="7" y="136"/>
                  </a:cubicBezTo>
                  <a:cubicBezTo>
                    <a:pt x="0" y="102"/>
                    <a:pt x="23" y="83"/>
                    <a:pt x="28" y="80"/>
                  </a:cubicBezTo>
                  <a:cubicBezTo>
                    <a:pt x="28" y="80"/>
                    <a:pt x="29" y="80"/>
                    <a:pt x="29" y="80"/>
                  </a:cubicBezTo>
                  <a:cubicBezTo>
                    <a:pt x="48" y="67"/>
                    <a:pt x="64" y="51"/>
                    <a:pt x="71" y="26"/>
                  </a:cubicBezTo>
                  <a:cubicBezTo>
                    <a:pt x="73" y="18"/>
                    <a:pt x="75" y="9"/>
                    <a:pt x="76" y="0"/>
                  </a:cubicBezTo>
                  <a:cubicBezTo>
                    <a:pt x="76" y="0"/>
                    <a:pt x="102" y="54"/>
                    <a:pt x="84" y="113"/>
                  </a:cubicBezTo>
                  <a:close/>
                </a:path>
              </a:pathLst>
            </a:custGeom>
            <a:solidFill>
              <a:srgbClr val="9CC457"/>
            </a:solidFill>
            <a:ln w="9525">
              <a:noFill/>
            </a:ln>
          </p:spPr>
          <p:txBody>
            <a:bodyPr/>
            <a:p>
              <a:endParaRPr lang="en-US"/>
            </a:p>
          </p:txBody>
        </p:sp>
        <p:sp>
          <p:nvSpPr>
            <p:cNvPr id="5185" name="Freeform 733"/>
            <p:cNvSpPr/>
            <p:nvPr/>
          </p:nvSpPr>
          <p:spPr>
            <a:xfrm>
              <a:off x="2248227" y="1076763"/>
              <a:ext cx="382873" cy="74289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37" h="266">
                  <a:moveTo>
                    <a:pt x="77" y="56"/>
                  </a:moveTo>
                  <a:cubicBezTo>
                    <a:pt x="85" y="93"/>
                    <a:pt x="137" y="196"/>
                    <a:pt x="109" y="257"/>
                  </a:cubicBezTo>
                  <a:cubicBezTo>
                    <a:pt x="109" y="257"/>
                    <a:pt x="109" y="257"/>
                    <a:pt x="109" y="257"/>
                  </a:cubicBezTo>
                  <a:cubicBezTo>
                    <a:pt x="102" y="266"/>
                    <a:pt x="95" y="264"/>
                    <a:pt x="78" y="259"/>
                  </a:cubicBezTo>
                  <a:cubicBezTo>
                    <a:pt x="61" y="255"/>
                    <a:pt x="47" y="247"/>
                    <a:pt x="34" y="236"/>
                  </a:cubicBezTo>
                  <a:cubicBezTo>
                    <a:pt x="32" y="236"/>
                    <a:pt x="31" y="235"/>
                    <a:pt x="30" y="234"/>
                  </a:cubicBezTo>
                  <a:cubicBezTo>
                    <a:pt x="0" y="147"/>
                    <a:pt x="46" y="30"/>
                    <a:pt x="46" y="30"/>
                  </a:cubicBezTo>
                  <a:cubicBezTo>
                    <a:pt x="57" y="24"/>
                    <a:pt x="67" y="19"/>
                    <a:pt x="78" y="12"/>
                  </a:cubicBezTo>
                  <a:cubicBezTo>
                    <a:pt x="85" y="8"/>
                    <a:pt x="92" y="4"/>
                    <a:pt x="98" y="0"/>
                  </a:cubicBezTo>
                  <a:cubicBezTo>
                    <a:pt x="93" y="3"/>
                    <a:pt x="70" y="22"/>
                    <a:pt x="77" y="56"/>
                  </a:cubicBezTo>
                  <a:close/>
                </a:path>
              </a:pathLst>
            </a:custGeom>
            <a:solidFill>
              <a:srgbClr val="C2C94D"/>
            </a:solidFill>
            <a:ln w="9525">
              <a:noFill/>
            </a:ln>
          </p:spPr>
          <p:txBody>
            <a:bodyPr/>
            <a:p>
              <a:endParaRPr lang="en-US"/>
            </a:p>
          </p:txBody>
        </p:sp>
        <p:sp>
          <p:nvSpPr>
            <p:cNvPr id="5186" name="Freeform 734"/>
            <p:cNvSpPr/>
            <p:nvPr/>
          </p:nvSpPr>
          <p:spPr>
            <a:xfrm>
              <a:off x="2349183" y="432919"/>
              <a:ext cx="470495" cy="27620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169" h="99">
                  <a:moveTo>
                    <a:pt x="66" y="3"/>
                  </a:moveTo>
                  <a:cubicBezTo>
                    <a:pt x="113" y="20"/>
                    <a:pt x="141" y="58"/>
                    <a:pt x="169" y="99"/>
                  </a:cubicBezTo>
                  <a:cubicBezTo>
                    <a:pt x="116" y="42"/>
                    <a:pt x="48" y="37"/>
                    <a:pt x="45" y="36"/>
                  </a:cubicBezTo>
                  <a:cubicBezTo>
                    <a:pt x="36" y="32"/>
                    <a:pt x="28" y="32"/>
                    <a:pt x="20" y="37"/>
                  </a:cubicBezTo>
                  <a:cubicBezTo>
                    <a:pt x="17" y="40"/>
                    <a:pt x="15" y="46"/>
                    <a:pt x="14" y="51"/>
                  </a:cubicBezTo>
                  <a:cubicBezTo>
                    <a:pt x="7" y="40"/>
                    <a:pt x="0" y="17"/>
                    <a:pt x="49" y="0"/>
                  </a:cubicBezTo>
                  <a:cubicBezTo>
                    <a:pt x="55" y="1"/>
                    <a:pt x="61" y="2"/>
                    <a:pt x="66" y="3"/>
                  </a:cubicBezTo>
                  <a:close/>
                </a:path>
              </a:pathLst>
            </a:custGeom>
            <a:solidFill>
              <a:srgbClr val="C2C94D"/>
            </a:solidFill>
            <a:ln w="9525">
              <a:noFill/>
            </a:ln>
          </p:spPr>
          <p:txBody>
            <a:bodyPr/>
            <a:p>
              <a:endParaRPr lang="en-US"/>
            </a:p>
          </p:txBody>
        </p:sp>
        <p:sp>
          <p:nvSpPr>
            <p:cNvPr id="5187" name="Freeform 735"/>
            <p:cNvSpPr/>
            <p:nvPr/>
          </p:nvSpPr>
          <p:spPr>
            <a:xfrm>
              <a:off x="2175843" y="1160577"/>
              <a:ext cx="200008" cy="569554"/>
            </a:xfrm>
            <a:custGeom>
              <a:avLst/>
              <a:gdLst/>
              <a:ahLst/>
              <a:cxnLst>
                <a:cxn ang="0">
                  <a:pos x="2147483646" y="0"/>
                </a:cxn>
                <a:cxn ang="0">
                  <a:pos x="2147483646" y="2147483646"/>
                </a:cxn>
                <a:cxn ang="0">
                  <a:pos x="2147483646" y="2147483646"/>
                </a:cxn>
                <a:cxn ang="0">
                  <a:pos x="2147483646" y="0"/>
                </a:cxn>
              </a:cxnLst>
              <a:pathLst>
                <a:path w="72" h="204">
                  <a:moveTo>
                    <a:pt x="72" y="0"/>
                  </a:moveTo>
                  <a:cubicBezTo>
                    <a:pt x="72" y="0"/>
                    <a:pt x="26" y="117"/>
                    <a:pt x="56" y="204"/>
                  </a:cubicBezTo>
                  <a:cubicBezTo>
                    <a:pt x="15" y="168"/>
                    <a:pt x="0" y="108"/>
                    <a:pt x="18" y="56"/>
                  </a:cubicBezTo>
                  <a:cubicBezTo>
                    <a:pt x="28" y="29"/>
                    <a:pt x="49" y="14"/>
                    <a:pt x="72" y="0"/>
                  </a:cubicBezTo>
                  <a:close/>
                </a:path>
              </a:pathLst>
            </a:custGeom>
            <a:solidFill>
              <a:srgbClr val="9CC457"/>
            </a:solidFill>
            <a:ln w="9525">
              <a:noFill/>
            </a:ln>
          </p:spPr>
          <p:txBody>
            <a:bodyPr/>
            <a:p>
              <a:endParaRPr lang="en-US"/>
            </a:p>
          </p:txBody>
        </p:sp>
        <p:sp>
          <p:nvSpPr>
            <p:cNvPr id="5188" name="Freeform 736"/>
            <p:cNvSpPr/>
            <p:nvPr/>
          </p:nvSpPr>
          <p:spPr>
            <a:xfrm>
              <a:off x="2295848" y="427204"/>
              <a:ext cx="188579" cy="253347"/>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68" h="91">
                  <a:moveTo>
                    <a:pt x="37" y="68"/>
                  </a:moveTo>
                  <a:cubicBezTo>
                    <a:pt x="43" y="76"/>
                    <a:pt x="56" y="75"/>
                    <a:pt x="65" y="75"/>
                  </a:cubicBezTo>
                  <a:cubicBezTo>
                    <a:pt x="65" y="75"/>
                    <a:pt x="25" y="91"/>
                    <a:pt x="4" y="59"/>
                  </a:cubicBezTo>
                  <a:cubicBezTo>
                    <a:pt x="1" y="54"/>
                    <a:pt x="0" y="48"/>
                    <a:pt x="0" y="44"/>
                  </a:cubicBezTo>
                  <a:cubicBezTo>
                    <a:pt x="1" y="12"/>
                    <a:pt x="38" y="0"/>
                    <a:pt x="68" y="2"/>
                  </a:cubicBezTo>
                  <a:cubicBezTo>
                    <a:pt x="19" y="19"/>
                    <a:pt x="26" y="42"/>
                    <a:pt x="33" y="53"/>
                  </a:cubicBezTo>
                  <a:cubicBezTo>
                    <a:pt x="33" y="53"/>
                    <a:pt x="33" y="53"/>
                    <a:pt x="33" y="53"/>
                  </a:cubicBezTo>
                  <a:cubicBezTo>
                    <a:pt x="33" y="59"/>
                    <a:pt x="34" y="65"/>
                    <a:pt x="37" y="68"/>
                  </a:cubicBezTo>
                  <a:close/>
                </a:path>
              </a:pathLst>
            </a:custGeom>
            <a:solidFill>
              <a:srgbClr val="9CC457"/>
            </a:solidFill>
            <a:ln w="9525">
              <a:noFill/>
            </a:ln>
          </p:spPr>
          <p:txBody>
            <a:bodyPr/>
            <a:p>
              <a:endParaRPr lang="en-US"/>
            </a:p>
          </p:txBody>
        </p:sp>
        <p:sp>
          <p:nvSpPr>
            <p:cNvPr id="5189" name="Freeform 737"/>
            <p:cNvSpPr/>
            <p:nvPr/>
          </p:nvSpPr>
          <p:spPr>
            <a:xfrm>
              <a:off x="2307277" y="591023"/>
              <a:ext cx="169531" cy="140960"/>
            </a:xfrm>
            <a:custGeom>
              <a:avLst/>
              <a:gdLst/>
              <a:ahLst/>
              <a:cxnLst>
                <a:cxn ang="0">
                  <a:pos x="2147483646" y="2147483646"/>
                </a:cxn>
                <a:cxn ang="0">
                  <a:pos x="0" y="0"/>
                </a:cxn>
                <a:cxn ang="0">
                  <a:pos x="2147483646" y="2147483646"/>
                </a:cxn>
              </a:cxnLst>
              <a:pathLst>
                <a:path w="61" h="50">
                  <a:moveTo>
                    <a:pt x="61" y="16"/>
                  </a:moveTo>
                  <a:cubicBezTo>
                    <a:pt x="50" y="50"/>
                    <a:pt x="12" y="26"/>
                    <a:pt x="0" y="0"/>
                  </a:cubicBezTo>
                  <a:cubicBezTo>
                    <a:pt x="21" y="32"/>
                    <a:pt x="61" y="16"/>
                    <a:pt x="61" y="16"/>
                  </a:cubicBezTo>
                  <a:close/>
                </a:path>
              </a:pathLst>
            </a:custGeom>
            <a:solidFill>
              <a:srgbClr val="C2C94D"/>
            </a:solidFill>
            <a:ln w="9525">
              <a:noFill/>
            </a:ln>
          </p:spPr>
          <p:txBody>
            <a:bodyPr/>
            <a:p>
              <a:endParaRPr lang="en-US"/>
            </a:p>
          </p:txBody>
        </p:sp>
        <p:sp>
          <p:nvSpPr>
            <p:cNvPr id="5190" name="Freeform 738"/>
            <p:cNvSpPr/>
            <p:nvPr/>
          </p:nvSpPr>
          <p:spPr>
            <a:xfrm>
              <a:off x="2175843" y="1076763"/>
              <a:ext cx="377158" cy="74289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135" h="266">
                  <a:moveTo>
                    <a:pt x="135" y="257"/>
                  </a:moveTo>
                  <a:cubicBezTo>
                    <a:pt x="128" y="266"/>
                    <a:pt x="121" y="264"/>
                    <a:pt x="104" y="259"/>
                  </a:cubicBezTo>
                  <a:cubicBezTo>
                    <a:pt x="87" y="255"/>
                    <a:pt x="73" y="247"/>
                    <a:pt x="60" y="236"/>
                  </a:cubicBezTo>
                  <a:cubicBezTo>
                    <a:pt x="58" y="236"/>
                    <a:pt x="57" y="235"/>
                    <a:pt x="56" y="234"/>
                  </a:cubicBezTo>
                  <a:cubicBezTo>
                    <a:pt x="15" y="198"/>
                    <a:pt x="0" y="138"/>
                    <a:pt x="18" y="86"/>
                  </a:cubicBezTo>
                  <a:cubicBezTo>
                    <a:pt x="28" y="59"/>
                    <a:pt x="49" y="44"/>
                    <a:pt x="72" y="30"/>
                  </a:cubicBezTo>
                  <a:cubicBezTo>
                    <a:pt x="83" y="24"/>
                    <a:pt x="93" y="19"/>
                    <a:pt x="104" y="12"/>
                  </a:cubicBezTo>
                  <a:cubicBezTo>
                    <a:pt x="111" y="8"/>
                    <a:pt x="118" y="4"/>
                    <a:pt x="12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91" name="Freeform 739"/>
            <p:cNvSpPr/>
            <p:nvPr/>
          </p:nvSpPr>
          <p:spPr>
            <a:xfrm>
              <a:off x="2295848" y="427204"/>
              <a:ext cx="636216" cy="1367691"/>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28" h="490">
                  <a:moveTo>
                    <a:pt x="33" y="53"/>
                  </a:moveTo>
                  <a:cubicBezTo>
                    <a:pt x="33" y="59"/>
                    <a:pt x="34" y="65"/>
                    <a:pt x="37" y="68"/>
                  </a:cubicBezTo>
                  <a:cubicBezTo>
                    <a:pt x="43" y="76"/>
                    <a:pt x="56" y="75"/>
                    <a:pt x="65" y="75"/>
                  </a:cubicBezTo>
                  <a:cubicBezTo>
                    <a:pt x="54" y="109"/>
                    <a:pt x="16" y="85"/>
                    <a:pt x="4" y="59"/>
                  </a:cubicBezTo>
                  <a:cubicBezTo>
                    <a:pt x="1" y="54"/>
                    <a:pt x="0" y="48"/>
                    <a:pt x="0" y="44"/>
                  </a:cubicBezTo>
                  <a:cubicBezTo>
                    <a:pt x="1" y="12"/>
                    <a:pt x="38" y="0"/>
                    <a:pt x="68" y="2"/>
                  </a:cubicBezTo>
                  <a:cubicBezTo>
                    <a:pt x="74" y="3"/>
                    <a:pt x="80" y="4"/>
                    <a:pt x="85" y="5"/>
                  </a:cubicBezTo>
                  <a:cubicBezTo>
                    <a:pt x="132" y="22"/>
                    <a:pt x="160" y="60"/>
                    <a:pt x="188" y="101"/>
                  </a:cubicBezTo>
                  <a:cubicBezTo>
                    <a:pt x="200" y="118"/>
                    <a:pt x="210" y="138"/>
                    <a:pt x="217" y="158"/>
                  </a:cubicBezTo>
                  <a:cubicBezTo>
                    <a:pt x="218" y="162"/>
                    <a:pt x="219" y="166"/>
                    <a:pt x="221" y="171"/>
                  </a:cubicBezTo>
                  <a:cubicBezTo>
                    <a:pt x="225" y="188"/>
                    <a:pt x="228" y="206"/>
                    <a:pt x="228" y="224"/>
                  </a:cubicBezTo>
                  <a:cubicBezTo>
                    <a:pt x="228" y="237"/>
                    <a:pt x="227" y="249"/>
                    <a:pt x="224" y="262"/>
                  </a:cubicBezTo>
                  <a:cubicBezTo>
                    <a:pt x="224" y="263"/>
                    <a:pt x="223" y="265"/>
                    <a:pt x="223" y="266"/>
                  </a:cubicBezTo>
                  <a:cubicBezTo>
                    <a:pt x="220" y="281"/>
                    <a:pt x="214" y="295"/>
                    <a:pt x="207" y="309"/>
                  </a:cubicBezTo>
                  <a:cubicBezTo>
                    <a:pt x="206" y="312"/>
                    <a:pt x="204" y="315"/>
                    <a:pt x="202" y="318"/>
                  </a:cubicBezTo>
                  <a:cubicBezTo>
                    <a:pt x="192" y="335"/>
                    <a:pt x="181" y="352"/>
                    <a:pt x="168" y="367"/>
                  </a:cubicBezTo>
                  <a:cubicBezTo>
                    <a:pt x="163" y="373"/>
                    <a:pt x="157" y="379"/>
                    <a:pt x="152" y="385"/>
                  </a:cubicBezTo>
                  <a:cubicBezTo>
                    <a:pt x="143" y="393"/>
                    <a:pt x="136" y="403"/>
                    <a:pt x="129" y="413"/>
                  </a:cubicBezTo>
                  <a:cubicBezTo>
                    <a:pt x="116" y="433"/>
                    <a:pt x="107" y="456"/>
                    <a:pt x="98" y="479"/>
                  </a:cubicBezTo>
                  <a:cubicBezTo>
                    <a:pt x="96" y="484"/>
                    <a:pt x="94" y="487"/>
                    <a:pt x="92" y="49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92" name="Freeform 740"/>
            <p:cNvSpPr/>
            <p:nvPr/>
          </p:nvSpPr>
          <p:spPr>
            <a:xfrm>
              <a:off x="2387280" y="522448"/>
              <a:ext cx="238105" cy="169533"/>
            </a:xfrm>
            <a:custGeom>
              <a:avLst/>
              <a:gdLst/>
              <a:ahLst/>
              <a:cxnLst>
                <a:cxn ang="0">
                  <a:pos x="2147483646" y="2147483646"/>
                </a:cxn>
                <a:cxn ang="0">
                  <a:pos x="2147483646" y="2147483646"/>
                </a:cxn>
                <a:cxn ang="0">
                  <a:pos x="2147483646" y="2147483646"/>
                </a:cxn>
                <a:cxn ang="0">
                  <a:pos x="2147483646" y="2147483646"/>
                </a:cxn>
                <a:cxn ang="0">
                  <a:pos x="0" y="2147483646"/>
                </a:cxn>
              </a:cxnLst>
              <a:pathLst>
                <a:path w="85" h="61">
                  <a:moveTo>
                    <a:pt x="85" y="61"/>
                  </a:moveTo>
                  <a:cubicBezTo>
                    <a:pt x="80" y="56"/>
                    <a:pt x="76" y="51"/>
                    <a:pt x="72" y="46"/>
                  </a:cubicBezTo>
                  <a:cubicBezTo>
                    <a:pt x="65" y="36"/>
                    <a:pt x="48" y="13"/>
                    <a:pt x="31" y="4"/>
                  </a:cubicBezTo>
                  <a:cubicBezTo>
                    <a:pt x="22" y="0"/>
                    <a:pt x="14" y="0"/>
                    <a:pt x="6" y="5"/>
                  </a:cubicBezTo>
                  <a:cubicBezTo>
                    <a:pt x="3" y="8"/>
                    <a:pt x="1" y="14"/>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93" name="Freeform 741"/>
            <p:cNvSpPr/>
            <p:nvPr/>
          </p:nvSpPr>
          <p:spPr>
            <a:xfrm>
              <a:off x="2524428" y="691980"/>
              <a:ext cx="133339" cy="384782"/>
            </a:xfrm>
            <a:custGeom>
              <a:avLst/>
              <a:gdLst/>
              <a:ahLst/>
              <a:cxnLst>
                <a:cxn ang="0">
                  <a:pos x="0" y="2147483646"/>
                </a:cxn>
                <a:cxn ang="0">
                  <a:pos x="2147483646" y="2147483646"/>
                </a:cxn>
                <a:cxn ang="0">
                  <a:pos x="2147483646" y="2147483646"/>
                </a:cxn>
                <a:cxn ang="0">
                  <a:pos x="2147483646" y="2147483646"/>
                </a:cxn>
                <a:cxn ang="0">
                  <a:pos x="2147483646" y="0"/>
                </a:cxn>
              </a:cxnLst>
              <a:pathLst>
                <a:path w="48" h="138">
                  <a:moveTo>
                    <a:pt x="0" y="138"/>
                  </a:moveTo>
                  <a:cubicBezTo>
                    <a:pt x="19" y="125"/>
                    <a:pt x="35" y="109"/>
                    <a:pt x="42" y="84"/>
                  </a:cubicBezTo>
                  <a:cubicBezTo>
                    <a:pt x="44" y="76"/>
                    <a:pt x="46" y="67"/>
                    <a:pt x="47" y="58"/>
                  </a:cubicBezTo>
                  <a:cubicBezTo>
                    <a:pt x="48" y="43"/>
                    <a:pt x="48" y="28"/>
                    <a:pt x="43" y="14"/>
                  </a:cubicBezTo>
                  <a:cubicBezTo>
                    <a:pt x="42" y="9"/>
                    <a:pt x="39" y="5"/>
                    <a:pt x="3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194" name="Freeform 742"/>
            <p:cNvSpPr/>
            <p:nvPr/>
          </p:nvSpPr>
          <p:spPr>
            <a:xfrm>
              <a:off x="2307277" y="591023"/>
              <a:ext cx="169531" cy="89529"/>
            </a:xfrm>
            <a:custGeom>
              <a:avLst/>
              <a:gdLst/>
              <a:ahLst/>
              <a:cxnLst>
                <a:cxn ang="0">
                  <a:pos x="2147483646" y="2147483646"/>
                </a:cxn>
                <a:cxn ang="0">
                  <a:pos x="0" y="0"/>
                </a:cxn>
              </a:cxnLst>
              <a:pathLst>
                <a:path w="61" h="32">
                  <a:moveTo>
                    <a:pt x="61" y="16"/>
                  </a:moveTo>
                  <a:cubicBezTo>
                    <a:pt x="61" y="16"/>
                    <a:pt x="21" y="32"/>
                    <a:pt x="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95" name="Freeform 743"/>
            <p:cNvSpPr/>
            <p:nvPr/>
          </p:nvSpPr>
          <p:spPr>
            <a:xfrm>
              <a:off x="2349183" y="432919"/>
              <a:ext cx="135244" cy="161913"/>
            </a:xfrm>
            <a:custGeom>
              <a:avLst/>
              <a:gdLst/>
              <a:ahLst/>
              <a:cxnLst>
                <a:cxn ang="0">
                  <a:pos x="2147483646" y="2147483646"/>
                </a:cxn>
                <a:cxn ang="0">
                  <a:pos x="2147483646" y="2147483646"/>
                </a:cxn>
                <a:cxn ang="0">
                  <a:pos x="2147483646" y="2147483646"/>
                </a:cxn>
                <a:cxn ang="0">
                  <a:pos x="2147483646" y="0"/>
                </a:cxn>
              </a:cxnLst>
              <a:pathLst>
                <a:path w="49" h="58">
                  <a:moveTo>
                    <a:pt x="20" y="58"/>
                  </a:moveTo>
                  <a:cubicBezTo>
                    <a:pt x="20" y="58"/>
                    <a:pt x="17" y="55"/>
                    <a:pt x="14" y="51"/>
                  </a:cubicBezTo>
                  <a:cubicBezTo>
                    <a:pt x="14" y="51"/>
                    <a:pt x="14" y="51"/>
                    <a:pt x="14" y="51"/>
                  </a:cubicBezTo>
                  <a:cubicBezTo>
                    <a:pt x="7" y="40"/>
                    <a:pt x="0" y="17"/>
                    <a:pt x="4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96" name="Freeform 744"/>
            <p:cNvSpPr/>
            <p:nvPr/>
          </p:nvSpPr>
          <p:spPr>
            <a:xfrm>
              <a:off x="2471093" y="531972"/>
              <a:ext cx="348585" cy="177152"/>
            </a:xfrm>
            <a:custGeom>
              <a:avLst/>
              <a:gdLst/>
              <a:ahLst/>
              <a:cxnLst>
                <a:cxn ang="0">
                  <a:pos x="0" y="0"/>
                </a:cxn>
                <a:cxn ang="0">
                  <a:pos x="2147483646" y="0"/>
                </a:cxn>
                <a:cxn ang="0">
                  <a:pos x="2147483646" y="2147483646"/>
                </a:cxn>
              </a:cxnLst>
              <a:pathLst>
                <a:path w="125" h="63">
                  <a:moveTo>
                    <a:pt x="0" y="0"/>
                  </a:moveTo>
                  <a:cubicBezTo>
                    <a:pt x="0" y="0"/>
                    <a:pt x="1" y="0"/>
                    <a:pt x="1" y="0"/>
                  </a:cubicBezTo>
                  <a:cubicBezTo>
                    <a:pt x="4" y="1"/>
                    <a:pt x="72" y="6"/>
                    <a:pt x="125" y="63"/>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97" name="Freeform 745"/>
            <p:cNvSpPr/>
            <p:nvPr/>
          </p:nvSpPr>
          <p:spPr>
            <a:xfrm>
              <a:off x="2625385" y="691980"/>
              <a:ext cx="300964" cy="466691"/>
            </a:xfrm>
            <a:custGeom>
              <a:avLst/>
              <a:gdLst/>
              <a:ahLst/>
              <a:cxnLst>
                <a:cxn ang="0">
                  <a:pos x="0" y="0"/>
                </a:cxn>
                <a:cxn ang="0">
                  <a:pos x="0" y="0"/>
                </a:cxn>
                <a:cxn ang="0">
                  <a:pos x="2147483646" y="2147483646"/>
                </a:cxn>
              </a:cxnLst>
              <a:pathLst>
                <a:path w="108" h="167">
                  <a:moveTo>
                    <a:pt x="0" y="0"/>
                  </a:moveTo>
                  <a:cubicBezTo>
                    <a:pt x="0" y="0"/>
                    <a:pt x="0" y="0"/>
                    <a:pt x="0" y="0"/>
                  </a:cubicBezTo>
                  <a:cubicBezTo>
                    <a:pt x="3" y="2"/>
                    <a:pt x="108" y="56"/>
                    <a:pt x="106" y="16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98" name="Freeform 746"/>
            <p:cNvSpPr/>
            <p:nvPr/>
          </p:nvSpPr>
          <p:spPr>
            <a:xfrm>
              <a:off x="2627290" y="853894"/>
              <a:ext cx="100956" cy="725753"/>
            </a:xfrm>
            <a:custGeom>
              <a:avLst/>
              <a:gdLst/>
              <a:ahLst/>
              <a:cxnLst>
                <a:cxn ang="0">
                  <a:pos x="2147483646" y="0"/>
                </a:cxn>
                <a:cxn ang="0">
                  <a:pos x="2147483646" y="2147483646"/>
                </a:cxn>
                <a:cxn ang="0">
                  <a:pos x="2147483646" y="2147483646"/>
                </a:cxn>
                <a:cxn ang="0">
                  <a:pos x="2147483646" y="2147483646"/>
                </a:cxn>
              </a:cxnLst>
              <a:pathLst>
                <a:path w="36" h="260">
                  <a:moveTo>
                    <a:pt x="10" y="0"/>
                  </a:moveTo>
                  <a:cubicBezTo>
                    <a:pt x="10" y="0"/>
                    <a:pt x="36" y="54"/>
                    <a:pt x="18" y="113"/>
                  </a:cubicBezTo>
                  <a:cubicBezTo>
                    <a:pt x="0" y="172"/>
                    <a:pt x="31" y="200"/>
                    <a:pt x="10" y="260"/>
                  </a:cubicBezTo>
                  <a:cubicBezTo>
                    <a:pt x="10" y="260"/>
                    <a:pt x="10" y="260"/>
                    <a:pt x="10" y="2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199" name="Freeform 747"/>
            <p:cNvSpPr/>
            <p:nvPr/>
          </p:nvSpPr>
          <p:spPr>
            <a:xfrm>
              <a:off x="2442520" y="1076763"/>
              <a:ext cx="188579" cy="718133"/>
            </a:xfrm>
            <a:custGeom>
              <a:avLst/>
              <a:gdLst/>
              <a:ahLst/>
              <a:cxnLst>
                <a:cxn ang="0">
                  <a:pos x="2147483646" y="0"/>
                </a:cxn>
                <a:cxn ang="0">
                  <a:pos x="2147483646" y="0"/>
                </a:cxn>
                <a:cxn ang="0">
                  <a:pos x="2147483646" y="2147483646"/>
                </a:cxn>
                <a:cxn ang="0">
                  <a:pos x="2147483646" y="2147483646"/>
                </a:cxn>
                <a:cxn ang="0">
                  <a:pos x="2147483646" y="2147483646"/>
                </a:cxn>
              </a:cxnLst>
              <a:pathLst>
                <a:path w="67" h="257">
                  <a:moveTo>
                    <a:pt x="29" y="0"/>
                  </a:moveTo>
                  <a:cubicBezTo>
                    <a:pt x="29" y="0"/>
                    <a:pt x="28" y="0"/>
                    <a:pt x="28" y="0"/>
                  </a:cubicBezTo>
                  <a:cubicBezTo>
                    <a:pt x="23" y="3"/>
                    <a:pt x="0" y="22"/>
                    <a:pt x="7" y="56"/>
                  </a:cubicBezTo>
                  <a:cubicBezTo>
                    <a:pt x="15" y="93"/>
                    <a:pt x="67" y="196"/>
                    <a:pt x="39" y="257"/>
                  </a:cubicBezTo>
                  <a:cubicBezTo>
                    <a:pt x="39" y="257"/>
                    <a:pt x="39" y="257"/>
                    <a:pt x="39" y="25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200" name="Freeform 748"/>
            <p:cNvSpPr/>
            <p:nvPr/>
          </p:nvSpPr>
          <p:spPr>
            <a:xfrm>
              <a:off x="2248227" y="1160577"/>
              <a:ext cx="127624" cy="569554"/>
            </a:xfrm>
            <a:custGeom>
              <a:avLst/>
              <a:gdLst/>
              <a:ahLst/>
              <a:cxnLst>
                <a:cxn ang="0">
                  <a:pos x="2147483646" y="0"/>
                </a:cxn>
                <a:cxn ang="0">
                  <a:pos x="2147483646" y="2147483646"/>
                </a:cxn>
              </a:cxnLst>
              <a:pathLst>
                <a:path w="46" h="204">
                  <a:moveTo>
                    <a:pt x="46" y="0"/>
                  </a:moveTo>
                  <a:cubicBezTo>
                    <a:pt x="46" y="0"/>
                    <a:pt x="0" y="117"/>
                    <a:pt x="30" y="20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201" name="Freeform 749"/>
            <p:cNvSpPr/>
            <p:nvPr/>
          </p:nvSpPr>
          <p:spPr>
            <a:xfrm>
              <a:off x="2873014" y="1213913"/>
              <a:ext cx="106671" cy="76195"/>
            </a:xfrm>
            <a:custGeom>
              <a:avLst/>
              <a:gdLst/>
              <a:ahLst/>
              <a:cxnLst>
                <a:cxn ang="0">
                  <a:pos x="2147483646" y="0"/>
                </a:cxn>
                <a:cxn ang="0">
                  <a:pos x="0" y="2147483646"/>
                </a:cxn>
                <a:cxn ang="0">
                  <a:pos x="0" y="2147483646"/>
                </a:cxn>
              </a:cxnLst>
              <a:pathLst>
                <a:path w="38" h="27">
                  <a:moveTo>
                    <a:pt x="38" y="0"/>
                  </a:moveTo>
                  <a:cubicBezTo>
                    <a:pt x="28" y="9"/>
                    <a:pt x="15" y="18"/>
                    <a:pt x="0" y="27"/>
                  </a:cubicBezTo>
                  <a:cubicBezTo>
                    <a:pt x="0" y="27"/>
                    <a:pt x="0" y="27"/>
                    <a:pt x="0"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02" name="Freeform 750"/>
            <p:cNvSpPr/>
            <p:nvPr/>
          </p:nvSpPr>
          <p:spPr>
            <a:xfrm>
              <a:off x="2979685" y="1057714"/>
              <a:ext cx="108576" cy="156199"/>
            </a:xfrm>
            <a:custGeom>
              <a:avLst/>
              <a:gdLst/>
              <a:ahLst/>
              <a:cxnLst>
                <a:cxn ang="0">
                  <a:pos x="2147483646" y="0"/>
                </a:cxn>
                <a:cxn ang="0">
                  <a:pos x="2147483646" y="2147483646"/>
                </a:cxn>
                <a:cxn ang="0">
                  <a:pos x="0" y="2147483646"/>
                </a:cxn>
              </a:cxnLst>
              <a:pathLst>
                <a:path w="39" h="56">
                  <a:moveTo>
                    <a:pt x="39" y="0"/>
                  </a:moveTo>
                  <a:cubicBezTo>
                    <a:pt x="36" y="9"/>
                    <a:pt x="31" y="17"/>
                    <a:pt x="26" y="26"/>
                  </a:cubicBezTo>
                  <a:cubicBezTo>
                    <a:pt x="19" y="36"/>
                    <a:pt x="11" y="46"/>
                    <a:pt x="0" y="5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03" name="Freeform 751"/>
            <p:cNvSpPr/>
            <p:nvPr/>
          </p:nvSpPr>
          <p:spPr>
            <a:xfrm>
              <a:off x="3071117" y="530067"/>
              <a:ext cx="59050" cy="527647"/>
            </a:xfrm>
            <a:custGeom>
              <a:avLst/>
              <a:gdLst/>
              <a:ahLst/>
              <a:cxnLst>
                <a:cxn ang="0">
                  <a:pos x="2147483646" y="0"/>
                </a:cxn>
                <a:cxn ang="0">
                  <a:pos x="2147483646" y="2147483646"/>
                </a:cxn>
                <a:cxn ang="0">
                  <a:pos x="2147483646" y="2147483646"/>
                </a:cxn>
                <a:cxn ang="0">
                  <a:pos x="2147483646" y="2147483646"/>
                </a:cxn>
                <a:cxn ang="0">
                  <a:pos x="2147483646" y="2147483646"/>
                </a:cxn>
              </a:cxnLst>
              <a:pathLst>
                <a:path w="21" h="189">
                  <a:moveTo>
                    <a:pt x="12" y="0"/>
                  </a:moveTo>
                  <a:cubicBezTo>
                    <a:pt x="11" y="1"/>
                    <a:pt x="10" y="3"/>
                    <a:pt x="8" y="4"/>
                  </a:cubicBezTo>
                  <a:cubicBezTo>
                    <a:pt x="0" y="14"/>
                    <a:pt x="6" y="38"/>
                    <a:pt x="11" y="69"/>
                  </a:cubicBezTo>
                  <a:cubicBezTo>
                    <a:pt x="16" y="98"/>
                    <a:pt x="21" y="133"/>
                    <a:pt x="13" y="167"/>
                  </a:cubicBezTo>
                  <a:cubicBezTo>
                    <a:pt x="11" y="175"/>
                    <a:pt x="9" y="182"/>
                    <a:pt x="6" y="18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04" name="Freeform 752"/>
            <p:cNvSpPr/>
            <p:nvPr/>
          </p:nvSpPr>
          <p:spPr>
            <a:xfrm>
              <a:off x="2890157" y="333866"/>
              <a:ext cx="485734" cy="5333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191">
                  <a:moveTo>
                    <a:pt x="4" y="191"/>
                  </a:moveTo>
                  <a:cubicBezTo>
                    <a:pt x="4" y="191"/>
                    <a:pt x="0" y="121"/>
                    <a:pt x="7" y="88"/>
                  </a:cubicBezTo>
                  <a:cubicBezTo>
                    <a:pt x="9" y="81"/>
                    <a:pt x="14" y="71"/>
                    <a:pt x="21" y="61"/>
                  </a:cubicBezTo>
                  <a:cubicBezTo>
                    <a:pt x="43" y="31"/>
                    <a:pt x="87" y="0"/>
                    <a:pt x="124" y="32"/>
                  </a:cubicBezTo>
                  <a:cubicBezTo>
                    <a:pt x="174" y="73"/>
                    <a:pt x="134" y="97"/>
                    <a:pt x="111" y="98"/>
                  </a:cubicBezTo>
                  <a:cubicBezTo>
                    <a:pt x="89" y="100"/>
                    <a:pt x="123" y="87"/>
                    <a:pt x="116" y="76"/>
                  </a:cubicBezTo>
                  <a:cubicBezTo>
                    <a:pt x="113" y="71"/>
                    <a:pt x="109" y="65"/>
                    <a:pt x="104" y="62"/>
                  </a:cubicBezTo>
                  <a:cubicBezTo>
                    <a:pt x="98" y="57"/>
                    <a:pt x="89" y="57"/>
                    <a:pt x="77"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05" name="Freeform 753"/>
            <p:cNvSpPr/>
            <p:nvPr/>
          </p:nvSpPr>
          <p:spPr>
            <a:xfrm>
              <a:off x="3198741" y="423395"/>
              <a:ext cx="131434" cy="184772"/>
            </a:xfrm>
            <a:custGeom>
              <a:avLst/>
              <a:gdLst/>
              <a:ahLst/>
              <a:cxnLst>
                <a:cxn ang="0">
                  <a:pos x="0" y="2147483646"/>
                </a:cxn>
                <a:cxn ang="0">
                  <a:pos x="2147483646" y="0"/>
                </a:cxn>
              </a:cxnLst>
              <a:pathLst>
                <a:path w="47" h="66">
                  <a:moveTo>
                    <a:pt x="0" y="66"/>
                  </a:moveTo>
                  <a:cubicBezTo>
                    <a:pt x="0" y="66"/>
                    <a:pt x="47" y="31"/>
                    <a:pt x="1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206" name="Freeform 754"/>
            <p:cNvSpPr/>
            <p:nvPr/>
          </p:nvSpPr>
          <p:spPr>
            <a:xfrm>
              <a:off x="2949207" y="379583"/>
              <a:ext cx="230485" cy="127626"/>
            </a:xfrm>
            <a:custGeom>
              <a:avLst/>
              <a:gdLst/>
              <a:ahLst/>
              <a:cxnLst>
                <a:cxn ang="0">
                  <a:pos x="2147483646" y="2147483646"/>
                </a:cxn>
                <a:cxn ang="0">
                  <a:pos x="0" y="2147483646"/>
                </a:cxn>
              </a:cxnLst>
              <a:pathLst>
                <a:path w="83" h="46">
                  <a:moveTo>
                    <a:pt x="83" y="46"/>
                  </a:moveTo>
                  <a:cubicBezTo>
                    <a:pt x="83" y="46"/>
                    <a:pt x="50" y="0"/>
                    <a:pt x="0" y="4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207" name="Freeform 755"/>
            <p:cNvSpPr/>
            <p:nvPr/>
          </p:nvSpPr>
          <p:spPr>
            <a:xfrm>
              <a:off x="2911111" y="530067"/>
              <a:ext cx="194294" cy="373353"/>
            </a:xfrm>
            <a:custGeom>
              <a:avLst/>
              <a:gdLst/>
              <a:ahLst/>
              <a:cxnLst>
                <a:cxn ang="0">
                  <a:pos x="2147483646" y="0"/>
                </a:cxn>
                <a:cxn ang="0">
                  <a:pos x="2147483646" y="0"/>
                </a:cxn>
                <a:cxn ang="0">
                  <a:pos x="2147483646" y="2147483646"/>
                </a:cxn>
                <a:cxn ang="0">
                  <a:pos x="0" y="2147483646"/>
                </a:cxn>
              </a:cxnLst>
              <a:pathLst>
                <a:path w="69" h="134">
                  <a:moveTo>
                    <a:pt x="69" y="0"/>
                  </a:moveTo>
                  <a:cubicBezTo>
                    <a:pt x="69" y="0"/>
                    <a:pt x="69" y="0"/>
                    <a:pt x="69" y="0"/>
                  </a:cubicBezTo>
                  <a:cubicBezTo>
                    <a:pt x="67" y="1"/>
                    <a:pt x="41" y="13"/>
                    <a:pt x="36" y="38"/>
                  </a:cubicBezTo>
                  <a:cubicBezTo>
                    <a:pt x="30" y="64"/>
                    <a:pt x="13" y="117"/>
                    <a:pt x="0" y="13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208" name="Freeform 756"/>
            <p:cNvSpPr/>
            <p:nvPr/>
          </p:nvSpPr>
          <p:spPr>
            <a:xfrm>
              <a:off x="2932064" y="722458"/>
              <a:ext cx="169531" cy="329541"/>
            </a:xfrm>
            <a:custGeom>
              <a:avLst/>
              <a:gdLst/>
              <a:ahLst/>
              <a:cxnLst>
                <a:cxn ang="0">
                  <a:pos x="2147483646" y="0"/>
                </a:cxn>
                <a:cxn ang="0">
                  <a:pos x="0" y="2147483646"/>
                </a:cxn>
              </a:cxnLst>
              <a:pathLst>
                <a:path w="61" h="118">
                  <a:moveTo>
                    <a:pt x="61" y="0"/>
                  </a:moveTo>
                  <a:cubicBezTo>
                    <a:pt x="61" y="0"/>
                    <a:pt x="42" y="105"/>
                    <a:pt x="0" y="11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209" name="Freeform 757"/>
            <p:cNvSpPr/>
            <p:nvPr/>
          </p:nvSpPr>
          <p:spPr>
            <a:xfrm>
              <a:off x="2916825" y="1057714"/>
              <a:ext cx="171435" cy="116197"/>
            </a:xfrm>
            <a:custGeom>
              <a:avLst/>
              <a:gdLst/>
              <a:ahLst/>
              <a:cxnLst>
                <a:cxn ang="0">
                  <a:pos x="2147483646" y="0"/>
                </a:cxn>
                <a:cxn ang="0">
                  <a:pos x="2147483646" y="0"/>
                </a:cxn>
                <a:cxn ang="0">
                  <a:pos x="0" y="2147483646"/>
                </a:cxn>
                <a:cxn ang="0">
                  <a:pos x="0" y="2147483646"/>
                </a:cxn>
              </a:cxnLst>
              <a:pathLst>
                <a:path w="61" h="42">
                  <a:moveTo>
                    <a:pt x="61" y="0"/>
                  </a:moveTo>
                  <a:cubicBezTo>
                    <a:pt x="61" y="0"/>
                    <a:pt x="61" y="0"/>
                    <a:pt x="61" y="0"/>
                  </a:cubicBezTo>
                  <a:cubicBezTo>
                    <a:pt x="60" y="3"/>
                    <a:pt x="36" y="42"/>
                    <a:pt x="0" y="40"/>
                  </a:cubicBezTo>
                  <a:cubicBezTo>
                    <a:pt x="0" y="40"/>
                    <a:pt x="0" y="40"/>
                    <a:pt x="0" y="4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210" name="Freeform 770"/>
            <p:cNvSpPr/>
            <p:nvPr/>
          </p:nvSpPr>
          <p:spPr>
            <a:xfrm>
              <a:off x="-125202" y="3254021"/>
              <a:ext cx="1137189" cy="81718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08" h="293">
                  <a:moveTo>
                    <a:pt x="11" y="156"/>
                  </a:moveTo>
                  <a:cubicBezTo>
                    <a:pt x="2" y="175"/>
                    <a:pt x="0" y="196"/>
                    <a:pt x="19" y="209"/>
                  </a:cubicBezTo>
                  <a:cubicBezTo>
                    <a:pt x="44" y="227"/>
                    <a:pt x="73" y="204"/>
                    <a:pt x="96" y="195"/>
                  </a:cubicBezTo>
                  <a:cubicBezTo>
                    <a:pt x="75" y="206"/>
                    <a:pt x="51" y="224"/>
                    <a:pt x="69" y="250"/>
                  </a:cubicBezTo>
                  <a:cubicBezTo>
                    <a:pt x="97" y="293"/>
                    <a:pt x="158" y="220"/>
                    <a:pt x="159" y="190"/>
                  </a:cubicBezTo>
                  <a:cubicBezTo>
                    <a:pt x="157" y="273"/>
                    <a:pt x="255" y="282"/>
                    <a:pt x="237" y="197"/>
                  </a:cubicBezTo>
                  <a:cubicBezTo>
                    <a:pt x="247" y="227"/>
                    <a:pt x="266" y="279"/>
                    <a:pt x="314" y="251"/>
                  </a:cubicBezTo>
                  <a:cubicBezTo>
                    <a:pt x="343" y="234"/>
                    <a:pt x="361" y="176"/>
                    <a:pt x="319" y="164"/>
                  </a:cubicBezTo>
                  <a:cubicBezTo>
                    <a:pt x="343" y="177"/>
                    <a:pt x="398" y="160"/>
                    <a:pt x="401" y="127"/>
                  </a:cubicBezTo>
                  <a:cubicBezTo>
                    <a:pt x="408" y="69"/>
                    <a:pt x="322" y="109"/>
                    <a:pt x="303" y="123"/>
                  </a:cubicBezTo>
                  <a:cubicBezTo>
                    <a:pt x="296" y="99"/>
                    <a:pt x="297" y="49"/>
                    <a:pt x="262" y="46"/>
                  </a:cubicBezTo>
                  <a:cubicBezTo>
                    <a:pt x="235" y="44"/>
                    <a:pt x="214" y="91"/>
                    <a:pt x="208" y="105"/>
                  </a:cubicBezTo>
                  <a:cubicBezTo>
                    <a:pt x="227" y="65"/>
                    <a:pt x="154" y="0"/>
                    <a:pt x="120" y="57"/>
                  </a:cubicBezTo>
                  <a:cubicBezTo>
                    <a:pt x="110" y="75"/>
                    <a:pt x="108" y="111"/>
                    <a:pt x="112" y="130"/>
                  </a:cubicBezTo>
                  <a:cubicBezTo>
                    <a:pt x="99" y="79"/>
                    <a:pt x="30" y="123"/>
                    <a:pt x="16" y="148"/>
                  </a:cubicBezTo>
                  <a:cubicBezTo>
                    <a:pt x="14" y="151"/>
                    <a:pt x="12" y="153"/>
                    <a:pt x="11" y="156"/>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211" name="Freeform 771"/>
            <p:cNvSpPr/>
            <p:nvPr/>
          </p:nvSpPr>
          <p:spPr>
            <a:xfrm>
              <a:off x="886267" y="3614040"/>
              <a:ext cx="9524" cy="40002"/>
            </a:xfrm>
            <a:custGeom>
              <a:avLst/>
              <a:gdLst/>
              <a:ahLst/>
              <a:cxnLst>
                <a:cxn ang="0">
                  <a:pos x="2147483646" y="2147483646"/>
                </a:cxn>
                <a:cxn ang="0">
                  <a:pos x="0" y="0"/>
                </a:cxn>
              </a:cxnLst>
              <a:pathLst>
                <a:path w="3" h="14">
                  <a:moveTo>
                    <a:pt x="1" y="14"/>
                  </a:moveTo>
                  <a:cubicBezTo>
                    <a:pt x="2" y="10"/>
                    <a:pt x="3"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12" name="Freeform 772"/>
            <p:cNvSpPr/>
            <p:nvPr/>
          </p:nvSpPr>
          <p:spPr>
            <a:xfrm>
              <a:off x="789121" y="3619754"/>
              <a:ext cx="9524" cy="66670"/>
            </a:xfrm>
            <a:custGeom>
              <a:avLst/>
              <a:gdLst/>
              <a:ahLst/>
              <a:cxnLst>
                <a:cxn ang="0">
                  <a:pos x="2147483646" y="2147483646"/>
                </a:cxn>
                <a:cxn ang="0">
                  <a:pos x="0" y="0"/>
                </a:cxn>
              </a:cxnLst>
              <a:pathLst>
                <a:path w="3" h="24">
                  <a:moveTo>
                    <a:pt x="1" y="24"/>
                  </a:moveTo>
                  <a:cubicBezTo>
                    <a:pt x="1" y="16"/>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13" name="Freeform 773"/>
            <p:cNvSpPr/>
            <p:nvPr/>
          </p:nvSpPr>
          <p:spPr>
            <a:xfrm>
              <a:off x="674830" y="3654042"/>
              <a:ext cx="13334" cy="57146"/>
            </a:xfrm>
            <a:custGeom>
              <a:avLst/>
              <a:gdLst/>
              <a:ahLst/>
              <a:cxnLst>
                <a:cxn ang="0">
                  <a:pos x="2147483646" y="2147483646"/>
                </a:cxn>
                <a:cxn ang="0">
                  <a:pos x="0" y="0"/>
                </a:cxn>
              </a:cxnLst>
              <a:pathLst>
                <a:path w="5" h="21">
                  <a:moveTo>
                    <a:pt x="5" y="21"/>
                  </a:moveTo>
                  <a:cubicBezTo>
                    <a:pt x="5" y="15"/>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14" name="Freeform 774"/>
            <p:cNvSpPr/>
            <p:nvPr/>
          </p:nvSpPr>
          <p:spPr>
            <a:xfrm>
              <a:off x="560540" y="3642613"/>
              <a:ext cx="17144" cy="89529"/>
            </a:xfrm>
            <a:custGeom>
              <a:avLst/>
              <a:gdLst/>
              <a:ahLst/>
              <a:cxnLst>
                <a:cxn ang="0">
                  <a:pos x="2147483646" y="2147483646"/>
                </a:cxn>
                <a:cxn ang="0">
                  <a:pos x="0" y="0"/>
                </a:cxn>
              </a:cxnLst>
              <a:pathLst>
                <a:path w="6" h="32">
                  <a:moveTo>
                    <a:pt x="6" y="32"/>
                  </a:moveTo>
                  <a:cubicBezTo>
                    <a:pt x="3" y="23"/>
                    <a:pt x="1" y="10"/>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15" name="Freeform 775"/>
            <p:cNvSpPr/>
            <p:nvPr/>
          </p:nvSpPr>
          <p:spPr>
            <a:xfrm>
              <a:off x="444345" y="3638803"/>
              <a:ext cx="9524" cy="95243"/>
            </a:xfrm>
            <a:custGeom>
              <a:avLst/>
              <a:gdLst/>
              <a:ahLst/>
              <a:cxnLst>
                <a:cxn ang="0">
                  <a:pos x="2147483646" y="2147483646"/>
                </a:cxn>
                <a:cxn ang="0">
                  <a:pos x="0" y="0"/>
                </a:cxn>
              </a:cxnLst>
              <a:pathLst>
                <a:path w="4" h="34">
                  <a:moveTo>
                    <a:pt x="3" y="34"/>
                  </a:moveTo>
                  <a:cubicBezTo>
                    <a:pt x="3" y="25"/>
                    <a:pt x="4"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16" name="Freeform 776"/>
            <p:cNvSpPr/>
            <p:nvPr/>
          </p:nvSpPr>
          <p:spPr>
            <a:xfrm>
              <a:off x="330054" y="3667376"/>
              <a:ext cx="9524" cy="53336"/>
            </a:xfrm>
            <a:custGeom>
              <a:avLst/>
              <a:gdLst/>
              <a:ahLst/>
              <a:cxnLst>
                <a:cxn ang="0">
                  <a:pos x="2147483646" y="2147483646"/>
                </a:cxn>
                <a:cxn ang="0">
                  <a:pos x="0" y="0"/>
                </a:cxn>
              </a:cxnLst>
              <a:pathLst>
                <a:path w="4" h="19">
                  <a:moveTo>
                    <a:pt x="4" y="19"/>
                  </a:moveTo>
                  <a:cubicBezTo>
                    <a:pt x="3" y="12"/>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17" name="Freeform 777"/>
            <p:cNvSpPr/>
            <p:nvPr/>
          </p:nvSpPr>
          <p:spPr>
            <a:xfrm>
              <a:off x="204335" y="3665471"/>
              <a:ext cx="13334" cy="62860"/>
            </a:xfrm>
            <a:custGeom>
              <a:avLst/>
              <a:gdLst/>
              <a:ahLst/>
              <a:cxnLst>
                <a:cxn ang="0">
                  <a:pos x="2147483646" y="2147483646"/>
                </a:cxn>
                <a:cxn ang="0">
                  <a:pos x="0" y="0"/>
                </a:cxn>
              </a:cxnLst>
              <a:pathLst>
                <a:path w="5" h="23">
                  <a:moveTo>
                    <a:pt x="5" y="23"/>
                  </a:moveTo>
                  <a:cubicBezTo>
                    <a:pt x="4" y="15"/>
                    <a:pt x="2"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18" name="Freeform 778"/>
            <p:cNvSpPr/>
            <p:nvPr/>
          </p:nvSpPr>
          <p:spPr>
            <a:xfrm>
              <a:off x="86235" y="3686425"/>
              <a:ext cx="17144" cy="47622"/>
            </a:xfrm>
            <a:custGeom>
              <a:avLst/>
              <a:gdLst/>
              <a:ahLst/>
              <a:cxnLst>
                <a:cxn ang="0">
                  <a:pos x="2147483646" y="2147483646"/>
                </a:cxn>
                <a:cxn ang="0">
                  <a:pos x="0" y="0"/>
                </a:cxn>
              </a:cxnLst>
              <a:pathLst>
                <a:path w="6" h="17">
                  <a:moveTo>
                    <a:pt x="6" y="17"/>
                  </a:moveTo>
                  <a:cubicBezTo>
                    <a:pt x="6" y="12"/>
                    <a:pt x="6"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19" name="Freeform 779"/>
            <p:cNvSpPr/>
            <p:nvPr/>
          </p:nvSpPr>
          <p:spPr>
            <a:xfrm>
              <a:off x="-16626" y="3705473"/>
              <a:ext cx="30477" cy="53336"/>
            </a:xfrm>
            <a:custGeom>
              <a:avLst/>
              <a:gdLst/>
              <a:ahLst/>
              <a:cxnLst>
                <a:cxn ang="0">
                  <a:pos x="2147483646" y="2147483646"/>
                </a:cxn>
                <a:cxn ang="0">
                  <a:pos x="2147483646" y="0"/>
                </a:cxn>
              </a:cxnLst>
              <a:pathLst>
                <a:path w="11" h="19">
                  <a:moveTo>
                    <a:pt x="11" y="19"/>
                  </a:moveTo>
                  <a:cubicBezTo>
                    <a:pt x="9" y="13"/>
                    <a:pt x="0" y="7"/>
                    <a:pt x="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0" name="Freeform 780"/>
            <p:cNvSpPr/>
            <p:nvPr/>
          </p:nvSpPr>
          <p:spPr>
            <a:xfrm>
              <a:off x="714832" y="3806431"/>
              <a:ext cx="13334" cy="64765"/>
            </a:xfrm>
            <a:custGeom>
              <a:avLst/>
              <a:gdLst/>
              <a:ahLst/>
              <a:cxnLst>
                <a:cxn ang="0">
                  <a:pos x="2147483646" y="2147483646"/>
                </a:cxn>
                <a:cxn ang="0">
                  <a:pos x="0" y="0"/>
                </a:cxn>
              </a:cxnLst>
              <a:pathLst>
                <a:path w="5" h="23">
                  <a:moveTo>
                    <a:pt x="2" y="23"/>
                  </a:moveTo>
                  <a:cubicBezTo>
                    <a:pt x="1"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1" name="Freeform 781"/>
            <p:cNvSpPr/>
            <p:nvPr/>
          </p:nvSpPr>
          <p:spPr>
            <a:xfrm>
              <a:off x="625304" y="3793097"/>
              <a:ext cx="19048" cy="78099"/>
            </a:xfrm>
            <a:custGeom>
              <a:avLst/>
              <a:gdLst/>
              <a:ahLst/>
              <a:cxnLst>
                <a:cxn ang="0">
                  <a:pos x="2147483646" y="2147483646"/>
                </a:cxn>
                <a:cxn ang="0">
                  <a:pos x="0" y="0"/>
                </a:cxn>
              </a:cxnLst>
              <a:pathLst>
                <a:path w="7" h="28">
                  <a:moveTo>
                    <a:pt x="3" y="28"/>
                  </a:moveTo>
                  <a:cubicBezTo>
                    <a:pt x="2" y="20"/>
                    <a:pt x="7"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2" name="Freeform 782"/>
            <p:cNvSpPr/>
            <p:nvPr/>
          </p:nvSpPr>
          <p:spPr>
            <a:xfrm>
              <a:off x="421487" y="3795002"/>
              <a:ext cx="22858" cy="78099"/>
            </a:xfrm>
            <a:custGeom>
              <a:avLst/>
              <a:gdLst/>
              <a:ahLst/>
              <a:cxnLst>
                <a:cxn ang="0">
                  <a:pos x="2147483646" y="2147483646"/>
                </a:cxn>
                <a:cxn ang="0">
                  <a:pos x="0" y="0"/>
                </a:cxn>
              </a:cxnLst>
              <a:pathLst>
                <a:path w="8" h="28">
                  <a:moveTo>
                    <a:pt x="5" y="28"/>
                  </a:moveTo>
                  <a:cubicBezTo>
                    <a:pt x="8" y="22"/>
                    <a:pt x="6"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3" name="Freeform 783"/>
            <p:cNvSpPr/>
            <p:nvPr/>
          </p:nvSpPr>
          <p:spPr>
            <a:xfrm>
              <a:off x="175762" y="3831194"/>
              <a:ext cx="11429" cy="36192"/>
            </a:xfrm>
            <a:custGeom>
              <a:avLst/>
              <a:gdLst/>
              <a:ahLst/>
              <a:cxnLst>
                <a:cxn ang="0">
                  <a:pos x="2147483646" y="2147483646"/>
                </a:cxn>
                <a:cxn ang="0">
                  <a:pos x="0" y="0"/>
                </a:cxn>
              </a:cxnLst>
              <a:pathLst>
                <a:path w="4" h="13">
                  <a:moveTo>
                    <a:pt x="3" y="13"/>
                  </a:moveTo>
                  <a:cubicBezTo>
                    <a:pt x="4" y="10"/>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4" name="Freeform 784"/>
            <p:cNvSpPr/>
            <p:nvPr/>
          </p:nvSpPr>
          <p:spPr>
            <a:xfrm>
              <a:off x="105283" y="3863577"/>
              <a:ext cx="20953" cy="45717"/>
            </a:xfrm>
            <a:custGeom>
              <a:avLst/>
              <a:gdLst/>
              <a:ahLst/>
              <a:cxnLst>
                <a:cxn ang="0">
                  <a:pos x="2147483646" y="2147483646"/>
                </a:cxn>
                <a:cxn ang="0">
                  <a:pos x="0" y="0"/>
                </a:cxn>
              </a:cxnLst>
              <a:pathLst>
                <a:path w="7" h="17">
                  <a:moveTo>
                    <a:pt x="7" y="17"/>
                  </a:moveTo>
                  <a:cubicBezTo>
                    <a:pt x="7" y="11"/>
                    <a:pt x="4"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5" name="Freeform 785"/>
            <p:cNvSpPr/>
            <p:nvPr/>
          </p:nvSpPr>
          <p:spPr>
            <a:xfrm>
              <a:off x="594827" y="3465461"/>
              <a:ext cx="13334" cy="68575"/>
            </a:xfrm>
            <a:custGeom>
              <a:avLst/>
              <a:gdLst/>
              <a:ahLst/>
              <a:cxnLst>
                <a:cxn ang="0">
                  <a:pos x="2147483646" y="2147483646"/>
                </a:cxn>
                <a:cxn ang="0">
                  <a:pos x="0" y="2147483646"/>
                </a:cxn>
              </a:cxnLst>
              <a:pathLst>
                <a:path w="5" h="24">
                  <a:moveTo>
                    <a:pt x="4" y="24"/>
                  </a:moveTo>
                  <a:cubicBezTo>
                    <a:pt x="4" y="19"/>
                    <a:pt x="5" y="0"/>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6" name="Freeform 786"/>
            <p:cNvSpPr/>
            <p:nvPr/>
          </p:nvSpPr>
          <p:spPr>
            <a:xfrm>
              <a:off x="516729" y="3494034"/>
              <a:ext cx="7619" cy="59051"/>
            </a:xfrm>
            <a:custGeom>
              <a:avLst/>
              <a:gdLst/>
              <a:ahLst/>
              <a:cxnLst>
                <a:cxn ang="0">
                  <a:pos x="2147483646" y="2147483646"/>
                </a:cxn>
                <a:cxn ang="0">
                  <a:pos x="0" y="0"/>
                </a:cxn>
              </a:cxnLst>
              <a:pathLst>
                <a:path w="3" h="21">
                  <a:moveTo>
                    <a:pt x="1" y="21"/>
                  </a:moveTo>
                  <a:cubicBezTo>
                    <a:pt x="3" y="15"/>
                    <a:pt x="2"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7" name="Freeform 787"/>
            <p:cNvSpPr/>
            <p:nvPr/>
          </p:nvSpPr>
          <p:spPr>
            <a:xfrm>
              <a:off x="309101" y="3471175"/>
              <a:ext cx="51431" cy="81909"/>
            </a:xfrm>
            <a:custGeom>
              <a:avLst/>
              <a:gdLst/>
              <a:ahLst/>
              <a:cxnLst>
                <a:cxn ang="0">
                  <a:pos x="2147483646" y="2147483646"/>
                </a:cxn>
                <a:cxn ang="0">
                  <a:pos x="0" y="0"/>
                </a:cxn>
              </a:cxnLst>
              <a:pathLst>
                <a:path w="18" h="29">
                  <a:moveTo>
                    <a:pt x="14" y="29"/>
                  </a:moveTo>
                  <a:cubicBezTo>
                    <a:pt x="18" y="24"/>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8" name="Freeform 788"/>
            <p:cNvSpPr/>
            <p:nvPr/>
          </p:nvSpPr>
          <p:spPr>
            <a:xfrm>
              <a:off x="223383" y="3513082"/>
              <a:ext cx="24763" cy="57146"/>
            </a:xfrm>
            <a:custGeom>
              <a:avLst/>
              <a:gdLst/>
              <a:ahLst/>
              <a:cxnLst>
                <a:cxn ang="0">
                  <a:pos x="2147483646" y="2147483646"/>
                </a:cxn>
                <a:cxn ang="0">
                  <a:pos x="0" y="0"/>
                </a:cxn>
              </a:cxnLst>
              <a:pathLst>
                <a:path w="9" h="20">
                  <a:moveTo>
                    <a:pt x="9" y="20"/>
                  </a:moveTo>
                  <a:cubicBezTo>
                    <a:pt x="8" y="13"/>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29" name="Freeform 789"/>
            <p:cNvSpPr/>
            <p:nvPr/>
          </p:nvSpPr>
          <p:spPr>
            <a:xfrm>
              <a:off x="554825" y="1278678"/>
              <a:ext cx="2432479" cy="129149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72" h="463">
                  <a:moveTo>
                    <a:pt x="463" y="370"/>
                  </a:moveTo>
                  <a:cubicBezTo>
                    <a:pt x="446" y="417"/>
                    <a:pt x="499" y="463"/>
                    <a:pt x="543" y="440"/>
                  </a:cubicBezTo>
                  <a:cubicBezTo>
                    <a:pt x="590" y="415"/>
                    <a:pt x="576" y="378"/>
                    <a:pt x="567" y="341"/>
                  </a:cubicBezTo>
                  <a:cubicBezTo>
                    <a:pt x="577" y="380"/>
                    <a:pt x="591" y="425"/>
                    <a:pt x="640" y="414"/>
                  </a:cubicBezTo>
                  <a:cubicBezTo>
                    <a:pt x="684" y="405"/>
                    <a:pt x="686" y="355"/>
                    <a:pt x="660" y="325"/>
                  </a:cubicBezTo>
                  <a:cubicBezTo>
                    <a:pt x="692" y="377"/>
                    <a:pt x="760" y="403"/>
                    <a:pt x="806" y="351"/>
                  </a:cubicBezTo>
                  <a:cubicBezTo>
                    <a:pt x="872" y="275"/>
                    <a:pt x="703" y="155"/>
                    <a:pt x="664" y="210"/>
                  </a:cubicBezTo>
                  <a:cubicBezTo>
                    <a:pt x="709" y="209"/>
                    <a:pt x="713" y="137"/>
                    <a:pt x="687" y="112"/>
                  </a:cubicBezTo>
                  <a:cubicBezTo>
                    <a:pt x="649" y="76"/>
                    <a:pt x="601" y="107"/>
                    <a:pt x="576" y="142"/>
                  </a:cubicBezTo>
                  <a:cubicBezTo>
                    <a:pt x="533" y="70"/>
                    <a:pt x="476" y="48"/>
                    <a:pt x="426" y="136"/>
                  </a:cubicBezTo>
                  <a:cubicBezTo>
                    <a:pt x="388" y="45"/>
                    <a:pt x="218" y="0"/>
                    <a:pt x="241" y="138"/>
                  </a:cubicBezTo>
                  <a:cubicBezTo>
                    <a:pt x="209" y="128"/>
                    <a:pt x="159" y="97"/>
                    <a:pt x="126" y="123"/>
                  </a:cubicBezTo>
                  <a:cubicBezTo>
                    <a:pt x="104" y="140"/>
                    <a:pt x="90" y="208"/>
                    <a:pt x="120" y="224"/>
                  </a:cubicBezTo>
                  <a:cubicBezTo>
                    <a:pt x="74" y="210"/>
                    <a:pt x="0" y="245"/>
                    <a:pt x="14" y="301"/>
                  </a:cubicBezTo>
                  <a:cubicBezTo>
                    <a:pt x="31" y="368"/>
                    <a:pt x="118" y="364"/>
                    <a:pt x="166" y="342"/>
                  </a:cubicBezTo>
                  <a:cubicBezTo>
                    <a:pt x="168" y="341"/>
                    <a:pt x="168" y="341"/>
                    <a:pt x="166" y="342"/>
                  </a:cubicBezTo>
                  <a:cubicBezTo>
                    <a:pt x="109" y="427"/>
                    <a:pt x="253" y="449"/>
                    <a:pt x="301" y="388"/>
                  </a:cubicBezTo>
                  <a:cubicBezTo>
                    <a:pt x="285" y="429"/>
                    <a:pt x="338" y="452"/>
                    <a:pt x="370" y="449"/>
                  </a:cubicBezTo>
                  <a:cubicBezTo>
                    <a:pt x="409" y="445"/>
                    <a:pt x="451" y="406"/>
                    <a:pt x="463" y="37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230" name="Freeform 790"/>
            <p:cNvSpPr/>
            <p:nvPr/>
          </p:nvSpPr>
          <p:spPr>
            <a:xfrm>
              <a:off x="1317126" y="1977085"/>
              <a:ext cx="36192" cy="97148"/>
            </a:xfrm>
            <a:custGeom>
              <a:avLst/>
              <a:gdLst/>
              <a:ahLst/>
              <a:cxnLst>
                <a:cxn ang="0">
                  <a:pos x="2147483646" y="2147483646"/>
                </a:cxn>
                <a:cxn ang="0">
                  <a:pos x="2147483646" y="2147483646"/>
                </a:cxn>
                <a:cxn ang="0">
                  <a:pos x="2147483646" y="0"/>
                </a:cxn>
              </a:cxnLst>
              <a:pathLst>
                <a:path w="13" h="35">
                  <a:moveTo>
                    <a:pt x="1" y="31"/>
                  </a:moveTo>
                  <a:cubicBezTo>
                    <a:pt x="0" y="35"/>
                    <a:pt x="6" y="19"/>
                    <a:pt x="7" y="16"/>
                  </a:cubicBezTo>
                  <a:cubicBezTo>
                    <a:pt x="9" y="11"/>
                    <a:pt x="13" y="3"/>
                    <a:pt x="1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1" name="Freeform 791"/>
            <p:cNvSpPr/>
            <p:nvPr/>
          </p:nvSpPr>
          <p:spPr>
            <a:xfrm>
              <a:off x="1229503" y="1967560"/>
              <a:ext cx="11429" cy="72385"/>
            </a:xfrm>
            <a:custGeom>
              <a:avLst/>
              <a:gdLst/>
              <a:ahLst/>
              <a:cxnLst>
                <a:cxn ang="0">
                  <a:pos x="0" y="2147483646"/>
                </a:cxn>
                <a:cxn ang="0">
                  <a:pos x="2147483646" y="0"/>
                </a:cxn>
              </a:cxnLst>
              <a:pathLst>
                <a:path w="4" h="26">
                  <a:moveTo>
                    <a:pt x="0" y="26"/>
                  </a:moveTo>
                  <a:cubicBezTo>
                    <a:pt x="4" y="21"/>
                    <a:pt x="3" y="8"/>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2" name="Freeform 792"/>
            <p:cNvSpPr/>
            <p:nvPr/>
          </p:nvSpPr>
          <p:spPr>
            <a:xfrm>
              <a:off x="1132356" y="1923749"/>
              <a:ext cx="5715" cy="78099"/>
            </a:xfrm>
            <a:custGeom>
              <a:avLst/>
              <a:gdLst/>
              <a:ahLst/>
              <a:cxnLst>
                <a:cxn ang="0">
                  <a:pos x="0" y="2147483646"/>
                </a:cxn>
                <a:cxn ang="0">
                  <a:pos x="2147483646" y="0"/>
                </a:cxn>
              </a:cxnLst>
              <a:pathLst>
                <a:path w="2" h="28">
                  <a:moveTo>
                    <a:pt x="0" y="28"/>
                  </a:moveTo>
                  <a:cubicBezTo>
                    <a:pt x="1" y="18"/>
                    <a:pt x="2" y="9"/>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3" name="Freeform 793"/>
            <p:cNvSpPr/>
            <p:nvPr/>
          </p:nvSpPr>
          <p:spPr>
            <a:xfrm>
              <a:off x="1029495" y="1919939"/>
              <a:ext cx="5715" cy="51431"/>
            </a:xfrm>
            <a:custGeom>
              <a:avLst/>
              <a:gdLst/>
              <a:ahLst/>
              <a:cxnLst>
                <a:cxn ang="0">
                  <a:pos x="2147483646" y="2147483646"/>
                </a:cxn>
                <a:cxn ang="0">
                  <a:pos x="2147483646" y="0"/>
                </a:cxn>
              </a:cxnLst>
              <a:pathLst>
                <a:path w="2" h="18">
                  <a:moveTo>
                    <a:pt x="1" y="18"/>
                  </a:moveTo>
                  <a:cubicBezTo>
                    <a:pt x="0" y="12"/>
                    <a:pt x="1" y="6"/>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4" name="Freeform 794"/>
            <p:cNvSpPr/>
            <p:nvPr/>
          </p:nvSpPr>
          <p:spPr>
            <a:xfrm>
              <a:off x="2223464" y="2078721"/>
              <a:ext cx="7619" cy="89529"/>
            </a:xfrm>
            <a:custGeom>
              <a:avLst/>
              <a:gdLst/>
              <a:ahLst/>
              <a:cxnLst>
                <a:cxn ang="0">
                  <a:pos x="2147483646" y="2147483646"/>
                </a:cxn>
                <a:cxn ang="0">
                  <a:pos x="0" y="0"/>
                </a:cxn>
              </a:cxnLst>
              <a:pathLst>
                <a:path w="3" h="32">
                  <a:moveTo>
                    <a:pt x="1" y="32"/>
                  </a:moveTo>
                  <a:cubicBezTo>
                    <a:pt x="3" y="22"/>
                    <a:pt x="1" y="1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5" name="Freeform 795"/>
            <p:cNvSpPr/>
            <p:nvPr/>
          </p:nvSpPr>
          <p:spPr>
            <a:xfrm>
              <a:off x="2061553" y="2057767"/>
              <a:ext cx="13334" cy="78099"/>
            </a:xfrm>
            <a:custGeom>
              <a:avLst/>
              <a:gdLst/>
              <a:ahLst/>
              <a:cxnLst>
                <a:cxn ang="0">
                  <a:pos x="2147483646" y="2147483646"/>
                </a:cxn>
                <a:cxn ang="0">
                  <a:pos x="2147483646" y="0"/>
                </a:cxn>
              </a:cxnLst>
              <a:pathLst>
                <a:path w="5" h="28">
                  <a:moveTo>
                    <a:pt x="5" y="28"/>
                  </a:moveTo>
                  <a:cubicBezTo>
                    <a:pt x="0" y="21"/>
                    <a:pt x="2" y="9"/>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6" name="Freeform 796"/>
            <p:cNvSpPr/>
            <p:nvPr/>
          </p:nvSpPr>
          <p:spPr>
            <a:xfrm>
              <a:off x="1941548" y="2090150"/>
              <a:ext cx="19048" cy="64765"/>
            </a:xfrm>
            <a:custGeom>
              <a:avLst/>
              <a:gdLst/>
              <a:ahLst/>
              <a:cxnLst>
                <a:cxn ang="0">
                  <a:pos x="2147483646" y="2147483646"/>
                </a:cxn>
                <a:cxn ang="0">
                  <a:pos x="0" y="0"/>
                </a:cxn>
              </a:cxnLst>
              <a:pathLst>
                <a:path w="7" h="23">
                  <a:moveTo>
                    <a:pt x="7" y="23"/>
                  </a:moveTo>
                  <a:cubicBezTo>
                    <a:pt x="3" y="16"/>
                    <a:pt x="4"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7" name="Freeform 797"/>
            <p:cNvSpPr/>
            <p:nvPr/>
          </p:nvSpPr>
          <p:spPr>
            <a:xfrm>
              <a:off x="1796780" y="2097769"/>
              <a:ext cx="19048" cy="62860"/>
            </a:xfrm>
            <a:custGeom>
              <a:avLst/>
              <a:gdLst/>
              <a:ahLst/>
              <a:cxnLst>
                <a:cxn ang="0">
                  <a:pos x="2147483646" y="2147483646"/>
                </a:cxn>
                <a:cxn ang="0">
                  <a:pos x="0" y="0"/>
                </a:cxn>
              </a:cxnLst>
              <a:pathLst>
                <a:path w="7" h="22">
                  <a:moveTo>
                    <a:pt x="6" y="22"/>
                  </a:moveTo>
                  <a:cubicBezTo>
                    <a:pt x="7" y="15"/>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8" name="Freeform 798"/>
            <p:cNvSpPr/>
            <p:nvPr/>
          </p:nvSpPr>
          <p:spPr>
            <a:xfrm>
              <a:off x="1634869" y="2118723"/>
              <a:ext cx="19048" cy="60956"/>
            </a:xfrm>
            <a:custGeom>
              <a:avLst/>
              <a:gdLst/>
              <a:ahLst/>
              <a:cxnLst>
                <a:cxn ang="0">
                  <a:pos x="2147483646" y="2147483646"/>
                </a:cxn>
                <a:cxn ang="0">
                  <a:pos x="2147483646" y="0"/>
                </a:cxn>
              </a:cxnLst>
              <a:pathLst>
                <a:path w="7" h="22">
                  <a:moveTo>
                    <a:pt x="7" y="22"/>
                  </a:moveTo>
                  <a:cubicBezTo>
                    <a:pt x="0" y="16"/>
                    <a:pt x="3" y="8"/>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39" name="Freeform 799"/>
            <p:cNvSpPr/>
            <p:nvPr/>
          </p:nvSpPr>
          <p:spPr>
            <a:xfrm>
              <a:off x="1514864" y="2145391"/>
              <a:ext cx="7619" cy="53336"/>
            </a:xfrm>
            <a:custGeom>
              <a:avLst/>
              <a:gdLst/>
              <a:ahLst/>
              <a:cxnLst>
                <a:cxn ang="0">
                  <a:pos x="2147483646" y="2147483646"/>
                </a:cxn>
                <a:cxn ang="0">
                  <a:pos x="0" y="0"/>
                </a:cxn>
              </a:cxnLst>
              <a:pathLst>
                <a:path w="3" h="19">
                  <a:moveTo>
                    <a:pt x="3" y="19"/>
                  </a:moveTo>
                  <a:cubicBezTo>
                    <a:pt x="2" y="13"/>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0" name="Freeform 800"/>
            <p:cNvSpPr/>
            <p:nvPr/>
          </p:nvSpPr>
          <p:spPr>
            <a:xfrm>
              <a:off x="1349143" y="2109198"/>
              <a:ext cx="20953" cy="87624"/>
            </a:xfrm>
            <a:custGeom>
              <a:avLst/>
              <a:gdLst/>
              <a:ahLst/>
              <a:cxnLst>
                <a:cxn ang="0">
                  <a:pos x="2147483646" y="2147483646"/>
                </a:cxn>
                <a:cxn ang="0">
                  <a:pos x="0" y="0"/>
                </a:cxn>
              </a:cxnLst>
              <a:pathLst>
                <a:path w="7" h="31">
                  <a:moveTo>
                    <a:pt x="5" y="31"/>
                  </a:moveTo>
                  <a:cubicBezTo>
                    <a:pt x="7" y="21"/>
                    <a:pt x="3" y="9"/>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1" name="Freeform 801"/>
            <p:cNvSpPr/>
            <p:nvPr/>
          </p:nvSpPr>
          <p:spPr>
            <a:xfrm>
              <a:off x="1215804" y="2114913"/>
              <a:ext cx="24763" cy="62860"/>
            </a:xfrm>
            <a:custGeom>
              <a:avLst/>
              <a:gdLst/>
              <a:ahLst/>
              <a:cxnLst>
                <a:cxn ang="0">
                  <a:pos x="2147483646" y="2147483646"/>
                </a:cxn>
                <a:cxn ang="0">
                  <a:pos x="0" y="0"/>
                </a:cxn>
              </a:cxnLst>
              <a:pathLst>
                <a:path w="9" h="22">
                  <a:moveTo>
                    <a:pt x="9" y="22"/>
                  </a:moveTo>
                  <a:cubicBezTo>
                    <a:pt x="9" y="15"/>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2" name="Freeform 802"/>
            <p:cNvSpPr/>
            <p:nvPr/>
          </p:nvSpPr>
          <p:spPr>
            <a:xfrm>
              <a:off x="1053893" y="2114913"/>
              <a:ext cx="17144" cy="51431"/>
            </a:xfrm>
            <a:custGeom>
              <a:avLst/>
              <a:gdLst/>
              <a:ahLst/>
              <a:cxnLst>
                <a:cxn ang="0">
                  <a:pos x="2147483646" y="2147483646"/>
                </a:cxn>
                <a:cxn ang="0">
                  <a:pos x="0" y="0"/>
                </a:cxn>
              </a:cxnLst>
              <a:pathLst>
                <a:path w="6" h="18">
                  <a:moveTo>
                    <a:pt x="5" y="18"/>
                  </a:moveTo>
                  <a:cubicBezTo>
                    <a:pt x="6" y="1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3" name="Freeform 803"/>
            <p:cNvSpPr/>
            <p:nvPr/>
          </p:nvSpPr>
          <p:spPr>
            <a:xfrm>
              <a:off x="928174" y="2113008"/>
              <a:ext cx="15239" cy="60956"/>
            </a:xfrm>
            <a:custGeom>
              <a:avLst/>
              <a:gdLst/>
              <a:ahLst/>
              <a:cxnLst>
                <a:cxn ang="0">
                  <a:pos x="2147483646" y="2147483646"/>
                </a:cxn>
                <a:cxn ang="0">
                  <a:pos x="0" y="0"/>
                </a:cxn>
              </a:cxnLst>
              <a:pathLst>
                <a:path w="5" h="22">
                  <a:moveTo>
                    <a:pt x="3" y="22"/>
                  </a:moveTo>
                  <a:cubicBezTo>
                    <a:pt x="2" y="15"/>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4" name="Freeform 804"/>
            <p:cNvSpPr/>
            <p:nvPr/>
          </p:nvSpPr>
          <p:spPr>
            <a:xfrm>
              <a:off x="770072" y="2118723"/>
              <a:ext cx="7619" cy="47622"/>
            </a:xfrm>
            <a:custGeom>
              <a:avLst/>
              <a:gdLst/>
              <a:ahLst/>
              <a:cxnLst>
                <a:cxn ang="0">
                  <a:pos x="2147483646" y="2147483646"/>
                </a:cxn>
                <a:cxn ang="0">
                  <a:pos x="0" y="0"/>
                </a:cxn>
              </a:cxnLst>
              <a:pathLst>
                <a:path w="3" h="17">
                  <a:moveTo>
                    <a:pt x="3" y="17"/>
                  </a:moveTo>
                  <a:cubicBezTo>
                    <a:pt x="1" y="12"/>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5" name="Freeform 805"/>
            <p:cNvSpPr/>
            <p:nvPr/>
          </p:nvSpPr>
          <p:spPr>
            <a:xfrm>
              <a:off x="2332040" y="2282541"/>
              <a:ext cx="7619" cy="47622"/>
            </a:xfrm>
            <a:custGeom>
              <a:avLst/>
              <a:gdLst/>
              <a:ahLst/>
              <a:cxnLst>
                <a:cxn ang="0">
                  <a:pos x="0" y="2147483646"/>
                </a:cxn>
                <a:cxn ang="0">
                  <a:pos x="2147483646" y="0"/>
                </a:cxn>
              </a:cxnLst>
              <a:pathLst>
                <a:path w="3" h="17">
                  <a:moveTo>
                    <a:pt x="0" y="17"/>
                  </a:moveTo>
                  <a:cubicBezTo>
                    <a:pt x="1" y="15"/>
                    <a:pt x="3" y="5"/>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6" name="Freeform 806"/>
            <p:cNvSpPr/>
            <p:nvPr/>
          </p:nvSpPr>
          <p:spPr>
            <a:xfrm>
              <a:off x="2231083" y="2269207"/>
              <a:ext cx="11429" cy="55241"/>
            </a:xfrm>
            <a:custGeom>
              <a:avLst/>
              <a:gdLst/>
              <a:ahLst/>
              <a:cxnLst>
                <a:cxn ang="0">
                  <a:pos x="0" y="2147483646"/>
                </a:cxn>
                <a:cxn ang="0">
                  <a:pos x="2147483646" y="0"/>
                </a:cxn>
              </a:cxnLst>
              <a:pathLst>
                <a:path w="4" h="20">
                  <a:moveTo>
                    <a:pt x="0" y="20"/>
                  </a:moveTo>
                  <a:cubicBezTo>
                    <a:pt x="1" y="13"/>
                    <a:pt x="4" y="6"/>
                    <a:pt x="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7" name="Freeform 807"/>
            <p:cNvSpPr/>
            <p:nvPr/>
          </p:nvSpPr>
          <p:spPr>
            <a:xfrm>
              <a:off x="2032980" y="2313019"/>
              <a:ext cx="22858" cy="64765"/>
            </a:xfrm>
            <a:custGeom>
              <a:avLst/>
              <a:gdLst/>
              <a:ahLst/>
              <a:cxnLst>
                <a:cxn ang="0">
                  <a:pos x="2147483646" y="2147483646"/>
                </a:cxn>
                <a:cxn ang="0">
                  <a:pos x="0" y="0"/>
                </a:cxn>
              </a:cxnLst>
              <a:pathLst>
                <a:path w="8" h="23">
                  <a:moveTo>
                    <a:pt x="8" y="23"/>
                  </a:moveTo>
                  <a:cubicBezTo>
                    <a:pt x="2" y="18"/>
                    <a:pt x="2"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8" name="Freeform 809"/>
            <p:cNvSpPr/>
            <p:nvPr/>
          </p:nvSpPr>
          <p:spPr>
            <a:xfrm>
              <a:off x="2063027" y="2297094"/>
              <a:ext cx="7619" cy="47621"/>
            </a:xfrm>
            <a:custGeom>
              <a:avLst/>
              <a:gdLst/>
              <a:ahLst/>
              <a:cxnLst>
                <a:cxn ang="0">
                  <a:pos x="2147483646" y="2147483646"/>
                </a:cxn>
                <a:cxn ang="0">
                  <a:pos x="0" y="0"/>
                </a:cxn>
              </a:cxnLst>
              <a:pathLst>
                <a:path w="3" h="17">
                  <a:moveTo>
                    <a:pt x="3" y="17"/>
                  </a:moveTo>
                  <a:cubicBezTo>
                    <a:pt x="2" y="11"/>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49" name="Freeform 810"/>
            <p:cNvSpPr/>
            <p:nvPr/>
          </p:nvSpPr>
          <p:spPr>
            <a:xfrm>
              <a:off x="1817301" y="2266616"/>
              <a:ext cx="30478" cy="53336"/>
            </a:xfrm>
            <a:custGeom>
              <a:avLst/>
              <a:gdLst/>
              <a:ahLst/>
              <a:cxnLst>
                <a:cxn ang="0">
                  <a:pos x="2147483646" y="2147483646"/>
                </a:cxn>
                <a:cxn ang="0">
                  <a:pos x="0" y="0"/>
                </a:cxn>
              </a:cxnLst>
              <a:pathLst>
                <a:path w="11" h="19">
                  <a:moveTo>
                    <a:pt x="11" y="19"/>
                  </a:moveTo>
                  <a:cubicBezTo>
                    <a:pt x="9" y="11"/>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0" name="Freeform 811"/>
            <p:cNvSpPr/>
            <p:nvPr/>
          </p:nvSpPr>
          <p:spPr>
            <a:xfrm>
              <a:off x="1697295" y="2297094"/>
              <a:ext cx="13334" cy="66670"/>
            </a:xfrm>
            <a:custGeom>
              <a:avLst/>
              <a:gdLst/>
              <a:ahLst/>
              <a:cxnLst>
                <a:cxn ang="0">
                  <a:pos x="2147483646" y="2147483646"/>
                </a:cxn>
                <a:cxn ang="0">
                  <a:pos x="0" y="0"/>
                </a:cxn>
              </a:cxnLst>
              <a:pathLst>
                <a:path w="5" h="24">
                  <a:moveTo>
                    <a:pt x="5" y="24"/>
                  </a:moveTo>
                  <a:cubicBezTo>
                    <a:pt x="4" y="16"/>
                    <a:pt x="3" y="8"/>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1" name="Freeform 812"/>
            <p:cNvSpPr/>
            <p:nvPr/>
          </p:nvSpPr>
          <p:spPr>
            <a:xfrm>
              <a:off x="1600147" y="2297094"/>
              <a:ext cx="13334" cy="47621"/>
            </a:xfrm>
            <a:custGeom>
              <a:avLst/>
              <a:gdLst/>
              <a:ahLst/>
              <a:cxnLst>
                <a:cxn ang="0">
                  <a:pos x="2147483646" y="2147483646"/>
                </a:cxn>
                <a:cxn ang="0">
                  <a:pos x="0" y="0"/>
                </a:cxn>
              </a:cxnLst>
              <a:pathLst>
                <a:path w="5" h="17">
                  <a:moveTo>
                    <a:pt x="5" y="17"/>
                  </a:moveTo>
                  <a:cubicBezTo>
                    <a:pt x="2" y="11"/>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2" name="Freeform 813"/>
            <p:cNvSpPr/>
            <p:nvPr/>
          </p:nvSpPr>
          <p:spPr>
            <a:xfrm>
              <a:off x="1402042" y="2274235"/>
              <a:ext cx="38097" cy="51431"/>
            </a:xfrm>
            <a:custGeom>
              <a:avLst/>
              <a:gdLst/>
              <a:ahLst/>
              <a:cxnLst>
                <a:cxn ang="0">
                  <a:pos x="2147483646" y="2147483646"/>
                </a:cxn>
                <a:cxn ang="0">
                  <a:pos x="0" y="0"/>
                </a:cxn>
              </a:cxnLst>
              <a:pathLst>
                <a:path w="14" h="18">
                  <a:moveTo>
                    <a:pt x="14" y="18"/>
                  </a:moveTo>
                  <a:cubicBezTo>
                    <a:pt x="9" y="11"/>
                    <a:pt x="6"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3" name="Freeform 814"/>
            <p:cNvSpPr/>
            <p:nvPr/>
          </p:nvSpPr>
          <p:spPr>
            <a:xfrm>
              <a:off x="1293465" y="2295189"/>
              <a:ext cx="38097" cy="43812"/>
            </a:xfrm>
            <a:custGeom>
              <a:avLst/>
              <a:gdLst/>
              <a:ahLst/>
              <a:cxnLst>
                <a:cxn ang="0">
                  <a:pos x="2147483646" y="2147483646"/>
                </a:cxn>
                <a:cxn ang="0">
                  <a:pos x="0" y="0"/>
                </a:cxn>
              </a:cxnLst>
              <a:pathLst>
                <a:path w="14" h="16">
                  <a:moveTo>
                    <a:pt x="14" y="16"/>
                  </a:moveTo>
                  <a:cubicBezTo>
                    <a:pt x="9" y="11"/>
                    <a:pt x="4"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4" name="Freeform 815"/>
            <p:cNvSpPr/>
            <p:nvPr/>
          </p:nvSpPr>
          <p:spPr>
            <a:xfrm>
              <a:off x="2731632" y="1893264"/>
              <a:ext cx="9524" cy="74289"/>
            </a:xfrm>
            <a:custGeom>
              <a:avLst/>
              <a:gdLst/>
              <a:ahLst/>
              <a:cxnLst>
                <a:cxn ang="0">
                  <a:pos x="2147483646" y="2147483646"/>
                </a:cxn>
                <a:cxn ang="0">
                  <a:pos x="2147483646" y="2147483646"/>
                </a:cxn>
                <a:cxn ang="0">
                  <a:pos x="0" y="2147483646"/>
                </a:cxn>
              </a:cxnLst>
              <a:pathLst>
                <a:path w="3" h="27">
                  <a:moveTo>
                    <a:pt x="2" y="27"/>
                  </a:moveTo>
                  <a:cubicBezTo>
                    <a:pt x="1" y="19"/>
                    <a:pt x="3" y="11"/>
                    <a:pt x="3" y="3"/>
                  </a:cubicBezTo>
                  <a:cubicBezTo>
                    <a:pt x="2" y="0"/>
                    <a:pt x="2"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5" name="Freeform 816"/>
            <p:cNvSpPr/>
            <p:nvPr/>
          </p:nvSpPr>
          <p:spPr>
            <a:xfrm>
              <a:off x="2556385" y="1883740"/>
              <a:ext cx="7619" cy="62860"/>
            </a:xfrm>
            <a:custGeom>
              <a:avLst/>
              <a:gdLst/>
              <a:ahLst/>
              <a:cxnLst>
                <a:cxn ang="0">
                  <a:pos x="0" y="2147483646"/>
                </a:cxn>
                <a:cxn ang="0">
                  <a:pos x="0" y="0"/>
                </a:cxn>
              </a:cxnLst>
              <a:pathLst>
                <a:path w="3" h="22">
                  <a:moveTo>
                    <a:pt x="0" y="22"/>
                  </a:moveTo>
                  <a:cubicBezTo>
                    <a:pt x="2" y="15"/>
                    <a:pt x="3"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6" name="Freeform 817"/>
            <p:cNvSpPr/>
            <p:nvPr/>
          </p:nvSpPr>
          <p:spPr>
            <a:xfrm>
              <a:off x="2358280" y="1876120"/>
              <a:ext cx="7619" cy="83814"/>
            </a:xfrm>
            <a:custGeom>
              <a:avLst/>
              <a:gdLst/>
              <a:ahLst/>
              <a:cxnLst>
                <a:cxn ang="0">
                  <a:pos x="2147483646" y="2147483646"/>
                </a:cxn>
                <a:cxn ang="0">
                  <a:pos x="0" y="0"/>
                </a:cxn>
              </a:cxnLst>
              <a:pathLst>
                <a:path w="3" h="30">
                  <a:moveTo>
                    <a:pt x="1" y="30"/>
                  </a:moveTo>
                  <a:cubicBezTo>
                    <a:pt x="1" y="21"/>
                    <a:pt x="3"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7" name="Freeform 818"/>
            <p:cNvSpPr/>
            <p:nvPr/>
          </p:nvSpPr>
          <p:spPr>
            <a:xfrm>
              <a:off x="2230655" y="1857072"/>
              <a:ext cx="13334" cy="62860"/>
            </a:xfrm>
            <a:custGeom>
              <a:avLst/>
              <a:gdLst/>
              <a:ahLst/>
              <a:cxnLst>
                <a:cxn ang="0">
                  <a:pos x="2147483646" y="2147483646"/>
                </a:cxn>
                <a:cxn ang="0">
                  <a:pos x="0" y="0"/>
                </a:cxn>
              </a:cxnLst>
              <a:pathLst>
                <a:path w="5" h="23">
                  <a:moveTo>
                    <a:pt x="5" y="23"/>
                  </a:moveTo>
                  <a:cubicBezTo>
                    <a:pt x="3" y="16"/>
                    <a:pt x="5"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8" name="Freeform 819"/>
            <p:cNvSpPr/>
            <p:nvPr/>
          </p:nvSpPr>
          <p:spPr>
            <a:xfrm>
              <a:off x="2087790" y="1876120"/>
              <a:ext cx="13334" cy="53336"/>
            </a:xfrm>
            <a:custGeom>
              <a:avLst/>
              <a:gdLst/>
              <a:ahLst/>
              <a:cxnLst>
                <a:cxn ang="0">
                  <a:pos x="2147483646" y="2147483646"/>
                </a:cxn>
                <a:cxn ang="0">
                  <a:pos x="0" y="0"/>
                </a:cxn>
              </a:cxnLst>
              <a:pathLst>
                <a:path w="5" h="19">
                  <a:moveTo>
                    <a:pt x="5" y="19"/>
                  </a:moveTo>
                  <a:cubicBezTo>
                    <a:pt x="4" y="13"/>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59" name="Freeform 820"/>
            <p:cNvSpPr/>
            <p:nvPr/>
          </p:nvSpPr>
          <p:spPr>
            <a:xfrm>
              <a:off x="1939212" y="1883740"/>
              <a:ext cx="20953" cy="72385"/>
            </a:xfrm>
            <a:custGeom>
              <a:avLst/>
              <a:gdLst/>
              <a:ahLst/>
              <a:cxnLst>
                <a:cxn ang="0">
                  <a:pos x="2147483646" y="2147483646"/>
                </a:cxn>
                <a:cxn ang="0">
                  <a:pos x="0" y="0"/>
                </a:cxn>
              </a:cxnLst>
              <a:pathLst>
                <a:path w="7" h="26">
                  <a:moveTo>
                    <a:pt x="7" y="26"/>
                  </a:moveTo>
                  <a:cubicBezTo>
                    <a:pt x="3" y="18"/>
                    <a:pt x="4"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0" name="Freeform 821"/>
            <p:cNvSpPr/>
            <p:nvPr/>
          </p:nvSpPr>
          <p:spPr>
            <a:xfrm>
              <a:off x="1767774" y="1889454"/>
              <a:ext cx="13334" cy="70480"/>
            </a:xfrm>
            <a:custGeom>
              <a:avLst/>
              <a:gdLst/>
              <a:ahLst/>
              <a:cxnLst>
                <a:cxn ang="0">
                  <a:pos x="2147483646" y="2147483646"/>
                </a:cxn>
                <a:cxn ang="0">
                  <a:pos x="0" y="0"/>
                </a:cxn>
              </a:cxnLst>
              <a:pathLst>
                <a:path w="5" h="25">
                  <a:moveTo>
                    <a:pt x="5" y="25"/>
                  </a:moveTo>
                  <a:cubicBezTo>
                    <a:pt x="4" y="18"/>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1" name="Freeform 822"/>
            <p:cNvSpPr/>
            <p:nvPr/>
          </p:nvSpPr>
          <p:spPr>
            <a:xfrm>
              <a:off x="1600147" y="1898979"/>
              <a:ext cx="30478" cy="74289"/>
            </a:xfrm>
            <a:custGeom>
              <a:avLst/>
              <a:gdLst/>
              <a:ahLst/>
              <a:cxnLst>
                <a:cxn ang="0">
                  <a:pos x="2147483646" y="2147483646"/>
                </a:cxn>
                <a:cxn ang="0">
                  <a:pos x="0" y="0"/>
                </a:cxn>
              </a:cxnLst>
              <a:pathLst>
                <a:path w="11" h="27">
                  <a:moveTo>
                    <a:pt x="11" y="27"/>
                  </a:moveTo>
                  <a:cubicBezTo>
                    <a:pt x="7" y="19"/>
                    <a:pt x="6"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2" name="Freeform 823"/>
            <p:cNvSpPr/>
            <p:nvPr/>
          </p:nvSpPr>
          <p:spPr>
            <a:xfrm>
              <a:off x="1449663" y="1900883"/>
              <a:ext cx="19049" cy="55241"/>
            </a:xfrm>
            <a:custGeom>
              <a:avLst/>
              <a:gdLst/>
              <a:ahLst/>
              <a:cxnLst>
                <a:cxn ang="0">
                  <a:pos x="2147483646" y="2147483646"/>
                </a:cxn>
                <a:cxn ang="0">
                  <a:pos x="0" y="0"/>
                </a:cxn>
              </a:cxnLst>
              <a:pathLst>
                <a:path w="7" h="20">
                  <a:moveTo>
                    <a:pt x="7" y="20"/>
                  </a:moveTo>
                  <a:cubicBezTo>
                    <a:pt x="5" y="14"/>
                    <a:pt x="5"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3" name="Freeform 824"/>
            <p:cNvSpPr/>
            <p:nvPr/>
          </p:nvSpPr>
          <p:spPr>
            <a:xfrm>
              <a:off x="1295370" y="1906598"/>
              <a:ext cx="28573" cy="47621"/>
            </a:xfrm>
            <a:custGeom>
              <a:avLst/>
              <a:gdLst/>
              <a:ahLst/>
              <a:cxnLst>
                <a:cxn ang="0">
                  <a:pos x="2147483646" y="2147483646"/>
                </a:cxn>
                <a:cxn ang="0">
                  <a:pos x="0" y="0"/>
                </a:cxn>
              </a:cxnLst>
              <a:pathLst>
                <a:path w="10" h="17">
                  <a:moveTo>
                    <a:pt x="10" y="17"/>
                  </a:moveTo>
                  <a:cubicBezTo>
                    <a:pt x="8" y="11"/>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4" name="Freeform 825"/>
            <p:cNvSpPr/>
            <p:nvPr/>
          </p:nvSpPr>
          <p:spPr>
            <a:xfrm>
              <a:off x="1142981" y="1923742"/>
              <a:ext cx="26668" cy="43812"/>
            </a:xfrm>
            <a:custGeom>
              <a:avLst/>
              <a:gdLst/>
              <a:ahLst/>
              <a:cxnLst>
                <a:cxn ang="0">
                  <a:pos x="2147483646" y="2147483646"/>
                </a:cxn>
                <a:cxn ang="0">
                  <a:pos x="0" y="0"/>
                </a:cxn>
              </a:cxnLst>
              <a:pathLst>
                <a:path w="10" h="16">
                  <a:moveTo>
                    <a:pt x="10" y="16"/>
                  </a:moveTo>
                  <a:cubicBezTo>
                    <a:pt x="8" y="10"/>
                    <a:pt x="4"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5" name="Freeform 826"/>
            <p:cNvSpPr/>
            <p:nvPr/>
          </p:nvSpPr>
          <p:spPr>
            <a:xfrm>
              <a:off x="1036309" y="1948505"/>
              <a:ext cx="7619" cy="34287"/>
            </a:xfrm>
            <a:custGeom>
              <a:avLst/>
              <a:gdLst/>
              <a:ahLst/>
              <a:cxnLst>
                <a:cxn ang="0">
                  <a:pos x="2147483646" y="2147483646"/>
                </a:cxn>
                <a:cxn ang="0">
                  <a:pos x="0" y="0"/>
                </a:cxn>
              </a:cxnLst>
              <a:pathLst>
                <a:path w="3" h="12">
                  <a:moveTo>
                    <a:pt x="3" y="12"/>
                  </a:moveTo>
                  <a:cubicBezTo>
                    <a:pt x="2" y="8"/>
                    <a:pt x="1"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6" name="Freeform 827"/>
            <p:cNvSpPr/>
            <p:nvPr/>
          </p:nvSpPr>
          <p:spPr>
            <a:xfrm>
              <a:off x="2201704" y="2113001"/>
              <a:ext cx="13334" cy="49526"/>
            </a:xfrm>
            <a:custGeom>
              <a:avLst/>
              <a:gdLst/>
              <a:ahLst/>
              <a:cxnLst>
                <a:cxn ang="0">
                  <a:pos x="2147483646" y="2147483646"/>
                </a:cxn>
                <a:cxn ang="0">
                  <a:pos x="0" y="0"/>
                </a:cxn>
              </a:cxnLst>
              <a:pathLst>
                <a:path w="5" h="18">
                  <a:moveTo>
                    <a:pt x="4" y="18"/>
                  </a:moveTo>
                  <a:cubicBezTo>
                    <a:pt x="5" y="11"/>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7" name="Freeform 828"/>
            <p:cNvSpPr/>
            <p:nvPr/>
          </p:nvSpPr>
          <p:spPr>
            <a:xfrm>
              <a:off x="2461142" y="1685635"/>
              <a:ext cx="17144" cy="64765"/>
            </a:xfrm>
            <a:custGeom>
              <a:avLst/>
              <a:gdLst/>
              <a:ahLst/>
              <a:cxnLst>
                <a:cxn ang="0">
                  <a:pos x="0" y="2147483646"/>
                </a:cxn>
                <a:cxn ang="0">
                  <a:pos x="2147483646" y="0"/>
                </a:cxn>
              </a:cxnLst>
              <a:pathLst>
                <a:path w="6" h="23">
                  <a:moveTo>
                    <a:pt x="0" y="23"/>
                  </a:moveTo>
                  <a:cubicBezTo>
                    <a:pt x="1" y="17"/>
                    <a:pt x="6" y="4"/>
                    <a:pt x="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8" name="Freeform 829"/>
            <p:cNvSpPr/>
            <p:nvPr/>
          </p:nvSpPr>
          <p:spPr>
            <a:xfrm>
              <a:off x="2310659" y="1678015"/>
              <a:ext cx="13334" cy="66670"/>
            </a:xfrm>
            <a:custGeom>
              <a:avLst/>
              <a:gdLst/>
              <a:ahLst/>
              <a:cxnLst>
                <a:cxn ang="0">
                  <a:pos x="2147483646" y="2147483646"/>
                </a:cxn>
                <a:cxn ang="0">
                  <a:pos x="0" y="0"/>
                </a:cxn>
              </a:cxnLst>
              <a:pathLst>
                <a:path w="5" h="24">
                  <a:moveTo>
                    <a:pt x="3" y="24"/>
                  </a:moveTo>
                  <a:cubicBezTo>
                    <a:pt x="4" y="17"/>
                    <a:pt x="5"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69" name="Freeform 830"/>
            <p:cNvSpPr/>
            <p:nvPr/>
          </p:nvSpPr>
          <p:spPr>
            <a:xfrm>
              <a:off x="2184938" y="1674206"/>
              <a:ext cx="11429" cy="59051"/>
            </a:xfrm>
            <a:custGeom>
              <a:avLst/>
              <a:gdLst/>
              <a:ahLst/>
              <a:cxnLst>
                <a:cxn ang="0">
                  <a:pos x="2147483646" y="2147483646"/>
                </a:cxn>
                <a:cxn ang="0">
                  <a:pos x="0" y="0"/>
                </a:cxn>
              </a:cxnLst>
              <a:pathLst>
                <a:path w="4" h="21">
                  <a:moveTo>
                    <a:pt x="4" y="21"/>
                  </a:moveTo>
                  <a:cubicBezTo>
                    <a:pt x="1" y="15"/>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0" name="Freeform 831"/>
            <p:cNvSpPr/>
            <p:nvPr/>
          </p:nvSpPr>
          <p:spPr>
            <a:xfrm>
              <a:off x="2051598" y="1685635"/>
              <a:ext cx="17144" cy="53336"/>
            </a:xfrm>
            <a:custGeom>
              <a:avLst/>
              <a:gdLst/>
              <a:ahLst/>
              <a:cxnLst>
                <a:cxn ang="0">
                  <a:pos x="2147483646" y="2147483646"/>
                </a:cxn>
                <a:cxn ang="0">
                  <a:pos x="0" y="0"/>
                </a:cxn>
              </a:cxnLst>
              <a:pathLst>
                <a:path w="6" h="19">
                  <a:moveTo>
                    <a:pt x="6" y="19"/>
                  </a:moveTo>
                  <a:cubicBezTo>
                    <a:pt x="2" y="14"/>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1" name="Freeform 832"/>
            <p:cNvSpPr/>
            <p:nvPr/>
          </p:nvSpPr>
          <p:spPr>
            <a:xfrm>
              <a:off x="1859208" y="1710398"/>
              <a:ext cx="19049" cy="53336"/>
            </a:xfrm>
            <a:custGeom>
              <a:avLst/>
              <a:gdLst/>
              <a:ahLst/>
              <a:cxnLst>
                <a:cxn ang="0">
                  <a:pos x="2147483646" y="2147483646"/>
                </a:cxn>
                <a:cxn ang="0">
                  <a:pos x="0" y="0"/>
                </a:cxn>
              </a:cxnLst>
              <a:pathLst>
                <a:path w="7" h="19">
                  <a:moveTo>
                    <a:pt x="7" y="19"/>
                  </a:moveTo>
                  <a:cubicBezTo>
                    <a:pt x="4" y="13"/>
                    <a:pt x="6" y="1"/>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2" name="Freeform 833"/>
            <p:cNvSpPr/>
            <p:nvPr/>
          </p:nvSpPr>
          <p:spPr>
            <a:xfrm>
              <a:off x="1714438" y="1725637"/>
              <a:ext cx="22858" cy="60955"/>
            </a:xfrm>
            <a:custGeom>
              <a:avLst/>
              <a:gdLst/>
              <a:ahLst/>
              <a:cxnLst>
                <a:cxn ang="0">
                  <a:pos x="2147483646" y="2147483646"/>
                </a:cxn>
                <a:cxn ang="0">
                  <a:pos x="0" y="0"/>
                </a:cxn>
              </a:cxnLst>
              <a:pathLst>
                <a:path w="8" h="22">
                  <a:moveTo>
                    <a:pt x="8" y="22"/>
                  </a:moveTo>
                  <a:cubicBezTo>
                    <a:pt x="5" y="15"/>
                    <a:pt x="6"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3" name="Freeform 834"/>
            <p:cNvSpPr/>
            <p:nvPr/>
          </p:nvSpPr>
          <p:spPr>
            <a:xfrm>
              <a:off x="1584908" y="1719922"/>
              <a:ext cx="17144" cy="55241"/>
            </a:xfrm>
            <a:custGeom>
              <a:avLst/>
              <a:gdLst/>
              <a:ahLst/>
              <a:cxnLst>
                <a:cxn ang="0">
                  <a:pos x="2147483646" y="2147483646"/>
                </a:cxn>
                <a:cxn ang="0">
                  <a:pos x="0" y="0"/>
                </a:cxn>
              </a:cxnLst>
              <a:pathLst>
                <a:path w="6" h="20">
                  <a:moveTo>
                    <a:pt x="6" y="20"/>
                  </a:moveTo>
                  <a:cubicBezTo>
                    <a:pt x="3" y="13"/>
                    <a:pt x="3"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4" name="Freeform 835"/>
            <p:cNvSpPr/>
            <p:nvPr/>
          </p:nvSpPr>
          <p:spPr>
            <a:xfrm>
              <a:off x="1443949" y="1738971"/>
              <a:ext cx="13334" cy="66670"/>
            </a:xfrm>
            <a:custGeom>
              <a:avLst/>
              <a:gdLst/>
              <a:ahLst/>
              <a:cxnLst>
                <a:cxn ang="0">
                  <a:pos x="2147483646" y="2147483646"/>
                </a:cxn>
                <a:cxn ang="0">
                  <a:pos x="0" y="0"/>
                </a:cxn>
              </a:cxnLst>
              <a:pathLst>
                <a:path w="5" h="24">
                  <a:moveTo>
                    <a:pt x="5" y="24"/>
                  </a:moveTo>
                  <a:cubicBezTo>
                    <a:pt x="3" y="16"/>
                    <a:pt x="4" y="7"/>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5" name="Freeform 836"/>
            <p:cNvSpPr/>
            <p:nvPr/>
          </p:nvSpPr>
          <p:spPr>
            <a:xfrm>
              <a:off x="1295370" y="1744685"/>
              <a:ext cx="19049" cy="49526"/>
            </a:xfrm>
            <a:custGeom>
              <a:avLst/>
              <a:gdLst/>
              <a:ahLst/>
              <a:cxnLst>
                <a:cxn ang="0">
                  <a:pos x="2147483646" y="2147483646"/>
                </a:cxn>
                <a:cxn ang="0">
                  <a:pos x="0" y="0"/>
                </a:cxn>
              </a:cxnLst>
              <a:pathLst>
                <a:path w="7" h="18">
                  <a:moveTo>
                    <a:pt x="7" y="18"/>
                  </a:moveTo>
                  <a:cubicBezTo>
                    <a:pt x="3" y="13"/>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6" name="Freeform 837"/>
            <p:cNvSpPr/>
            <p:nvPr/>
          </p:nvSpPr>
          <p:spPr>
            <a:xfrm>
              <a:off x="1167745" y="1769448"/>
              <a:ext cx="22858" cy="41907"/>
            </a:xfrm>
            <a:custGeom>
              <a:avLst/>
              <a:gdLst/>
              <a:ahLst/>
              <a:cxnLst>
                <a:cxn ang="0">
                  <a:pos x="2147483646" y="2147483646"/>
                </a:cxn>
                <a:cxn ang="0">
                  <a:pos x="0" y="0"/>
                </a:cxn>
              </a:cxnLst>
              <a:pathLst>
                <a:path w="8" h="15">
                  <a:moveTo>
                    <a:pt x="8" y="15"/>
                  </a:moveTo>
                  <a:cubicBezTo>
                    <a:pt x="5" y="10"/>
                    <a:pt x="2"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7" name="Freeform 838"/>
            <p:cNvSpPr/>
            <p:nvPr/>
          </p:nvSpPr>
          <p:spPr>
            <a:xfrm>
              <a:off x="1066787" y="1761829"/>
              <a:ext cx="19049" cy="41907"/>
            </a:xfrm>
            <a:custGeom>
              <a:avLst/>
              <a:gdLst/>
              <a:ahLst/>
              <a:cxnLst>
                <a:cxn ang="0">
                  <a:pos x="2147483646" y="2147483646"/>
                </a:cxn>
                <a:cxn ang="0">
                  <a:pos x="0" y="0"/>
                </a:cxn>
              </a:cxnLst>
              <a:pathLst>
                <a:path w="7" h="15">
                  <a:moveTo>
                    <a:pt x="7" y="15"/>
                  </a:moveTo>
                  <a:cubicBezTo>
                    <a:pt x="5" y="10"/>
                    <a:pt x="0"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8" name="Freeform 839"/>
            <p:cNvSpPr/>
            <p:nvPr/>
          </p:nvSpPr>
          <p:spPr>
            <a:xfrm>
              <a:off x="1661102" y="1527532"/>
              <a:ext cx="30478" cy="80004"/>
            </a:xfrm>
            <a:custGeom>
              <a:avLst/>
              <a:gdLst/>
              <a:ahLst/>
              <a:cxnLst>
                <a:cxn ang="0">
                  <a:pos x="2147483646" y="2147483646"/>
                </a:cxn>
                <a:cxn ang="0">
                  <a:pos x="0" y="0"/>
                </a:cxn>
              </a:cxnLst>
              <a:pathLst>
                <a:path w="11" h="29">
                  <a:moveTo>
                    <a:pt x="11" y="29"/>
                  </a:moveTo>
                  <a:cubicBezTo>
                    <a:pt x="7" y="20"/>
                    <a:pt x="3" y="9"/>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79" name="Freeform 840"/>
            <p:cNvSpPr/>
            <p:nvPr/>
          </p:nvSpPr>
          <p:spPr>
            <a:xfrm>
              <a:off x="1533477" y="1521817"/>
              <a:ext cx="24763" cy="47621"/>
            </a:xfrm>
            <a:custGeom>
              <a:avLst/>
              <a:gdLst/>
              <a:ahLst/>
              <a:cxnLst>
                <a:cxn ang="0">
                  <a:pos x="2147483646" y="2147483646"/>
                </a:cxn>
                <a:cxn ang="0">
                  <a:pos x="0" y="0"/>
                </a:cxn>
              </a:cxnLst>
              <a:pathLst>
                <a:path w="9" h="17">
                  <a:moveTo>
                    <a:pt x="9" y="17"/>
                  </a:moveTo>
                  <a:cubicBezTo>
                    <a:pt x="5" y="11"/>
                    <a:pt x="6" y="3"/>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0" name="Freeform 841"/>
            <p:cNvSpPr/>
            <p:nvPr/>
          </p:nvSpPr>
          <p:spPr>
            <a:xfrm>
              <a:off x="1419186" y="1554200"/>
              <a:ext cx="19049" cy="34287"/>
            </a:xfrm>
            <a:custGeom>
              <a:avLst/>
              <a:gdLst/>
              <a:ahLst/>
              <a:cxnLst>
                <a:cxn ang="0">
                  <a:pos x="2147483646" y="2147483646"/>
                </a:cxn>
                <a:cxn ang="0">
                  <a:pos x="0" y="0"/>
                </a:cxn>
              </a:cxnLst>
              <a:pathLst>
                <a:path w="7" h="12">
                  <a:moveTo>
                    <a:pt x="7" y="12"/>
                  </a:moveTo>
                  <a:cubicBezTo>
                    <a:pt x="4" y="8"/>
                    <a:pt x="1" y="5"/>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1" name="Freeform 842"/>
            <p:cNvSpPr/>
            <p:nvPr/>
          </p:nvSpPr>
          <p:spPr>
            <a:xfrm>
              <a:off x="1179174" y="1638013"/>
              <a:ext cx="30478" cy="34287"/>
            </a:xfrm>
            <a:custGeom>
              <a:avLst/>
              <a:gdLst/>
              <a:ahLst/>
              <a:cxnLst>
                <a:cxn ang="0">
                  <a:pos x="2147483646" y="2147483646"/>
                </a:cxn>
                <a:cxn ang="0">
                  <a:pos x="0" y="0"/>
                </a:cxn>
              </a:cxnLst>
              <a:pathLst>
                <a:path w="11" h="12">
                  <a:moveTo>
                    <a:pt x="11" y="12"/>
                  </a:moveTo>
                  <a:cubicBezTo>
                    <a:pt x="9" y="6"/>
                    <a:pt x="5"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2" name="Freeform 843"/>
            <p:cNvSpPr/>
            <p:nvPr/>
          </p:nvSpPr>
          <p:spPr>
            <a:xfrm>
              <a:off x="1101075" y="1636108"/>
              <a:ext cx="13334" cy="36192"/>
            </a:xfrm>
            <a:custGeom>
              <a:avLst/>
              <a:gdLst/>
              <a:ahLst/>
              <a:cxnLst>
                <a:cxn ang="0">
                  <a:pos x="2147483646" y="2147483646"/>
                </a:cxn>
                <a:cxn ang="0">
                  <a:pos x="0" y="0"/>
                </a:cxn>
              </a:cxnLst>
              <a:pathLst>
                <a:path w="5" h="13">
                  <a:moveTo>
                    <a:pt x="5" y="13"/>
                  </a:moveTo>
                  <a:cubicBezTo>
                    <a:pt x="3" y="9"/>
                    <a:pt x="0"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3" name="Freeform 844"/>
            <p:cNvSpPr/>
            <p:nvPr/>
          </p:nvSpPr>
          <p:spPr>
            <a:xfrm>
              <a:off x="2080171" y="1546580"/>
              <a:ext cx="13334" cy="22858"/>
            </a:xfrm>
            <a:custGeom>
              <a:avLst/>
              <a:gdLst/>
              <a:ahLst/>
              <a:cxnLst>
                <a:cxn ang="0">
                  <a:pos x="2147483646" y="2147483646"/>
                </a:cxn>
                <a:cxn ang="0">
                  <a:pos x="0" y="0"/>
                </a:cxn>
              </a:cxnLst>
              <a:pathLst>
                <a:path w="5" h="8">
                  <a:moveTo>
                    <a:pt x="5" y="8"/>
                  </a:moveTo>
                  <a:cubicBezTo>
                    <a:pt x="5" y="5"/>
                    <a:pt x="3"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4" name="Freeform 845"/>
            <p:cNvSpPr/>
            <p:nvPr/>
          </p:nvSpPr>
          <p:spPr>
            <a:xfrm>
              <a:off x="2002072" y="1538961"/>
              <a:ext cx="13334" cy="49526"/>
            </a:xfrm>
            <a:custGeom>
              <a:avLst/>
              <a:gdLst/>
              <a:ahLst/>
              <a:cxnLst>
                <a:cxn ang="0">
                  <a:pos x="2147483646" y="2147483646"/>
                </a:cxn>
                <a:cxn ang="0">
                  <a:pos x="0" y="0"/>
                </a:cxn>
              </a:cxnLst>
              <a:pathLst>
                <a:path w="5" h="18">
                  <a:moveTo>
                    <a:pt x="5" y="18"/>
                  </a:moveTo>
                  <a:cubicBezTo>
                    <a:pt x="1" y="12"/>
                    <a:pt x="1" y="6"/>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5" name="Freeform 846"/>
            <p:cNvSpPr/>
            <p:nvPr/>
          </p:nvSpPr>
          <p:spPr>
            <a:xfrm>
              <a:off x="2480191" y="1596106"/>
              <a:ext cx="15239" cy="40002"/>
            </a:xfrm>
            <a:custGeom>
              <a:avLst/>
              <a:gdLst/>
              <a:ahLst/>
              <a:cxnLst>
                <a:cxn ang="0">
                  <a:pos x="2147483646" y="2147483646"/>
                </a:cxn>
                <a:cxn ang="0">
                  <a:pos x="0" y="0"/>
                </a:cxn>
              </a:cxnLst>
              <a:pathLst>
                <a:path w="5" h="14">
                  <a:moveTo>
                    <a:pt x="5" y="14"/>
                  </a:moveTo>
                  <a:cubicBezTo>
                    <a:pt x="3" y="10"/>
                    <a:pt x="1" y="4"/>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6" name="Freeform 1055"/>
            <p:cNvSpPr/>
            <p:nvPr/>
          </p:nvSpPr>
          <p:spPr>
            <a:xfrm>
              <a:off x="77141" y="4963373"/>
              <a:ext cx="4838336" cy="17048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34" h="611">
                  <a:moveTo>
                    <a:pt x="127" y="542"/>
                  </a:moveTo>
                  <a:cubicBezTo>
                    <a:pt x="92" y="518"/>
                    <a:pt x="49" y="407"/>
                    <a:pt x="115" y="391"/>
                  </a:cubicBezTo>
                  <a:cubicBezTo>
                    <a:pt x="77" y="414"/>
                    <a:pt x="38" y="379"/>
                    <a:pt x="23" y="346"/>
                  </a:cubicBezTo>
                  <a:cubicBezTo>
                    <a:pt x="0" y="293"/>
                    <a:pt x="52" y="268"/>
                    <a:pt x="101" y="278"/>
                  </a:cubicBezTo>
                  <a:cubicBezTo>
                    <a:pt x="82" y="268"/>
                    <a:pt x="52" y="237"/>
                    <a:pt x="57" y="208"/>
                  </a:cubicBezTo>
                  <a:cubicBezTo>
                    <a:pt x="65" y="162"/>
                    <a:pt x="140" y="150"/>
                    <a:pt x="174" y="160"/>
                  </a:cubicBezTo>
                  <a:cubicBezTo>
                    <a:pt x="173" y="102"/>
                    <a:pt x="243" y="67"/>
                    <a:pt x="283" y="115"/>
                  </a:cubicBezTo>
                  <a:cubicBezTo>
                    <a:pt x="271" y="0"/>
                    <a:pt x="477" y="30"/>
                    <a:pt x="464" y="115"/>
                  </a:cubicBezTo>
                  <a:cubicBezTo>
                    <a:pt x="468" y="84"/>
                    <a:pt x="518" y="77"/>
                    <a:pt x="542" y="81"/>
                  </a:cubicBezTo>
                  <a:cubicBezTo>
                    <a:pt x="580" y="87"/>
                    <a:pt x="612" y="125"/>
                    <a:pt x="622" y="160"/>
                  </a:cubicBezTo>
                  <a:cubicBezTo>
                    <a:pt x="642" y="128"/>
                    <a:pt x="712" y="123"/>
                    <a:pt x="744" y="136"/>
                  </a:cubicBezTo>
                  <a:cubicBezTo>
                    <a:pt x="778" y="150"/>
                    <a:pt x="799" y="179"/>
                    <a:pt x="817" y="210"/>
                  </a:cubicBezTo>
                  <a:cubicBezTo>
                    <a:pt x="845" y="190"/>
                    <a:pt x="879" y="172"/>
                    <a:pt x="915" y="178"/>
                  </a:cubicBezTo>
                  <a:cubicBezTo>
                    <a:pt x="948" y="184"/>
                    <a:pt x="1006" y="209"/>
                    <a:pt x="1009" y="246"/>
                  </a:cubicBezTo>
                  <a:cubicBezTo>
                    <a:pt x="1058" y="189"/>
                    <a:pt x="1152" y="198"/>
                    <a:pt x="1194" y="259"/>
                  </a:cubicBezTo>
                  <a:cubicBezTo>
                    <a:pt x="1235" y="215"/>
                    <a:pt x="1332" y="193"/>
                    <a:pt x="1361" y="266"/>
                  </a:cubicBezTo>
                  <a:cubicBezTo>
                    <a:pt x="1392" y="234"/>
                    <a:pt x="1438" y="214"/>
                    <a:pt x="1479" y="243"/>
                  </a:cubicBezTo>
                  <a:cubicBezTo>
                    <a:pt x="1511" y="265"/>
                    <a:pt x="1519" y="306"/>
                    <a:pt x="1510" y="341"/>
                  </a:cubicBezTo>
                  <a:cubicBezTo>
                    <a:pt x="1532" y="312"/>
                    <a:pt x="1575" y="307"/>
                    <a:pt x="1607" y="320"/>
                  </a:cubicBezTo>
                  <a:cubicBezTo>
                    <a:pt x="1632" y="330"/>
                    <a:pt x="1661" y="370"/>
                    <a:pt x="1629" y="393"/>
                  </a:cubicBezTo>
                  <a:cubicBezTo>
                    <a:pt x="1672" y="362"/>
                    <a:pt x="1734" y="399"/>
                    <a:pt x="1720" y="457"/>
                  </a:cubicBezTo>
                  <a:cubicBezTo>
                    <a:pt x="1698" y="548"/>
                    <a:pt x="1591" y="508"/>
                    <a:pt x="1539" y="480"/>
                  </a:cubicBezTo>
                  <a:cubicBezTo>
                    <a:pt x="1563" y="502"/>
                    <a:pt x="1545" y="538"/>
                    <a:pt x="1518" y="548"/>
                  </a:cubicBezTo>
                  <a:cubicBezTo>
                    <a:pt x="1481" y="562"/>
                    <a:pt x="1437" y="526"/>
                    <a:pt x="1415" y="498"/>
                  </a:cubicBezTo>
                  <a:cubicBezTo>
                    <a:pt x="1417" y="530"/>
                    <a:pt x="1381" y="570"/>
                    <a:pt x="1352" y="577"/>
                  </a:cubicBezTo>
                  <a:cubicBezTo>
                    <a:pt x="1308" y="587"/>
                    <a:pt x="1251" y="548"/>
                    <a:pt x="1225" y="514"/>
                  </a:cubicBezTo>
                  <a:cubicBezTo>
                    <a:pt x="1230" y="552"/>
                    <a:pt x="1199" y="592"/>
                    <a:pt x="1161" y="597"/>
                  </a:cubicBezTo>
                  <a:cubicBezTo>
                    <a:pt x="1132" y="600"/>
                    <a:pt x="1069" y="566"/>
                    <a:pt x="1072" y="532"/>
                  </a:cubicBezTo>
                  <a:cubicBezTo>
                    <a:pt x="1072" y="556"/>
                    <a:pt x="1034" y="568"/>
                    <a:pt x="1015" y="567"/>
                  </a:cubicBezTo>
                  <a:cubicBezTo>
                    <a:pt x="983" y="566"/>
                    <a:pt x="931" y="528"/>
                    <a:pt x="929" y="493"/>
                  </a:cubicBezTo>
                  <a:cubicBezTo>
                    <a:pt x="925" y="577"/>
                    <a:pt x="817" y="597"/>
                    <a:pt x="755" y="575"/>
                  </a:cubicBezTo>
                  <a:cubicBezTo>
                    <a:pt x="724" y="563"/>
                    <a:pt x="715" y="549"/>
                    <a:pt x="699" y="522"/>
                  </a:cubicBezTo>
                  <a:cubicBezTo>
                    <a:pt x="685" y="551"/>
                    <a:pt x="673" y="590"/>
                    <a:pt x="638" y="601"/>
                  </a:cubicBezTo>
                  <a:cubicBezTo>
                    <a:pt x="604" y="611"/>
                    <a:pt x="566" y="574"/>
                    <a:pt x="554" y="546"/>
                  </a:cubicBezTo>
                  <a:cubicBezTo>
                    <a:pt x="558" y="577"/>
                    <a:pt x="531" y="598"/>
                    <a:pt x="502" y="599"/>
                  </a:cubicBezTo>
                  <a:cubicBezTo>
                    <a:pt x="469" y="601"/>
                    <a:pt x="430" y="567"/>
                    <a:pt x="415" y="540"/>
                  </a:cubicBezTo>
                  <a:cubicBezTo>
                    <a:pt x="383" y="609"/>
                    <a:pt x="298" y="605"/>
                    <a:pt x="272" y="534"/>
                  </a:cubicBezTo>
                  <a:cubicBezTo>
                    <a:pt x="256" y="578"/>
                    <a:pt x="157" y="563"/>
                    <a:pt x="127" y="542"/>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287" name="Freeform 1056"/>
            <p:cNvSpPr/>
            <p:nvPr/>
          </p:nvSpPr>
          <p:spPr>
            <a:xfrm>
              <a:off x="3830367" y="5855442"/>
              <a:ext cx="5715" cy="38097"/>
            </a:xfrm>
            <a:custGeom>
              <a:avLst/>
              <a:gdLst/>
              <a:ahLst/>
              <a:cxnLst>
                <a:cxn ang="0">
                  <a:pos x="2147483646" y="0"/>
                </a:cxn>
                <a:cxn ang="0">
                  <a:pos x="0" y="2147483646"/>
                </a:cxn>
              </a:cxnLst>
              <a:pathLst>
                <a:path w="2" h="14">
                  <a:moveTo>
                    <a:pt x="2" y="0"/>
                  </a:moveTo>
                  <a:cubicBezTo>
                    <a:pt x="2" y="5"/>
                    <a:pt x="2"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8" name="Freeform 1057"/>
            <p:cNvSpPr/>
            <p:nvPr/>
          </p:nvSpPr>
          <p:spPr>
            <a:xfrm>
              <a:off x="3725599" y="5864966"/>
              <a:ext cx="5715" cy="45717"/>
            </a:xfrm>
            <a:custGeom>
              <a:avLst/>
              <a:gdLst/>
              <a:ahLst/>
              <a:cxnLst>
                <a:cxn ang="0">
                  <a:pos x="2147483646" y="0"/>
                </a:cxn>
                <a:cxn ang="0">
                  <a:pos x="0" y="2147483646"/>
                </a:cxn>
              </a:cxnLst>
              <a:pathLst>
                <a:path w="2" h="16">
                  <a:moveTo>
                    <a:pt x="2" y="0"/>
                  </a:moveTo>
                  <a:cubicBezTo>
                    <a:pt x="2" y="5"/>
                    <a:pt x="2"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89" name="Freeform 1058"/>
            <p:cNvSpPr/>
            <p:nvPr/>
          </p:nvSpPr>
          <p:spPr>
            <a:xfrm>
              <a:off x="3613213" y="5851632"/>
              <a:ext cx="11429" cy="34287"/>
            </a:xfrm>
            <a:custGeom>
              <a:avLst/>
              <a:gdLst/>
              <a:ahLst/>
              <a:cxnLst>
                <a:cxn ang="0">
                  <a:pos x="2147483646" y="0"/>
                </a:cxn>
                <a:cxn ang="0">
                  <a:pos x="0" y="2147483646"/>
                </a:cxn>
              </a:cxnLst>
              <a:pathLst>
                <a:path w="4" h="12">
                  <a:moveTo>
                    <a:pt x="4" y="0"/>
                  </a:moveTo>
                  <a:cubicBezTo>
                    <a:pt x="4" y="4"/>
                    <a:pt x="3"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0" name="Freeform 1059"/>
            <p:cNvSpPr/>
            <p:nvPr/>
          </p:nvSpPr>
          <p:spPr>
            <a:xfrm>
              <a:off x="3474158" y="5832584"/>
              <a:ext cx="5715" cy="36192"/>
            </a:xfrm>
            <a:custGeom>
              <a:avLst/>
              <a:gdLst/>
              <a:ahLst/>
              <a:cxnLst>
                <a:cxn ang="0">
                  <a:pos x="2147483646" y="0"/>
                </a:cxn>
                <a:cxn ang="0">
                  <a:pos x="0" y="2147483646"/>
                </a:cxn>
              </a:cxnLst>
              <a:pathLst>
                <a:path w="2" h="13">
                  <a:moveTo>
                    <a:pt x="1" y="0"/>
                  </a:moveTo>
                  <a:cubicBezTo>
                    <a:pt x="2" y="5"/>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1" name="Freeform 1060"/>
            <p:cNvSpPr/>
            <p:nvPr/>
          </p:nvSpPr>
          <p:spPr>
            <a:xfrm>
              <a:off x="3342723" y="5840203"/>
              <a:ext cx="0" cy="36192"/>
            </a:xfrm>
            <a:custGeom>
              <a:avLst/>
              <a:gdLst/>
              <a:ahLst/>
              <a:cxnLst>
                <a:cxn ang="0">
                  <a:pos x="0" y="0"/>
                </a:cxn>
                <a:cxn ang="0">
                  <a:pos x="0" y="2147483646"/>
                </a:cxn>
              </a:cxnLst>
              <a:pathLst>
                <a:path w="1" h="13">
                  <a:moveTo>
                    <a:pt x="0"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2" name="Freeform 1061"/>
            <p:cNvSpPr/>
            <p:nvPr/>
          </p:nvSpPr>
          <p:spPr>
            <a:xfrm>
              <a:off x="3215098" y="5880205"/>
              <a:ext cx="11429" cy="32383"/>
            </a:xfrm>
            <a:custGeom>
              <a:avLst/>
              <a:gdLst/>
              <a:ahLst/>
              <a:cxnLst>
                <a:cxn ang="0">
                  <a:pos x="2147483646" y="0"/>
                </a:cxn>
                <a:cxn ang="0">
                  <a:pos x="0" y="2147483646"/>
                </a:cxn>
              </a:cxnLst>
              <a:pathLst>
                <a:path w="4" h="12">
                  <a:moveTo>
                    <a:pt x="4" y="0"/>
                  </a:moveTo>
                  <a:cubicBezTo>
                    <a:pt x="4"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3" name="Freeform 1062"/>
            <p:cNvSpPr/>
            <p:nvPr/>
          </p:nvSpPr>
          <p:spPr>
            <a:xfrm>
              <a:off x="3286415" y="5833183"/>
              <a:ext cx="13334" cy="36192"/>
            </a:xfrm>
            <a:custGeom>
              <a:avLst/>
              <a:gdLst/>
              <a:ahLst/>
              <a:cxnLst>
                <a:cxn ang="0">
                  <a:pos x="2147483646" y="0"/>
                </a:cxn>
                <a:cxn ang="0">
                  <a:pos x="0" y="2147483646"/>
                </a:cxn>
              </a:cxnLst>
              <a:pathLst>
                <a:path w="5" h="13">
                  <a:moveTo>
                    <a:pt x="5" y="0"/>
                  </a:moveTo>
                  <a:cubicBezTo>
                    <a:pt x="4" y="5"/>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4" name="Freeform 1063"/>
            <p:cNvSpPr/>
            <p:nvPr/>
          </p:nvSpPr>
          <p:spPr>
            <a:xfrm>
              <a:off x="3160694" y="5816039"/>
              <a:ext cx="11429" cy="28573"/>
            </a:xfrm>
            <a:custGeom>
              <a:avLst/>
              <a:gdLst/>
              <a:ahLst/>
              <a:cxnLst>
                <a:cxn ang="0">
                  <a:pos x="2147483646" y="0"/>
                </a:cxn>
                <a:cxn ang="0">
                  <a:pos x="0" y="2147483646"/>
                </a:cxn>
              </a:cxnLst>
              <a:pathLst>
                <a:path w="4" h="10">
                  <a:moveTo>
                    <a:pt x="4" y="0"/>
                  </a:moveTo>
                  <a:cubicBezTo>
                    <a:pt x="3" y="3"/>
                    <a:pt x="1"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5" name="Freeform 1064"/>
            <p:cNvSpPr/>
            <p:nvPr/>
          </p:nvSpPr>
          <p:spPr>
            <a:xfrm>
              <a:off x="3015925" y="5791276"/>
              <a:ext cx="13334" cy="30478"/>
            </a:xfrm>
            <a:custGeom>
              <a:avLst/>
              <a:gdLst/>
              <a:ahLst/>
              <a:cxnLst>
                <a:cxn ang="0">
                  <a:pos x="2147483646" y="0"/>
                </a:cxn>
                <a:cxn ang="0">
                  <a:pos x="0" y="2147483646"/>
                </a:cxn>
              </a:cxnLst>
              <a:pathLst>
                <a:path w="5" h="11">
                  <a:moveTo>
                    <a:pt x="5" y="0"/>
                  </a:moveTo>
                  <a:cubicBezTo>
                    <a:pt x="4" y="4"/>
                    <a:pt x="2"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6" name="Freeform 1065"/>
            <p:cNvSpPr/>
            <p:nvPr/>
          </p:nvSpPr>
          <p:spPr>
            <a:xfrm>
              <a:off x="2886395" y="5791276"/>
              <a:ext cx="24763" cy="49526"/>
            </a:xfrm>
            <a:custGeom>
              <a:avLst/>
              <a:gdLst/>
              <a:ahLst/>
              <a:cxnLst>
                <a:cxn ang="0">
                  <a:pos x="2147483646" y="0"/>
                </a:cxn>
                <a:cxn ang="0">
                  <a:pos x="0" y="2147483646"/>
                </a:cxn>
              </a:cxnLst>
              <a:pathLst>
                <a:path w="9" h="18">
                  <a:moveTo>
                    <a:pt x="9" y="0"/>
                  </a:moveTo>
                  <a:cubicBezTo>
                    <a:pt x="6" y="6"/>
                    <a:pt x="3"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7" name="Freeform 1066"/>
            <p:cNvSpPr/>
            <p:nvPr/>
          </p:nvSpPr>
          <p:spPr>
            <a:xfrm>
              <a:off x="2705433" y="5743654"/>
              <a:ext cx="13334" cy="40002"/>
            </a:xfrm>
            <a:custGeom>
              <a:avLst/>
              <a:gdLst/>
              <a:ahLst/>
              <a:cxnLst>
                <a:cxn ang="0">
                  <a:pos x="2147483646" y="0"/>
                </a:cxn>
                <a:cxn ang="0">
                  <a:pos x="0" y="2147483646"/>
                </a:cxn>
              </a:cxnLst>
              <a:pathLst>
                <a:path w="5" h="14">
                  <a:moveTo>
                    <a:pt x="5" y="0"/>
                  </a:moveTo>
                  <a:cubicBezTo>
                    <a:pt x="3" y="5"/>
                    <a:pt x="2" y="9"/>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8" name="Freeform 1067"/>
            <p:cNvSpPr/>
            <p:nvPr/>
          </p:nvSpPr>
          <p:spPr>
            <a:xfrm>
              <a:off x="2513043" y="5715082"/>
              <a:ext cx="45717" cy="68575"/>
            </a:xfrm>
            <a:custGeom>
              <a:avLst/>
              <a:gdLst/>
              <a:ahLst/>
              <a:cxnLst>
                <a:cxn ang="0">
                  <a:pos x="2147483646" y="0"/>
                </a:cxn>
                <a:cxn ang="0">
                  <a:pos x="0" y="2147483646"/>
                </a:cxn>
              </a:cxnLst>
              <a:pathLst>
                <a:path w="16" h="24">
                  <a:moveTo>
                    <a:pt x="16" y="0"/>
                  </a:moveTo>
                  <a:cubicBezTo>
                    <a:pt x="11" y="9"/>
                    <a:pt x="6" y="17"/>
                    <a:pt x="0" y="2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299" name="Freeform 1068"/>
            <p:cNvSpPr/>
            <p:nvPr/>
          </p:nvSpPr>
          <p:spPr>
            <a:xfrm>
              <a:off x="2345415" y="5713177"/>
              <a:ext cx="24763" cy="41907"/>
            </a:xfrm>
            <a:custGeom>
              <a:avLst/>
              <a:gdLst/>
              <a:ahLst/>
              <a:cxnLst>
                <a:cxn ang="0">
                  <a:pos x="2147483646" y="0"/>
                </a:cxn>
                <a:cxn ang="0">
                  <a:pos x="0" y="2147483646"/>
                </a:cxn>
              </a:cxnLst>
              <a:pathLst>
                <a:path w="9" h="15">
                  <a:moveTo>
                    <a:pt x="9" y="0"/>
                  </a:moveTo>
                  <a:cubicBezTo>
                    <a:pt x="5" y="4"/>
                    <a:pt x="1" y="9"/>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0" name="Freeform 1069"/>
            <p:cNvSpPr/>
            <p:nvPr/>
          </p:nvSpPr>
          <p:spPr>
            <a:xfrm>
              <a:off x="2718767" y="5648412"/>
              <a:ext cx="0" cy="17144"/>
            </a:xfrm>
            <a:custGeom>
              <a:avLst/>
              <a:gdLst/>
              <a:ahLst/>
              <a:cxnLst>
                <a:cxn ang="0">
                  <a:pos x="0" y="0"/>
                </a:cxn>
                <a:cxn ang="0">
                  <a:pos x="0" y="2147483646"/>
                </a:cxn>
              </a:cxnLst>
              <a:pathLst>
                <a:path w="1" h="6">
                  <a:moveTo>
                    <a:pt x="0" y="0"/>
                  </a:moveTo>
                  <a:cubicBezTo>
                    <a:pt x="0" y="2"/>
                    <a:pt x="0"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1" name="Freeform 1070"/>
            <p:cNvSpPr/>
            <p:nvPr/>
          </p:nvSpPr>
          <p:spPr>
            <a:xfrm>
              <a:off x="2608286" y="5617934"/>
              <a:ext cx="0" cy="22858"/>
            </a:xfrm>
            <a:custGeom>
              <a:avLst/>
              <a:gdLst/>
              <a:ahLst/>
              <a:cxnLst>
                <a:cxn ang="0">
                  <a:pos x="0" y="0"/>
                </a:cxn>
                <a:cxn ang="0">
                  <a:pos x="0" y="2147483646"/>
                </a:cxn>
              </a:cxnLst>
              <a:pathLst>
                <a:path w="1" h="8">
                  <a:moveTo>
                    <a:pt x="0" y="0"/>
                  </a:moveTo>
                  <a:cubicBezTo>
                    <a:pt x="0"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2" name="Freeform 1071"/>
            <p:cNvSpPr/>
            <p:nvPr/>
          </p:nvSpPr>
          <p:spPr>
            <a:xfrm>
              <a:off x="2532091" y="5604600"/>
              <a:ext cx="3810" cy="1905"/>
            </a:xfrm>
            <a:custGeom>
              <a:avLst/>
              <a:gdLst/>
              <a:ahLst/>
              <a:cxnLst>
                <a:cxn ang="0">
                  <a:pos x="2147483646" y="0"/>
                </a:cxn>
                <a:cxn ang="0">
                  <a:pos x="0" y="2147483646"/>
                </a:cxn>
              </a:cxnLst>
              <a:pathLst>
                <a:path w="1" h="1">
                  <a:moveTo>
                    <a:pt x="1" y="0"/>
                  </a:moveTo>
                  <a:cubicBezTo>
                    <a:pt x="1" y="0"/>
                    <a:pt x="0" y="1"/>
                    <a:pt x="0" y="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3" name="Freeform 1072"/>
            <p:cNvSpPr/>
            <p:nvPr/>
          </p:nvSpPr>
          <p:spPr>
            <a:xfrm>
              <a:off x="3234983" y="5715082"/>
              <a:ext cx="5715" cy="17144"/>
            </a:xfrm>
            <a:custGeom>
              <a:avLst/>
              <a:gdLst/>
              <a:ahLst/>
              <a:cxnLst>
                <a:cxn ang="0">
                  <a:pos x="2147483646" y="0"/>
                </a:cxn>
                <a:cxn ang="0">
                  <a:pos x="2147483646" y="2147483646"/>
                </a:cxn>
              </a:cxnLst>
              <a:pathLst>
                <a:path w="2" h="6">
                  <a:moveTo>
                    <a:pt x="1" y="0"/>
                  </a:moveTo>
                  <a:cubicBezTo>
                    <a:pt x="0" y="2"/>
                    <a:pt x="1" y="4"/>
                    <a:pt x="2"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4" name="Freeform 1073"/>
            <p:cNvSpPr/>
            <p:nvPr/>
          </p:nvSpPr>
          <p:spPr>
            <a:xfrm>
              <a:off x="3154980" y="5696033"/>
              <a:ext cx="5715" cy="19049"/>
            </a:xfrm>
            <a:custGeom>
              <a:avLst/>
              <a:gdLst/>
              <a:ahLst/>
              <a:cxnLst>
                <a:cxn ang="0">
                  <a:pos x="2147483646" y="0"/>
                </a:cxn>
                <a:cxn ang="0">
                  <a:pos x="0" y="2147483646"/>
                </a:cxn>
              </a:cxnLst>
              <a:pathLst>
                <a:path w="2" h="7">
                  <a:moveTo>
                    <a:pt x="2" y="0"/>
                  </a:moveTo>
                  <a:cubicBezTo>
                    <a:pt x="2" y="2"/>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5" name="Freeform 1074"/>
            <p:cNvSpPr/>
            <p:nvPr/>
          </p:nvSpPr>
          <p:spPr>
            <a:xfrm>
              <a:off x="3095929" y="5690318"/>
              <a:ext cx="0" cy="9524"/>
            </a:xfrm>
            <a:custGeom>
              <a:avLst/>
              <a:gdLst/>
              <a:ahLst/>
              <a:cxnLst>
                <a:cxn ang="0">
                  <a:pos x="0" y="0"/>
                </a:cxn>
                <a:cxn ang="0">
                  <a:pos x="0" y="2147483646"/>
                </a:cxn>
              </a:cxnLst>
              <a:pathLst>
                <a:path w="1" h="3">
                  <a:moveTo>
                    <a:pt x="0" y="0"/>
                  </a:moveTo>
                  <a:cubicBezTo>
                    <a:pt x="0" y="1"/>
                    <a:pt x="0" y="2"/>
                    <a:pt x="0"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6" name="Freeform 1075"/>
            <p:cNvSpPr/>
            <p:nvPr/>
          </p:nvSpPr>
          <p:spPr>
            <a:xfrm>
              <a:off x="3392250" y="5735436"/>
              <a:ext cx="3810" cy="15239"/>
            </a:xfrm>
            <a:custGeom>
              <a:avLst/>
              <a:gdLst/>
              <a:ahLst/>
              <a:cxnLst>
                <a:cxn ang="0">
                  <a:pos x="2147483646" y="2147483646"/>
                </a:cxn>
                <a:cxn ang="0">
                  <a:pos x="0" y="0"/>
                </a:cxn>
              </a:cxnLst>
              <a:pathLst>
                <a:path w="1" h="6">
                  <a:moveTo>
                    <a:pt x="1" y="6"/>
                  </a:moveTo>
                  <a:cubicBezTo>
                    <a:pt x="1" y="4"/>
                    <a:pt x="1" y="2"/>
                    <a:pt x="0"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7" name="Freeform 1076"/>
            <p:cNvSpPr/>
            <p:nvPr/>
          </p:nvSpPr>
          <p:spPr>
            <a:xfrm>
              <a:off x="4278008" y="6042118"/>
              <a:ext cx="5715" cy="36192"/>
            </a:xfrm>
            <a:custGeom>
              <a:avLst/>
              <a:gdLst/>
              <a:ahLst/>
              <a:cxnLst>
                <a:cxn ang="0">
                  <a:pos x="0" y="0"/>
                </a:cxn>
                <a:cxn ang="0">
                  <a:pos x="2147483646" y="2147483646"/>
                </a:cxn>
              </a:cxnLst>
              <a:pathLst>
                <a:path w="2" h="13">
                  <a:moveTo>
                    <a:pt x="0" y="0"/>
                  </a:moveTo>
                  <a:cubicBezTo>
                    <a:pt x="1" y="4"/>
                    <a:pt x="2" y="8"/>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8" name="Freeform 1077"/>
            <p:cNvSpPr/>
            <p:nvPr/>
          </p:nvSpPr>
          <p:spPr>
            <a:xfrm>
              <a:off x="4158002" y="6047832"/>
              <a:ext cx="7619" cy="32383"/>
            </a:xfrm>
            <a:custGeom>
              <a:avLst/>
              <a:gdLst/>
              <a:ahLst/>
              <a:cxnLst>
                <a:cxn ang="0">
                  <a:pos x="2147483646" y="0"/>
                </a:cxn>
                <a:cxn ang="0">
                  <a:pos x="0" y="2147483646"/>
                </a:cxn>
              </a:cxnLst>
              <a:pathLst>
                <a:path w="3" h="12">
                  <a:moveTo>
                    <a:pt x="2" y="0"/>
                  </a:moveTo>
                  <a:cubicBezTo>
                    <a:pt x="3"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09" name="Freeform 1078"/>
            <p:cNvSpPr/>
            <p:nvPr/>
          </p:nvSpPr>
          <p:spPr>
            <a:xfrm>
              <a:off x="4037996" y="6059261"/>
              <a:ext cx="11429" cy="26668"/>
            </a:xfrm>
            <a:custGeom>
              <a:avLst/>
              <a:gdLst/>
              <a:ahLst/>
              <a:cxnLst>
                <a:cxn ang="0">
                  <a:pos x="2147483646" y="0"/>
                </a:cxn>
                <a:cxn ang="0">
                  <a:pos x="0" y="2147483646"/>
                </a:cxn>
              </a:cxnLst>
              <a:pathLst>
                <a:path w="4" h="10">
                  <a:moveTo>
                    <a:pt x="4" y="0"/>
                  </a:moveTo>
                  <a:cubicBezTo>
                    <a:pt x="4" y="4"/>
                    <a:pt x="2"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0" name="Freeform 1079"/>
            <p:cNvSpPr/>
            <p:nvPr/>
          </p:nvSpPr>
          <p:spPr>
            <a:xfrm>
              <a:off x="3895132" y="6026879"/>
              <a:ext cx="24763" cy="41907"/>
            </a:xfrm>
            <a:custGeom>
              <a:avLst/>
              <a:gdLst/>
              <a:ahLst/>
              <a:cxnLst>
                <a:cxn ang="0">
                  <a:pos x="2147483646" y="0"/>
                </a:cxn>
                <a:cxn ang="0">
                  <a:pos x="0" y="2147483646"/>
                </a:cxn>
              </a:cxnLst>
              <a:pathLst>
                <a:path w="9" h="15">
                  <a:moveTo>
                    <a:pt x="9" y="0"/>
                  </a:moveTo>
                  <a:cubicBezTo>
                    <a:pt x="7" y="6"/>
                    <a:pt x="5"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1" name="Freeform 1080"/>
            <p:cNvSpPr/>
            <p:nvPr/>
          </p:nvSpPr>
          <p:spPr>
            <a:xfrm>
              <a:off x="3731314" y="6021164"/>
              <a:ext cx="13334" cy="41907"/>
            </a:xfrm>
            <a:custGeom>
              <a:avLst/>
              <a:gdLst/>
              <a:ahLst/>
              <a:cxnLst>
                <a:cxn ang="0">
                  <a:pos x="2147483646" y="0"/>
                </a:cxn>
                <a:cxn ang="0">
                  <a:pos x="0" y="2147483646"/>
                </a:cxn>
              </a:cxnLst>
              <a:pathLst>
                <a:path w="5" h="15">
                  <a:moveTo>
                    <a:pt x="5" y="0"/>
                  </a:moveTo>
                  <a:cubicBezTo>
                    <a:pt x="5" y="6"/>
                    <a:pt x="4"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2" name="Freeform 1081"/>
            <p:cNvSpPr/>
            <p:nvPr/>
          </p:nvSpPr>
          <p:spPr>
            <a:xfrm>
              <a:off x="3542733" y="6032593"/>
              <a:ext cx="15239" cy="45717"/>
            </a:xfrm>
            <a:custGeom>
              <a:avLst/>
              <a:gdLst/>
              <a:ahLst/>
              <a:cxnLst>
                <a:cxn ang="0">
                  <a:pos x="2147483646" y="0"/>
                </a:cxn>
                <a:cxn ang="0">
                  <a:pos x="0" y="2147483646"/>
                </a:cxn>
              </a:cxnLst>
              <a:pathLst>
                <a:path w="5" h="16">
                  <a:moveTo>
                    <a:pt x="5" y="0"/>
                  </a:moveTo>
                  <a:cubicBezTo>
                    <a:pt x="4" y="6"/>
                    <a:pt x="4"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3" name="Freeform 1082"/>
            <p:cNvSpPr/>
            <p:nvPr/>
          </p:nvSpPr>
          <p:spPr>
            <a:xfrm>
              <a:off x="3378916" y="6042118"/>
              <a:ext cx="11429" cy="49526"/>
            </a:xfrm>
            <a:custGeom>
              <a:avLst/>
              <a:gdLst/>
              <a:ahLst/>
              <a:cxnLst>
                <a:cxn ang="0">
                  <a:pos x="2147483646" y="0"/>
                </a:cxn>
                <a:cxn ang="0">
                  <a:pos x="0" y="2147483646"/>
                </a:cxn>
              </a:cxnLst>
              <a:pathLst>
                <a:path w="4" h="18">
                  <a:moveTo>
                    <a:pt x="4" y="0"/>
                  </a:moveTo>
                  <a:cubicBezTo>
                    <a:pt x="4" y="7"/>
                    <a:pt x="3"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4" name="Freeform 1083"/>
            <p:cNvSpPr/>
            <p:nvPr/>
          </p:nvSpPr>
          <p:spPr>
            <a:xfrm>
              <a:off x="3236051" y="6055452"/>
              <a:ext cx="11429" cy="43812"/>
            </a:xfrm>
            <a:custGeom>
              <a:avLst/>
              <a:gdLst/>
              <a:ahLst/>
              <a:cxnLst>
                <a:cxn ang="0">
                  <a:pos x="2147483646" y="0"/>
                </a:cxn>
                <a:cxn ang="0">
                  <a:pos x="0" y="2147483646"/>
                </a:cxn>
              </a:cxnLst>
              <a:pathLst>
                <a:path w="4" h="16">
                  <a:moveTo>
                    <a:pt x="4" y="0"/>
                  </a:moveTo>
                  <a:cubicBezTo>
                    <a:pt x="4" y="6"/>
                    <a:pt x="3"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5" name="Freeform 1084"/>
            <p:cNvSpPr/>
            <p:nvPr/>
          </p:nvSpPr>
          <p:spPr>
            <a:xfrm>
              <a:off x="3322607" y="6044622"/>
              <a:ext cx="17144" cy="20953"/>
            </a:xfrm>
            <a:custGeom>
              <a:avLst/>
              <a:gdLst/>
              <a:ahLst/>
              <a:cxnLst>
                <a:cxn ang="0">
                  <a:pos x="2147483646" y="0"/>
                </a:cxn>
                <a:cxn ang="0">
                  <a:pos x="0" y="2147483646"/>
                </a:cxn>
              </a:cxnLst>
              <a:pathLst>
                <a:path w="6" h="7">
                  <a:moveTo>
                    <a:pt x="6" y="0"/>
                  </a:moveTo>
                  <a:cubicBezTo>
                    <a:pt x="5" y="3"/>
                    <a:pt x="3"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6" name="Freeform 1085"/>
            <p:cNvSpPr/>
            <p:nvPr/>
          </p:nvSpPr>
          <p:spPr>
            <a:xfrm>
              <a:off x="3156884" y="5997000"/>
              <a:ext cx="17144" cy="41907"/>
            </a:xfrm>
            <a:custGeom>
              <a:avLst/>
              <a:gdLst/>
              <a:ahLst/>
              <a:cxnLst>
                <a:cxn ang="0">
                  <a:pos x="2147483646" y="0"/>
                </a:cxn>
                <a:cxn ang="0">
                  <a:pos x="0" y="2147483646"/>
                </a:cxn>
              </a:cxnLst>
              <a:pathLst>
                <a:path w="6" h="15">
                  <a:moveTo>
                    <a:pt x="6" y="0"/>
                  </a:moveTo>
                  <a:cubicBezTo>
                    <a:pt x="5" y="5"/>
                    <a:pt x="3"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7" name="Freeform 1086"/>
            <p:cNvSpPr/>
            <p:nvPr/>
          </p:nvSpPr>
          <p:spPr>
            <a:xfrm>
              <a:off x="3052117" y="5987476"/>
              <a:ext cx="13334" cy="32383"/>
            </a:xfrm>
            <a:custGeom>
              <a:avLst/>
              <a:gdLst/>
              <a:ahLst/>
              <a:cxnLst>
                <a:cxn ang="0">
                  <a:pos x="2147483646" y="0"/>
                </a:cxn>
                <a:cxn ang="0">
                  <a:pos x="0" y="2147483646"/>
                </a:cxn>
              </a:cxnLst>
              <a:pathLst>
                <a:path w="5" h="12">
                  <a:moveTo>
                    <a:pt x="5" y="0"/>
                  </a:moveTo>
                  <a:cubicBezTo>
                    <a:pt x="4" y="5"/>
                    <a:pt x="2"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8" name="Freeform 1087"/>
            <p:cNvSpPr/>
            <p:nvPr/>
          </p:nvSpPr>
          <p:spPr>
            <a:xfrm>
              <a:off x="2861632" y="5928425"/>
              <a:ext cx="40002" cy="38097"/>
            </a:xfrm>
            <a:custGeom>
              <a:avLst/>
              <a:gdLst/>
              <a:ahLst/>
              <a:cxnLst>
                <a:cxn ang="0">
                  <a:pos x="2147483646" y="0"/>
                </a:cxn>
                <a:cxn ang="0">
                  <a:pos x="0" y="2147483646"/>
                </a:cxn>
              </a:cxnLst>
              <a:pathLst>
                <a:path w="14" h="14">
                  <a:moveTo>
                    <a:pt x="14" y="0"/>
                  </a:moveTo>
                  <a:cubicBezTo>
                    <a:pt x="11" y="6"/>
                    <a:pt x="7" y="13"/>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19" name="Freeform 1088"/>
            <p:cNvSpPr/>
            <p:nvPr/>
          </p:nvSpPr>
          <p:spPr>
            <a:xfrm>
              <a:off x="2688290" y="5892233"/>
              <a:ext cx="30478" cy="53336"/>
            </a:xfrm>
            <a:custGeom>
              <a:avLst/>
              <a:gdLst/>
              <a:ahLst/>
              <a:cxnLst>
                <a:cxn ang="0">
                  <a:pos x="2147483646" y="0"/>
                </a:cxn>
                <a:cxn ang="0">
                  <a:pos x="0" y="2147483646"/>
                </a:cxn>
              </a:cxnLst>
              <a:pathLst>
                <a:path w="11" h="19">
                  <a:moveTo>
                    <a:pt x="11" y="0"/>
                  </a:moveTo>
                  <a:cubicBezTo>
                    <a:pt x="9" y="7"/>
                    <a:pt x="4" y="13"/>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0" name="Freeform 1089"/>
            <p:cNvSpPr/>
            <p:nvPr/>
          </p:nvSpPr>
          <p:spPr>
            <a:xfrm>
              <a:off x="2579713" y="5886519"/>
              <a:ext cx="15239" cy="28573"/>
            </a:xfrm>
            <a:custGeom>
              <a:avLst/>
              <a:gdLst/>
              <a:ahLst/>
              <a:cxnLst>
                <a:cxn ang="0">
                  <a:pos x="2147483646" y="0"/>
                </a:cxn>
                <a:cxn ang="0">
                  <a:pos x="0" y="2147483646"/>
                </a:cxn>
              </a:cxnLst>
              <a:pathLst>
                <a:path w="5" h="10">
                  <a:moveTo>
                    <a:pt x="5" y="0"/>
                  </a:moveTo>
                  <a:cubicBezTo>
                    <a:pt x="3" y="3"/>
                    <a:pt x="1"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1" name="Freeform 1090"/>
            <p:cNvSpPr/>
            <p:nvPr/>
          </p:nvSpPr>
          <p:spPr>
            <a:xfrm>
              <a:off x="2452087" y="5867470"/>
              <a:ext cx="19049" cy="13334"/>
            </a:xfrm>
            <a:custGeom>
              <a:avLst/>
              <a:gdLst/>
              <a:ahLst/>
              <a:cxnLst>
                <a:cxn ang="0">
                  <a:pos x="2147483646" y="0"/>
                </a:cxn>
                <a:cxn ang="0">
                  <a:pos x="0" y="2147483646"/>
                </a:cxn>
              </a:cxnLst>
              <a:pathLst>
                <a:path w="7" h="5">
                  <a:moveTo>
                    <a:pt x="7" y="0"/>
                  </a:moveTo>
                  <a:cubicBezTo>
                    <a:pt x="4" y="2"/>
                    <a:pt x="2"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2" name="Freeform 1091"/>
            <p:cNvSpPr/>
            <p:nvPr/>
          </p:nvSpPr>
          <p:spPr>
            <a:xfrm>
              <a:off x="2204456" y="5570312"/>
              <a:ext cx="7619" cy="30478"/>
            </a:xfrm>
            <a:custGeom>
              <a:avLst/>
              <a:gdLst/>
              <a:ahLst/>
              <a:cxnLst>
                <a:cxn ang="0">
                  <a:pos x="0" y="0"/>
                </a:cxn>
                <a:cxn ang="0">
                  <a:pos x="2147483646" y="2147483646"/>
                </a:cxn>
              </a:cxnLst>
              <a:pathLst>
                <a:path w="3" h="11">
                  <a:moveTo>
                    <a:pt x="0" y="0"/>
                  </a:moveTo>
                  <a:cubicBezTo>
                    <a:pt x="1" y="3"/>
                    <a:pt x="2" y="7"/>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3" name="Freeform 1092"/>
            <p:cNvSpPr/>
            <p:nvPr/>
          </p:nvSpPr>
          <p:spPr>
            <a:xfrm>
              <a:off x="2111118" y="5526501"/>
              <a:ext cx="17144" cy="26668"/>
            </a:xfrm>
            <a:custGeom>
              <a:avLst/>
              <a:gdLst/>
              <a:ahLst/>
              <a:cxnLst>
                <a:cxn ang="0">
                  <a:pos x="2147483646" y="0"/>
                </a:cxn>
                <a:cxn ang="0">
                  <a:pos x="0" y="2147483646"/>
                </a:cxn>
              </a:cxnLst>
              <a:pathLst>
                <a:path w="6" h="10">
                  <a:moveTo>
                    <a:pt x="6" y="0"/>
                  </a:moveTo>
                  <a:cubicBezTo>
                    <a:pt x="5" y="4"/>
                    <a:pt x="3"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4" name="Freeform 1093"/>
            <p:cNvSpPr/>
            <p:nvPr/>
          </p:nvSpPr>
          <p:spPr>
            <a:xfrm>
              <a:off x="2013970" y="5501738"/>
              <a:ext cx="19049" cy="19049"/>
            </a:xfrm>
            <a:custGeom>
              <a:avLst/>
              <a:gdLst/>
              <a:ahLst/>
              <a:cxnLst>
                <a:cxn ang="0">
                  <a:pos x="2147483646" y="0"/>
                </a:cxn>
                <a:cxn ang="0">
                  <a:pos x="0" y="2147483646"/>
                </a:cxn>
              </a:cxnLst>
              <a:pathLst>
                <a:path w="7" h="7">
                  <a:moveTo>
                    <a:pt x="7" y="0"/>
                  </a:moveTo>
                  <a:cubicBezTo>
                    <a:pt x="5" y="3"/>
                    <a:pt x="3"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5" name="Freeform 1094"/>
            <p:cNvSpPr/>
            <p:nvPr/>
          </p:nvSpPr>
          <p:spPr>
            <a:xfrm>
              <a:off x="1947300" y="5497928"/>
              <a:ext cx="5715" cy="22858"/>
            </a:xfrm>
            <a:custGeom>
              <a:avLst/>
              <a:gdLst/>
              <a:ahLst/>
              <a:cxnLst>
                <a:cxn ang="0">
                  <a:pos x="2147483646" y="0"/>
                </a:cxn>
                <a:cxn ang="0">
                  <a:pos x="0" y="2147483646"/>
                </a:cxn>
              </a:cxnLst>
              <a:pathLst>
                <a:path w="2" h="8">
                  <a:moveTo>
                    <a:pt x="2" y="0"/>
                  </a:moveTo>
                  <a:cubicBezTo>
                    <a:pt x="1" y="2"/>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6" name="Freeform 1095"/>
            <p:cNvSpPr/>
            <p:nvPr/>
          </p:nvSpPr>
          <p:spPr>
            <a:xfrm>
              <a:off x="1676811" y="5389351"/>
              <a:ext cx="1905" cy="36192"/>
            </a:xfrm>
            <a:custGeom>
              <a:avLst/>
              <a:gdLst/>
              <a:ahLst/>
              <a:cxnLst>
                <a:cxn ang="0">
                  <a:pos x="2147483646" y="0"/>
                </a:cxn>
                <a:cxn ang="0">
                  <a:pos x="2147483646" y="2147483646"/>
                </a:cxn>
              </a:cxnLst>
              <a:pathLst>
                <a:path w="1" h="13">
                  <a:moveTo>
                    <a:pt x="1" y="0"/>
                  </a:moveTo>
                  <a:cubicBezTo>
                    <a:pt x="0" y="4"/>
                    <a:pt x="1" y="10"/>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7" name="Freeform 1096"/>
            <p:cNvSpPr/>
            <p:nvPr/>
          </p:nvSpPr>
          <p:spPr>
            <a:xfrm>
              <a:off x="1589187" y="5360778"/>
              <a:ext cx="11429" cy="30478"/>
            </a:xfrm>
            <a:custGeom>
              <a:avLst/>
              <a:gdLst/>
              <a:ahLst/>
              <a:cxnLst>
                <a:cxn ang="0">
                  <a:pos x="2147483646" y="0"/>
                </a:cxn>
                <a:cxn ang="0">
                  <a:pos x="0" y="2147483646"/>
                </a:cxn>
              </a:cxnLst>
              <a:pathLst>
                <a:path w="4" h="11">
                  <a:moveTo>
                    <a:pt x="4" y="0"/>
                  </a:moveTo>
                  <a:cubicBezTo>
                    <a:pt x="4" y="5"/>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8" name="Freeform 1097"/>
            <p:cNvSpPr/>
            <p:nvPr/>
          </p:nvSpPr>
          <p:spPr>
            <a:xfrm>
              <a:off x="1495849" y="5353159"/>
              <a:ext cx="5715" cy="19049"/>
            </a:xfrm>
            <a:custGeom>
              <a:avLst/>
              <a:gdLst/>
              <a:ahLst/>
              <a:cxnLst>
                <a:cxn ang="0">
                  <a:pos x="2147483646" y="0"/>
                </a:cxn>
                <a:cxn ang="0">
                  <a:pos x="0" y="2147483646"/>
                </a:cxn>
              </a:cxnLst>
              <a:pathLst>
                <a:path w="2" h="7">
                  <a:moveTo>
                    <a:pt x="1" y="0"/>
                  </a:moveTo>
                  <a:cubicBezTo>
                    <a:pt x="2" y="3"/>
                    <a:pt x="2"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29" name="Freeform 1098"/>
            <p:cNvSpPr/>
            <p:nvPr/>
          </p:nvSpPr>
          <p:spPr>
            <a:xfrm>
              <a:off x="1425370" y="5345539"/>
              <a:ext cx="5715" cy="13334"/>
            </a:xfrm>
            <a:custGeom>
              <a:avLst/>
              <a:gdLst/>
              <a:ahLst/>
              <a:cxnLst>
                <a:cxn ang="0">
                  <a:pos x="2147483646" y="0"/>
                </a:cxn>
                <a:cxn ang="0">
                  <a:pos x="0" y="2147483646"/>
                </a:cxn>
              </a:cxnLst>
              <a:pathLst>
                <a:path w="2" h="5">
                  <a:moveTo>
                    <a:pt x="2" y="0"/>
                  </a:moveTo>
                  <a:cubicBezTo>
                    <a:pt x="0" y="1"/>
                    <a:pt x="0"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0" name="Freeform 1099"/>
            <p:cNvSpPr/>
            <p:nvPr/>
          </p:nvSpPr>
          <p:spPr>
            <a:xfrm>
              <a:off x="1221550" y="5252201"/>
              <a:ext cx="5715" cy="36192"/>
            </a:xfrm>
            <a:custGeom>
              <a:avLst/>
              <a:gdLst/>
              <a:ahLst/>
              <a:cxnLst>
                <a:cxn ang="0">
                  <a:pos x="2147483646" y="0"/>
                </a:cxn>
                <a:cxn ang="0">
                  <a:pos x="0" y="2147483646"/>
                </a:cxn>
              </a:cxnLst>
              <a:pathLst>
                <a:path w="2" h="13">
                  <a:moveTo>
                    <a:pt x="1" y="0"/>
                  </a:moveTo>
                  <a:cubicBezTo>
                    <a:pt x="2" y="5"/>
                    <a:pt x="1"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1" name="Freeform 1100"/>
            <p:cNvSpPr/>
            <p:nvPr/>
          </p:nvSpPr>
          <p:spPr>
            <a:xfrm>
              <a:off x="1137736" y="5231248"/>
              <a:ext cx="11429" cy="32383"/>
            </a:xfrm>
            <a:custGeom>
              <a:avLst/>
              <a:gdLst/>
              <a:ahLst/>
              <a:cxnLst>
                <a:cxn ang="0">
                  <a:pos x="2147483646" y="0"/>
                </a:cxn>
                <a:cxn ang="0">
                  <a:pos x="0" y="2147483646"/>
                </a:cxn>
              </a:cxnLst>
              <a:pathLst>
                <a:path w="4" h="12">
                  <a:moveTo>
                    <a:pt x="4"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2" name="Freeform 1101"/>
            <p:cNvSpPr/>
            <p:nvPr/>
          </p:nvSpPr>
          <p:spPr>
            <a:xfrm>
              <a:off x="1042493" y="5227438"/>
              <a:ext cx="5715" cy="19049"/>
            </a:xfrm>
            <a:custGeom>
              <a:avLst/>
              <a:gdLst/>
              <a:ahLst/>
              <a:cxnLst>
                <a:cxn ang="0">
                  <a:pos x="2147483646" y="0"/>
                </a:cxn>
                <a:cxn ang="0">
                  <a:pos x="0" y="2147483646"/>
                </a:cxn>
              </a:cxnLst>
              <a:pathLst>
                <a:path w="2" h="7">
                  <a:moveTo>
                    <a:pt x="2" y="0"/>
                  </a:moveTo>
                  <a:cubicBezTo>
                    <a:pt x="1" y="2"/>
                    <a:pt x="0" y="4"/>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3" name="Freeform 1102"/>
            <p:cNvSpPr/>
            <p:nvPr/>
          </p:nvSpPr>
          <p:spPr>
            <a:xfrm>
              <a:off x="973919" y="5216009"/>
              <a:ext cx="5715" cy="30478"/>
            </a:xfrm>
            <a:custGeom>
              <a:avLst/>
              <a:gdLst/>
              <a:ahLst/>
              <a:cxnLst>
                <a:cxn ang="0">
                  <a:pos x="2147483646" y="0"/>
                </a:cxn>
                <a:cxn ang="0">
                  <a:pos x="0" y="2147483646"/>
                </a:cxn>
              </a:cxnLst>
              <a:pathLst>
                <a:path w="2" h="11">
                  <a:moveTo>
                    <a:pt x="2" y="0"/>
                  </a:moveTo>
                  <a:cubicBezTo>
                    <a:pt x="0" y="3"/>
                    <a:pt x="0"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4" name="Freeform 1103"/>
            <p:cNvSpPr/>
            <p:nvPr/>
          </p:nvSpPr>
          <p:spPr>
            <a:xfrm>
              <a:off x="2225409" y="5696033"/>
              <a:ext cx="3810" cy="36192"/>
            </a:xfrm>
            <a:custGeom>
              <a:avLst/>
              <a:gdLst/>
              <a:ahLst/>
              <a:cxnLst>
                <a:cxn ang="0">
                  <a:pos x="2147483646" y="0"/>
                </a:cxn>
                <a:cxn ang="0">
                  <a:pos x="0" y="2147483646"/>
                </a:cxn>
              </a:cxnLst>
              <a:pathLst>
                <a:path w="1" h="13">
                  <a:moveTo>
                    <a:pt x="1" y="0"/>
                  </a:moveTo>
                  <a:cubicBezTo>
                    <a:pt x="0"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5" name="Freeform 1104"/>
            <p:cNvSpPr/>
            <p:nvPr/>
          </p:nvSpPr>
          <p:spPr>
            <a:xfrm>
              <a:off x="2099689" y="5676984"/>
              <a:ext cx="17144" cy="43812"/>
            </a:xfrm>
            <a:custGeom>
              <a:avLst/>
              <a:gdLst/>
              <a:ahLst/>
              <a:cxnLst>
                <a:cxn ang="0">
                  <a:pos x="2147483646" y="0"/>
                </a:cxn>
                <a:cxn ang="0">
                  <a:pos x="0" y="2147483646"/>
                </a:cxn>
              </a:cxnLst>
              <a:pathLst>
                <a:path w="6" h="16">
                  <a:moveTo>
                    <a:pt x="6" y="0"/>
                  </a:moveTo>
                  <a:cubicBezTo>
                    <a:pt x="5" y="6"/>
                    <a:pt x="4"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6" name="Freeform 1105"/>
            <p:cNvSpPr/>
            <p:nvPr/>
          </p:nvSpPr>
          <p:spPr>
            <a:xfrm>
              <a:off x="1985397" y="5665555"/>
              <a:ext cx="26668" cy="45717"/>
            </a:xfrm>
            <a:custGeom>
              <a:avLst/>
              <a:gdLst/>
              <a:ahLst/>
              <a:cxnLst>
                <a:cxn ang="0">
                  <a:pos x="2147483646" y="0"/>
                </a:cxn>
                <a:cxn ang="0">
                  <a:pos x="0" y="2147483646"/>
                </a:cxn>
              </a:cxnLst>
              <a:pathLst>
                <a:path w="9" h="16">
                  <a:moveTo>
                    <a:pt x="9" y="0"/>
                  </a:moveTo>
                  <a:cubicBezTo>
                    <a:pt x="7" y="6"/>
                    <a:pt x="6"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7" name="Freeform 1106"/>
            <p:cNvSpPr/>
            <p:nvPr/>
          </p:nvSpPr>
          <p:spPr>
            <a:xfrm>
              <a:off x="1869201" y="5636982"/>
              <a:ext cx="17144" cy="26668"/>
            </a:xfrm>
            <a:custGeom>
              <a:avLst/>
              <a:gdLst/>
              <a:ahLst/>
              <a:cxnLst>
                <a:cxn ang="0">
                  <a:pos x="2147483646" y="0"/>
                </a:cxn>
                <a:cxn ang="0">
                  <a:pos x="0" y="2147483646"/>
                </a:cxn>
              </a:cxnLst>
              <a:pathLst>
                <a:path w="6" h="9">
                  <a:moveTo>
                    <a:pt x="6" y="0"/>
                  </a:moveTo>
                  <a:cubicBezTo>
                    <a:pt x="5" y="3"/>
                    <a:pt x="3"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8" name="Freeform 1107"/>
            <p:cNvSpPr/>
            <p:nvPr/>
          </p:nvSpPr>
          <p:spPr>
            <a:xfrm>
              <a:off x="1754910" y="5591266"/>
              <a:ext cx="38097" cy="30478"/>
            </a:xfrm>
            <a:custGeom>
              <a:avLst/>
              <a:gdLst/>
              <a:ahLst/>
              <a:cxnLst>
                <a:cxn ang="0">
                  <a:pos x="2147483646" y="0"/>
                </a:cxn>
                <a:cxn ang="0">
                  <a:pos x="0" y="2147483646"/>
                </a:cxn>
              </a:cxnLst>
              <a:pathLst>
                <a:path w="14" h="11">
                  <a:moveTo>
                    <a:pt x="14" y="0"/>
                  </a:moveTo>
                  <a:cubicBezTo>
                    <a:pt x="9" y="4"/>
                    <a:pt x="7" y="10"/>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39" name="Freeform 1108"/>
            <p:cNvSpPr/>
            <p:nvPr/>
          </p:nvSpPr>
          <p:spPr>
            <a:xfrm>
              <a:off x="1657762" y="5553169"/>
              <a:ext cx="24763" cy="32383"/>
            </a:xfrm>
            <a:custGeom>
              <a:avLst/>
              <a:gdLst/>
              <a:ahLst/>
              <a:cxnLst>
                <a:cxn ang="0">
                  <a:pos x="2147483646" y="0"/>
                </a:cxn>
                <a:cxn ang="0">
                  <a:pos x="0" y="2147483646"/>
                </a:cxn>
              </a:cxnLst>
              <a:pathLst>
                <a:path w="9" h="11">
                  <a:moveTo>
                    <a:pt x="9" y="0"/>
                  </a:moveTo>
                  <a:cubicBezTo>
                    <a:pt x="5" y="2"/>
                    <a:pt x="2"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0" name="Freeform 1109"/>
            <p:cNvSpPr/>
            <p:nvPr/>
          </p:nvSpPr>
          <p:spPr>
            <a:xfrm>
              <a:off x="1520612" y="5522691"/>
              <a:ext cx="19049" cy="57146"/>
            </a:xfrm>
            <a:custGeom>
              <a:avLst/>
              <a:gdLst/>
              <a:ahLst/>
              <a:cxnLst>
                <a:cxn ang="0">
                  <a:pos x="2147483646" y="0"/>
                </a:cxn>
                <a:cxn ang="0">
                  <a:pos x="0" y="2147483646"/>
                </a:cxn>
              </a:cxnLst>
              <a:pathLst>
                <a:path w="7" h="20">
                  <a:moveTo>
                    <a:pt x="7" y="0"/>
                  </a:moveTo>
                  <a:cubicBezTo>
                    <a:pt x="6" y="7"/>
                    <a:pt x="7" y="16"/>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1" name="Freeform 1110"/>
            <p:cNvSpPr/>
            <p:nvPr/>
          </p:nvSpPr>
          <p:spPr>
            <a:xfrm>
              <a:off x="1377748" y="5496023"/>
              <a:ext cx="11429" cy="38097"/>
            </a:xfrm>
            <a:custGeom>
              <a:avLst/>
              <a:gdLst/>
              <a:ahLst/>
              <a:cxnLst>
                <a:cxn ang="0">
                  <a:pos x="2147483646" y="0"/>
                </a:cxn>
                <a:cxn ang="0">
                  <a:pos x="0" y="2147483646"/>
                </a:cxn>
              </a:cxnLst>
              <a:pathLst>
                <a:path w="4" h="14">
                  <a:moveTo>
                    <a:pt x="3" y="0"/>
                  </a:moveTo>
                  <a:cubicBezTo>
                    <a:pt x="3"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2" name="Freeform 1111"/>
            <p:cNvSpPr/>
            <p:nvPr/>
          </p:nvSpPr>
          <p:spPr>
            <a:xfrm>
              <a:off x="1267266" y="5484594"/>
              <a:ext cx="15239" cy="30478"/>
            </a:xfrm>
            <a:custGeom>
              <a:avLst/>
              <a:gdLst/>
              <a:ahLst/>
              <a:cxnLst>
                <a:cxn ang="0">
                  <a:pos x="2147483646" y="0"/>
                </a:cxn>
                <a:cxn ang="0">
                  <a:pos x="0" y="2147483646"/>
                </a:cxn>
              </a:cxnLst>
              <a:pathLst>
                <a:path w="6" h="11">
                  <a:moveTo>
                    <a:pt x="6" y="0"/>
                  </a:moveTo>
                  <a:cubicBezTo>
                    <a:pt x="5" y="4"/>
                    <a:pt x="3"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3" name="Freeform 1112"/>
            <p:cNvSpPr/>
            <p:nvPr/>
          </p:nvSpPr>
          <p:spPr>
            <a:xfrm>
              <a:off x="1126307" y="5436972"/>
              <a:ext cx="26668" cy="36192"/>
            </a:xfrm>
            <a:custGeom>
              <a:avLst/>
              <a:gdLst/>
              <a:ahLst/>
              <a:cxnLst>
                <a:cxn ang="0">
                  <a:pos x="2147483646" y="0"/>
                </a:cxn>
                <a:cxn ang="0">
                  <a:pos x="0" y="2147483646"/>
                </a:cxn>
              </a:cxnLst>
              <a:pathLst>
                <a:path w="9" h="13">
                  <a:moveTo>
                    <a:pt x="9" y="0"/>
                  </a:moveTo>
                  <a:cubicBezTo>
                    <a:pt x="9" y="6"/>
                    <a:pt x="6"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4" name="Freeform 1113"/>
            <p:cNvSpPr/>
            <p:nvPr/>
          </p:nvSpPr>
          <p:spPr>
            <a:xfrm>
              <a:off x="1036779" y="5417924"/>
              <a:ext cx="22858" cy="32383"/>
            </a:xfrm>
            <a:custGeom>
              <a:avLst/>
              <a:gdLst/>
              <a:ahLst/>
              <a:cxnLst>
                <a:cxn ang="0">
                  <a:pos x="2147483646" y="0"/>
                </a:cxn>
                <a:cxn ang="0">
                  <a:pos x="0" y="2147483646"/>
                </a:cxn>
              </a:cxnLst>
              <a:pathLst>
                <a:path w="8" h="12">
                  <a:moveTo>
                    <a:pt x="8"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5" name="Freeform 1114"/>
            <p:cNvSpPr/>
            <p:nvPr/>
          </p:nvSpPr>
          <p:spPr>
            <a:xfrm>
              <a:off x="958680" y="5389351"/>
              <a:ext cx="28573" cy="19049"/>
            </a:xfrm>
            <a:custGeom>
              <a:avLst/>
              <a:gdLst/>
              <a:ahLst/>
              <a:cxnLst>
                <a:cxn ang="0">
                  <a:pos x="2147483646" y="0"/>
                </a:cxn>
                <a:cxn ang="0">
                  <a:pos x="0" y="2147483646"/>
                </a:cxn>
              </a:cxnLst>
              <a:pathLst>
                <a:path w="10" h="7">
                  <a:moveTo>
                    <a:pt x="10" y="0"/>
                  </a:moveTo>
                  <a:cubicBezTo>
                    <a:pt x="8" y="4"/>
                    <a:pt x="4" y="7"/>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6" name="Freeform 1115"/>
            <p:cNvSpPr/>
            <p:nvPr/>
          </p:nvSpPr>
          <p:spPr>
            <a:xfrm>
              <a:off x="890105" y="5391256"/>
              <a:ext cx="13334" cy="22858"/>
            </a:xfrm>
            <a:custGeom>
              <a:avLst/>
              <a:gdLst/>
              <a:ahLst/>
              <a:cxnLst>
                <a:cxn ang="0">
                  <a:pos x="2147483646" y="0"/>
                </a:cxn>
                <a:cxn ang="0">
                  <a:pos x="0" y="2147483646"/>
                </a:cxn>
              </a:cxnLst>
              <a:pathLst>
                <a:path w="5" h="8">
                  <a:moveTo>
                    <a:pt x="5" y="0"/>
                  </a:moveTo>
                  <a:cubicBezTo>
                    <a:pt x="4" y="3"/>
                    <a:pt x="1"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7" name="Freeform 1116"/>
            <p:cNvSpPr/>
            <p:nvPr/>
          </p:nvSpPr>
          <p:spPr>
            <a:xfrm>
              <a:off x="741526" y="5355064"/>
              <a:ext cx="9524" cy="40002"/>
            </a:xfrm>
            <a:custGeom>
              <a:avLst/>
              <a:gdLst/>
              <a:ahLst/>
              <a:cxnLst>
                <a:cxn ang="0">
                  <a:pos x="0" y="0"/>
                </a:cxn>
                <a:cxn ang="0">
                  <a:pos x="2147483646" y="2147483646"/>
                </a:cxn>
              </a:cxnLst>
              <a:pathLst>
                <a:path w="3" h="14">
                  <a:moveTo>
                    <a:pt x="0" y="0"/>
                  </a:moveTo>
                  <a:cubicBezTo>
                    <a:pt x="2" y="4"/>
                    <a:pt x="3" y="9"/>
                    <a:pt x="3"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8" name="Freeform 1117"/>
            <p:cNvSpPr/>
            <p:nvPr/>
          </p:nvSpPr>
          <p:spPr>
            <a:xfrm>
              <a:off x="678666" y="5377922"/>
              <a:ext cx="9524" cy="36192"/>
            </a:xfrm>
            <a:custGeom>
              <a:avLst/>
              <a:gdLst/>
              <a:ahLst/>
              <a:cxnLst>
                <a:cxn ang="0">
                  <a:pos x="2147483646" y="0"/>
                </a:cxn>
                <a:cxn ang="0">
                  <a:pos x="2147483646" y="2147483646"/>
                </a:cxn>
              </a:cxnLst>
              <a:pathLst>
                <a:path w="4" h="13">
                  <a:moveTo>
                    <a:pt x="1" y="0"/>
                  </a:moveTo>
                  <a:cubicBezTo>
                    <a:pt x="0" y="4"/>
                    <a:pt x="1" y="9"/>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49" name="Freeform 1118"/>
            <p:cNvSpPr/>
            <p:nvPr/>
          </p:nvSpPr>
          <p:spPr>
            <a:xfrm>
              <a:off x="2309223" y="5934140"/>
              <a:ext cx="15239" cy="32383"/>
            </a:xfrm>
            <a:custGeom>
              <a:avLst/>
              <a:gdLst/>
              <a:ahLst/>
              <a:cxnLst>
                <a:cxn ang="0">
                  <a:pos x="2147483646" y="0"/>
                </a:cxn>
                <a:cxn ang="0">
                  <a:pos x="0" y="2147483646"/>
                </a:cxn>
              </a:cxnLst>
              <a:pathLst>
                <a:path w="5" h="12">
                  <a:moveTo>
                    <a:pt x="5" y="0"/>
                  </a:moveTo>
                  <a:cubicBezTo>
                    <a:pt x="4" y="3"/>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0" name="Freeform 1119"/>
            <p:cNvSpPr/>
            <p:nvPr/>
          </p:nvSpPr>
          <p:spPr>
            <a:xfrm>
              <a:off x="2206361" y="5903662"/>
              <a:ext cx="19049" cy="32383"/>
            </a:xfrm>
            <a:custGeom>
              <a:avLst/>
              <a:gdLst/>
              <a:ahLst/>
              <a:cxnLst>
                <a:cxn ang="0">
                  <a:pos x="2147483646" y="0"/>
                </a:cxn>
                <a:cxn ang="0">
                  <a:pos x="0" y="2147483646"/>
                </a:cxn>
              </a:cxnLst>
              <a:pathLst>
                <a:path w="7" h="12">
                  <a:moveTo>
                    <a:pt x="7" y="0"/>
                  </a:moveTo>
                  <a:cubicBezTo>
                    <a:pt x="5" y="5"/>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1" name="Freeform 1120"/>
            <p:cNvSpPr/>
            <p:nvPr/>
          </p:nvSpPr>
          <p:spPr>
            <a:xfrm>
              <a:off x="2111118" y="5852231"/>
              <a:ext cx="28573" cy="57146"/>
            </a:xfrm>
            <a:custGeom>
              <a:avLst/>
              <a:gdLst/>
              <a:ahLst/>
              <a:cxnLst>
                <a:cxn ang="0">
                  <a:pos x="2147483646" y="0"/>
                </a:cxn>
                <a:cxn ang="0">
                  <a:pos x="0" y="2147483646"/>
                </a:cxn>
              </a:cxnLst>
              <a:pathLst>
                <a:path w="10" h="20">
                  <a:moveTo>
                    <a:pt x="10" y="0"/>
                  </a:moveTo>
                  <a:cubicBezTo>
                    <a:pt x="6" y="6"/>
                    <a:pt x="3"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2" name="Freeform 1121"/>
            <p:cNvSpPr/>
            <p:nvPr/>
          </p:nvSpPr>
          <p:spPr>
            <a:xfrm>
              <a:off x="1966349" y="5838897"/>
              <a:ext cx="19049" cy="41907"/>
            </a:xfrm>
            <a:custGeom>
              <a:avLst/>
              <a:gdLst/>
              <a:ahLst/>
              <a:cxnLst>
                <a:cxn ang="0">
                  <a:pos x="2147483646" y="0"/>
                </a:cxn>
                <a:cxn ang="0">
                  <a:pos x="0" y="2147483646"/>
                </a:cxn>
              </a:cxnLst>
              <a:pathLst>
                <a:path w="7" h="15">
                  <a:moveTo>
                    <a:pt x="7" y="0"/>
                  </a:moveTo>
                  <a:cubicBezTo>
                    <a:pt x="4" y="5"/>
                    <a:pt x="2" y="10"/>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3" name="Freeform 1122"/>
            <p:cNvSpPr/>
            <p:nvPr/>
          </p:nvSpPr>
          <p:spPr>
            <a:xfrm>
              <a:off x="1823485" y="5831278"/>
              <a:ext cx="20953" cy="38097"/>
            </a:xfrm>
            <a:custGeom>
              <a:avLst/>
              <a:gdLst/>
              <a:ahLst/>
              <a:cxnLst>
                <a:cxn ang="0">
                  <a:pos x="2147483646" y="0"/>
                </a:cxn>
                <a:cxn ang="0">
                  <a:pos x="0" y="2147483646"/>
                </a:cxn>
              </a:cxnLst>
              <a:pathLst>
                <a:path w="7" h="14">
                  <a:moveTo>
                    <a:pt x="7" y="0"/>
                  </a:moveTo>
                  <a:cubicBezTo>
                    <a:pt x="4"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4" name="Freeform 1123"/>
            <p:cNvSpPr/>
            <p:nvPr/>
          </p:nvSpPr>
          <p:spPr>
            <a:xfrm>
              <a:off x="1726337" y="5774132"/>
              <a:ext cx="13334" cy="47621"/>
            </a:xfrm>
            <a:custGeom>
              <a:avLst/>
              <a:gdLst/>
              <a:ahLst/>
              <a:cxnLst>
                <a:cxn ang="0">
                  <a:pos x="2147483646" y="0"/>
                </a:cxn>
                <a:cxn ang="0">
                  <a:pos x="0" y="2147483646"/>
                </a:cxn>
              </a:cxnLst>
              <a:pathLst>
                <a:path w="5" h="17">
                  <a:moveTo>
                    <a:pt x="5" y="0"/>
                  </a:moveTo>
                  <a:cubicBezTo>
                    <a:pt x="5"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5" name="Freeform 1124"/>
            <p:cNvSpPr/>
            <p:nvPr/>
          </p:nvSpPr>
          <p:spPr>
            <a:xfrm>
              <a:off x="1564424" y="5737940"/>
              <a:ext cx="15239" cy="45717"/>
            </a:xfrm>
            <a:custGeom>
              <a:avLst/>
              <a:gdLst/>
              <a:ahLst/>
              <a:cxnLst>
                <a:cxn ang="0">
                  <a:pos x="2147483646" y="0"/>
                </a:cxn>
                <a:cxn ang="0">
                  <a:pos x="0" y="2147483646"/>
                </a:cxn>
              </a:cxnLst>
              <a:pathLst>
                <a:path w="5" h="16">
                  <a:moveTo>
                    <a:pt x="5" y="0"/>
                  </a:moveTo>
                  <a:cubicBezTo>
                    <a:pt x="4" y="6"/>
                    <a:pt x="5"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6" name="Freeform 1125"/>
            <p:cNvSpPr/>
            <p:nvPr/>
          </p:nvSpPr>
          <p:spPr>
            <a:xfrm>
              <a:off x="1432989" y="5701748"/>
              <a:ext cx="5715" cy="24763"/>
            </a:xfrm>
            <a:custGeom>
              <a:avLst/>
              <a:gdLst/>
              <a:ahLst/>
              <a:cxnLst>
                <a:cxn ang="0">
                  <a:pos x="2147483646" y="0"/>
                </a:cxn>
                <a:cxn ang="0">
                  <a:pos x="0" y="2147483646"/>
                </a:cxn>
              </a:cxnLst>
              <a:pathLst>
                <a:path w="2" h="9">
                  <a:moveTo>
                    <a:pt x="2" y="0"/>
                  </a:moveTo>
                  <a:cubicBezTo>
                    <a:pt x="2" y="3"/>
                    <a:pt x="1"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7" name="Freeform 1126"/>
            <p:cNvSpPr/>
            <p:nvPr/>
          </p:nvSpPr>
          <p:spPr>
            <a:xfrm>
              <a:off x="1282505" y="5676984"/>
              <a:ext cx="5715" cy="43812"/>
            </a:xfrm>
            <a:custGeom>
              <a:avLst/>
              <a:gdLst/>
              <a:ahLst/>
              <a:cxnLst>
                <a:cxn ang="0">
                  <a:pos x="0" y="0"/>
                </a:cxn>
                <a:cxn ang="0">
                  <a:pos x="0" y="2147483646"/>
                </a:cxn>
              </a:cxnLst>
              <a:pathLst>
                <a:path w="2" h="16">
                  <a:moveTo>
                    <a:pt x="0" y="0"/>
                  </a:moveTo>
                  <a:cubicBezTo>
                    <a:pt x="2" y="5"/>
                    <a:pt x="2"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8" name="Freeform 1127"/>
            <p:cNvSpPr/>
            <p:nvPr/>
          </p:nvSpPr>
          <p:spPr>
            <a:xfrm>
              <a:off x="1189167" y="5652221"/>
              <a:ext cx="13334" cy="32383"/>
            </a:xfrm>
            <a:custGeom>
              <a:avLst/>
              <a:gdLst/>
              <a:ahLst/>
              <a:cxnLst>
                <a:cxn ang="0">
                  <a:pos x="2147483646" y="0"/>
                </a:cxn>
                <a:cxn ang="0">
                  <a:pos x="0" y="2147483646"/>
                </a:cxn>
              </a:cxnLst>
              <a:pathLst>
                <a:path w="5" h="12">
                  <a:moveTo>
                    <a:pt x="5" y="0"/>
                  </a:moveTo>
                  <a:cubicBezTo>
                    <a:pt x="5" y="4"/>
                    <a:pt x="3"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59" name="Freeform 1128"/>
            <p:cNvSpPr/>
            <p:nvPr/>
          </p:nvSpPr>
          <p:spPr>
            <a:xfrm>
              <a:off x="1105354" y="5640792"/>
              <a:ext cx="9524" cy="43812"/>
            </a:xfrm>
            <a:custGeom>
              <a:avLst/>
              <a:gdLst/>
              <a:ahLst/>
              <a:cxnLst>
                <a:cxn ang="0">
                  <a:pos x="2147483646" y="0"/>
                </a:cxn>
                <a:cxn ang="0">
                  <a:pos x="0" y="2147483646"/>
                </a:cxn>
              </a:cxnLst>
              <a:pathLst>
                <a:path w="4" h="16">
                  <a:moveTo>
                    <a:pt x="4" y="0"/>
                  </a:moveTo>
                  <a:cubicBezTo>
                    <a:pt x="2" y="5"/>
                    <a:pt x="1" y="10"/>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0" name="Freeform 1129"/>
            <p:cNvSpPr/>
            <p:nvPr/>
          </p:nvSpPr>
          <p:spPr>
            <a:xfrm>
              <a:off x="951060" y="5574122"/>
              <a:ext cx="11429" cy="41907"/>
            </a:xfrm>
            <a:custGeom>
              <a:avLst/>
              <a:gdLst/>
              <a:ahLst/>
              <a:cxnLst>
                <a:cxn ang="0">
                  <a:pos x="2147483646" y="0"/>
                </a:cxn>
                <a:cxn ang="0">
                  <a:pos x="0" y="2147483646"/>
                </a:cxn>
              </a:cxnLst>
              <a:pathLst>
                <a:path w="4" h="15">
                  <a:moveTo>
                    <a:pt x="4" y="0"/>
                  </a:moveTo>
                  <a:cubicBezTo>
                    <a:pt x="3" y="6"/>
                    <a:pt x="2" y="10"/>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1" name="Freeform 1130"/>
            <p:cNvSpPr/>
            <p:nvPr/>
          </p:nvSpPr>
          <p:spPr>
            <a:xfrm>
              <a:off x="867247" y="5570312"/>
              <a:ext cx="9524" cy="47621"/>
            </a:xfrm>
            <a:custGeom>
              <a:avLst/>
              <a:gdLst/>
              <a:ahLst/>
              <a:cxnLst>
                <a:cxn ang="0">
                  <a:pos x="2147483646" y="0"/>
                </a:cxn>
                <a:cxn ang="0">
                  <a:pos x="0" y="2147483646"/>
                </a:cxn>
              </a:cxnLst>
              <a:pathLst>
                <a:path w="3" h="17">
                  <a:moveTo>
                    <a:pt x="3" y="0"/>
                  </a:moveTo>
                  <a:cubicBezTo>
                    <a:pt x="3" y="6"/>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2" name="Freeform 1131"/>
            <p:cNvSpPr/>
            <p:nvPr/>
          </p:nvSpPr>
          <p:spPr>
            <a:xfrm>
              <a:off x="733907" y="5570312"/>
              <a:ext cx="5715" cy="47621"/>
            </a:xfrm>
            <a:custGeom>
              <a:avLst/>
              <a:gdLst/>
              <a:ahLst/>
              <a:cxnLst>
                <a:cxn ang="0">
                  <a:pos x="2147483646" y="0"/>
                </a:cxn>
                <a:cxn ang="0">
                  <a:pos x="2147483646" y="2147483646"/>
                </a:cxn>
              </a:cxnLst>
              <a:pathLst>
                <a:path w="2" h="17">
                  <a:moveTo>
                    <a:pt x="2" y="0"/>
                  </a:moveTo>
                  <a:cubicBezTo>
                    <a:pt x="1" y="6"/>
                    <a:pt x="0"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3" name="Freeform 1132"/>
            <p:cNvSpPr/>
            <p:nvPr/>
          </p:nvSpPr>
          <p:spPr>
            <a:xfrm>
              <a:off x="600567" y="5568408"/>
              <a:ext cx="5715" cy="36192"/>
            </a:xfrm>
            <a:custGeom>
              <a:avLst/>
              <a:gdLst/>
              <a:ahLst/>
              <a:cxnLst>
                <a:cxn ang="0">
                  <a:pos x="2147483646" y="0"/>
                </a:cxn>
                <a:cxn ang="0">
                  <a:pos x="0" y="2147483646"/>
                </a:cxn>
              </a:cxnLst>
              <a:pathLst>
                <a:path w="2" h="13">
                  <a:moveTo>
                    <a:pt x="2" y="0"/>
                  </a:moveTo>
                  <a:cubicBezTo>
                    <a:pt x="2" y="4"/>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4" name="Freeform 1133"/>
            <p:cNvSpPr/>
            <p:nvPr/>
          </p:nvSpPr>
          <p:spPr>
            <a:xfrm>
              <a:off x="493895" y="5570312"/>
              <a:ext cx="11429" cy="36192"/>
            </a:xfrm>
            <a:custGeom>
              <a:avLst/>
              <a:gdLst/>
              <a:ahLst/>
              <a:cxnLst>
                <a:cxn ang="0">
                  <a:pos x="2147483646" y="0"/>
                </a:cxn>
                <a:cxn ang="0">
                  <a:pos x="0" y="2147483646"/>
                </a:cxn>
              </a:cxnLst>
              <a:pathLst>
                <a:path w="4" h="13">
                  <a:moveTo>
                    <a:pt x="4" y="0"/>
                  </a:moveTo>
                  <a:cubicBezTo>
                    <a:pt x="3" y="5"/>
                    <a:pt x="2"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5" name="Freeform 1134"/>
            <p:cNvSpPr/>
            <p:nvPr/>
          </p:nvSpPr>
          <p:spPr>
            <a:xfrm>
              <a:off x="371984" y="5558883"/>
              <a:ext cx="45717" cy="41907"/>
            </a:xfrm>
            <a:custGeom>
              <a:avLst/>
              <a:gdLst/>
              <a:ahLst/>
              <a:cxnLst>
                <a:cxn ang="0">
                  <a:pos x="2147483646" y="0"/>
                </a:cxn>
                <a:cxn ang="0">
                  <a:pos x="0" y="2147483646"/>
                </a:cxn>
              </a:cxnLst>
              <a:pathLst>
                <a:path w="17" h="15">
                  <a:moveTo>
                    <a:pt x="17" y="0"/>
                  </a:moveTo>
                  <a:cubicBezTo>
                    <a:pt x="13" y="5"/>
                    <a:pt x="6"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6" name="Freeform 1135"/>
            <p:cNvSpPr/>
            <p:nvPr/>
          </p:nvSpPr>
          <p:spPr>
            <a:xfrm>
              <a:off x="4460874" y="6219269"/>
              <a:ext cx="17144" cy="47621"/>
            </a:xfrm>
            <a:custGeom>
              <a:avLst/>
              <a:gdLst/>
              <a:ahLst/>
              <a:cxnLst>
                <a:cxn ang="0">
                  <a:pos x="0" y="0"/>
                </a:cxn>
                <a:cxn ang="0">
                  <a:pos x="0" y="2147483646"/>
                </a:cxn>
              </a:cxnLst>
              <a:pathLst>
                <a:path w="6" h="17">
                  <a:moveTo>
                    <a:pt x="0" y="0"/>
                  </a:moveTo>
                  <a:cubicBezTo>
                    <a:pt x="2" y="5"/>
                    <a:pt x="6"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7" name="Freeform 1136"/>
            <p:cNvSpPr/>
            <p:nvPr/>
          </p:nvSpPr>
          <p:spPr>
            <a:xfrm>
              <a:off x="4310391" y="6230699"/>
              <a:ext cx="17144" cy="34287"/>
            </a:xfrm>
            <a:custGeom>
              <a:avLst/>
              <a:gdLst/>
              <a:ahLst/>
              <a:cxnLst>
                <a:cxn ang="0">
                  <a:pos x="2147483646" y="0"/>
                </a:cxn>
                <a:cxn ang="0">
                  <a:pos x="0" y="2147483646"/>
                </a:cxn>
              </a:cxnLst>
              <a:pathLst>
                <a:path w="6" h="12">
                  <a:moveTo>
                    <a:pt x="6" y="0"/>
                  </a:moveTo>
                  <a:cubicBezTo>
                    <a:pt x="6" y="4"/>
                    <a:pt x="3"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8" name="Freeform 1137"/>
            <p:cNvSpPr/>
            <p:nvPr/>
          </p:nvSpPr>
          <p:spPr>
            <a:xfrm>
              <a:off x="4182765" y="6245937"/>
              <a:ext cx="26668" cy="47621"/>
            </a:xfrm>
            <a:custGeom>
              <a:avLst/>
              <a:gdLst/>
              <a:ahLst/>
              <a:cxnLst>
                <a:cxn ang="0">
                  <a:pos x="2147483646" y="0"/>
                </a:cxn>
                <a:cxn ang="0">
                  <a:pos x="0" y="2147483646"/>
                </a:cxn>
              </a:cxnLst>
              <a:pathLst>
                <a:path w="10" h="17">
                  <a:moveTo>
                    <a:pt x="10" y="0"/>
                  </a:moveTo>
                  <a:cubicBezTo>
                    <a:pt x="6" y="6"/>
                    <a:pt x="6"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69" name="Freeform 1138"/>
            <p:cNvSpPr/>
            <p:nvPr/>
          </p:nvSpPr>
          <p:spPr>
            <a:xfrm>
              <a:off x="4076093" y="6219269"/>
              <a:ext cx="24763" cy="57146"/>
            </a:xfrm>
            <a:custGeom>
              <a:avLst/>
              <a:gdLst/>
              <a:ahLst/>
              <a:cxnLst>
                <a:cxn ang="0">
                  <a:pos x="2147483646" y="0"/>
                </a:cxn>
                <a:cxn ang="0">
                  <a:pos x="0" y="2147483646"/>
                </a:cxn>
              </a:cxnLst>
              <a:pathLst>
                <a:path w="9" h="20">
                  <a:moveTo>
                    <a:pt x="9" y="0"/>
                  </a:moveTo>
                  <a:cubicBezTo>
                    <a:pt x="8" y="7"/>
                    <a:pt x="6" y="15"/>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0" name="Freeform 1139"/>
            <p:cNvSpPr/>
            <p:nvPr/>
          </p:nvSpPr>
          <p:spPr>
            <a:xfrm>
              <a:off x="3961802" y="6219269"/>
              <a:ext cx="13334" cy="34287"/>
            </a:xfrm>
            <a:custGeom>
              <a:avLst/>
              <a:gdLst/>
              <a:ahLst/>
              <a:cxnLst>
                <a:cxn ang="0">
                  <a:pos x="2147483646" y="0"/>
                </a:cxn>
                <a:cxn ang="0">
                  <a:pos x="0" y="2147483646"/>
                </a:cxn>
              </a:cxnLst>
              <a:pathLst>
                <a:path w="5" h="12">
                  <a:moveTo>
                    <a:pt x="4" y="0"/>
                  </a:moveTo>
                  <a:cubicBezTo>
                    <a:pt x="5"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1" name="Freeform 1140"/>
            <p:cNvSpPr/>
            <p:nvPr/>
          </p:nvSpPr>
          <p:spPr>
            <a:xfrm>
              <a:off x="3855130" y="6205935"/>
              <a:ext cx="20953" cy="41907"/>
            </a:xfrm>
            <a:custGeom>
              <a:avLst/>
              <a:gdLst/>
              <a:ahLst/>
              <a:cxnLst>
                <a:cxn ang="0">
                  <a:pos x="2147483646" y="0"/>
                </a:cxn>
                <a:cxn ang="0">
                  <a:pos x="0" y="2147483646"/>
                </a:cxn>
              </a:cxnLst>
              <a:pathLst>
                <a:path w="7" h="15">
                  <a:moveTo>
                    <a:pt x="6" y="0"/>
                  </a:moveTo>
                  <a:cubicBezTo>
                    <a:pt x="7" y="6"/>
                    <a:pt x="5"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2" name="Freeform 1141"/>
            <p:cNvSpPr/>
            <p:nvPr/>
          </p:nvSpPr>
          <p:spPr>
            <a:xfrm>
              <a:off x="3756077" y="6230699"/>
              <a:ext cx="7619" cy="51431"/>
            </a:xfrm>
            <a:custGeom>
              <a:avLst/>
              <a:gdLst/>
              <a:ahLst/>
              <a:cxnLst>
                <a:cxn ang="0">
                  <a:pos x="2147483646" y="0"/>
                </a:cxn>
                <a:cxn ang="0">
                  <a:pos x="0" y="2147483646"/>
                </a:cxn>
              </a:cxnLst>
              <a:pathLst>
                <a:path w="3" h="18">
                  <a:moveTo>
                    <a:pt x="2" y="0"/>
                  </a:moveTo>
                  <a:cubicBezTo>
                    <a:pt x="3" y="6"/>
                    <a:pt x="2"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3" name="Freeform 1142"/>
            <p:cNvSpPr/>
            <p:nvPr/>
          </p:nvSpPr>
          <p:spPr>
            <a:xfrm>
              <a:off x="3660834" y="6240223"/>
              <a:ext cx="0" cy="26668"/>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4" name="Freeform 1143"/>
            <p:cNvSpPr/>
            <p:nvPr/>
          </p:nvSpPr>
          <p:spPr>
            <a:xfrm>
              <a:off x="4371346" y="6350705"/>
              <a:ext cx="17144" cy="22858"/>
            </a:xfrm>
            <a:custGeom>
              <a:avLst/>
              <a:gdLst/>
              <a:ahLst/>
              <a:cxnLst>
                <a:cxn ang="0">
                  <a:pos x="2147483646" y="0"/>
                </a:cxn>
                <a:cxn ang="0">
                  <a:pos x="0" y="2147483646"/>
                </a:cxn>
              </a:cxnLst>
              <a:pathLst>
                <a:path w="6" h="8">
                  <a:moveTo>
                    <a:pt x="5" y="0"/>
                  </a:moveTo>
                  <a:cubicBezTo>
                    <a:pt x="6" y="5"/>
                    <a:pt x="4" y="7"/>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5" name="Freeform 1144"/>
            <p:cNvSpPr/>
            <p:nvPr/>
          </p:nvSpPr>
          <p:spPr>
            <a:xfrm>
              <a:off x="4291342" y="6341180"/>
              <a:ext cx="19049" cy="32383"/>
            </a:xfrm>
            <a:custGeom>
              <a:avLst/>
              <a:gdLst/>
              <a:ahLst/>
              <a:cxnLst>
                <a:cxn ang="0">
                  <a:pos x="2147483646" y="0"/>
                </a:cxn>
                <a:cxn ang="0">
                  <a:pos x="0" y="2147483646"/>
                </a:cxn>
              </a:cxnLst>
              <a:pathLst>
                <a:path w="7" h="12">
                  <a:moveTo>
                    <a:pt x="7" y="0"/>
                  </a:moveTo>
                  <a:cubicBezTo>
                    <a:pt x="7" y="5"/>
                    <a:pt x="5" y="10"/>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6" name="Freeform 1145"/>
            <p:cNvSpPr/>
            <p:nvPr/>
          </p:nvSpPr>
          <p:spPr>
            <a:xfrm>
              <a:off x="3493207" y="6242128"/>
              <a:ext cx="13334" cy="45717"/>
            </a:xfrm>
            <a:custGeom>
              <a:avLst/>
              <a:gdLst/>
              <a:ahLst/>
              <a:cxnLst>
                <a:cxn ang="0">
                  <a:pos x="2147483646" y="0"/>
                </a:cxn>
                <a:cxn ang="0">
                  <a:pos x="0" y="2147483646"/>
                </a:cxn>
              </a:cxnLst>
              <a:pathLst>
                <a:path w="5" h="16">
                  <a:moveTo>
                    <a:pt x="1" y="0"/>
                  </a:moveTo>
                  <a:cubicBezTo>
                    <a:pt x="5" y="3"/>
                    <a:pt x="5"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7" name="Freeform 1146"/>
            <p:cNvSpPr/>
            <p:nvPr/>
          </p:nvSpPr>
          <p:spPr>
            <a:xfrm>
              <a:off x="3386535" y="6240223"/>
              <a:ext cx="20953" cy="49526"/>
            </a:xfrm>
            <a:custGeom>
              <a:avLst/>
              <a:gdLst/>
              <a:ahLst/>
              <a:cxnLst>
                <a:cxn ang="0">
                  <a:pos x="2147483646" y="0"/>
                </a:cxn>
                <a:cxn ang="0">
                  <a:pos x="0" y="2147483646"/>
                </a:cxn>
              </a:cxnLst>
              <a:pathLst>
                <a:path w="7" h="18">
                  <a:moveTo>
                    <a:pt x="7" y="0"/>
                  </a:moveTo>
                  <a:cubicBezTo>
                    <a:pt x="6" y="6"/>
                    <a:pt x="5" y="13"/>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8" name="Freeform 1147"/>
            <p:cNvSpPr/>
            <p:nvPr/>
          </p:nvSpPr>
          <p:spPr>
            <a:xfrm>
              <a:off x="3281768" y="6234508"/>
              <a:ext cx="17144" cy="43812"/>
            </a:xfrm>
            <a:custGeom>
              <a:avLst/>
              <a:gdLst/>
              <a:ahLst/>
              <a:cxnLst>
                <a:cxn ang="0">
                  <a:pos x="2147483646" y="0"/>
                </a:cxn>
                <a:cxn ang="0">
                  <a:pos x="0" y="2147483646"/>
                </a:cxn>
              </a:cxnLst>
              <a:pathLst>
                <a:path w="6" h="16">
                  <a:moveTo>
                    <a:pt x="6" y="0"/>
                  </a:moveTo>
                  <a:cubicBezTo>
                    <a:pt x="6" y="6"/>
                    <a:pt x="3"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79" name="Freeform 1148"/>
            <p:cNvSpPr/>
            <p:nvPr/>
          </p:nvSpPr>
          <p:spPr>
            <a:xfrm>
              <a:off x="3366419" y="6217964"/>
              <a:ext cx="24763" cy="36192"/>
            </a:xfrm>
            <a:custGeom>
              <a:avLst/>
              <a:gdLst/>
              <a:ahLst/>
              <a:cxnLst>
                <a:cxn ang="0">
                  <a:pos x="2147483646" y="0"/>
                </a:cxn>
                <a:cxn ang="0">
                  <a:pos x="0" y="2147483646"/>
                </a:cxn>
              </a:cxnLst>
              <a:pathLst>
                <a:path w="9" h="13">
                  <a:moveTo>
                    <a:pt x="9" y="0"/>
                  </a:moveTo>
                  <a:cubicBezTo>
                    <a:pt x="6"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0" name="Freeform 1149"/>
            <p:cNvSpPr/>
            <p:nvPr/>
          </p:nvSpPr>
          <p:spPr>
            <a:xfrm>
              <a:off x="3244508" y="6206535"/>
              <a:ext cx="7619" cy="47621"/>
            </a:xfrm>
            <a:custGeom>
              <a:avLst/>
              <a:gdLst/>
              <a:ahLst/>
              <a:cxnLst>
                <a:cxn ang="0">
                  <a:pos x="2147483646" y="0"/>
                </a:cxn>
                <a:cxn ang="0">
                  <a:pos x="0" y="2147483646"/>
                </a:cxn>
              </a:cxnLst>
              <a:pathLst>
                <a:path w="3" h="17">
                  <a:moveTo>
                    <a:pt x="3" y="0"/>
                  </a:moveTo>
                  <a:cubicBezTo>
                    <a:pt x="2" y="6"/>
                    <a:pt x="1"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1" name="Freeform 1150"/>
            <p:cNvSpPr/>
            <p:nvPr/>
          </p:nvSpPr>
          <p:spPr>
            <a:xfrm>
              <a:off x="3145455" y="6195105"/>
              <a:ext cx="20953" cy="47621"/>
            </a:xfrm>
            <a:custGeom>
              <a:avLst/>
              <a:gdLst/>
              <a:ahLst/>
              <a:cxnLst>
                <a:cxn ang="0">
                  <a:pos x="2147483646" y="0"/>
                </a:cxn>
                <a:cxn ang="0">
                  <a:pos x="0" y="2147483646"/>
                </a:cxn>
              </a:cxnLst>
              <a:pathLst>
                <a:path w="7" h="17">
                  <a:moveTo>
                    <a:pt x="7" y="0"/>
                  </a:moveTo>
                  <a:cubicBezTo>
                    <a:pt x="4" y="6"/>
                    <a:pt x="3"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2" name="Freeform 1151"/>
            <p:cNvSpPr/>
            <p:nvPr/>
          </p:nvSpPr>
          <p:spPr>
            <a:xfrm>
              <a:off x="2974018" y="6176057"/>
              <a:ext cx="20953" cy="41907"/>
            </a:xfrm>
            <a:custGeom>
              <a:avLst/>
              <a:gdLst/>
              <a:ahLst/>
              <a:cxnLst>
                <a:cxn ang="0">
                  <a:pos x="2147483646" y="0"/>
                </a:cxn>
                <a:cxn ang="0">
                  <a:pos x="0" y="2147483646"/>
                </a:cxn>
              </a:cxnLst>
              <a:pathLst>
                <a:path w="8" h="15">
                  <a:moveTo>
                    <a:pt x="8" y="0"/>
                  </a:moveTo>
                  <a:cubicBezTo>
                    <a:pt x="6" y="6"/>
                    <a:pt x="4" y="11"/>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3" name="Freeform 1152"/>
            <p:cNvSpPr/>
            <p:nvPr/>
          </p:nvSpPr>
          <p:spPr>
            <a:xfrm>
              <a:off x="2802581" y="6151294"/>
              <a:ext cx="36192" cy="36192"/>
            </a:xfrm>
            <a:custGeom>
              <a:avLst/>
              <a:gdLst/>
              <a:ahLst/>
              <a:cxnLst>
                <a:cxn ang="0">
                  <a:pos x="2147483646" y="0"/>
                </a:cxn>
                <a:cxn ang="0">
                  <a:pos x="0" y="2147483646"/>
                </a:cxn>
              </a:cxnLst>
              <a:pathLst>
                <a:path w="13" h="13">
                  <a:moveTo>
                    <a:pt x="13" y="0"/>
                  </a:moveTo>
                  <a:cubicBezTo>
                    <a:pt x="9" y="5"/>
                    <a:pt x="4"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4" name="Freeform 1153"/>
            <p:cNvSpPr/>
            <p:nvPr/>
          </p:nvSpPr>
          <p:spPr>
            <a:xfrm>
              <a:off x="2714958" y="6109387"/>
              <a:ext cx="38097" cy="36192"/>
            </a:xfrm>
            <a:custGeom>
              <a:avLst/>
              <a:gdLst/>
              <a:ahLst/>
              <a:cxnLst>
                <a:cxn ang="0">
                  <a:pos x="2147483646" y="0"/>
                </a:cxn>
                <a:cxn ang="0">
                  <a:pos x="0" y="2147483646"/>
                </a:cxn>
              </a:cxnLst>
              <a:pathLst>
                <a:path w="14" h="13">
                  <a:moveTo>
                    <a:pt x="14" y="0"/>
                  </a:moveTo>
                  <a:cubicBezTo>
                    <a:pt x="10" y="5"/>
                    <a:pt x="6"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5" name="Freeform 1154"/>
            <p:cNvSpPr/>
            <p:nvPr/>
          </p:nvSpPr>
          <p:spPr>
            <a:xfrm>
              <a:off x="2572093" y="6054146"/>
              <a:ext cx="36192" cy="49526"/>
            </a:xfrm>
            <a:custGeom>
              <a:avLst/>
              <a:gdLst/>
              <a:ahLst/>
              <a:cxnLst>
                <a:cxn ang="0">
                  <a:pos x="2147483646" y="0"/>
                </a:cxn>
                <a:cxn ang="0">
                  <a:pos x="0" y="2147483646"/>
                </a:cxn>
              </a:cxnLst>
              <a:pathLst>
                <a:path w="13" h="18">
                  <a:moveTo>
                    <a:pt x="13" y="0"/>
                  </a:moveTo>
                  <a:cubicBezTo>
                    <a:pt x="10" y="7"/>
                    <a:pt x="4"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6" name="Freeform 1155"/>
            <p:cNvSpPr/>
            <p:nvPr/>
          </p:nvSpPr>
          <p:spPr>
            <a:xfrm>
              <a:off x="2471136" y="6044622"/>
              <a:ext cx="17144" cy="36192"/>
            </a:xfrm>
            <a:custGeom>
              <a:avLst/>
              <a:gdLst/>
              <a:ahLst/>
              <a:cxnLst>
                <a:cxn ang="0">
                  <a:pos x="2147483646" y="0"/>
                </a:cxn>
                <a:cxn ang="0">
                  <a:pos x="0" y="2147483646"/>
                </a:cxn>
              </a:cxnLst>
              <a:pathLst>
                <a:path w="6" h="13">
                  <a:moveTo>
                    <a:pt x="6" y="0"/>
                  </a:moveTo>
                  <a:cubicBezTo>
                    <a:pt x="3" y="4"/>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7" name="Freeform 1156"/>
            <p:cNvSpPr/>
            <p:nvPr/>
          </p:nvSpPr>
          <p:spPr>
            <a:xfrm>
              <a:off x="3647500" y="6365943"/>
              <a:ext cx="26668" cy="74289"/>
            </a:xfrm>
            <a:custGeom>
              <a:avLst/>
              <a:gdLst/>
              <a:ahLst/>
              <a:cxnLst>
                <a:cxn ang="0">
                  <a:pos x="2147483646" y="0"/>
                </a:cxn>
                <a:cxn ang="0">
                  <a:pos x="0" y="2147483646"/>
                </a:cxn>
              </a:cxnLst>
              <a:pathLst>
                <a:path w="10" h="27">
                  <a:moveTo>
                    <a:pt x="10" y="0"/>
                  </a:moveTo>
                  <a:cubicBezTo>
                    <a:pt x="8" y="9"/>
                    <a:pt x="6" y="21"/>
                    <a:pt x="0" y="2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8" name="Freeform 1157"/>
            <p:cNvSpPr/>
            <p:nvPr/>
          </p:nvSpPr>
          <p:spPr>
            <a:xfrm>
              <a:off x="3540828" y="6402136"/>
              <a:ext cx="13334" cy="53336"/>
            </a:xfrm>
            <a:custGeom>
              <a:avLst/>
              <a:gdLst/>
              <a:ahLst/>
              <a:cxnLst>
                <a:cxn ang="0">
                  <a:pos x="2147483646" y="0"/>
                </a:cxn>
                <a:cxn ang="0">
                  <a:pos x="0" y="2147483646"/>
                </a:cxn>
              </a:cxnLst>
              <a:pathLst>
                <a:path w="5" h="19">
                  <a:moveTo>
                    <a:pt x="5" y="0"/>
                  </a:moveTo>
                  <a:cubicBezTo>
                    <a:pt x="5" y="7"/>
                    <a:pt x="4" y="14"/>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89" name="Freeform 1158"/>
            <p:cNvSpPr/>
            <p:nvPr/>
          </p:nvSpPr>
          <p:spPr>
            <a:xfrm>
              <a:off x="3401774" y="6392611"/>
              <a:ext cx="5715" cy="36192"/>
            </a:xfrm>
            <a:custGeom>
              <a:avLst/>
              <a:gdLst/>
              <a:ahLst/>
              <a:cxnLst>
                <a:cxn ang="0">
                  <a:pos x="0" y="0"/>
                </a:cxn>
                <a:cxn ang="0">
                  <a:pos x="2147483646" y="2147483646"/>
                </a:cxn>
              </a:cxnLst>
              <a:pathLst>
                <a:path w="2" h="13">
                  <a:moveTo>
                    <a:pt x="0" y="0"/>
                  </a:moveTo>
                  <a:cubicBezTo>
                    <a:pt x="1" y="4"/>
                    <a:pt x="2" y="8"/>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0" name="Freeform 1159"/>
            <p:cNvSpPr/>
            <p:nvPr/>
          </p:nvSpPr>
          <p:spPr>
            <a:xfrm>
              <a:off x="3335104" y="6419279"/>
              <a:ext cx="11429" cy="26668"/>
            </a:xfrm>
            <a:custGeom>
              <a:avLst/>
              <a:gdLst/>
              <a:ahLst/>
              <a:cxnLst>
                <a:cxn ang="0">
                  <a:pos x="0" y="0"/>
                </a:cxn>
                <a:cxn ang="0">
                  <a:pos x="2147483646" y="2147483646"/>
                </a:cxn>
              </a:cxnLst>
              <a:pathLst>
                <a:path w="4" h="10">
                  <a:moveTo>
                    <a:pt x="0" y="0"/>
                  </a:moveTo>
                  <a:cubicBezTo>
                    <a:pt x="2" y="3"/>
                    <a:pt x="4" y="7"/>
                    <a:pt x="4"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1" name="Freeform 1160"/>
            <p:cNvSpPr/>
            <p:nvPr/>
          </p:nvSpPr>
          <p:spPr>
            <a:xfrm>
              <a:off x="3607498" y="6546905"/>
              <a:ext cx="19049" cy="19049"/>
            </a:xfrm>
            <a:custGeom>
              <a:avLst/>
              <a:gdLst/>
              <a:ahLst/>
              <a:cxnLst>
                <a:cxn ang="0">
                  <a:pos x="2147483646" y="0"/>
                </a:cxn>
                <a:cxn ang="0">
                  <a:pos x="0" y="2147483646"/>
                </a:cxn>
              </a:cxnLst>
              <a:pathLst>
                <a:path w="7" h="7">
                  <a:moveTo>
                    <a:pt x="6" y="0"/>
                  </a:moveTo>
                  <a:cubicBezTo>
                    <a:pt x="7" y="3"/>
                    <a:pt x="5"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2" name="Freeform 1161"/>
            <p:cNvSpPr/>
            <p:nvPr/>
          </p:nvSpPr>
          <p:spPr>
            <a:xfrm>
              <a:off x="3517970" y="6546905"/>
              <a:ext cx="3810" cy="24763"/>
            </a:xfrm>
            <a:custGeom>
              <a:avLst/>
              <a:gdLst/>
              <a:ahLst/>
              <a:cxnLst>
                <a:cxn ang="0">
                  <a:pos x="2147483646" y="0"/>
                </a:cxn>
                <a:cxn ang="0">
                  <a:pos x="0" y="2147483646"/>
                </a:cxn>
              </a:cxnLst>
              <a:pathLst>
                <a:path w="1" h="9">
                  <a:moveTo>
                    <a:pt x="1" y="0"/>
                  </a:moveTo>
                  <a:cubicBezTo>
                    <a:pt x="1"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3" name="Freeform 1162"/>
            <p:cNvSpPr/>
            <p:nvPr/>
          </p:nvSpPr>
          <p:spPr>
            <a:xfrm>
              <a:off x="3992279" y="6386897"/>
              <a:ext cx="17144" cy="32383"/>
            </a:xfrm>
            <a:custGeom>
              <a:avLst/>
              <a:gdLst/>
              <a:ahLst/>
              <a:cxnLst>
                <a:cxn ang="0">
                  <a:pos x="2147483646" y="0"/>
                </a:cxn>
                <a:cxn ang="0">
                  <a:pos x="0" y="2147483646"/>
                </a:cxn>
              </a:cxnLst>
              <a:pathLst>
                <a:path w="6" h="11">
                  <a:moveTo>
                    <a:pt x="5" y="0"/>
                  </a:moveTo>
                  <a:cubicBezTo>
                    <a:pt x="6" y="5"/>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4" name="Freeform 1163"/>
            <p:cNvSpPr/>
            <p:nvPr/>
          </p:nvSpPr>
          <p:spPr>
            <a:xfrm>
              <a:off x="3906561" y="6371658"/>
              <a:ext cx="19049" cy="30478"/>
            </a:xfrm>
            <a:custGeom>
              <a:avLst/>
              <a:gdLst/>
              <a:ahLst/>
              <a:cxnLst>
                <a:cxn ang="0">
                  <a:pos x="2147483646" y="0"/>
                </a:cxn>
                <a:cxn ang="0">
                  <a:pos x="0" y="2147483646"/>
                </a:cxn>
              </a:cxnLst>
              <a:pathLst>
                <a:path w="7" h="11">
                  <a:moveTo>
                    <a:pt x="7" y="0"/>
                  </a:moveTo>
                  <a:cubicBezTo>
                    <a:pt x="7" y="5"/>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5" name="Freeform 1164"/>
            <p:cNvSpPr/>
            <p:nvPr/>
          </p:nvSpPr>
          <p:spPr>
            <a:xfrm>
              <a:off x="3851320" y="6373563"/>
              <a:ext cx="0" cy="28573"/>
            </a:xfrm>
            <a:custGeom>
              <a:avLst/>
              <a:gdLst/>
              <a:ahLst/>
              <a:cxnLst>
                <a:cxn ang="0">
                  <a:pos x="0" y="0"/>
                </a:cxn>
                <a:cxn ang="0">
                  <a:pos x="0" y="2147483646"/>
                </a:cxn>
              </a:cxnLst>
              <a:pathLst>
                <a:path w="1" h="10">
                  <a:moveTo>
                    <a:pt x="0" y="0"/>
                  </a:moveTo>
                  <a:cubicBezTo>
                    <a:pt x="0" y="4"/>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6" name="Freeform 1165"/>
            <p:cNvSpPr/>
            <p:nvPr/>
          </p:nvSpPr>
          <p:spPr>
            <a:xfrm>
              <a:off x="4049425" y="6480235"/>
              <a:ext cx="3810" cy="19049"/>
            </a:xfrm>
            <a:custGeom>
              <a:avLst/>
              <a:gdLst/>
              <a:ahLst/>
              <a:cxnLst>
                <a:cxn ang="0">
                  <a:pos x="2147483646" y="0"/>
                </a:cxn>
                <a:cxn ang="0">
                  <a:pos x="0" y="2147483646"/>
                </a:cxn>
              </a:cxnLst>
              <a:pathLst>
                <a:path w="2" h="7">
                  <a:moveTo>
                    <a:pt x="2" y="0"/>
                  </a:moveTo>
                  <a:cubicBezTo>
                    <a:pt x="2" y="3"/>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7" name="Freeform 1166"/>
            <p:cNvSpPr/>
            <p:nvPr/>
          </p:nvSpPr>
          <p:spPr>
            <a:xfrm>
              <a:off x="3978945" y="6480235"/>
              <a:ext cx="22858" cy="19049"/>
            </a:xfrm>
            <a:custGeom>
              <a:avLst/>
              <a:gdLst/>
              <a:ahLst/>
              <a:cxnLst>
                <a:cxn ang="0">
                  <a:pos x="2147483646" y="0"/>
                </a:cxn>
                <a:cxn ang="0">
                  <a:pos x="0" y="2147483646"/>
                </a:cxn>
              </a:cxnLst>
              <a:pathLst>
                <a:path w="8" h="7">
                  <a:moveTo>
                    <a:pt x="8" y="0"/>
                  </a:moveTo>
                  <a:cubicBezTo>
                    <a:pt x="5" y="3"/>
                    <a:pt x="3"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8" name="Freeform 1167"/>
            <p:cNvSpPr/>
            <p:nvPr/>
          </p:nvSpPr>
          <p:spPr>
            <a:xfrm>
              <a:off x="3391182" y="6398925"/>
              <a:ext cx="5715" cy="34287"/>
            </a:xfrm>
            <a:custGeom>
              <a:avLst/>
              <a:gdLst/>
              <a:ahLst/>
              <a:cxnLst>
                <a:cxn ang="0">
                  <a:pos x="0" y="0"/>
                </a:cxn>
                <a:cxn ang="0">
                  <a:pos x="2147483646" y="2147483646"/>
                </a:cxn>
              </a:cxnLst>
              <a:pathLst>
                <a:path w="2" h="12">
                  <a:moveTo>
                    <a:pt x="0" y="0"/>
                  </a:moveTo>
                  <a:cubicBezTo>
                    <a:pt x="1" y="4"/>
                    <a:pt x="2"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399" name="Freeform 1168"/>
            <p:cNvSpPr/>
            <p:nvPr/>
          </p:nvSpPr>
          <p:spPr>
            <a:xfrm>
              <a:off x="3297844" y="6395115"/>
              <a:ext cx="15239" cy="38097"/>
            </a:xfrm>
            <a:custGeom>
              <a:avLst/>
              <a:gdLst/>
              <a:ahLst/>
              <a:cxnLst>
                <a:cxn ang="0">
                  <a:pos x="2147483646" y="0"/>
                </a:cxn>
                <a:cxn ang="0">
                  <a:pos x="0" y="2147483646"/>
                </a:cxn>
              </a:cxnLst>
              <a:pathLst>
                <a:path w="6" h="14">
                  <a:moveTo>
                    <a:pt x="6" y="0"/>
                  </a:moveTo>
                  <a:cubicBezTo>
                    <a:pt x="5" y="5"/>
                    <a:pt x="4" y="11"/>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0" name="Freeform 1169"/>
            <p:cNvSpPr/>
            <p:nvPr/>
          </p:nvSpPr>
          <p:spPr>
            <a:xfrm>
              <a:off x="3221649" y="6377972"/>
              <a:ext cx="11429" cy="32383"/>
            </a:xfrm>
            <a:custGeom>
              <a:avLst/>
              <a:gdLst/>
              <a:ahLst/>
              <a:cxnLst>
                <a:cxn ang="0">
                  <a:pos x="2147483646" y="0"/>
                </a:cxn>
                <a:cxn ang="0">
                  <a:pos x="0" y="2147483646"/>
                </a:cxn>
              </a:cxnLst>
              <a:pathLst>
                <a:path w="4" h="12">
                  <a:moveTo>
                    <a:pt x="4"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1" name="Freeform 1170"/>
            <p:cNvSpPr/>
            <p:nvPr/>
          </p:nvSpPr>
          <p:spPr>
            <a:xfrm>
              <a:off x="3143550" y="6377972"/>
              <a:ext cx="5715" cy="49526"/>
            </a:xfrm>
            <a:custGeom>
              <a:avLst/>
              <a:gdLst/>
              <a:ahLst/>
              <a:cxnLst>
                <a:cxn ang="0">
                  <a:pos x="2147483646" y="0"/>
                </a:cxn>
                <a:cxn ang="0">
                  <a:pos x="0" y="2147483646"/>
                </a:cxn>
              </a:cxnLst>
              <a:pathLst>
                <a:path w="2" h="18">
                  <a:moveTo>
                    <a:pt x="1" y="0"/>
                  </a:moveTo>
                  <a:cubicBezTo>
                    <a:pt x="1" y="6"/>
                    <a:pt x="2"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2" name="Freeform 1171"/>
            <p:cNvSpPr/>
            <p:nvPr/>
          </p:nvSpPr>
          <p:spPr>
            <a:xfrm>
              <a:off x="3339751" y="6530360"/>
              <a:ext cx="30478" cy="30478"/>
            </a:xfrm>
            <a:custGeom>
              <a:avLst/>
              <a:gdLst/>
              <a:ahLst/>
              <a:cxnLst>
                <a:cxn ang="0">
                  <a:pos x="2147483646" y="0"/>
                </a:cxn>
                <a:cxn ang="0">
                  <a:pos x="0" y="2147483646"/>
                </a:cxn>
              </a:cxnLst>
              <a:pathLst>
                <a:path w="11" h="11">
                  <a:moveTo>
                    <a:pt x="11" y="0"/>
                  </a:moveTo>
                  <a:cubicBezTo>
                    <a:pt x="7" y="3"/>
                    <a:pt x="4"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3" name="Freeform 1172"/>
            <p:cNvSpPr/>
            <p:nvPr/>
          </p:nvSpPr>
          <p:spPr>
            <a:xfrm>
              <a:off x="3255937" y="6530360"/>
              <a:ext cx="7619" cy="20953"/>
            </a:xfrm>
            <a:custGeom>
              <a:avLst/>
              <a:gdLst/>
              <a:ahLst/>
              <a:cxnLst>
                <a:cxn ang="0">
                  <a:pos x="2147483646" y="0"/>
                </a:cxn>
                <a:cxn ang="0">
                  <a:pos x="0" y="2147483646"/>
                </a:cxn>
              </a:cxnLst>
              <a:pathLst>
                <a:path w="3" h="7">
                  <a:moveTo>
                    <a:pt x="3" y="0"/>
                  </a:moveTo>
                  <a:cubicBezTo>
                    <a:pt x="3" y="3"/>
                    <a:pt x="2"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4" name="Freeform 1173"/>
            <p:cNvSpPr/>
            <p:nvPr/>
          </p:nvSpPr>
          <p:spPr>
            <a:xfrm>
              <a:off x="3193077" y="6528455"/>
              <a:ext cx="0" cy="19049"/>
            </a:xfrm>
            <a:custGeom>
              <a:avLst/>
              <a:gdLst/>
              <a:ahLst/>
              <a:cxnLst>
                <a:cxn ang="0">
                  <a:pos x="0" y="0"/>
                </a:cxn>
                <a:cxn ang="0">
                  <a:pos x="0" y="2147483646"/>
                </a:cxn>
              </a:cxnLst>
              <a:pathLst>
                <a:path w="1" h="7">
                  <a:moveTo>
                    <a:pt x="0" y="0"/>
                  </a:moveTo>
                  <a:cubicBezTo>
                    <a:pt x="0" y="2"/>
                    <a:pt x="0"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5" name="Freeform 1174"/>
            <p:cNvSpPr/>
            <p:nvPr/>
          </p:nvSpPr>
          <p:spPr>
            <a:xfrm>
              <a:off x="3004496" y="6362733"/>
              <a:ext cx="17144" cy="32383"/>
            </a:xfrm>
            <a:custGeom>
              <a:avLst/>
              <a:gdLst/>
              <a:ahLst/>
              <a:cxnLst>
                <a:cxn ang="0">
                  <a:pos x="2147483646" y="0"/>
                </a:cxn>
                <a:cxn ang="0">
                  <a:pos x="0" y="2147483646"/>
                </a:cxn>
              </a:cxnLst>
              <a:pathLst>
                <a:path w="6" h="11">
                  <a:moveTo>
                    <a:pt x="6" y="0"/>
                  </a:moveTo>
                  <a:cubicBezTo>
                    <a:pt x="5"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6" name="Freeform 1175"/>
            <p:cNvSpPr/>
            <p:nvPr/>
          </p:nvSpPr>
          <p:spPr>
            <a:xfrm>
              <a:off x="2920682" y="6341779"/>
              <a:ext cx="13334" cy="20953"/>
            </a:xfrm>
            <a:custGeom>
              <a:avLst/>
              <a:gdLst/>
              <a:ahLst/>
              <a:cxnLst>
                <a:cxn ang="0">
                  <a:pos x="2147483646" y="0"/>
                </a:cxn>
                <a:cxn ang="0">
                  <a:pos x="0" y="2147483646"/>
                </a:cxn>
              </a:cxnLst>
              <a:pathLst>
                <a:path w="5" h="8">
                  <a:moveTo>
                    <a:pt x="5" y="0"/>
                  </a:moveTo>
                  <a:cubicBezTo>
                    <a:pt x="4" y="4"/>
                    <a:pt x="2"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7" name="Freeform 1176"/>
            <p:cNvSpPr/>
            <p:nvPr/>
          </p:nvSpPr>
          <p:spPr>
            <a:xfrm>
              <a:off x="2777818" y="6290348"/>
              <a:ext cx="24763" cy="26668"/>
            </a:xfrm>
            <a:custGeom>
              <a:avLst/>
              <a:gdLst/>
              <a:ahLst/>
              <a:cxnLst>
                <a:cxn ang="0">
                  <a:pos x="2147483646" y="0"/>
                </a:cxn>
                <a:cxn ang="0">
                  <a:pos x="0" y="2147483646"/>
                </a:cxn>
              </a:cxnLst>
              <a:pathLst>
                <a:path w="9" h="9">
                  <a:moveTo>
                    <a:pt x="9" y="0"/>
                  </a:moveTo>
                  <a:cubicBezTo>
                    <a:pt x="6" y="3"/>
                    <a:pt x="2"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8" name="Freeform 1177"/>
            <p:cNvSpPr/>
            <p:nvPr/>
          </p:nvSpPr>
          <p:spPr>
            <a:xfrm>
              <a:off x="2909253" y="6503692"/>
              <a:ext cx="24763" cy="19049"/>
            </a:xfrm>
            <a:custGeom>
              <a:avLst/>
              <a:gdLst/>
              <a:ahLst/>
              <a:cxnLst>
                <a:cxn ang="0">
                  <a:pos x="2147483646" y="0"/>
                </a:cxn>
                <a:cxn ang="0">
                  <a:pos x="0" y="2147483646"/>
                </a:cxn>
              </a:cxnLst>
              <a:pathLst>
                <a:path w="9" h="7">
                  <a:moveTo>
                    <a:pt x="9" y="0"/>
                  </a:moveTo>
                  <a:cubicBezTo>
                    <a:pt x="7" y="3"/>
                    <a:pt x="3"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09" name="Freeform 1178"/>
            <p:cNvSpPr/>
            <p:nvPr/>
          </p:nvSpPr>
          <p:spPr>
            <a:xfrm>
              <a:off x="2814010" y="6452261"/>
              <a:ext cx="11429" cy="24763"/>
            </a:xfrm>
            <a:custGeom>
              <a:avLst/>
              <a:gdLst/>
              <a:ahLst/>
              <a:cxnLst>
                <a:cxn ang="0">
                  <a:pos x="2147483646" y="0"/>
                </a:cxn>
                <a:cxn ang="0">
                  <a:pos x="0" y="2147483646"/>
                </a:cxn>
              </a:cxnLst>
              <a:pathLst>
                <a:path w="4" h="9">
                  <a:moveTo>
                    <a:pt x="4" y="0"/>
                  </a:moveTo>
                  <a:cubicBezTo>
                    <a:pt x="4" y="3"/>
                    <a:pt x="2"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0" name="Freeform 1179"/>
            <p:cNvSpPr/>
            <p:nvPr/>
          </p:nvSpPr>
          <p:spPr>
            <a:xfrm>
              <a:off x="2598761" y="6246537"/>
              <a:ext cx="20953" cy="59051"/>
            </a:xfrm>
            <a:custGeom>
              <a:avLst/>
              <a:gdLst/>
              <a:ahLst/>
              <a:cxnLst>
                <a:cxn ang="0">
                  <a:pos x="2147483646" y="0"/>
                </a:cxn>
                <a:cxn ang="0">
                  <a:pos x="0" y="2147483646"/>
                </a:cxn>
              </a:cxnLst>
              <a:pathLst>
                <a:path w="7" h="21">
                  <a:moveTo>
                    <a:pt x="7" y="0"/>
                  </a:moveTo>
                  <a:cubicBezTo>
                    <a:pt x="5" y="8"/>
                    <a:pt x="7" y="17"/>
                    <a:pt x="0"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1" name="Freeform 1180"/>
            <p:cNvSpPr/>
            <p:nvPr/>
          </p:nvSpPr>
          <p:spPr>
            <a:xfrm>
              <a:off x="2453992" y="6206535"/>
              <a:ext cx="22858" cy="36192"/>
            </a:xfrm>
            <a:custGeom>
              <a:avLst/>
              <a:gdLst/>
              <a:ahLst/>
              <a:cxnLst>
                <a:cxn ang="0">
                  <a:pos x="2147483646" y="0"/>
                </a:cxn>
                <a:cxn ang="0">
                  <a:pos x="0" y="2147483646"/>
                </a:cxn>
              </a:cxnLst>
              <a:pathLst>
                <a:path w="8" h="13">
                  <a:moveTo>
                    <a:pt x="8" y="0"/>
                  </a:moveTo>
                  <a:cubicBezTo>
                    <a:pt x="6" y="4"/>
                    <a:pt x="4"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2" name="Freeform 1181"/>
            <p:cNvSpPr/>
            <p:nvPr/>
          </p:nvSpPr>
          <p:spPr>
            <a:xfrm>
              <a:off x="2333986" y="6176057"/>
              <a:ext cx="20953" cy="30478"/>
            </a:xfrm>
            <a:custGeom>
              <a:avLst/>
              <a:gdLst/>
              <a:ahLst/>
              <a:cxnLst>
                <a:cxn ang="0">
                  <a:pos x="2147483646" y="0"/>
                </a:cxn>
                <a:cxn ang="0">
                  <a:pos x="0" y="2147483646"/>
                </a:cxn>
              </a:cxnLst>
              <a:pathLst>
                <a:path w="7" h="11">
                  <a:moveTo>
                    <a:pt x="7" y="0"/>
                  </a:moveTo>
                  <a:cubicBezTo>
                    <a:pt x="5"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3" name="Freeform 1182"/>
            <p:cNvSpPr/>
            <p:nvPr/>
          </p:nvSpPr>
          <p:spPr>
            <a:xfrm>
              <a:off x="2217790" y="6126531"/>
              <a:ext cx="11429" cy="22858"/>
            </a:xfrm>
            <a:custGeom>
              <a:avLst/>
              <a:gdLst/>
              <a:ahLst/>
              <a:cxnLst>
                <a:cxn ang="0">
                  <a:pos x="2147483646" y="0"/>
                </a:cxn>
                <a:cxn ang="0">
                  <a:pos x="0" y="2147483646"/>
                </a:cxn>
              </a:cxnLst>
              <a:pathLst>
                <a:path w="4" h="8">
                  <a:moveTo>
                    <a:pt x="4" y="0"/>
                  </a:moveTo>
                  <a:cubicBezTo>
                    <a:pt x="4" y="3"/>
                    <a:pt x="3"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4" name="Freeform 1183"/>
            <p:cNvSpPr/>
            <p:nvPr/>
          </p:nvSpPr>
          <p:spPr>
            <a:xfrm>
              <a:off x="2080640" y="6092243"/>
              <a:ext cx="19049" cy="36192"/>
            </a:xfrm>
            <a:custGeom>
              <a:avLst/>
              <a:gdLst/>
              <a:ahLst/>
              <a:cxnLst>
                <a:cxn ang="0">
                  <a:pos x="2147483646" y="0"/>
                </a:cxn>
                <a:cxn ang="0">
                  <a:pos x="0" y="2147483646"/>
                </a:cxn>
              </a:cxnLst>
              <a:pathLst>
                <a:path w="7" h="13">
                  <a:moveTo>
                    <a:pt x="7" y="0"/>
                  </a:moveTo>
                  <a:cubicBezTo>
                    <a:pt x="6" y="5"/>
                    <a:pt x="3"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5" name="Freeform 1184"/>
            <p:cNvSpPr/>
            <p:nvPr/>
          </p:nvSpPr>
          <p:spPr>
            <a:xfrm>
              <a:off x="1918727" y="6145579"/>
              <a:ext cx="28573" cy="17144"/>
            </a:xfrm>
            <a:custGeom>
              <a:avLst/>
              <a:gdLst/>
              <a:ahLst/>
              <a:cxnLst>
                <a:cxn ang="0">
                  <a:pos x="2147483646" y="0"/>
                </a:cxn>
                <a:cxn ang="0">
                  <a:pos x="0" y="2147483646"/>
                </a:cxn>
              </a:cxnLst>
              <a:pathLst>
                <a:path w="10" h="6">
                  <a:moveTo>
                    <a:pt x="10" y="0"/>
                  </a:moveTo>
                  <a:cubicBezTo>
                    <a:pt x="7" y="2"/>
                    <a:pt x="4" y="4"/>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6" name="Freeform 1185"/>
            <p:cNvSpPr/>
            <p:nvPr/>
          </p:nvSpPr>
          <p:spPr>
            <a:xfrm>
              <a:off x="1834914" y="6056051"/>
              <a:ext cx="24763" cy="30478"/>
            </a:xfrm>
            <a:custGeom>
              <a:avLst/>
              <a:gdLst/>
              <a:ahLst/>
              <a:cxnLst>
                <a:cxn ang="0">
                  <a:pos x="2147483646" y="0"/>
                </a:cxn>
                <a:cxn ang="0">
                  <a:pos x="0" y="2147483646"/>
                </a:cxn>
              </a:cxnLst>
              <a:pathLst>
                <a:path w="9" h="11">
                  <a:moveTo>
                    <a:pt x="9" y="0"/>
                  </a:moveTo>
                  <a:cubicBezTo>
                    <a:pt x="6" y="4"/>
                    <a:pt x="3"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7" name="Freeform 1186"/>
            <p:cNvSpPr/>
            <p:nvPr/>
          </p:nvSpPr>
          <p:spPr>
            <a:xfrm>
              <a:off x="1709193" y="6023668"/>
              <a:ext cx="22858" cy="30478"/>
            </a:xfrm>
            <a:custGeom>
              <a:avLst/>
              <a:gdLst/>
              <a:ahLst/>
              <a:cxnLst>
                <a:cxn ang="0">
                  <a:pos x="2147483646" y="0"/>
                </a:cxn>
                <a:cxn ang="0">
                  <a:pos x="0" y="2147483646"/>
                </a:cxn>
              </a:cxnLst>
              <a:pathLst>
                <a:path w="8" h="11">
                  <a:moveTo>
                    <a:pt x="8" y="0"/>
                  </a:moveTo>
                  <a:cubicBezTo>
                    <a:pt x="6" y="4"/>
                    <a:pt x="3"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8" name="Freeform 1187"/>
            <p:cNvSpPr/>
            <p:nvPr/>
          </p:nvSpPr>
          <p:spPr>
            <a:xfrm>
              <a:off x="1610141" y="5995095"/>
              <a:ext cx="20953" cy="43812"/>
            </a:xfrm>
            <a:custGeom>
              <a:avLst/>
              <a:gdLst/>
              <a:ahLst/>
              <a:cxnLst>
                <a:cxn ang="0">
                  <a:pos x="2147483646" y="0"/>
                </a:cxn>
                <a:cxn ang="0">
                  <a:pos x="0" y="2147483646"/>
                </a:cxn>
              </a:cxnLst>
              <a:pathLst>
                <a:path w="8" h="16">
                  <a:moveTo>
                    <a:pt x="8" y="0"/>
                  </a:moveTo>
                  <a:cubicBezTo>
                    <a:pt x="6" y="6"/>
                    <a:pt x="2" y="10"/>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19" name="Freeform 1188"/>
            <p:cNvSpPr/>
            <p:nvPr/>
          </p:nvSpPr>
          <p:spPr>
            <a:xfrm>
              <a:off x="1492040" y="5966523"/>
              <a:ext cx="22858" cy="30478"/>
            </a:xfrm>
            <a:custGeom>
              <a:avLst/>
              <a:gdLst/>
              <a:ahLst/>
              <a:cxnLst>
                <a:cxn ang="0">
                  <a:pos x="2147483646" y="0"/>
                </a:cxn>
                <a:cxn ang="0">
                  <a:pos x="0" y="2147483646"/>
                </a:cxn>
              </a:cxnLst>
              <a:pathLst>
                <a:path w="8" h="11">
                  <a:moveTo>
                    <a:pt x="8" y="0"/>
                  </a:moveTo>
                  <a:cubicBezTo>
                    <a:pt x="6" y="4"/>
                    <a:pt x="4" y="8"/>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0" name="Freeform 1189"/>
            <p:cNvSpPr/>
            <p:nvPr/>
          </p:nvSpPr>
          <p:spPr>
            <a:xfrm>
              <a:off x="1360604" y="5928425"/>
              <a:ext cx="26668" cy="38097"/>
            </a:xfrm>
            <a:custGeom>
              <a:avLst/>
              <a:gdLst/>
              <a:ahLst/>
              <a:cxnLst>
                <a:cxn ang="0">
                  <a:pos x="2147483646" y="0"/>
                </a:cxn>
                <a:cxn ang="0">
                  <a:pos x="0" y="2147483646"/>
                </a:cxn>
              </a:cxnLst>
              <a:pathLst>
                <a:path w="9" h="14">
                  <a:moveTo>
                    <a:pt x="9" y="0"/>
                  </a:moveTo>
                  <a:cubicBezTo>
                    <a:pt x="7" y="6"/>
                    <a:pt x="5" y="12"/>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1" name="Freeform 1190"/>
            <p:cNvSpPr/>
            <p:nvPr/>
          </p:nvSpPr>
          <p:spPr>
            <a:xfrm>
              <a:off x="1185358" y="5831278"/>
              <a:ext cx="34287" cy="57146"/>
            </a:xfrm>
            <a:custGeom>
              <a:avLst/>
              <a:gdLst/>
              <a:ahLst/>
              <a:cxnLst>
                <a:cxn ang="0">
                  <a:pos x="2147483646" y="0"/>
                </a:cxn>
                <a:cxn ang="0">
                  <a:pos x="0" y="2147483646"/>
                </a:cxn>
              </a:cxnLst>
              <a:pathLst>
                <a:path w="12" h="21">
                  <a:moveTo>
                    <a:pt x="12" y="0"/>
                  </a:moveTo>
                  <a:cubicBezTo>
                    <a:pt x="12" y="9"/>
                    <a:pt x="12" y="21"/>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2" name="Freeform 1191"/>
            <p:cNvSpPr/>
            <p:nvPr/>
          </p:nvSpPr>
          <p:spPr>
            <a:xfrm>
              <a:off x="1065352" y="5819849"/>
              <a:ext cx="36192" cy="36192"/>
            </a:xfrm>
            <a:custGeom>
              <a:avLst/>
              <a:gdLst/>
              <a:ahLst/>
              <a:cxnLst>
                <a:cxn ang="0">
                  <a:pos x="2147483646" y="0"/>
                </a:cxn>
                <a:cxn ang="0">
                  <a:pos x="0" y="2147483646"/>
                </a:cxn>
              </a:cxnLst>
              <a:pathLst>
                <a:path w="13" h="13">
                  <a:moveTo>
                    <a:pt x="13" y="0"/>
                  </a:moveTo>
                  <a:cubicBezTo>
                    <a:pt x="11" y="6"/>
                    <a:pt x="4"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3" name="Freeform 1192"/>
            <p:cNvSpPr/>
            <p:nvPr/>
          </p:nvSpPr>
          <p:spPr>
            <a:xfrm>
              <a:off x="1006301" y="5833183"/>
              <a:ext cx="15239" cy="43812"/>
            </a:xfrm>
            <a:custGeom>
              <a:avLst/>
              <a:gdLst/>
              <a:ahLst/>
              <a:cxnLst>
                <a:cxn ang="0">
                  <a:pos x="2147483646" y="0"/>
                </a:cxn>
                <a:cxn ang="0">
                  <a:pos x="0" y="2147483646"/>
                </a:cxn>
              </a:cxnLst>
              <a:pathLst>
                <a:path w="5" h="16">
                  <a:moveTo>
                    <a:pt x="5" y="0"/>
                  </a:moveTo>
                  <a:cubicBezTo>
                    <a:pt x="3" y="5"/>
                    <a:pt x="1" y="12"/>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4" name="Freeform 1193"/>
            <p:cNvSpPr/>
            <p:nvPr/>
          </p:nvSpPr>
          <p:spPr>
            <a:xfrm>
              <a:off x="907249" y="5816039"/>
              <a:ext cx="20953" cy="40002"/>
            </a:xfrm>
            <a:custGeom>
              <a:avLst/>
              <a:gdLst/>
              <a:ahLst/>
              <a:cxnLst>
                <a:cxn ang="0">
                  <a:pos x="2147483646" y="0"/>
                </a:cxn>
                <a:cxn ang="0">
                  <a:pos x="0" y="2147483646"/>
                </a:cxn>
              </a:cxnLst>
              <a:pathLst>
                <a:path w="8" h="14">
                  <a:moveTo>
                    <a:pt x="8" y="0"/>
                  </a:moveTo>
                  <a:cubicBezTo>
                    <a:pt x="8" y="6"/>
                    <a:pt x="8" y="14"/>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5" name="Freeform 1194"/>
            <p:cNvSpPr/>
            <p:nvPr/>
          </p:nvSpPr>
          <p:spPr>
            <a:xfrm>
              <a:off x="794862" y="5793181"/>
              <a:ext cx="0" cy="57146"/>
            </a:xfrm>
            <a:custGeom>
              <a:avLst/>
              <a:gdLst/>
              <a:ahLst/>
              <a:cxnLst>
                <a:cxn ang="0">
                  <a:pos x="0" y="0"/>
                </a:cxn>
                <a:cxn ang="0">
                  <a:pos x="0" y="2147483646"/>
                </a:cxn>
              </a:cxnLst>
              <a:pathLst>
                <a:path w="1" h="20">
                  <a:moveTo>
                    <a:pt x="0" y="0"/>
                  </a:moveTo>
                  <a:cubicBezTo>
                    <a:pt x="0" y="7"/>
                    <a:pt x="0" y="13"/>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6" name="Freeform 1195"/>
            <p:cNvSpPr/>
            <p:nvPr/>
          </p:nvSpPr>
          <p:spPr>
            <a:xfrm>
              <a:off x="632949" y="5793181"/>
              <a:ext cx="13334" cy="38097"/>
            </a:xfrm>
            <a:custGeom>
              <a:avLst/>
              <a:gdLst/>
              <a:ahLst/>
              <a:cxnLst>
                <a:cxn ang="0">
                  <a:pos x="2147483646" y="0"/>
                </a:cxn>
                <a:cxn ang="0">
                  <a:pos x="0" y="2147483646"/>
                </a:cxn>
              </a:cxnLst>
              <a:pathLst>
                <a:path w="5" h="13">
                  <a:moveTo>
                    <a:pt x="3" y="0"/>
                  </a:moveTo>
                  <a:cubicBezTo>
                    <a:pt x="5" y="5"/>
                    <a:pt x="5"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7" name="Freeform 1196"/>
            <p:cNvSpPr/>
            <p:nvPr/>
          </p:nvSpPr>
          <p:spPr>
            <a:xfrm>
              <a:off x="530087" y="5785561"/>
              <a:ext cx="11429" cy="36192"/>
            </a:xfrm>
            <a:custGeom>
              <a:avLst/>
              <a:gdLst/>
              <a:ahLst/>
              <a:cxnLst>
                <a:cxn ang="0">
                  <a:pos x="2147483646" y="0"/>
                </a:cxn>
                <a:cxn ang="0">
                  <a:pos x="0" y="2147483646"/>
                </a:cxn>
              </a:cxnLst>
              <a:pathLst>
                <a:path w="4" h="13">
                  <a:moveTo>
                    <a:pt x="4" y="0"/>
                  </a:moveTo>
                  <a:cubicBezTo>
                    <a:pt x="2" y="4"/>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8" name="Freeform 1197"/>
            <p:cNvSpPr/>
            <p:nvPr/>
          </p:nvSpPr>
          <p:spPr>
            <a:xfrm>
              <a:off x="429129" y="5760798"/>
              <a:ext cx="17144" cy="32383"/>
            </a:xfrm>
            <a:custGeom>
              <a:avLst/>
              <a:gdLst/>
              <a:ahLst/>
              <a:cxnLst>
                <a:cxn ang="0">
                  <a:pos x="2147483646" y="0"/>
                </a:cxn>
                <a:cxn ang="0">
                  <a:pos x="0" y="2147483646"/>
                </a:cxn>
              </a:cxnLst>
              <a:pathLst>
                <a:path w="6" h="12">
                  <a:moveTo>
                    <a:pt x="6"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29" name="Freeform 1198"/>
            <p:cNvSpPr/>
            <p:nvPr/>
          </p:nvSpPr>
          <p:spPr>
            <a:xfrm>
              <a:off x="2471136" y="6337970"/>
              <a:ext cx="9524" cy="40002"/>
            </a:xfrm>
            <a:custGeom>
              <a:avLst/>
              <a:gdLst/>
              <a:ahLst/>
              <a:cxnLst>
                <a:cxn ang="0">
                  <a:pos x="0" y="0"/>
                </a:cxn>
                <a:cxn ang="0">
                  <a:pos x="2147483646" y="2147483646"/>
                </a:cxn>
              </a:cxnLst>
              <a:pathLst>
                <a:path w="3" h="14">
                  <a:moveTo>
                    <a:pt x="0" y="0"/>
                  </a:moveTo>
                  <a:cubicBezTo>
                    <a:pt x="2" y="4"/>
                    <a:pt x="3" y="9"/>
                    <a:pt x="2"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0" name="Freeform 1199"/>
            <p:cNvSpPr/>
            <p:nvPr/>
          </p:nvSpPr>
          <p:spPr>
            <a:xfrm>
              <a:off x="2375893" y="6330350"/>
              <a:ext cx="0" cy="32383"/>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1" name="Freeform 1200"/>
            <p:cNvSpPr/>
            <p:nvPr/>
          </p:nvSpPr>
          <p:spPr>
            <a:xfrm>
              <a:off x="2273031" y="6336065"/>
              <a:ext cx="0" cy="26668"/>
            </a:xfrm>
            <a:custGeom>
              <a:avLst/>
              <a:gdLst/>
              <a:ahLst/>
              <a:cxnLst>
                <a:cxn ang="0">
                  <a:pos x="0" y="0"/>
                </a:cxn>
                <a:cxn ang="0">
                  <a:pos x="0" y="2147483646"/>
                </a:cxn>
              </a:cxnLst>
              <a:pathLst>
                <a:path w="1" h="10">
                  <a:moveTo>
                    <a:pt x="0" y="0"/>
                  </a:moveTo>
                  <a:cubicBezTo>
                    <a:pt x="0" y="3"/>
                    <a:pt x="0"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2" name="Freeform 1201"/>
            <p:cNvSpPr/>
            <p:nvPr/>
          </p:nvSpPr>
          <p:spPr>
            <a:xfrm>
              <a:off x="2147310" y="6326541"/>
              <a:ext cx="5715" cy="36192"/>
            </a:xfrm>
            <a:custGeom>
              <a:avLst/>
              <a:gdLst/>
              <a:ahLst/>
              <a:cxnLst>
                <a:cxn ang="0">
                  <a:pos x="0" y="0"/>
                </a:cxn>
                <a:cxn ang="0">
                  <a:pos x="2147483646" y="2147483646"/>
                </a:cxn>
              </a:cxnLst>
              <a:pathLst>
                <a:path w="2" h="13">
                  <a:moveTo>
                    <a:pt x="0" y="0"/>
                  </a:moveTo>
                  <a:cubicBezTo>
                    <a:pt x="0" y="5"/>
                    <a:pt x="0" y="9"/>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3" name="Freeform 1202"/>
            <p:cNvSpPr/>
            <p:nvPr/>
          </p:nvSpPr>
          <p:spPr>
            <a:xfrm>
              <a:off x="2063497" y="6330350"/>
              <a:ext cx="28573" cy="55241"/>
            </a:xfrm>
            <a:custGeom>
              <a:avLst/>
              <a:gdLst/>
              <a:ahLst/>
              <a:cxnLst>
                <a:cxn ang="0">
                  <a:pos x="0" y="0"/>
                </a:cxn>
                <a:cxn ang="0">
                  <a:pos x="2147483646" y="2147483646"/>
                </a:cxn>
              </a:cxnLst>
              <a:pathLst>
                <a:path w="10" h="20">
                  <a:moveTo>
                    <a:pt x="0" y="0"/>
                  </a:moveTo>
                  <a:cubicBezTo>
                    <a:pt x="0" y="8"/>
                    <a:pt x="5" y="15"/>
                    <a:pt x="1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4" name="Freeform 1203"/>
            <p:cNvSpPr/>
            <p:nvPr/>
          </p:nvSpPr>
          <p:spPr>
            <a:xfrm>
              <a:off x="2499709" y="6482739"/>
              <a:ext cx="36192" cy="34287"/>
            </a:xfrm>
            <a:custGeom>
              <a:avLst/>
              <a:gdLst/>
              <a:ahLst/>
              <a:cxnLst>
                <a:cxn ang="0">
                  <a:pos x="2147483646" y="0"/>
                </a:cxn>
                <a:cxn ang="0">
                  <a:pos x="0" y="2147483646"/>
                </a:cxn>
              </a:cxnLst>
              <a:pathLst>
                <a:path w="13" h="12">
                  <a:moveTo>
                    <a:pt x="13" y="0"/>
                  </a:moveTo>
                  <a:cubicBezTo>
                    <a:pt x="7" y="2"/>
                    <a:pt x="6"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5" name="Freeform 1204"/>
            <p:cNvSpPr/>
            <p:nvPr/>
          </p:nvSpPr>
          <p:spPr>
            <a:xfrm>
              <a:off x="2406371" y="6467500"/>
              <a:ext cx="17144" cy="38097"/>
            </a:xfrm>
            <a:custGeom>
              <a:avLst/>
              <a:gdLst/>
              <a:ahLst/>
              <a:cxnLst>
                <a:cxn ang="0">
                  <a:pos x="2147483646" y="0"/>
                </a:cxn>
                <a:cxn ang="0">
                  <a:pos x="0" y="2147483646"/>
                </a:cxn>
              </a:cxnLst>
              <a:pathLst>
                <a:path w="6" h="14">
                  <a:moveTo>
                    <a:pt x="6" y="0"/>
                  </a:moveTo>
                  <a:cubicBezTo>
                    <a:pt x="4" y="5"/>
                    <a:pt x="3"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6" name="Freeform 1205"/>
            <p:cNvSpPr/>
            <p:nvPr/>
          </p:nvSpPr>
          <p:spPr>
            <a:xfrm>
              <a:off x="2307318" y="6475119"/>
              <a:ext cx="1905" cy="47621"/>
            </a:xfrm>
            <a:custGeom>
              <a:avLst/>
              <a:gdLst/>
              <a:ahLst/>
              <a:cxnLst>
                <a:cxn ang="0">
                  <a:pos x="2147483646" y="0"/>
                </a:cxn>
                <a:cxn ang="0">
                  <a:pos x="0" y="2147483646"/>
                </a:cxn>
              </a:cxnLst>
              <a:pathLst>
                <a:path w="1" h="17">
                  <a:moveTo>
                    <a:pt x="1" y="0"/>
                  </a:moveTo>
                  <a:cubicBezTo>
                    <a:pt x="1" y="5"/>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7" name="Freeform 1206"/>
            <p:cNvSpPr/>
            <p:nvPr/>
          </p:nvSpPr>
          <p:spPr>
            <a:xfrm>
              <a:off x="2204456" y="6463690"/>
              <a:ext cx="7619" cy="47621"/>
            </a:xfrm>
            <a:custGeom>
              <a:avLst/>
              <a:gdLst/>
              <a:ahLst/>
              <a:cxnLst>
                <a:cxn ang="0">
                  <a:pos x="0" y="0"/>
                </a:cxn>
                <a:cxn ang="0">
                  <a:pos x="2147483646" y="2147483646"/>
                </a:cxn>
              </a:cxnLst>
              <a:pathLst>
                <a:path w="3" h="17">
                  <a:moveTo>
                    <a:pt x="0" y="0"/>
                  </a:moveTo>
                  <a:cubicBezTo>
                    <a:pt x="0" y="6"/>
                    <a:pt x="3" y="11"/>
                    <a:pt x="3"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8" name="Freeform 1207"/>
            <p:cNvSpPr/>
            <p:nvPr/>
          </p:nvSpPr>
          <p:spPr>
            <a:xfrm>
              <a:off x="2133976" y="6469405"/>
              <a:ext cx="19049" cy="36192"/>
            </a:xfrm>
            <a:custGeom>
              <a:avLst/>
              <a:gdLst/>
              <a:ahLst/>
              <a:cxnLst>
                <a:cxn ang="0">
                  <a:pos x="0" y="0"/>
                </a:cxn>
                <a:cxn ang="0">
                  <a:pos x="2147483646" y="2147483646"/>
                </a:cxn>
              </a:cxnLst>
              <a:pathLst>
                <a:path w="7" h="13">
                  <a:moveTo>
                    <a:pt x="0" y="0"/>
                  </a:moveTo>
                  <a:cubicBezTo>
                    <a:pt x="1" y="5"/>
                    <a:pt x="3" y="10"/>
                    <a:pt x="7"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39" name="Freeform 1208"/>
            <p:cNvSpPr/>
            <p:nvPr/>
          </p:nvSpPr>
          <p:spPr>
            <a:xfrm>
              <a:off x="2343511" y="6600840"/>
              <a:ext cx="7619" cy="17144"/>
            </a:xfrm>
            <a:custGeom>
              <a:avLst/>
              <a:gdLst/>
              <a:ahLst/>
              <a:cxnLst>
                <a:cxn ang="0">
                  <a:pos x="2147483646" y="0"/>
                </a:cxn>
                <a:cxn ang="0">
                  <a:pos x="0" y="2147483646"/>
                </a:cxn>
              </a:cxnLst>
              <a:pathLst>
                <a:path w="3" h="6">
                  <a:moveTo>
                    <a:pt x="3" y="0"/>
                  </a:moveTo>
                  <a:cubicBezTo>
                    <a:pt x="3" y="3"/>
                    <a:pt x="3"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0" name="Freeform 1209"/>
            <p:cNvSpPr/>
            <p:nvPr/>
          </p:nvSpPr>
          <p:spPr>
            <a:xfrm>
              <a:off x="1930157" y="6278919"/>
              <a:ext cx="34287" cy="45717"/>
            </a:xfrm>
            <a:custGeom>
              <a:avLst/>
              <a:gdLst/>
              <a:ahLst/>
              <a:cxnLst>
                <a:cxn ang="0">
                  <a:pos x="2147483646" y="0"/>
                </a:cxn>
                <a:cxn ang="0">
                  <a:pos x="0" y="2147483646"/>
                </a:cxn>
              </a:cxnLst>
              <a:pathLst>
                <a:path w="12" h="16">
                  <a:moveTo>
                    <a:pt x="12" y="0"/>
                  </a:moveTo>
                  <a:cubicBezTo>
                    <a:pt x="9" y="6"/>
                    <a:pt x="6" y="14"/>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1" name="Freeform 1211"/>
            <p:cNvSpPr/>
            <p:nvPr/>
          </p:nvSpPr>
          <p:spPr>
            <a:xfrm>
              <a:off x="1863486" y="6275109"/>
              <a:ext cx="22858" cy="15239"/>
            </a:xfrm>
            <a:custGeom>
              <a:avLst/>
              <a:gdLst/>
              <a:ahLst/>
              <a:cxnLst>
                <a:cxn ang="0">
                  <a:pos x="2147483646" y="0"/>
                </a:cxn>
                <a:cxn ang="0">
                  <a:pos x="0" y="2147483646"/>
                </a:cxn>
              </a:cxnLst>
              <a:pathLst>
                <a:path w="8" h="6">
                  <a:moveTo>
                    <a:pt x="8" y="0"/>
                  </a:moveTo>
                  <a:cubicBezTo>
                    <a:pt x="6" y="3"/>
                    <a:pt x="4"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2" name="Freeform 1212"/>
            <p:cNvSpPr/>
            <p:nvPr/>
          </p:nvSpPr>
          <p:spPr>
            <a:xfrm>
              <a:off x="1762529" y="6221773"/>
              <a:ext cx="15239" cy="53336"/>
            </a:xfrm>
            <a:custGeom>
              <a:avLst/>
              <a:gdLst/>
              <a:ahLst/>
              <a:cxnLst>
                <a:cxn ang="0">
                  <a:pos x="2147483646" y="0"/>
                </a:cxn>
                <a:cxn ang="0">
                  <a:pos x="0" y="2147483646"/>
                </a:cxn>
              </a:cxnLst>
              <a:pathLst>
                <a:path w="5" h="19">
                  <a:moveTo>
                    <a:pt x="5" y="0"/>
                  </a:moveTo>
                  <a:cubicBezTo>
                    <a:pt x="2" y="6"/>
                    <a:pt x="1" y="12"/>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3" name="Freeform 1213"/>
            <p:cNvSpPr/>
            <p:nvPr/>
          </p:nvSpPr>
          <p:spPr>
            <a:xfrm>
              <a:off x="1659667" y="6221773"/>
              <a:ext cx="0" cy="47621"/>
            </a:xfrm>
            <a:custGeom>
              <a:avLst/>
              <a:gdLst/>
              <a:ahLst/>
              <a:cxnLst>
                <a:cxn ang="0">
                  <a:pos x="0" y="0"/>
                </a:cxn>
                <a:cxn ang="0">
                  <a:pos x="0" y="2147483646"/>
                </a:cxn>
              </a:cxnLst>
              <a:pathLst>
                <a:path w="1" h="17">
                  <a:moveTo>
                    <a:pt x="0" y="0"/>
                  </a:moveTo>
                  <a:cubicBezTo>
                    <a:pt x="0" y="6"/>
                    <a:pt x="0"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4" name="Freeform 1214"/>
            <p:cNvSpPr/>
            <p:nvPr/>
          </p:nvSpPr>
          <p:spPr>
            <a:xfrm>
              <a:off x="1606331" y="6277014"/>
              <a:ext cx="5715" cy="24763"/>
            </a:xfrm>
            <a:custGeom>
              <a:avLst/>
              <a:gdLst/>
              <a:ahLst/>
              <a:cxnLst>
                <a:cxn ang="0">
                  <a:pos x="2147483646" y="0"/>
                </a:cxn>
                <a:cxn ang="0">
                  <a:pos x="2147483646" y="2147483646"/>
                </a:cxn>
              </a:cxnLst>
              <a:pathLst>
                <a:path w="2" h="9">
                  <a:moveTo>
                    <a:pt x="1" y="0"/>
                  </a:moveTo>
                  <a:cubicBezTo>
                    <a:pt x="0" y="3"/>
                    <a:pt x="1" y="6"/>
                    <a:pt x="2"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5" name="Freeform 1215"/>
            <p:cNvSpPr/>
            <p:nvPr/>
          </p:nvSpPr>
          <p:spPr>
            <a:xfrm>
              <a:off x="1895869" y="6433212"/>
              <a:ext cx="26668" cy="47621"/>
            </a:xfrm>
            <a:custGeom>
              <a:avLst/>
              <a:gdLst/>
              <a:ahLst/>
              <a:cxnLst>
                <a:cxn ang="0">
                  <a:pos x="2147483646" y="0"/>
                </a:cxn>
                <a:cxn ang="0">
                  <a:pos x="0" y="2147483646"/>
                </a:cxn>
              </a:cxnLst>
              <a:pathLst>
                <a:path w="9" h="17">
                  <a:moveTo>
                    <a:pt x="7" y="0"/>
                  </a:moveTo>
                  <a:cubicBezTo>
                    <a:pt x="9" y="6"/>
                    <a:pt x="5" y="13"/>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6" name="Freeform 1216"/>
            <p:cNvSpPr/>
            <p:nvPr/>
          </p:nvSpPr>
          <p:spPr>
            <a:xfrm>
              <a:off x="1793007" y="6427498"/>
              <a:ext cx="11429" cy="36192"/>
            </a:xfrm>
            <a:custGeom>
              <a:avLst/>
              <a:gdLst/>
              <a:ahLst/>
              <a:cxnLst>
                <a:cxn ang="0">
                  <a:pos x="2147483646" y="0"/>
                </a:cxn>
                <a:cxn ang="0">
                  <a:pos x="0" y="2147483646"/>
                </a:cxn>
              </a:cxnLst>
              <a:pathLst>
                <a:path w="4" h="13">
                  <a:moveTo>
                    <a:pt x="4" y="0"/>
                  </a:moveTo>
                  <a:cubicBezTo>
                    <a:pt x="3" y="3"/>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7" name="Freeform 1217"/>
            <p:cNvSpPr/>
            <p:nvPr/>
          </p:nvSpPr>
          <p:spPr>
            <a:xfrm>
              <a:off x="1693954" y="6398925"/>
              <a:ext cx="7619" cy="38097"/>
            </a:xfrm>
            <a:custGeom>
              <a:avLst/>
              <a:gdLst/>
              <a:ahLst/>
              <a:cxnLst>
                <a:cxn ang="0">
                  <a:pos x="2147483646" y="0"/>
                </a:cxn>
                <a:cxn ang="0">
                  <a:pos x="0" y="2147483646"/>
                </a:cxn>
              </a:cxnLst>
              <a:pathLst>
                <a:path w="3" h="13">
                  <a:moveTo>
                    <a:pt x="2" y="0"/>
                  </a:moveTo>
                  <a:cubicBezTo>
                    <a:pt x="3" y="5"/>
                    <a:pt x="2"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8" name="Freeform 1218"/>
            <p:cNvSpPr/>
            <p:nvPr/>
          </p:nvSpPr>
          <p:spPr>
            <a:xfrm>
              <a:off x="1648237" y="6421783"/>
              <a:ext cx="0" cy="24763"/>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49" name="Freeform 1219"/>
            <p:cNvSpPr/>
            <p:nvPr/>
          </p:nvSpPr>
          <p:spPr>
            <a:xfrm>
              <a:off x="1838723" y="6589411"/>
              <a:ext cx="17144" cy="34287"/>
            </a:xfrm>
            <a:custGeom>
              <a:avLst/>
              <a:gdLst/>
              <a:ahLst/>
              <a:cxnLst>
                <a:cxn ang="0">
                  <a:pos x="2147483646" y="0"/>
                </a:cxn>
                <a:cxn ang="0">
                  <a:pos x="0" y="2147483646"/>
                </a:cxn>
              </a:cxnLst>
              <a:pathLst>
                <a:path w="6" h="12">
                  <a:moveTo>
                    <a:pt x="5" y="0"/>
                  </a:moveTo>
                  <a:cubicBezTo>
                    <a:pt x="6" y="5"/>
                    <a:pt x="4"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0" name="Freeform 1220"/>
            <p:cNvSpPr/>
            <p:nvPr/>
          </p:nvSpPr>
          <p:spPr>
            <a:xfrm>
              <a:off x="1773958" y="6583696"/>
              <a:ext cx="3810" cy="13334"/>
            </a:xfrm>
            <a:custGeom>
              <a:avLst/>
              <a:gdLst/>
              <a:ahLst/>
              <a:cxnLst>
                <a:cxn ang="0">
                  <a:pos x="2147483646" y="0"/>
                </a:cxn>
                <a:cxn ang="0">
                  <a:pos x="0" y="2147483646"/>
                </a:cxn>
              </a:cxnLst>
              <a:pathLst>
                <a:path w="1" h="5">
                  <a:moveTo>
                    <a:pt x="1" y="0"/>
                  </a:moveTo>
                  <a:cubicBezTo>
                    <a:pt x="1" y="2"/>
                    <a:pt x="0" y="3"/>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1" name="Freeform 1221"/>
            <p:cNvSpPr/>
            <p:nvPr/>
          </p:nvSpPr>
          <p:spPr>
            <a:xfrm>
              <a:off x="1516802" y="6206534"/>
              <a:ext cx="11429" cy="47621"/>
            </a:xfrm>
            <a:custGeom>
              <a:avLst/>
              <a:gdLst/>
              <a:ahLst/>
              <a:cxnLst>
                <a:cxn ang="0">
                  <a:pos x="2147483646" y="0"/>
                </a:cxn>
                <a:cxn ang="0">
                  <a:pos x="0" y="2147483646"/>
                </a:cxn>
              </a:cxnLst>
              <a:pathLst>
                <a:path w="4" h="17">
                  <a:moveTo>
                    <a:pt x="4" y="0"/>
                  </a:moveTo>
                  <a:cubicBezTo>
                    <a:pt x="2" y="6"/>
                    <a:pt x="4"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2" name="Freeform 1222"/>
            <p:cNvSpPr/>
            <p:nvPr/>
          </p:nvSpPr>
          <p:spPr>
            <a:xfrm>
              <a:off x="1431084" y="6158913"/>
              <a:ext cx="24763" cy="36192"/>
            </a:xfrm>
            <a:custGeom>
              <a:avLst/>
              <a:gdLst/>
              <a:ahLst/>
              <a:cxnLst>
                <a:cxn ang="0">
                  <a:pos x="2147483646" y="0"/>
                </a:cxn>
                <a:cxn ang="0">
                  <a:pos x="0" y="2147483646"/>
                </a:cxn>
              </a:cxnLst>
              <a:pathLst>
                <a:path w="9" h="13">
                  <a:moveTo>
                    <a:pt x="9" y="0"/>
                  </a:moveTo>
                  <a:cubicBezTo>
                    <a:pt x="6" y="4"/>
                    <a:pt x="2"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3" name="Freeform 1223"/>
            <p:cNvSpPr/>
            <p:nvPr/>
          </p:nvSpPr>
          <p:spPr>
            <a:xfrm>
              <a:off x="1316792" y="6137960"/>
              <a:ext cx="22858" cy="43812"/>
            </a:xfrm>
            <a:custGeom>
              <a:avLst/>
              <a:gdLst/>
              <a:ahLst/>
              <a:cxnLst>
                <a:cxn ang="0">
                  <a:pos x="2147483646" y="0"/>
                </a:cxn>
                <a:cxn ang="0">
                  <a:pos x="0" y="2147483646"/>
                </a:cxn>
              </a:cxnLst>
              <a:pathLst>
                <a:path w="8" h="16">
                  <a:moveTo>
                    <a:pt x="8" y="0"/>
                  </a:moveTo>
                  <a:cubicBezTo>
                    <a:pt x="6" y="6"/>
                    <a:pt x="3" y="11"/>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4" name="Freeform 1224"/>
            <p:cNvSpPr/>
            <p:nvPr/>
          </p:nvSpPr>
          <p:spPr>
            <a:xfrm>
              <a:off x="1173928" y="6137960"/>
              <a:ext cx="34287" cy="32383"/>
            </a:xfrm>
            <a:custGeom>
              <a:avLst/>
              <a:gdLst/>
              <a:ahLst/>
              <a:cxnLst>
                <a:cxn ang="0">
                  <a:pos x="2147483646" y="0"/>
                </a:cxn>
                <a:cxn ang="0">
                  <a:pos x="0" y="2147483646"/>
                </a:cxn>
              </a:cxnLst>
              <a:pathLst>
                <a:path w="12" h="12">
                  <a:moveTo>
                    <a:pt x="12" y="0"/>
                  </a:moveTo>
                  <a:cubicBezTo>
                    <a:pt x="9" y="5"/>
                    <a:pt x="5" y="10"/>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5" name="Freeform 1225"/>
            <p:cNvSpPr/>
            <p:nvPr/>
          </p:nvSpPr>
          <p:spPr>
            <a:xfrm>
              <a:off x="1069161" y="6065575"/>
              <a:ext cx="15239" cy="43812"/>
            </a:xfrm>
            <a:custGeom>
              <a:avLst/>
              <a:gdLst/>
              <a:ahLst/>
              <a:cxnLst>
                <a:cxn ang="0">
                  <a:pos x="2147483646" y="0"/>
                </a:cxn>
                <a:cxn ang="0">
                  <a:pos x="0" y="2147483646"/>
                </a:cxn>
              </a:cxnLst>
              <a:pathLst>
                <a:path w="6" h="16">
                  <a:moveTo>
                    <a:pt x="6" y="0"/>
                  </a:moveTo>
                  <a:cubicBezTo>
                    <a:pt x="6" y="6"/>
                    <a:pt x="4"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6" name="Freeform 1226"/>
            <p:cNvSpPr/>
            <p:nvPr/>
          </p:nvSpPr>
          <p:spPr>
            <a:xfrm>
              <a:off x="975823" y="6054146"/>
              <a:ext cx="15239" cy="36192"/>
            </a:xfrm>
            <a:custGeom>
              <a:avLst/>
              <a:gdLst/>
              <a:ahLst/>
              <a:cxnLst>
                <a:cxn ang="0">
                  <a:pos x="2147483646" y="0"/>
                </a:cxn>
                <a:cxn ang="0">
                  <a:pos x="0" y="2147483646"/>
                </a:cxn>
              </a:cxnLst>
              <a:pathLst>
                <a:path w="5" h="13">
                  <a:moveTo>
                    <a:pt x="4" y="0"/>
                  </a:moveTo>
                  <a:cubicBezTo>
                    <a:pt x="5" y="5"/>
                    <a:pt x="3" y="10"/>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7" name="Freeform 1227"/>
            <p:cNvSpPr/>
            <p:nvPr/>
          </p:nvSpPr>
          <p:spPr>
            <a:xfrm>
              <a:off x="808196" y="5997000"/>
              <a:ext cx="36192" cy="47621"/>
            </a:xfrm>
            <a:custGeom>
              <a:avLst/>
              <a:gdLst/>
              <a:ahLst/>
              <a:cxnLst>
                <a:cxn ang="0">
                  <a:pos x="2147483646" y="0"/>
                </a:cxn>
                <a:cxn ang="0">
                  <a:pos x="0" y="2147483646"/>
                </a:cxn>
              </a:cxnLst>
              <a:pathLst>
                <a:path w="13" h="17">
                  <a:moveTo>
                    <a:pt x="12" y="0"/>
                  </a:moveTo>
                  <a:cubicBezTo>
                    <a:pt x="13" y="8"/>
                    <a:pt x="7" y="14"/>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8" name="Freeform 1228"/>
            <p:cNvSpPr/>
            <p:nvPr/>
          </p:nvSpPr>
          <p:spPr>
            <a:xfrm>
              <a:off x="705333" y="5997000"/>
              <a:ext cx="36192" cy="22858"/>
            </a:xfrm>
            <a:custGeom>
              <a:avLst/>
              <a:gdLst/>
              <a:ahLst/>
              <a:cxnLst>
                <a:cxn ang="0">
                  <a:pos x="2147483646" y="0"/>
                </a:cxn>
                <a:cxn ang="0">
                  <a:pos x="0" y="2147483646"/>
                </a:cxn>
              </a:cxnLst>
              <a:pathLst>
                <a:path w="13" h="8">
                  <a:moveTo>
                    <a:pt x="13" y="0"/>
                  </a:moveTo>
                  <a:cubicBezTo>
                    <a:pt x="11" y="6"/>
                    <a:pt x="6" y="8"/>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59" name="Freeform 1229"/>
            <p:cNvSpPr/>
            <p:nvPr/>
          </p:nvSpPr>
          <p:spPr>
            <a:xfrm>
              <a:off x="608186" y="5960808"/>
              <a:ext cx="60955" cy="36192"/>
            </a:xfrm>
            <a:custGeom>
              <a:avLst/>
              <a:gdLst/>
              <a:ahLst/>
              <a:cxnLst>
                <a:cxn ang="0">
                  <a:pos x="2147483646" y="0"/>
                </a:cxn>
                <a:cxn ang="0">
                  <a:pos x="0" y="2147483646"/>
                </a:cxn>
              </a:cxnLst>
              <a:pathLst>
                <a:path w="22" h="13">
                  <a:moveTo>
                    <a:pt x="22" y="0"/>
                  </a:moveTo>
                  <a:cubicBezTo>
                    <a:pt x="18" y="6"/>
                    <a:pt x="8" y="12"/>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0" name="Freeform 1230"/>
            <p:cNvSpPr/>
            <p:nvPr/>
          </p:nvSpPr>
          <p:spPr>
            <a:xfrm>
              <a:off x="501514" y="5936045"/>
              <a:ext cx="34287" cy="57146"/>
            </a:xfrm>
            <a:custGeom>
              <a:avLst/>
              <a:gdLst/>
              <a:ahLst/>
              <a:cxnLst>
                <a:cxn ang="0">
                  <a:pos x="2147483646" y="0"/>
                </a:cxn>
                <a:cxn ang="0">
                  <a:pos x="0" y="2147483646"/>
                </a:cxn>
              </a:cxnLst>
              <a:pathLst>
                <a:path w="12" h="20">
                  <a:moveTo>
                    <a:pt x="12" y="0"/>
                  </a:moveTo>
                  <a:cubicBezTo>
                    <a:pt x="10" y="8"/>
                    <a:pt x="6" y="14"/>
                    <a:pt x="0" y="2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1" name="Freeform 1231"/>
            <p:cNvSpPr/>
            <p:nvPr/>
          </p:nvSpPr>
          <p:spPr>
            <a:xfrm>
              <a:off x="398651" y="5945569"/>
              <a:ext cx="24763" cy="38097"/>
            </a:xfrm>
            <a:custGeom>
              <a:avLst/>
              <a:gdLst/>
              <a:ahLst/>
              <a:cxnLst>
                <a:cxn ang="0">
                  <a:pos x="2147483646" y="0"/>
                </a:cxn>
                <a:cxn ang="0">
                  <a:pos x="0" y="2147483646"/>
                </a:cxn>
              </a:cxnLst>
              <a:pathLst>
                <a:path w="9" h="14">
                  <a:moveTo>
                    <a:pt x="9" y="0"/>
                  </a:moveTo>
                  <a:cubicBezTo>
                    <a:pt x="7" y="5"/>
                    <a:pt x="4"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2" name="Freeform 1232"/>
            <p:cNvSpPr/>
            <p:nvPr/>
          </p:nvSpPr>
          <p:spPr>
            <a:xfrm>
              <a:off x="324362" y="5924616"/>
              <a:ext cx="1905" cy="22858"/>
            </a:xfrm>
            <a:custGeom>
              <a:avLst/>
              <a:gdLst/>
              <a:ahLst/>
              <a:cxnLst>
                <a:cxn ang="0">
                  <a:pos x="2147483646" y="0"/>
                </a:cxn>
                <a:cxn ang="0">
                  <a:pos x="0" y="2147483646"/>
                </a:cxn>
              </a:cxnLst>
              <a:pathLst>
                <a:path w="1" h="8">
                  <a:moveTo>
                    <a:pt x="1" y="0"/>
                  </a:moveTo>
                  <a:cubicBezTo>
                    <a:pt x="1" y="3"/>
                    <a:pt x="0" y="5"/>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3" name="Freeform 1233"/>
            <p:cNvSpPr/>
            <p:nvPr/>
          </p:nvSpPr>
          <p:spPr>
            <a:xfrm>
              <a:off x="204356" y="5897948"/>
              <a:ext cx="30478" cy="49526"/>
            </a:xfrm>
            <a:custGeom>
              <a:avLst/>
              <a:gdLst/>
              <a:ahLst/>
              <a:cxnLst>
                <a:cxn ang="0">
                  <a:pos x="2147483646" y="0"/>
                </a:cxn>
                <a:cxn ang="0">
                  <a:pos x="2147483646" y="2147483646"/>
                </a:cxn>
              </a:cxnLst>
              <a:pathLst>
                <a:path w="11" h="18">
                  <a:moveTo>
                    <a:pt x="11" y="0"/>
                  </a:moveTo>
                  <a:cubicBezTo>
                    <a:pt x="6" y="4"/>
                    <a:pt x="0" y="12"/>
                    <a:pt x="6"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4" name="Freeform 1234"/>
            <p:cNvSpPr/>
            <p:nvPr/>
          </p:nvSpPr>
          <p:spPr>
            <a:xfrm>
              <a:off x="1503468" y="6362733"/>
              <a:ext cx="1905" cy="45717"/>
            </a:xfrm>
            <a:custGeom>
              <a:avLst/>
              <a:gdLst/>
              <a:ahLst/>
              <a:cxnLst>
                <a:cxn ang="0">
                  <a:pos x="0" y="0"/>
                </a:cxn>
                <a:cxn ang="0">
                  <a:pos x="2147483646" y="2147483646"/>
                </a:cxn>
              </a:cxnLst>
              <a:pathLst>
                <a:path w="1" h="16">
                  <a:moveTo>
                    <a:pt x="0" y="0"/>
                  </a:moveTo>
                  <a:cubicBezTo>
                    <a:pt x="1" y="5"/>
                    <a:pt x="1" y="11"/>
                    <a:pt x="1"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5" name="Freeform 1235"/>
            <p:cNvSpPr/>
            <p:nvPr/>
          </p:nvSpPr>
          <p:spPr>
            <a:xfrm>
              <a:off x="1412035" y="6362733"/>
              <a:ext cx="5715" cy="53336"/>
            </a:xfrm>
            <a:custGeom>
              <a:avLst/>
              <a:gdLst/>
              <a:ahLst/>
              <a:cxnLst>
                <a:cxn ang="0">
                  <a:pos x="2147483646" y="0"/>
                </a:cxn>
                <a:cxn ang="0">
                  <a:pos x="0" y="2147483646"/>
                </a:cxn>
              </a:cxnLst>
              <a:pathLst>
                <a:path w="2" h="19">
                  <a:moveTo>
                    <a:pt x="1" y="0"/>
                  </a:moveTo>
                  <a:cubicBezTo>
                    <a:pt x="1" y="6"/>
                    <a:pt x="2" y="13"/>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6" name="Freeform 1236"/>
            <p:cNvSpPr/>
            <p:nvPr/>
          </p:nvSpPr>
          <p:spPr>
            <a:xfrm>
              <a:off x="1305363" y="6357018"/>
              <a:ext cx="11429" cy="47621"/>
            </a:xfrm>
            <a:custGeom>
              <a:avLst/>
              <a:gdLst/>
              <a:ahLst/>
              <a:cxnLst>
                <a:cxn ang="0">
                  <a:pos x="2147483646" y="0"/>
                </a:cxn>
                <a:cxn ang="0">
                  <a:pos x="0" y="2147483646"/>
                </a:cxn>
              </a:cxnLst>
              <a:pathLst>
                <a:path w="4" h="17">
                  <a:moveTo>
                    <a:pt x="4" y="0"/>
                  </a:moveTo>
                  <a:cubicBezTo>
                    <a:pt x="3" y="5"/>
                    <a:pt x="2"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7" name="Freeform 1237"/>
            <p:cNvSpPr/>
            <p:nvPr/>
          </p:nvSpPr>
          <p:spPr>
            <a:xfrm>
              <a:off x="1160594" y="6301777"/>
              <a:ext cx="28573" cy="36192"/>
            </a:xfrm>
            <a:custGeom>
              <a:avLst/>
              <a:gdLst/>
              <a:ahLst/>
              <a:cxnLst>
                <a:cxn ang="0">
                  <a:pos x="2147483646" y="0"/>
                </a:cxn>
                <a:cxn ang="0">
                  <a:pos x="0" y="2147483646"/>
                </a:cxn>
              </a:cxnLst>
              <a:pathLst>
                <a:path w="10" h="13">
                  <a:moveTo>
                    <a:pt x="10" y="0"/>
                  </a:moveTo>
                  <a:cubicBezTo>
                    <a:pt x="9" y="6"/>
                    <a:pt x="5" y="11"/>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8" name="Freeform 1238"/>
            <p:cNvSpPr/>
            <p:nvPr/>
          </p:nvSpPr>
          <p:spPr>
            <a:xfrm>
              <a:off x="1012015" y="6257966"/>
              <a:ext cx="47621" cy="41907"/>
            </a:xfrm>
            <a:custGeom>
              <a:avLst/>
              <a:gdLst/>
              <a:ahLst/>
              <a:cxnLst>
                <a:cxn ang="0">
                  <a:pos x="2147483646" y="0"/>
                </a:cxn>
                <a:cxn ang="0">
                  <a:pos x="0" y="2147483646"/>
                </a:cxn>
              </a:cxnLst>
              <a:pathLst>
                <a:path w="17" h="15">
                  <a:moveTo>
                    <a:pt x="17" y="0"/>
                  </a:moveTo>
                  <a:cubicBezTo>
                    <a:pt x="14" y="7"/>
                    <a:pt x="7" y="12"/>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69" name="Freeform 1239"/>
            <p:cNvSpPr/>
            <p:nvPr/>
          </p:nvSpPr>
          <p:spPr>
            <a:xfrm>
              <a:off x="871056" y="6217964"/>
              <a:ext cx="66670" cy="40002"/>
            </a:xfrm>
            <a:custGeom>
              <a:avLst/>
              <a:gdLst/>
              <a:ahLst/>
              <a:cxnLst>
                <a:cxn ang="0">
                  <a:pos x="2147483646" y="0"/>
                </a:cxn>
                <a:cxn ang="0">
                  <a:pos x="0" y="2147483646"/>
                </a:cxn>
              </a:cxnLst>
              <a:pathLst>
                <a:path w="24" h="14">
                  <a:moveTo>
                    <a:pt x="24" y="0"/>
                  </a:moveTo>
                  <a:cubicBezTo>
                    <a:pt x="20" y="8"/>
                    <a:pt x="9" y="14"/>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0" name="Freeform 1240"/>
            <p:cNvSpPr/>
            <p:nvPr/>
          </p:nvSpPr>
          <p:spPr>
            <a:xfrm>
              <a:off x="789147" y="6187486"/>
              <a:ext cx="45717" cy="24763"/>
            </a:xfrm>
            <a:custGeom>
              <a:avLst/>
              <a:gdLst/>
              <a:ahLst/>
              <a:cxnLst>
                <a:cxn ang="0">
                  <a:pos x="2147483646" y="0"/>
                </a:cxn>
                <a:cxn ang="0">
                  <a:pos x="0" y="2147483646"/>
                </a:cxn>
              </a:cxnLst>
              <a:pathLst>
                <a:path w="16" h="9">
                  <a:moveTo>
                    <a:pt x="16" y="0"/>
                  </a:moveTo>
                  <a:cubicBezTo>
                    <a:pt x="12" y="5"/>
                    <a:pt x="7" y="9"/>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1" name="Freeform 1241"/>
            <p:cNvSpPr/>
            <p:nvPr/>
          </p:nvSpPr>
          <p:spPr>
            <a:xfrm>
              <a:off x="716762" y="6168437"/>
              <a:ext cx="47621" cy="17144"/>
            </a:xfrm>
            <a:custGeom>
              <a:avLst/>
              <a:gdLst/>
              <a:ahLst/>
              <a:cxnLst>
                <a:cxn ang="0">
                  <a:pos x="2147483646" y="0"/>
                </a:cxn>
                <a:cxn ang="0">
                  <a:pos x="0" y="2147483646"/>
                </a:cxn>
              </a:cxnLst>
              <a:pathLst>
                <a:path w="17" h="6">
                  <a:moveTo>
                    <a:pt x="17" y="0"/>
                  </a:moveTo>
                  <a:cubicBezTo>
                    <a:pt x="12" y="3"/>
                    <a:pt x="7" y="6"/>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2" name="Freeform 1242"/>
            <p:cNvSpPr/>
            <p:nvPr/>
          </p:nvSpPr>
          <p:spPr>
            <a:xfrm>
              <a:off x="655807" y="6145579"/>
              <a:ext cx="28573" cy="30478"/>
            </a:xfrm>
            <a:custGeom>
              <a:avLst/>
              <a:gdLst/>
              <a:ahLst/>
              <a:cxnLst>
                <a:cxn ang="0">
                  <a:pos x="2147483646" y="0"/>
                </a:cxn>
                <a:cxn ang="0">
                  <a:pos x="0" y="2147483646"/>
                </a:cxn>
              </a:cxnLst>
              <a:pathLst>
                <a:path w="10" h="11">
                  <a:moveTo>
                    <a:pt x="10" y="0"/>
                  </a:moveTo>
                  <a:cubicBezTo>
                    <a:pt x="8" y="4"/>
                    <a:pt x="4" y="9"/>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3" name="Freeform 1243"/>
            <p:cNvSpPr/>
            <p:nvPr/>
          </p:nvSpPr>
          <p:spPr>
            <a:xfrm>
              <a:off x="547230" y="6109387"/>
              <a:ext cx="38097" cy="28573"/>
            </a:xfrm>
            <a:custGeom>
              <a:avLst/>
              <a:gdLst/>
              <a:ahLst/>
              <a:cxnLst>
                <a:cxn ang="0">
                  <a:pos x="2147483646" y="0"/>
                </a:cxn>
                <a:cxn ang="0">
                  <a:pos x="0" y="2147483646"/>
                </a:cxn>
              </a:cxnLst>
              <a:pathLst>
                <a:path w="14" h="10">
                  <a:moveTo>
                    <a:pt x="14" y="0"/>
                  </a:moveTo>
                  <a:cubicBezTo>
                    <a:pt x="11" y="5"/>
                    <a:pt x="6"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4" name="Freeform 1244"/>
            <p:cNvSpPr/>
            <p:nvPr/>
          </p:nvSpPr>
          <p:spPr>
            <a:xfrm>
              <a:off x="451987" y="6086528"/>
              <a:ext cx="19049" cy="26668"/>
            </a:xfrm>
            <a:custGeom>
              <a:avLst/>
              <a:gdLst/>
              <a:ahLst/>
              <a:cxnLst>
                <a:cxn ang="0">
                  <a:pos x="2147483646" y="0"/>
                </a:cxn>
                <a:cxn ang="0">
                  <a:pos x="0" y="2147483646"/>
                </a:cxn>
              </a:cxnLst>
              <a:pathLst>
                <a:path w="7" h="9">
                  <a:moveTo>
                    <a:pt x="7" y="0"/>
                  </a:moveTo>
                  <a:cubicBezTo>
                    <a:pt x="4" y="2"/>
                    <a:pt x="1" y="5"/>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5" name="Freeform 1245"/>
            <p:cNvSpPr/>
            <p:nvPr/>
          </p:nvSpPr>
          <p:spPr>
            <a:xfrm>
              <a:off x="775813" y="6353208"/>
              <a:ext cx="36192" cy="45717"/>
            </a:xfrm>
            <a:custGeom>
              <a:avLst/>
              <a:gdLst/>
              <a:ahLst/>
              <a:cxnLst>
                <a:cxn ang="0">
                  <a:pos x="2147483646" y="0"/>
                </a:cxn>
                <a:cxn ang="0">
                  <a:pos x="0" y="2147483646"/>
                </a:cxn>
              </a:cxnLst>
              <a:pathLst>
                <a:path w="13" h="17">
                  <a:moveTo>
                    <a:pt x="13" y="0"/>
                  </a:moveTo>
                  <a:cubicBezTo>
                    <a:pt x="11" y="7"/>
                    <a:pt x="6" y="15"/>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6" name="Freeform 1246"/>
            <p:cNvSpPr/>
            <p:nvPr/>
          </p:nvSpPr>
          <p:spPr>
            <a:xfrm>
              <a:off x="669141" y="6320826"/>
              <a:ext cx="30478" cy="20953"/>
            </a:xfrm>
            <a:custGeom>
              <a:avLst/>
              <a:gdLst/>
              <a:ahLst/>
              <a:cxnLst>
                <a:cxn ang="0">
                  <a:pos x="2147483646" y="0"/>
                </a:cxn>
                <a:cxn ang="0">
                  <a:pos x="0" y="2147483646"/>
                </a:cxn>
              </a:cxnLst>
              <a:pathLst>
                <a:path w="11" h="7">
                  <a:moveTo>
                    <a:pt x="11" y="0"/>
                  </a:moveTo>
                  <a:cubicBezTo>
                    <a:pt x="8" y="3"/>
                    <a:pt x="4" y="6"/>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7" name="Freeform 1247"/>
            <p:cNvSpPr/>
            <p:nvPr/>
          </p:nvSpPr>
          <p:spPr>
            <a:xfrm>
              <a:off x="583422" y="6288443"/>
              <a:ext cx="36192" cy="17144"/>
            </a:xfrm>
            <a:custGeom>
              <a:avLst/>
              <a:gdLst/>
              <a:ahLst/>
              <a:cxnLst>
                <a:cxn ang="0">
                  <a:pos x="2147483646" y="0"/>
                </a:cxn>
                <a:cxn ang="0">
                  <a:pos x="0" y="2147483646"/>
                </a:cxn>
              </a:cxnLst>
              <a:pathLst>
                <a:path w="13" h="6">
                  <a:moveTo>
                    <a:pt x="13" y="0"/>
                  </a:moveTo>
                  <a:cubicBezTo>
                    <a:pt x="10" y="4"/>
                    <a:pt x="5" y="6"/>
                    <a:pt x="0"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8" name="Freeform 1248"/>
            <p:cNvSpPr/>
            <p:nvPr/>
          </p:nvSpPr>
          <p:spPr>
            <a:xfrm>
              <a:off x="463417" y="6235107"/>
              <a:ext cx="66670" cy="19049"/>
            </a:xfrm>
            <a:custGeom>
              <a:avLst/>
              <a:gdLst/>
              <a:ahLst/>
              <a:cxnLst>
                <a:cxn ang="0">
                  <a:pos x="2147483646" y="0"/>
                </a:cxn>
                <a:cxn ang="0">
                  <a:pos x="0" y="2147483646"/>
                </a:cxn>
              </a:cxnLst>
              <a:pathLst>
                <a:path w="24" h="7">
                  <a:moveTo>
                    <a:pt x="24" y="0"/>
                  </a:moveTo>
                  <a:cubicBezTo>
                    <a:pt x="19" y="5"/>
                    <a:pt x="6" y="7"/>
                    <a:pt x="0" y="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79" name="Freeform 1249"/>
            <p:cNvSpPr/>
            <p:nvPr/>
          </p:nvSpPr>
          <p:spPr>
            <a:xfrm>
              <a:off x="421510" y="6198915"/>
              <a:ext cx="19049" cy="47621"/>
            </a:xfrm>
            <a:custGeom>
              <a:avLst/>
              <a:gdLst/>
              <a:ahLst/>
              <a:cxnLst>
                <a:cxn ang="0">
                  <a:pos x="2147483646" y="0"/>
                </a:cxn>
                <a:cxn ang="0">
                  <a:pos x="0" y="2147483646"/>
                </a:cxn>
              </a:cxnLst>
              <a:pathLst>
                <a:path w="7" h="17">
                  <a:moveTo>
                    <a:pt x="7" y="0"/>
                  </a:moveTo>
                  <a:cubicBezTo>
                    <a:pt x="5" y="7"/>
                    <a:pt x="0" y="11"/>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0" name="Freeform 1250"/>
            <p:cNvSpPr/>
            <p:nvPr/>
          </p:nvSpPr>
          <p:spPr>
            <a:xfrm>
              <a:off x="631044" y="6457975"/>
              <a:ext cx="62860" cy="45717"/>
            </a:xfrm>
            <a:custGeom>
              <a:avLst/>
              <a:gdLst/>
              <a:ahLst/>
              <a:cxnLst>
                <a:cxn ang="0">
                  <a:pos x="2147483646" y="0"/>
                </a:cxn>
                <a:cxn ang="0">
                  <a:pos x="0" y="2147483646"/>
                </a:cxn>
              </a:cxnLst>
              <a:pathLst>
                <a:path w="23" h="16">
                  <a:moveTo>
                    <a:pt x="23" y="0"/>
                  </a:moveTo>
                  <a:cubicBezTo>
                    <a:pt x="21" y="7"/>
                    <a:pt x="7" y="13"/>
                    <a:pt x="0"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1" name="Freeform 1251"/>
            <p:cNvSpPr/>
            <p:nvPr/>
          </p:nvSpPr>
          <p:spPr>
            <a:xfrm>
              <a:off x="558659" y="6440832"/>
              <a:ext cx="26668" cy="5715"/>
            </a:xfrm>
            <a:custGeom>
              <a:avLst/>
              <a:gdLst/>
              <a:ahLst/>
              <a:cxnLst>
                <a:cxn ang="0">
                  <a:pos x="2147483646" y="0"/>
                </a:cxn>
                <a:cxn ang="0">
                  <a:pos x="0" y="2147483646"/>
                </a:cxn>
              </a:cxnLst>
              <a:pathLst>
                <a:path w="10" h="2">
                  <a:moveTo>
                    <a:pt x="10" y="0"/>
                  </a:moveTo>
                  <a:cubicBezTo>
                    <a:pt x="8" y="1"/>
                    <a:pt x="3" y="2"/>
                    <a:pt x="0"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2" name="Freeform 1252"/>
            <p:cNvSpPr/>
            <p:nvPr/>
          </p:nvSpPr>
          <p:spPr>
            <a:xfrm>
              <a:off x="499609" y="6404639"/>
              <a:ext cx="24763" cy="17144"/>
            </a:xfrm>
            <a:custGeom>
              <a:avLst/>
              <a:gdLst/>
              <a:ahLst/>
              <a:cxnLst>
                <a:cxn ang="0">
                  <a:pos x="2147483646" y="0"/>
                </a:cxn>
                <a:cxn ang="0">
                  <a:pos x="0" y="2147483646"/>
                </a:cxn>
              </a:cxnLst>
              <a:pathLst>
                <a:path w="9" h="6">
                  <a:moveTo>
                    <a:pt x="9" y="0"/>
                  </a:moveTo>
                  <a:cubicBezTo>
                    <a:pt x="7" y="3"/>
                    <a:pt x="4"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3" name="Freeform 1253"/>
            <p:cNvSpPr/>
            <p:nvPr/>
          </p:nvSpPr>
          <p:spPr>
            <a:xfrm>
              <a:off x="415795" y="6347494"/>
              <a:ext cx="28573" cy="41907"/>
            </a:xfrm>
            <a:custGeom>
              <a:avLst/>
              <a:gdLst/>
              <a:ahLst/>
              <a:cxnLst>
                <a:cxn ang="0">
                  <a:pos x="2147483646" y="0"/>
                </a:cxn>
                <a:cxn ang="0">
                  <a:pos x="2147483646" y="2147483646"/>
                </a:cxn>
              </a:cxnLst>
              <a:pathLst>
                <a:path w="10" h="15">
                  <a:moveTo>
                    <a:pt x="10" y="0"/>
                  </a:moveTo>
                  <a:cubicBezTo>
                    <a:pt x="6" y="5"/>
                    <a:pt x="0" y="8"/>
                    <a:pt x="1"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4" name="Freeform 1254"/>
            <p:cNvSpPr/>
            <p:nvPr/>
          </p:nvSpPr>
          <p:spPr>
            <a:xfrm>
              <a:off x="1114878" y="6469405"/>
              <a:ext cx="15239" cy="24763"/>
            </a:xfrm>
            <a:custGeom>
              <a:avLst/>
              <a:gdLst/>
              <a:ahLst/>
              <a:cxnLst>
                <a:cxn ang="0">
                  <a:pos x="2147483646" y="0"/>
                </a:cxn>
                <a:cxn ang="0">
                  <a:pos x="0" y="2147483646"/>
                </a:cxn>
              </a:cxnLst>
              <a:pathLst>
                <a:path w="5" h="9">
                  <a:moveTo>
                    <a:pt x="5" y="0"/>
                  </a:moveTo>
                  <a:cubicBezTo>
                    <a:pt x="5" y="4"/>
                    <a:pt x="3" y="7"/>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5" name="Freeform 1255"/>
            <p:cNvSpPr/>
            <p:nvPr/>
          </p:nvSpPr>
          <p:spPr>
            <a:xfrm>
              <a:off x="998681" y="6437022"/>
              <a:ext cx="13334" cy="26668"/>
            </a:xfrm>
            <a:custGeom>
              <a:avLst/>
              <a:gdLst/>
              <a:ahLst/>
              <a:cxnLst>
                <a:cxn ang="0">
                  <a:pos x="2147483646" y="0"/>
                </a:cxn>
                <a:cxn ang="0">
                  <a:pos x="0" y="2147483646"/>
                </a:cxn>
              </a:cxnLst>
              <a:pathLst>
                <a:path w="5" h="10">
                  <a:moveTo>
                    <a:pt x="5" y="0"/>
                  </a:moveTo>
                  <a:cubicBezTo>
                    <a:pt x="4" y="4"/>
                    <a:pt x="2" y="7"/>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6" name="Freeform 1256"/>
            <p:cNvSpPr/>
            <p:nvPr/>
          </p:nvSpPr>
          <p:spPr>
            <a:xfrm>
              <a:off x="932011" y="6410354"/>
              <a:ext cx="5715" cy="47621"/>
            </a:xfrm>
            <a:custGeom>
              <a:avLst/>
              <a:gdLst/>
              <a:ahLst/>
              <a:cxnLst>
                <a:cxn ang="0">
                  <a:pos x="0" y="0"/>
                </a:cxn>
                <a:cxn ang="0">
                  <a:pos x="2147483646" y="2147483646"/>
                </a:cxn>
              </a:cxnLst>
              <a:pathLst>
                <a:path w="2" h="17">
                  <a:moveTo>
                    <a:pt x="0" y="0"/>
                  </a:moveTo>
                  <a:cubicBezTo>
                    <a:pt x="0" y="6"/>
                    <a:pt x="0" y="12"/>
                    <a:pt x="2"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7" name="Freeform 1257"/>
            <p:cNvSpPr/>
            <p:nvPr/>
          </p:nvSpPr>
          <p:spPr>
            <a:xfrm>
              <a:off x="1076780" y="6581791"/>
              <a:ext cx="24763" cy="26668"/>
            </a:xfrm>
            <a:custGeom>
              <a:avLst/>
              <a:gdLst/>
              <a:ahLst/>
              <a:cxnLst>
                <a:cxn ang="0">
                  <a:pos x="2147483646" y="0"/>
                </a:cxn>
                <a:cxn ang="0">
                  <a:pos x="0" y="2147483646"/>
                </a:cxn>
              </a:cxnLst>
              <a:pathLst>
                <a:path w="9" h="10">
                  <a:moveTo>
                    <a:pt x="9" y="0"/>
                  </a:moveTo>
                  <a:cubicBezTo>
                    <a:pt x="7" y="4"/>
                    <a:pt x="4" y="8"/>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8" name="Freeform 1258"/>
            <p:cNvSpPr/>
            <p:nvPr/>
          </p:nvSpPr>
          <p:spPr>
            <a:xfrm>
              <a:off x="975823" y="6572267"/>
              <a:ext cx="15239" cy="15239"/>
            </a:xfrm>
            <a:custGeom>
              <a:avLst/>
              <a:gdLst/>
              <a:ahLst/>
              <a:cxnLst>
                <a:cxn ang="0">
                  <a:pos x="2147483646" y="0"/>
                </a:cxn>
                <a:cxn ang="0">
                  <a:pos x="0" y="2147483646"/>
                </a:cxn>
              </a:cxnLst>
              <a:pathLst>
                <a:path w="5" h="5">
                  <a:moveTo>
                    <a:pt x="5" y="0"/>
                  </a:moveTo>
                  <a:cubicBezTo>
                    <a:pt x="4" y="2"/>
                    <a:pt x="2" y="4"/>
                    <a:pt x="0"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89" name="Freeform 1259"/>
            <p:cNvSpPr/>
            <p:nvPr/>
          </p:nvSpPr>
          <p:spPr>
            <a:xfrm>
              <a:off x="1484420" y="6511311"/>
              <a:ext cx="7619" cy="24763"/>
            </a:xfrm>
            <a:custGeom>
              <a:avLst/>
              <a:gdLst/>
              <a:ahLst/>
              <a:cxnLst>
                <a:cxn ang="0">
                  <a:pos x="2147483646" y="0"/>
                </a:cxn>
                <a:cxn ang="0">
                  <a:pos x="0" y="2147483646"/>
                </a:cxn>
              </a:cxnLst>
              <a:pathLst>
                <a:path w="3" h="9">
                  <a:moveTo>
                    <a:pt x="3" y="0"/>
                  </a:moveTo>
                  <a:cubicBezTo>
                    <a:pt x="3" y="3"/>
                    <a:pt x="2"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90" name="Freeform 1260"/>
            <p:cNvSpPr/>
            <p:nvPr/>
          </p:nvSpPr>
          <p:spPr>
            <a:xfrm>
              <a:off x="1408225" y="6494168"/>
              <a:ext cx="0" cy="34287"/>
            </a:xfrm>
            <a:custGeom>
              <a:avLst/>
              <a:gdLst/>
              <a:ahLst/>
              <a:cxnLst>
                <a:cxn ang="0">
                  <a:pos x="0" y="0"/>
                </a:cxn>
                <a:cxn ang="0">
                  <a:pos x="0" y="2147483646"/>
                </a:cxn>
              </a:cxnLst>
              <a:pathLst>
                <a:path w="1" h="12">
                  <a:moveTo>
                    <a:pt x="0"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91" name="Freeform 1261"/>
            <p:cNvSpPr/>
            <p:nvPr/>
          </p:nvSpPr>
          <p:spPr>
            <a:xfrm>
              <a:off x="1505373" y="6595125"/>
              <a:ext cx="5715" cy="17144"/>
            </a:xfrm>
            <a:custGeom>
              <a:avLst/>
              <a:gdLst/>
              <a:ahLst/>
              <a:cxnLst>
                <a:cxn ang="0">
                  <a:pos x="2147483646" y="0"/>
                </a:cxn>
                <a:cxn ang="0">
                  <a:pos x="0" y="2147483646"/>
                </a:cxn>
              </a:cxnLst>
              <a:pathLst>
                <a:path w="2" h="6">
                  <a:moveTo>
                    <a:pt x="1" y="0"/>
                  </a:moveTo>
                  <a:cubicBezTo>
                    <a:pt x="2" y="2"/>
                    <a:pt x="2" y="5"/>
                    <a:pt x="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92" name="Freeform 1262"/>
            <p:cNvSpPr/>
            <p:nvPr/>
          </p:nvSpPr>
          <p:spPr>
            <a:xfrm>
              <a:off x="1396796" y="6583696"/>
              <a:ext cx="3810" cy="34287"/>
            </a:xfrm>
            <a:custGeom>
              <a:avLst/>
              <a:gdLst/>
              <a:ahLst/>
              <a:cxnLst>
                <a:cxn ang="0">
                  <a:pos x="0" y="0"/>
                </a:cxn>
                <a:cxn ang="0">
                  <a:pos x="2147483646" y="2147483646"/>
                </a:cxn>
              </a:cxnLst>
              <a:pathLst>
                <a:path w="1" h="12">
                  <a:moveTo>
                    <a:pt x="0" y="0"/>
                  </a:moveTo>
                  <a:cubicBezTo>
                    <a:pt x="0" y="4"/>
                    <a:pt x="1"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493" name="Freeform 1263"/>
            <p:cNvSpPr/>
            <p:nvPr/>
          </p:nvSpPr>
          <p:spPr>
            <a:xfrm>
              <a:off x="499609" y="2318722"/>
              <a:ext cx="95243" cy="70480"/>
            </a:xfrm>
            <a:custGeom>
              <a:avLst/>
              <a:gdLst/>
              <a:ahLst/>
              <a:cxnLst>
                <a:cxn ang="0">
                  <a:pos x="2147483646" y="2147483646"/>
                </a:cxn>
                <a:cxn ang="0">
                  <a:pos x="0" y="2147483646"/>
                </a:cxn>
                <a:cxn ang="0">
                  <a:pos x="2147483646" y="2147483646"/>
                </a:cxn>
                <a:cxn ang="0">
                  <a:pos x="2147483646" y="2147483646"/>
                </a:cxn>
              </a:cxnLst>
              <a:pathLst>
                <a:path w="34" h="25">
                  <a:moveTo>
                    <a:pt x="34" y="22"/>
                  </a:moveTo>
                  <a:cubicBezTo>
                    <a:pt x="29" y="22"/>
                    <a:pt x="0" y="25"/>
                    <a:pt x="0" y="25"/>
                  </a:cubicBezTo>
                  <a:cubicBezTo>
                    <a:pt x="4" y="13"/>
                    <a:pt x="10" y="0"/>
                    <a:pt x="23" y="5"/>
                  </a:cubicBezTo>
                  <a:cubicBezTo>
                    <a:pt x="29" y="7"/>
                    <a:pt x="32" y="14"/>
                    <a:pt x="34" y="22"/>
                  </a:cubicBezTo>
                  <a:close/>
                </a:path>
              </a:pathLst>
            </a:custGeom>
            <a:solidFill>
              <a:srgbClr val="FFFFFF"/>
            </a:solidFill>
            <a:ln w="9525">
              <a:noFill/>
            </a:ln>
          </p:spPr>
          <p:txBody>
            <a:bodyPr/>
            <a:p>
              <a:endParaRPr lang="en-US"/>
            </a:p>
          </p:txBody>
        </p:sp>
        <p:sp>
          <p:nvSpPr>
            <p:cNvPr id="5494" name="Freeform 1264"/>
            <p:cNvSpPr/>
            <p:nvPr/>
          </p:nvSpPr>
          <p:spPr>
            <a:xfrm>
              <a:off x="872961" y="2492064"/>
              <a:ext cx="91433" cy="91433"/>
            </a:xfrm>
            <a:custGeom>
              <a:avLst/>
              <a:gdLst/>
              <a:ahLst/>
              <a:cxnLst>
                <a:cxn ang="0">
                  <a:pos x="2147483646" y="2147483646"/>
                </a:cxn>
                <a:cxn ang="0">
                  <a:pos x="2147483646" y="2147483646"/>
                </a:cxn>
                <a:cxn ang="0">
                  <a:pos x="0" y="2147483646"/>
                </a:cxn>
                <a:cxn ang="0">
                  <a:pos x="0" y="2147483646"/>
                </a:cxn>
                <a:cxn ang="0">
                  <a:pos x="2147483646" y="2147483646"/>
                </a:cxn>
              </a:cxnLst>
              <a:pathLst>
                <a:path w="33" h="33">
                  <a:moveTo>
                    <a:pt x="27" y="5"/>
                  </a:moveTo>
                  <a:cubicBezTo>
                    <a:pt x="33" y="13"/>
                    <a:pt x="24" y="23"/>
                    <a:pt x="11" y="33"/>
                  </a:cubicBezTo>
                  <a:cubicBezTo>
                    <a:pt x="6" y="28"/>
                    <a:pt x="0" y="8"/>
                    <a:pt x="0" y="8"/>
                  </a:cubicBezTo>
                  <a:cubicBezTo>
                    <a:pt x="0" y="8"/>
                    <a:pt x="0" y="8"/>
                    <a:pt x="0" y="8"/>
                  </a:cubicBezTo>
                  <a:cubicBezTo>
                    <a:pt x="12" y="3"/>
                    <a:pt x="23" y="0"/>
                    <a:pt x="27" y="5"/>
                  </a:cubicBezTo>
                  <a:close/>
                </a:path>
              </a:pathLst>
            </a:custGeom>
            <a:solidFill>
              <a:srgbClr val="FFFFFF"/>
            </a:solidFill>
            <a:ln w="9525">
              <a:noFill/>
            </a:ln>
          </p:spPr>
          <p:txBody>
            <a:bodyPr/>
            <a:p>
              <a:endParaRPr lang="en-US"/>
            </a:p>
          </p:txBody>
        </p:sp>
        <p:sp>
          <p:nvSpPr>
            <p:cNvPr id="5495" name="Freeform 1265"/>
            <p:cNvSpPr/>
            <p:nvPr/>
          </p:nvSpPr>
          <p:spPr>
            <a:xfrm>
              <a:off x="613900" y="2293959"/>
              <a:ext cx="83814" cy="72385"/>
            </a:xfrm>
            <a:custGeom>
              <a:avLst/>
              <a:gdLst/>
              <a:ahLst/>
              <a:cxnLst>
                <a:cxn ang="0">
                  <a:pos x="2147483646" y="2147483646"/>
                </a:cxn>
                <a:cxn ang="0">
                  <a:pos x="2147483646" y="2147483646"/>
                </a:cxn>
                <a:cxn ang="0">
                  <a:pos x="0" y="2147483646"/>
                </a:cxn>
                <a:cxn ang="0">
                  <a:pos x="2147483646" y="2147483646"/>
                </a:cxn>
              </a:cxnLst>
              <a:pathLst>
                <a:path w="30" h="26">
                  <a:moveTo>
                    <a:pt x="13" y="1"/>
                  </a:moveTo>
                  <a:cubicBezTo>
                    <a:pt x="21" y="0"/>
                    <a:pt x="27" y="12"/>
                    <a:pt x="30" y="25"/>
                  </a:cubicBezTo>
                  <a:cubicBezTo>
                    <a:pt x="28" y="23"/>
                    <a:pt x="0" y="26"/>
                    <a:pt x="0" y="26"/>
                  </a:cubicBezTo>
                  <a:cubicBezTo>
                    <a:pt x="2" y="14"/>
                    <a:pt x="6" y="2"/>
                    <a:pt x="13" y="1"/>
                  </a:cubicBezTo>
                  <a:close/>
                </a:path>
              </a:pathLst>
            </a:custGeom>
            <a:solidFill>
              <a:srgbClr val="FFFFFF"/>
            </a:solidFill>
            <a:ln w="9525">
              <a:noFill/>
            </a:ln>
          </p:spPr>
          <p:txBody>
            <a:bodyPr/>
            <a:p>
              <a:endParaRPr lang="en-US"/>
            </a:p>
          </p:txBody>
        </p:sp>
        <p:sp>
          <p:nvSpPr>
            <p:cNvPr id="5496" name="Freeform 1266"/>
            <p:cNvSpPr/>
            <p:nvPr/>
          </p:nvSpPr>
          <p:spPr>
            <a:xfrm>
              <a:off x="724382" y="2276815"/>
              <a:ext cx="95243" cy="108577"/>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34" h="39">
                  <a:moveTo>
                    <a:pt x="33" y="29"/>
                  </a:moveTo>
                  <a:cubicBezTo>
                    <a:pt x="34" y="32"/>
                    <a:pt x="34" y="36"/>
                    <a:pt x="34" y="39"/>
                  </a:cubicBezTo>
                  <a:cubicBezTo>
                    <a:pt x="34" y="39"/>
                    <a:pt x="34" y="39"/>
                    <a:pt x="34" y="39"/>
                  </a:cubicBezTo>
                  <a:cubicBezTo>
                    <a:pt x="27" y="39"/>
                    <a:pt x="0" y="31"/>
                    <a:pt x="0" y="31"/>
                  </a:cubicBezTo>
                  <a:cubicBezTo>
                    <a:pt x="1" y="25"/>
                    <a:pt x="4" y="19"/>
                    <a:pt x="8" y="15"/>
                  </a:cubicBezTo>
                  <a:cubicBezTo>
                    <a:pt x="24" y="0"/>
                    <a:pt x="31" y="14"/>
                    <a:pt x="33" y="29"/>
                  </a:cubicBezTo>
                  <a:close/>
                </a:path>
              </a:pathLst>
            </a:custGeom>
            <a:solidFill>
              <a:srgbClr val="FFFFFF"/>
            </a:solidFill>
            <a:ln w="9525">
              <a:noFill/>
            </a:ln>
          </p:spPr>
          <p:txBody>
            <a:bodyPr/>
            <a:p>
              <a:endParaRPr lang="en-US"/>
            </a:p>
          </p:txBody>
        </p:sp>
        <p:sp>
          <p:nvSpPr>
            <p:cNvPr id="5497" name="Freeform 1267"/>
            <p:cNvSpPr/>
            <p:nvPr/>
          </p:nvSpPr>
          <p:spPr>
            <a:xfrm>
              <a:off x="303409" y="3162574"/>
              <a:ext cx="262870" cy="2419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Lst>
              <a:pathLst>
                <a:path w="94" h="87">
                  <a:moveTo>
                    <a:pt x="94" y="72"/>
                  </a:moveTo>
                  <a:cubicBezTo>
                    <a:pt x="94" y="72"/>
                    <a:pt x="94" y="72"/>
                    <a:pt x="94" y="72"/>
                  </a:cubicBezTo>
                  <a:cubicBezTo>
                    <a:pt x="79" y="72"/>
                    <a:pt x="12" y="87"/>
                    <a:pt x="12" y="87"/>
                  </a:cubicBezTo>
                  <a:cubicBezTo>
                    <a:pt x="11" y="85"/>
                    <a:pt x="11" y="83"/>
                    <a:pt x="10" y="81"/>
                  </a:cubicBezTo>
                  <a:cubicBezTo>
                    <a:pt x="3" y="55"/>
                    <a:pt x="0" y="29"/>
                    <a:pt x="1" y="1"/>
                  </a:cubicBezTo>
                  <a:cubicBezTo>
                    <a:pt x="1" y="1"/>
                    <a:pt x="64" y="5"/>
                    <a:pt x="93" y="0"/>
                  </a:cubicBezTo>
                  <a:cubicBezTo>
                    <a:pt x="92" y="23"/>
                    <a:pt x="92" y="47"/>
                    <a:pt x="94" y="72"/>
                  </a:cubicBezTo>
                  <a:close/>
                </a:path>
              </a:pathLst>
            </a:custGeom>
            <a:solidFill>
              <a:srgbClr val="DEEBB8"/>
            </a:solidFill>
            <a:ln w="9525">
              <a:noFill/>
            </a:ln>
          </p:spPr>
          <p:txBody>
            <a:bodyPr/>
            <a:p>
              <a:endParaRPr lang="en-US"/>
            </a:p>
          </p:txBody>
        </p:sp>
        <p:sp>
          <p:nvSpPr>
            <p:cNvPr id="5498" name="Freeform 1268"/>
            <p:cNvSpPr/>
            <p:nvPr/>
          </p:nvSpPr>
          <p:spPr>
            <a:xfrm>
              <a:off x="307218" y="2933991"/>
              <a:ext cx="276204" cy="241917"/>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99" h="87">
                  <a:moveTo>
                    <a:pt x="99" y="18"/>
                  </a:moveTo>
                  <a:cubicBezTo>
                    <a:pt x="97" y="34"/>
                    <a:pt x="95" y="50"/>
                    <a:pt x="94" y="66"/>
                  </a:cubicBezTo>
                  <a:cubicBezTo>
                    <a:pt x="93" y="71"/>
                    <a:pt x="93" y="76"/>
                    <a:pt x="92" y="82"/>
                  </a:cubicBezTo>
                  <a:cubicBezTo>
                    <a:pt x="63" y="87"/>
                    <a:pt x="0" y="83"/>
                    <a:pt x="0" y="83"/>
                  </a:cubicBezTo>
                  <a:cubicBezTo>
                    <a:pt x="0" y="56"/>
                    <a:pt x="4" y="27"/>
                    <a:pt x="10" y="0"/>
                  </a:cubicBezTo>
                  <a:cubicBezTo>
                    <a:pt x="10" y="0"/>
                    <a:pt x="10" y="0"/>
                    <a:pt x="10" y="0"/>
                  </a:cubicBezTo>
                  <a:cubicBezTo>
                    <a:pt x="10" y="0"/>
                    <a:pt x="76" y="18"/>
                    <a:pt x="99" y="18"/>
                  </a:cubicBezTo>
                  <a:close/>
                </a:path>
              </a:pathLst>
            </a:custGeom>
            <a:solidFill>
              <a:srgbClr val="9ED447"/>
            </a:solidFill>
            <a:ln w="9525">
              <a:noFill/>
            </a:ln>
          </p:spPr>
          <p:txBody>
            <a:bodyPr/>
            <a:p>
              <a:endParaRPr lang="en-US"/>
            </a:p>
          </p:txBody>
        </p:sp>
        <p:sp>
          <p:nvSpPr>
            <p:cNvPr id="5499" name="Freeform 1269"/>
            <p:cNvSpPr/>
            <p:nvPr/>
          </p:nvSpPr>
          <p:spPr>
            <a:xfrm>
              <a:off x="337696" y="3362584"/>
              <a:ext cx="270490" cy="249536"/>
            </a:xfrm>
            <a:custGeom>
              <a:avLst/>
              <a:gdLst/>
              <a:ahLst/>
              <a:cxnLst>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97" h="89">
                  <a:moveTo>
                    <a:pt x="97" y="65"/>
                  </a:moveTo>
                  <a:cubicBezTo>
                    <a:pt x="97" y="65"/>
                    <a:pt x="97" y="65"/>
                    <a:pt x="97" y="65"/>
                  </a:cubicBezTo>
                  <a:cubicBezTo>
                    <a:pt x="86" y="76"/>
                    <a:pt x="28" y="89"/>
                    <a:pt x="28" y="89"/>
                  </a:cubicBezTo>
                  <a:cubicBezTo>
                    <a:pt x="17" y="65"/>
                    <a:pt x="8" y="40"/>
                    <a:pt x="0" y="15"/>
                  </a:cubicBezTo>
                  <a:cubicBezTo>
                    <a:pt x="0" y="15"/>
                    <a:pt x="67" y="0"/>
                    <a:pt x="82" y="0"/>
                  </a:cubicBezTo>
                  <a:cubicBezTo>
                    <a:pt x="82" y="0"/>
                    <a:pt x="82" y="0"/>
                    <a:pt x="82" y="0"/>
                  </a:cubicBezTo>
                  <a:cubicBezTo>
                    <a:pt x="84" y="23"/>
                    <a:pt x="89" y="45"/>
                    <a:pt x="97" y="65"/>
                  </a:cubicBezTo>
                  <a:close/>
                </a:path>
              </a:pathLst>
            </a:custGeom>
            <a:solidFill>
              <a:srgbClr val="9ED447"/>
            </a:solidFill>
            <a:ln w="9525">
              <a:noFill/>
            </a:ln>
          </p:spPr>
          <p:txBody>
            <a:bodyPr/>
            <a:p>
              <a:endParaRPr lang="en-US"/>
            </a:p>
          </p:txBody>
        </p:sp>
        <p:sp>
          <p:nvSpPr>
            <p:cNvPr id="5500" name="Freeform 1270"/>
            <p:cNvSpPr/>
            <p:nvPr/>
          </p:nvSpPr>
          <p:spPr>
            <a:xfrm>
              <a:off x="333886" y="2726361"/>
              <a:ext cx="293348" cy="257156"/>
            </a:xfrm>
            <a:custGeom>
              <a:avLst/>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2147483646"/>
                </a:cxn>
              </a:cxnLst>
              <a:pathLst>
                <a:path w="105" h="92">
                  <a:moveTo>
                    <a:pt x="105" y="34"/>
                  </a:moveTo>
                  <a:cubicBezTo>
                    <a:pt x="105" y="34"/>
                    <a:pt x="105" y="34"/>
                    <a:pt x="105" y="34"/>
                  </a:cubicBezTo>
                  <a:cubicBezTo>
                    <a:pt x="97" y="52"/>
                    <a:pt x="92" y="72"/>
                    <a:pt x="89" y="92"/>
                  </a:cubicBezTo>
                  <a:cubicBezTo>
                    <a:pt x="66" y="92"/>
                    <a:pt x="0" y="74"/>
                    <a:pt x="0" y="74"/>
                  </a:cubicBezTo>
                  <a:cubicBezTo>
                    <a:pt x="0" y="74"/>
                    <a:pt x="0" y="74"/>
                    <a:pt x="0" y="74"/>
                  </a:cubicBezTo>
                  <a:cubicBezTo>
                    <a:pt x="6" y="49"/>
                    <a:pt x="14" y="24"/>
                    <a:pt x="23" y="0"/>
                  </a:cubicBezTo>
                  <a:cubicBezTo>
                    <a:pt x="23" y="0"/>
                    <a:pt x="83" y="31"/>
                    <a:pt x="105" y="34"/>
                  </a:cubicBezTo>
                  <a:close/>
                </a:path>
              </a:pathLst>
            </a:custGeom>
            <a:solidFill>
              <a:srgbClr val="DEEBB8"/>
            </a:solidFill>
            <a:ln w="9525">
              <a:noFill/>
            </a:ln>
          </p:spPr>
          <p:txBody>
            <a:bodyPr/>
            <a:p>
              <a:endParaRPr lang="en-US"/>
            </a:p>
          </p:txBody>
        </p:sp>
        <p:sp>
          <p:nvSpPr>
            <p:cNvPr id="5501" name="Freeform 1271"/>
            <p:cNvSpPr/>
            <p:nvPr/>
          </p:nvSpPr>
          <p:spPr>
            <a:xfrm>
              <a:off x="415795" y="3543545"/>
              <a:ext cx="300967" cy="310492"/>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108" h="111">
                  <a:moveTo>
                    <a:pt x="86" y="30"/>
                  </a:moveTo>
                  <a:cubicBezTo>
                    <a:pt x="92" y="37"/>
                    <a:pt x="100" y="44"/>
                    <a:pt x="108" y="51"/>
                  </a:cubicBezTo>
                  <a:cubicBezTo>
                    <a:pt x="108" y="51"/>
                    <a:pt x="61" y="105"/>
                    <a:pt x="55" y="111"/>
                  </a:cubicBezTo>
                  <a:cubicBezTo>
                    <a:pt x="43" y="102"/>
                    <a:pt x="32" y="91"/>
                    <a:pt x="24" y="74"/>
                  </a:cubicBezTo>
                  <a:cubicBezTo>
                    <a:pt x="15" y="57"/>
                    <a:pt x="7" y="40"/>
                    <a:pt x="0" y="24"/>
                  </a:cubicBezTo>
                  <a:cubicBezTo>
                    <a:pt x="0" y="24"/>
                    <a:pt x="58" y="11"/>
                    <a:pt x="69" y="0"/>
                  </a:cubicBezTo>
                  <a:cubicBezTo>
                    <a:pt x="69" y="0"/>
                    <a:pt x="69" y="0"/>
                    <a:pt x="69" y="0"/>
                  </a:cubicBezTo>
                  <a:cubicBezTo>
                    <a:pt x="74" y="11"/>
                    <a:pt x="79" y="21"/>
                    <a:pt x="86" y="30"/>
                  </a:cubicBezTo>
                  <a:close/>
                </a:path>
              </a:pathLst>
            </a:custGeom>
            <a:solidFill>
              <a:srgbClr val="DEEBB8"/>
            </a:solidFill>
            <a:ln w="9525">
              <a:noFill/>
            </a:ln>
          </p:spPr>
          <p:txBody>
            <a:bodyPr/>
            <a:p>
              <a:endParaRPr lang="en-US"/>
            </a:p>
          </p:txBody>
        </p:sp>
        <p:sp>
          <p:nvSpPr>
            <p:cNvPr id="5502" name="Freeform 1272"/>
            <p:cNvSpPr/>
            <p:nvPr/>
          </p:nvSpPr>
          <p:spPr>
            <a:xfrm>
              <a:off x="398651" y="2673025"/>
              <a:ext cx="262870" cy="148579"/>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Lst>
              <a:pathLst>
                <a:path w="94" h="53">
                  <a:moveTo>
                    <a:pt x="94" y="33"/>
                  </a:moveTo>
                  <a:cubicBezTo>
                    <a:pt x="94" y="33"/>
                    <a:pt x="94" y="33"/>
                    <a:pt x="94" y="33"/>
                  </a:cubicBezTo>
                  <a:cubicBezTo>
                    <a:pt x="89" y="39"/>
                    <a:pt x="86" y="46"/>
                    <a:pt x="82" y="53"/>
                  </a:cubicBezTo>
                  <a:cubicBezTo>
                    <a:pt x="82" y="53"/>
                    <a:pt x="82" y="53"/>
                    <a:pt x="82" y="53"/>
                  </a:cubicBezTo>
                  <a:cubicBezTo>
                    <a:pt x="60" y="50"/>
                    <a:pt x="0" y="19"/>
                    <a:pt x="0" y="19"/>
                  </a:cubicBezTo>
                  <a:cubicBezTo>
                    <a:pt x="1" y="16"/>
                    <a:pt x="3" y="12"/>
                    <a:pt x="4" y="8"/>
                  </a:cubicBezTo>
                  <a:cubicBezTo>
                    <a:pt x="5" y="5"/>
                    <a:pt x="6" y="3"/>
                    <a:pt x="7" y="0"/>
                  </a:cubicBezTo>
                  <a:cubicBezTo>
                    <a:pt x="7" y="0"/>
                    <a:pt x="54" y="25"/>
                    <a:pt x="94" y="33"/>
                  </a:cubicBezTo>
                  <a:close/>
                </a:path>
              </a:pathLst>
            </a:custGeom>
            <a:solidFill>
              <a:srgbClr val="9ED447"/>
            </a:solidFill>
            <a:ln w="9525">
              <a:noFill/>
            </a:ln>
          </p:spPr>
          <p:txBody>
            <a:bodyPr/>
            <a:p>
              <a:endParaRPr lang="en-US"/>
            </a:p>
          </p:txBody>
        </p:sp>
        <p:sp>
          <p:nvSpPr>
            <p:cNvPr id="5503" name="Freeform 1273"/>
            <p:cNvSpPr/>
            <p:nvPr/>
          </p:nvSpPr>
          <p:spPr>
            <a:xfrm>
              <a:off x="417700" y="2358724"/>
              <a:ext cx="485738" cy="40763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4" h="146">
                  <a:moveTo>
                    <a:pt x="163" y="56"/>
                  </a:moveTo>
                  <a:cubicBezTo>
                    <a:pt x="163" y="56"/>
                    <a:pt x="169" y="76"/>
                    <a:pt x="174" y="81"/>
                  </a:cubicBezTo>
                  <a:cubicBezTo>
                    <a:pt x="157" y="94"/>
                    <a:pt x="133" y="105"/>
                    <a:pt x="127" y="109"/>
                  </a:cubicBezTo>
                  <a:cubicBezTo>
                    <a:pt x="110" y="119"/>
                    <a:pt x="97" y="132"/>
                    <a:pt x="87" y="146"/>
                  </a:cubicBezTo>
                  <a:cubicBezTo>
                    <a:pt x="87" y="146"/>
                    <a:pt x="87" y="146"/>
                    <a:pt x="87" y="146"/>
                  </a:cubicBezTo>
                  <a:cubicBezTo>
                    <a:pt x="47" y="138"/>
                    <a:pt x="0" y="113"/>
                    <a:pt x="0" y="113"/>
                  </a:cubicBezTo>
                  <a:cubicBezTo>
                    <a:pt x="12" y="83"/>
                    <a:pt x="19" y="53"/>
                    <a:pt x="26" y="22"/>
                  </a:cubicBezTo>
                  <a:cubicBezTo>
                    <a:pt x="27" y="19"/>
                    <a:pt x="28" y="15"/>
                    <a:pt x="29" y="11"/>
                  </a:cubicBezTo>
                  <a:cubicBezTo>
                    <a:pt x="29" y="11"/>
                    <a:pt x="58" y="8"/>
                    <a:pt x="63" y="8"/>
                  </a:cubicBezTo>
                  <a:cubicBezTo>
                    <a:pt x="63" y="8"/>
                    <a:pt x="63" y="8"/>
                    <a:pt x="63" y="8"/>
                  </a:cubicBezTo>
                  <a:cubicBezTo>
                    <a:pt x="65" y="15"/>
                    <a:pt x="65" y="24"/>
                    <a:pt x="65" y="29"/>
                  </a:cubicBezTo>
                  <a:cubicBezTo>
                    <a:pt x="66" y="25"/>
                    <a:pt x="67" y="14"/>
                    <a:pt x="70" y="3"/>
                  </a:cubicBezTo>
                  <a:cubicBezTo>
                    <a:pt x="70" y="3"/>
                    <a:pt x="98" y="0"/>
                    <a:pt x="100" y="2"/>
                  </a:cubicBezTo>
                  <a:cubicBezTo>
                    <a:pt x="103" y="13"/>
                    <a:pt x="104" y="24"/>
                    <a:pt x="104" y="29"/>
                  </a:cubicBezTo>
                  <a:cubicBezTo>
                    <a:pt x="106" y="22"/>
                    <a:pt x="107" y="12"/>
                    <a:pt x="110" y="2"/>
                  </a:cubicBezTo>
                  <a:cubicBezTo>
                    <a:pt x="110" y="2"/>
                    <a:pt x="137" y="10"/>
                    <a:pt x="144" y="10"/>
                  </a:cubicBezTo>
                  <a:cubicBezTo>
                    <a:pt x="144" y="10"/>
                    <a:pt x="144" y="10"/>
                    <a:pt x="144" y="10"/>
                  </a:cubicBezTo>
                  <a:cubicBezTo>
                    <a:pt x="143" y="33"/>
                    <a:pt x="133" y="62"/>
                    <a:pt x="121" y="78"/>
                  </a:cubicBezTo>
                  <a:cubicBezTo>
                    <a:pt x="127" y="76"/>
                    <a:pt x="146" y="64"/>
                    <a:pt x="163" y="56"/>
                  </a:cubicBezTo>
                  <a:close/>
                </a:path>
              </a:pathLst>
            </a:custGeom>
            <a:solidFill>
              <a:srgbClr val="FFFFFF"/>
            </a:solidFill>
            <a:ln w="9525">
              <a:noFill/>
            </a:ln>
          </p:spPr>
          <p:txBody>
            <a:bodyPr/>
            <a:p>
              <a:endParaRPr lang="en-US"/>
            </a:p>
          </p:txBody>
        </p:sp>
        <p:sp>
          <p:nvSpPr>
            <p:cNvPr id="5504" name="Freeform 1274"/>
            <p:cNvSpPr/>
            <p:nvPr/>
          </p:nvSpPr>
          <p:spPr>
            <a:xfrm>
              <a:off x="568184" y="3686409"/>
              <a:ext cx="297158" cy="262870"/>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6" h="94">
                  <a:moveTo>
                    <a:pt x="106" y="30"/>
                  </a:moveTo>
                  <a:cubicBezTo>
                    <a:pt x="75" y="94"/>
                    <a:pt x="75" y="94"/>
                    <a:pt x="75" y="94"/>
                  </a:cubicBezTo>
                  <a:cubicBezTo>
                    <a:pt x="69" y="92"/>
                    <a:pt x="63" y="90"/>
                    <a:pt x="57" y="87"/>
                  </a:cubicBezTo>
                  <a:cubicBezTo>
                    <a:pt x="35" y="78"/>
                    <a:pt x="16" y="71"/>
                    <a:pt x="0" y="60"/>
                  </a:cubicBezTo>
                  <a:cubicBezTo>
                    <a:pt x="6" y="54"/>
                    <a:pt x="53" y="0"/>
                    <a:pt x="53" y="0"/>
                  </a:cubicBezTo>
                  <a:cubicBezTo>
                    <a:pt x="70" y="13"/>
                    <a:pt x="90" y="24"/>
                    <a:pt x="106" y="30"/>
                  </a:cubicBezTo>
                  <a:close/>
                </a:path>
              </a:pathLst>
            </a:custGeom>
            <a:solidFill>
              <a:srgbClr val="9ED447"/>
            </a:solidFill>
            <a:ln w="9525">
              <a:noFill/>
            </a:ln>
          </p:spPr>
          <p:txBody>
            <a:bodyPr/>
            <a:p>
              <a:endParaRPr lang="en-US"/>
            </a:p>
          </p:txBody>
        </p:sp>
        <p:sp>
          <p:nvSpPr>
            <p:cNvPr id="5505" name="Freeform 1275"/>
            <p:cNvSpPr/>
            <p:nvPr/>
          </p:nvSpPr>
          <p:spPr>
            <a:xfrm>
              <a:off x="777718" y="3770223"/>
              <a:ext cx="281919" cy="209534"/>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1" h="75">
                  <a:moveTo>
                    <a:pt x="97" y="8"/>
                  </a:moveTo>
                  <a:cubicBezTo>
                    <a:pt x="97" y="8"/>
                    <a:pt x="101" y="52"/>
                    <a:pt x="101" y="75"/>
                  </a:cubicBezTo>
                  <a:cubicBezTo>
                    <a:pt x="94" y="75"/>
                    <a:pt x="88" y="75"/>
                    <a:pt x="81" y="75"/>
                  </a:cubicBezTo>
                  <a:cubicBezTo>
                    <a:pt x="50" y="75"/>
                    <a:pt x="27" y="73"/>
                    <a:pt x="0" y="64"/>
                  </a:cubicBezTo>
                  <a:cubicBezTo>
                    <a:pt x="31" y="0"/>
                    <a:pt x="31" y="0"/>
                    <a:pt x="31" y="0"/>
                  </a:cubicBezTo>
                  <a:cubicBezTo>
                    <a:pt x="53" y="8"/>
                    <a:pt x="75" y="10"/>
                    <a:pt x="97" y="8"/>
                  </a:cubicBezTo>
                  <a:close/>
                </a:path>
              </a:pathLst>
            </a:custGeom>
            <a:solidFill>
              <a:srgbClr val="DEEBB8"/>
            </a:solidFill>
            <a:ln w="9525">
              <a:noFill/>
            </a:ln>
          </p:spPr>
          <p:txBody>
            <a:bodyPr/>
            <a:p>
              <a:endParaRPr lang="en-US"/>
            </a:p>
          </p:txBody>
        </p:sp>
        <p:sp>
          <p:nvSpPr>
            <p:cNvPr id="5506" name="Freeform 1276"/>
            <p:cNvSpPr/>
            <p:nvPr/>
          </p:nvSpPr>
          <p:spPr>
            <a:xfrm>
              <a:off x="1048208" y="3737840"/>
              <a:ext cx="297158" cy="241917"/>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106" h="87">
                  <a:moveTo>
                    <a:pt x="106" y="68"/>
                  </a:moveTo>
                  <a:cubicBezTo>
                    <a:pt x="95" y="74"/>
                    <a:pt x="85" y="78"/>
                    <a:pt x="73" y="80"/>
                  </a:cubicBezTo>
                  <a:cubicBezTo>
                    <a:pt x="50" y="84"/>
                    <a:pt x="27" y="86"/>
                    <a:pt x="4" y="87"/>
                  </a:cubicBezTo>
                  <a:cubicBezTo>
                    <a:pt x="4" y="64"/>
                    <a:pt x="0" y="20"/>
                    <a:pt x="0" y="20"/>
                  </a:cubicBezTo>
                  <a:cubicBezTo>
                    <a:pt x="22" y="17"/>
                    <a:pt x="44" y="10"/>
                    <a:pt x="64" y="0"/>
                  </a:cubicBezTo>
                  <a:cubicBezTo>
                    <a:pt x="64" y="0"/>
                    <a:pt x="106" y="55"/>
                    <a:pt x="106" y="68"/>
                  </a:cubicBezTo>
                  <a:close/>
                </a:path>
              </a:pathLst>
            </a:custGeom>
            <a:solidFill>
              <a:srgbClr val="9ED447"/>
            </a:solidFill>
            <a:ln w="9525">
              <a:noFill/>
            </a:ln>
          </p:spPr>
          <p:txBody>
            <a:bodyPr/>
            <a:p>
              <a:endParaRPr lang="en-US"/>
            </a:p>
          </p:txBody>
        </p:sp>
        <p:sp>
          <p:nvSpPr>
            <p:cNvPr id="5507" name="Freeform 1277"/>
            <p:cNvSpPr/>
            <p:nvPr/>
          </p:nvSpPr>
          <p:spPr>
            <a:xfrm>
              <a:off x="1227264" y="3612120"/>
              <a:ext cx="342874" cy="31430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123" h="113">
                  <a:moveTo>
                    <a:pt x="123" y="64"/>
                  </a:moveTo>
                  <a:cubicBezTo>
                    <a:pt x="123" y="65"/>
                    <a:pt x="123" y="65"/>
                    <a:pt x="123" y="65"/>
                  </a:cubicBezTo>
                  <a:cubicBezTo>
                    <a:pt x="121" y="67"/>
                    <a:pt x="120" y="68"/>
                    <a:pt x="118" y="70"/>
                  </a:cubicBezTo>
                  <a:cubicBezTo>
                    <a:pt x="106" y="82"/>
                    <a:pt x="86" y="87"/>
                    <a:pt x="71" y="96"/>
                  </a:cubicBezTo>
                  <a:cubicBezTo>
                    <a:pt x="61" y="102"/>
                    <a:pt x="52" y="108"/>
                    <a:pt x="42" y="113"/>
                  </a:cubicBezTo>
                  <a:cubicBezTo>
                    <a:pt x="42" y="100"/>
                    <a:pt x="0" y="45"/>
                    <a:pt x="0" y="45"/>
                  </a:cubicBezTo>
                  <a:cubicBezTo>
                    <a:pt x="22" y="33"/>
                    <a:pt x="42" y="18"/>
                    <a:pt x="59" y="0"/>
                  </a:cubicBezTo>
                  <a:cubicBezTo>
                    <a:pt x="59" y="0"/>
                    <a:pt x="123" y="50"/>
                    <a:pt x="123" y="64"/>
                  </a:cubicBezTo>
                  <a:close/>
                </a:path>
              </a:pathLst>
            </a:custGeom>
            <a:solidFill>
              <a:srgbClr val="DEEBB8"/>
            </a:solidFill>
            <a:ln w="9525">
              <a:noFill/>
            </a:ln>
          </p:spPr>
          <p:txBody>
            <a:bodyPr/>
            <a:p>
              <a:endParaRPr lang="en-US"/>
            </a:p>
          </p:txBody>
        </p:sp>
        <p:sp>
          <p:nvSpPr>
            <p:cNvPr id="5508" name="Freeform 1278"/>
            <p:cNvSpPr/>
            <p:nvPr/>
          </p:nvSpPr>
          <p:spPr>
            <a:xfrm>
              <a:off x="1391082" y="3461636"/>
              <a:ext cx="255251" cy="33144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91" h="119">
                  <a:moveTo>
                    <a:pt x="68" y="18"/>
                  </a:moveTo>
                  <a:cubicBezTo>
                    <a:pt x="91" y="42"/>
                    <a:pt x="85" y="92"/>
                    <a:pt x="64" y="119"/>
                  </a:cubicBezTo>
                  <a:cubicBezTo>
                    <a:pt x="64" y="118"/>
                    <a:pt x="64" y="118"/>
                    <a:pt x="64" y="118"/>
                  </a:cubicBezTo>
                  <a:cubicBezTo>
                    <a:pt x="64" y="104"/>
                    <a:pt x="0" y="54"/>
                    <a:pt x="0" y="54"/>
                  </a:cubicBezTo>
                  <a:cubicBezTo>
                    <a:pt x="7" y="48"/>
                    <a:pt x="12" y="41"/>
                    <a:pt x="17" y="34"/>
                  </a:cubicBezTo>
                  <a:cubicBezTo>
                    <a:pt x="29" y="18"/>
                    <a:pt x="49" y="0"/>
                    <a:pt x="68" y="18"/>
                  </a:cubicBezTo>
                  <a:close/>
                </a:path>
              </a:pathLst>
            </a:custGeom>
            <a:solidFill>
              <a:srgbClr val="9ED447"/>
            </a:solidFill>
            <a:ln w="9525">
              <a:noFill/>
            </a:ln>
          </p:spPr>
          <p:txBody>
            <a:bodyPr/>
            <a:p>
              <a:endParaRPr lang="en-US"/>
            </a:p>
          </p:txBody>
        </p:sp>
        <p:sp>
          <p:nvSpPr>
            <p:cNvPr id="5509" name="Freeform 1279"/>
            <p:cNvSpPr/>
            <p:nvPr/>
          </p:nvSpPr>
          <p:spPr>
            <a:xfrm>
              <a:off x="303409" y="2276815"/>
              <a:ext cx="1342924" cy="170294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1" h="610">
                  <a:moveTo>
                    <a:pt x="1" y="318"/>
                  </a:moveTo>
                  <a:cubicBezTo>
                    <a:pt x="0" y="346"/>
                    <a:pt x="3" y="372"/>
                    <a:pt x="10" y="398"/>
                  </a:cubicBezTo>
                  <a:cubicBezTo>
                    <a:pt x="11" y="400"/>
                    <a:pt x="11" y="402"/>
                    <a:pt x="12" y="404"/>
                  </a:cubicBezTo>
                  <a:cubicBezTo>
                    <a:pt x="20" y="429"/>
                    <a:pt x="29" y="454"/>
                    <a:pt x="40" y="478"/>
                  </a:cubicBezTo>
                  <a:cubicBezTo>
                    <a:pt x="47" y="494"/>
                    <a:pt x="55" y="511"/>
                    <a:pt x="64" y="528"/>
                  </a:cubicBezTo>
                  <a:cubicBezTo>
                    <a:pt x="72" y="545"/>
                    <a:pt x="83" y="556"/>
                    <a:pt x="95" y="565"/>
                  </a:cubicBezTo>
                  <a:cubicBezTo>
                    <a:pt x="111" y="576"/>
                    <a:pt x="130" y="583"/>
                    <a:pt x="152" y="592"/>
                  </a:cubicBezTo>
                  <a:cubicBezTo>
                    <a:pt x="158" y="595"/>
                    <a:pt x="164" y="597"/>
                    <a:pt x="170" y="599"/>
                  </a:cubicBezTo>
                  <a:cubicBezTo>
                    <a:pt x="197" y="608"/>
                    <a:pt x="220" y="610"/>
                    <a:pt x="251" y="610"/>
                  </a:cubicBezTo>
                  <a:cubicBezTo>
                    <a:pt x="258" y="610"/>
                    <a:pt x="264" y="610"/>
                    <a:pt x="271" y="610"/>
                  </a:cubicBezTo>
                  <a:cubicBezTo>
                    <a:pt x="294" y="609"/>
                    <a:pt x="317" y="607"/>
                    <a:pt x="340" y="603"/>
                  </a:cubicBezTo>
                  <a:cubicBezTo>
                    <a:pt x="352" y="601"/>
                    <a:pt x="362" y="597"/>
                    <a:pt x="373" y="591"/>
                  </a:cubicBezTo>
                  <a:cubicBezTo>
                    <a:pt x="383" y="586"/>
                    <a:pt x="392" y="580"/>
                    <a:pt x="402" y="574"/>
                  </a:cubicBezTo>
                  <a:cubicBezTo>
                    <a:pt x="417" y="565"/>
                    <a:pt x="437" y="560"/>
                    <a:pt x="449" y="548"/>
                  </a:cubicBezTo>
                  <a:cubicBezTo>
                    <a:pt x="451" y="546"/>
                    <a:pt x="452" y="545"/>
                    <a:pt x="454" y="543"/>
                  </a:cubicBezTo>
                  <a:cubicBezTo>
                    <a:pt x="475" y="516"/>
                    <a:pt x="481" y="466"/>
                    <a:pt x="458" y="442"/>
                  </a:cubicBezTo>
                  <a:cubicBezTo>
                    <a:pt x="439" y="424"/>
                    <a:pt x="419" y="442"/>
                    <a:pt x="407" y="458"/>
                  </a:cubicBezTo>
                  <a:cubicBezTo>
                    <a:pt x="402" y="465"/>
                    <a:pt x="397" y="472"/>
                    <a:pt x="390" y="478"/>
                  </a:cubicBezTo>
                  <a:cubicBezTo>
                    <a:pt x="373" y="496"/>
                    <a:pt x="353" y="511"/>
                    <a:pt x="331" y="523"/>
                  </a:cubicBezTo>
                  <a:cubicBezTo>
                    <a:pt x="311" y="533"/>
                    <a:pt x="289" y="540"/>
                    <a:pt x="267" y="543"/>
                  </a:cubicBezTo>
                  <a:cubicBezTo>
                    <a:pt x="245" y="545"/>
                    <a:pt x="223" y="543"/>
                    <a:pt x="201" y="535"/>
                  </a:cubicBezTo>
                  <a:cubicBezTo>
                    <a:pt x="185" y="529"/>
                    <a:pt x="165" y="518"/>
                    <a:pt x="148" y="505"/>
                  </a:cubicBezTo>
                  <a:cubicBezTo>
                    <a:pt x="140" y="498"/>
                    <a:pt x="132" y="491"/>
                    <a:pt x="126" y="484"/>
                  </a:cubicBezTo>
                  <a:cubicBezTo>
                    <a:pt x="119" y="475"/>
                    <a:pt x="114" y="465"/>
                    <a:pt x="109" y="454"/>
                  </a:cubicBezTo>
                  <a:cubicBezTo>
                    <a:pt x="101" y="434"/>
                    <a:pt x="96" y="412"/>
                    <a:pt x="94" y="389"/>
                  </a:cubicBezTo>
                  <a:cubicBezTo>
                    <a:pt x="92" y="364"/>
                    <a:pt x="92" y="340"/>
                    <a:pt x="93" y="317"/>
                  </a:cubicBezTo>
                  <a:cubicBezTo>
                    <a:pt x="94" y="311"/>
                    <a:pt x="94" y="306"/>
                    <a:pt x="95" y="301"/>
                  </a:cubicBezTo>
                  <a:cubicBezTo>
                    <a:pt x="96" y="285"/>
                    <a:pt x="98" y="269"/>
                    <a:pt x="100" y="253"/>
                  </a:cubicBezTo>
                  <a:cubicBezTo>
                    <a:pt x="103" y="233"/>
                    <a:pt x="108" y="213"/>
                    <a:pt x="116" y="195"/>
                  </a:cubicBezTo>
                  <a:cubicBezTo>
                    <a:pt x="120" y="188"/>
                    <a:pt x="123" y="181"/>
                    <a:pt x="128" y="175"/>
                  </a:cubicBezTo>
                  <a:cubicBezTo>
                    <a:pt x="138" y="161"/>
                    <a:pt x="151" y="148"/>
                    <a:pt x="168" y="138"/>
                  </a:cubicBezTo>
                  <a:cubicBezTo>
                    <a:pt x="174" y="134"/>
                    <a:pt x="198" y="123"/>
                    <a:pt x="215" y="110"/>
                  </a:cubicBezTo>
                  <a:cubicBezTo>
                    <a:pt x="228" y="100"/>
                    <a:pt x="237" y="90"/>
                    <a:pt x="231" y="82"/>
                  </a:cubicBezTo>
                  <a:cubicBezTo>
                    <a:pt x="227" y="77"/>
                    <a:pt x="216" y="80"/>
                    <a:pt x="204" y="85"/>
                  </a:cubicBezTo>
                  <a:cubicBezTo>
                    <a:pt x="187" y="93"/>
                    <a:pt x="168" y="105"/>
                    <a:pt x="162" y="107"/>
                  </a:cubicBezTo>
                  <a:cubicBezTo>
                    <a:pt x="174" y="91"/>
                    <a:pt x="184" y="62"/>
                    <a:pt x="185" y="39"/>
                  </a:cubicBezTo>
                  <a:cubicBezTo>
                    <a:pt x="185" y="36"/>
                    <a:pt x="185" y="32"/>
                    <a:pt x="184" y="29"/>
                  </a:cubicBezTo>
                  <a:cubicBezTo>
                    <a:pt x="182" y="14"/>
                    <a:pt x="175" y="0"/>
                    <a:pt x="159" y="15"/>
                  </a:cubicBezTo>
                  <a:cubicBezTo>
                    <a:pt x="155" y="19"/>
                    <a:pt x="152" y="25"/>
                    <a:pt x="151" y="31"/>
                  </a:cubicBezTo>
                  <a:cubicBezTo>
                    <a:pt x="148" y="41"/>
                    <a:pt x="147" y="51"/>
                    <a:pt x="145" y="58"/>
                  </a:cubicBezTo>
                  <a:cubicBezTo>
                    <a:pt x="145" y="53"/>
                    <a:pt x="144" y="42"/>
                    <a:pt x="141" y="31"/>
                  </a:cubicBezTo>
                  <a:cubicBezTo>
                    <a:pt x="138" y="18"/>
                    <a:pt x="132" y="6"/>
                    <a:pt x="124" y="7"/>
                  </a:cubicBezTo>
                  <a:cubicBezTo>
                    <a:pt x="117" y="8"/>
                    <a:pt x="113" y="20"/>
                    <a:pt x="111" y="32"/>
                  </a:cubicBezTo>
                  <a:cubicBezTo>
                    <a:pt x="108" y="43"/>
                    <a:pt x="107" y="54"/>
                    <a:pt x="106" y="58"/>
                  </a:cubicBezTo>
                  <a:cubicBezTo>
                    <a:pt x="106" y="53"/>
                    <a:pt x="106" y="44"/>
                    <a:pt x="104" y="37"/>
                  </a:cubicBezTo>
                  <a:cubicBezTo>
                    <a:pt x="102" y="29"/>
                    <a:pt x="99" y="22"/>
                    <a:pt x="93" y="20"/>
                  </a:cubicBezTo>
                  <a:cubicBezTo>
                    <a:pt x="80" y="15"/>
                    <a:pt x="74" y="28"/>
                    <a:pt x="70" y="40"/>
                  </a:cubicBezTo>
                  <a:cubicBezTo>
                    <a:pt x="69" y="44"/>
                    <a:pt x="68" y="48"/>
                    <a:pt x="67" y="51"/>
                  </a:cubicBezTo>
                  <a:cubicBezTo>
                    <a:pt x="60" y="82"/>
                    <a:pt x="53" y="112"/>
                    <a:pt x="41" y="142"/>
                  </a:cubicBezTo>
                  <a:cubicBezTo>
                    <a:pt x="40" y="145"/>
                    <a:pt x="39" y="147"/>
                    <a:pt x="38" y="150"/>
                  </a:cubicBezTo>
                  <a:cubicBezTo>
                    <a:pt x="37" y="154"/>
                    <a:pt x="35" y="158"/>
                    <a:pt x="34" y="161"/>
                  </a:cubicBezTo>
                  <a:cubicBezTo>
                    <a:pt x="25" y="185"/>
                    <a:pt x="17" y="210"/>
                    <a:pt x="11" y="235"/>
                  </a:cubicBezTo>
                  <a:cubicBezTo>
                    <a:pt x="5" y="262"/>
                    <a:pt x="1" y="291"/>
                    <a:pt x="1" y="318"/>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5510" name="Freeform 1280"/>
            <p:cNvSpPr/>
            <p:nvPr/>
          </p:nvSpPr>
          <p:spPr>
            <a:xfrm>
              <a:off x="417700" y="2673025"/>
              <a:ext cx="243822" cy="93338"/>
            </a:xfrm>
            <a:custGeom>
              <a:avLst/>
              <a:gdLst/>
              <a:ahLst/>
              <a:cxnLst>
                <a:cxn ang="0">
                  <a:pos x="0" y="0"/>
                </a:cxn>
                <a:cxn ang="0">
                  <a:pos x="2147483646" y="2147483646"/>
                </a:cxn>
              </a:cxnLst>
              <a:pathLst>
                <a:path w="87" h="33">
                  <a:moveTo>
                    <a:pt x="0" y="0"/>
                  </a:moveTo>
                  <a:cubicBezTo>
                    <a:pt x="0" y="0"/>
                    <a:pt x="47" y="25"/>
                    <a:pt x="87" y="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11" name="Freeform 1281"/>
            <p:cNvSpPr/>
            <p:nvPr/>
          </p:nvSpPr>
          <p:spPr>
            <a:xfrm>
              <a:off x="499609" y="2379678"/>
              <a:ext cx="95243" cy="9524"/>
            </a:xfrm>
            <a:custGeom>
              <a:avLst/>
              <a:gdLst/>
              <a:ahLst/>
              <a:cxnLst>
                <a:cxn ang="0">
                  <a:pos x="0" y="2147483646"/>
                </a:cxn>
                <a:cxn ang="0">
                  <a:pos x="2147483646" y="0"/>
                </a:cxn>
              </a:cxnLst>
              <a:pathLst>
                <a:path w="34" h="3">
                  <a:moveTo>
                    <a:pt x="0" y="3"/>
                  </a:moveTo>
                  <a:cubicBezTo>
                    <a:pt x="0" y="3"/>
                    <a:pt x="29" y="0"/>
                    <a:pt x="34"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12" name="Freeform 1282"/>
            <p:cNvSpPr/>
            <p:nvPr/>
          </p:nvSpPr>
          <p:spPr>
            <a:xfrm>
              <a:off x="613900" y="2358724"/>
              <a:ext cx="83814" cy="7619"/>
            </a:xfrm>
            <a:custGeom>
              <a:avLst/>
              <a:gdLst/>
              <a:ahLst/>
              <a:cxnLst>
                <a:cxn ang="0">
                  <a:pos x="0" y="2147483646"/>
                </a:cxn>
                <a:cxn ang="0">
                  <a:pos x="2147483646" y="2147483646"/>
                </a:cxn>
              </a:cxnLst>
              <a:pathLst>
                <a:path w="30" h="3">
                  <a:moveTo>
                    <a:pt x="0" y="3"/>
                  </a:moveTo>
                  <a:cubicBezTo>
                    <a:pt x="0" y="3"/>
                    <a:pt x="28" y="0"/>
                    <a:pt x="30" y="2"/>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13" name="Freeform 1283"/>
            <p:cNvSpPr/>
            <p:nvPr/>
          </p:nvSpPr>
          <p:spPr>
            <a:xfrm>
              <a:off x="724382" y="2364439"/>
              <a:ext cx="95243" cy="20953"/>
            </a:xfrm>
            <a:custGeom>
              <a:avLst/>
              <a:gdLst/>
              <a:ahLst/>
              <a:cxnLst>
                <a:cxn ang="0">
                  <a:pos x="0" y="0"/>
                </a:cxn>
                <a:cxn ang="0">
                  <a:pos x="2147483646" y="2147483646"/>
                </a:cxn>
              </a:cxnLst>
              <a:pathLst>
                <a:path w="34" h="8">
                  <a:moveTo>
                    <a:pt x="0" y="0"/>
                  </a:moveTo>
                  <a:cubicBezTo>
                    <a:pt x="0" y="0"/>
                    <a:pt x="27" y="8"/>
                    <a:pt x="34" y="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14" name="Freeform 1284"/>
            <p:cNvSpPr/>
            <p:nvPr/>
          </p:nvSpPr>
          <p:spPr>
            <a:xfrm>
              <a:off x="872961" y="2514922"/>
              <a:ext cx="30478" cy="68575"/>
            </a:xfrm>
            <a:custGeom>
              <a:avLst/>
              <a:gdLst/>
              <a:ahLst/>
              <a:cxnLst>
                <a:cxn ang="0">
                  <a:pos x="0" y="0"/>
                </a:cxn>
                <a:cxn ang="0">
                  <a:pos x="2147483646" y="2147483646"/>
                </a:cxn>
              </a:cxnLst>
              <a:pathLst>
                <a:path w="11" h="25">
                  <a:moveTo>
                    <a:pt x="0" y="0"/>
                  </a:moveTo>
                  <a:cubicBezTo>
                    <a:pt x="0" y="0"/>
                    <a:pt x="6" y="20"/>
                    <a:pt x="11" y="25"/>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15" name="Freeform 1285"/>
            <p:cNvSpPr/>
            <p:nvPr/>
          </p:nvSpPr>
          <p:spPr>
            <a:xfrm>
              <a:off x="398651" y="2726361"/>
              <a:ext cx="228583" cy="95243"/>
            </a:xfrm>
            <a:custGeom>
              <a:avLst/>
              <a:gdLst/>
              <a:ahLst/>
              <a:cxnLst>
                <a:cxn ang="0">
                  <a:pos x="0" y="0"/>
                </a:cxn>
                <a:cxn ang="0">
                  <a:pos x="2147483646" y="2147483646"/>
                </a:cxn>
              </a:cxnLst>
              <a:pathLst>
                <a:path w="82" h="34">
                  <a:moveTo>
                    <a:pt x="0" y="0"/>
                  </a:moveTo>
                  <a:cubicBezTo>
                    <a:pt x="0" y="0"/>
                    <a:pt x="60" y="31"/>
                    <a:pt x="82" y="3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16" name="Freeform 1286"/>
            <p:cNvSpPr/>
            <p:nvPr/>
          </p:nvSpPr>
          <p:spPr>
            <a:xfrm>
              <a:off x="333886" y="2933991"/>
              <a:ext cx="249536" cy="49526"/>
            </a:xfrm>
            <a:custGeom>
              <a:avLst/>
              <a:gdLst/>
              <a:ahLst/>
              <a:cxnLst>
                <a:cxn ang="0">
                  <a:pos x="0" y="0"/>
                </a:cxn>
                <a:cxn ang="0">
                  <a:pos x="2147483646" y="2147483646"/>
                </a:cxn>
              </a:cxnLst>
              <a:pathLst>
                <a:path w="89" h="18">
                  <a:moveTo>
                    <a:pt x="0" y="0"/>
                  </a:moveTo>
                  <a:cubicBezTo>
                    <a:pt x="0" y="0"/>
                    <a:pt x="66" y="18"/>
                    <a:pt x="89" y="1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17" name="Freeform 1287"/>
            <p:cNvSpPr/>
            <p:nvPr/>
          </p:nvSpPr>
          <p:spPr>
            <a:xfrm>
              <a:off x="307218" y="3162574"/>
              <a:ext cx="257156" cy="13334"/>
            </a:xfrm>
            <a:custGeom>
              <a:avLst/>
              <a:gdLst/>
              <a:ahLst/>
              <a:cxnLst>
                <a:cxn ang="0">
                  <a:pos x="0" y="2147483646"/>
                </a:cxn>
                <a:cxn ang="0">
                  <a:pos x="2147483646" y="0"/>
                </a:cxn>
              </a:cxnLst>
              <a:pathLst>
                <a:path w="92" h="5">
                  <a:moveTo>
                    <a:pt x="0" y="1"/>
                  </a:moveTo>
                  <a:cubicBezTo>
                    <a:pt x="0" y="1"/>
                    <a:pt x="63" y="5"/>
                    <a:pt x="9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18" name="Freeform 1288"/>
            <p:cNvSpPr/>
            <p:nvPr/>
          </p:nvSpPr>
          <p:spPr>
            <a:xfrm>
              <a:off x="337696" y="3362584"/>
              <a:ext cx="228583" cy="41907"/>
            </a:xfrm>
            <a:custGeom>
              <a:avLst/>
              <a:gdLst/>
              <a:ahLst/>
              <a:cxnLst>
                <a:cxn ang="0">
                  <a:pos x="0" y="2147483646"/>
                </a:cxn>
                <a:cxn ang="0">
                  <a:pos x="2147483646" y="0"/>
                </a:cxn>
              </a:cxnLst>
              <a:pathLst>
                <a:path w="82" h="15">
                  <a:moveTo>
                    <a:pt x="0" y="15"/>
                  </a:moveTo>
                  <a:cubicBezTo>
                    <a:pt x="0" y="15"/>
                    <a:pt x="67" y="0"/>
                    <a:pt x="8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19" name="Freeform 1289"/>
            <p:cNvSpPr/>
            <p:nvPr/>
          </p:nvSpPr>
          <p:spPr>
            <a:xfrm>
              <a:off x="415795" y="3543545"/>
              <a:ext cx="192391" cy="68575"/>
            </a:xfrm>
            <a:custGeom>
              <a:avLst/>
              <a:gdLst/>
              <a:ahLst/>
              <a:cxnLst>
                <a:cxn ang="0">
                  <a:pos x="0" y="2147483646"/>
                </a:cxn>
                <a:cxn ang="0">
                  <a:pos x="2147483646" y="0"/>
                </a:cxn>
              </a:cxnLst>
              <a:pathLst>
                <a:path w="69" h="24">
                  <a:moveTo>
                    <a:pt x="0" y="24"/>
                  </a:moveTo>
                  <a:cubicBezTo>
                    <a:pt x="0" y="24"/>
                    <a:pt x="58" y="11"/>
                    <a:pt x="6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20" name="Freeform 1290"/>
            <p:cNvSpPr/>
            <p:nvPr/>
          </p:nvSpPr>
          <p:spPr>
            <a:xfrm>
              <a:off x="568184" y="3686409"/>
              <a:ext cx="148579" cy="167627"/>
            </a:xfrm>
            <a:custGeom>
              <a:avLst/>
              <a:gdLst/>
              <a:ahLst/>
              <a:cxnLst>
                <a:cxn ang="0">
                  <a:pos x="2147483646" y="0"/>
                </a:cxn>
                <a:cxn ang="0">
                  <a:pos x="0" y="2147483646"/>
                </a:cxn>
              </a:cxnLst>
              <a:pathLst>
                <a:path w="53" h="60">
                  <a:moveTo>
                    <a:pt x="53" y="0"/>
                  </a:moveTo>
                  <a:cubicBezTo>
                    <a:pt x="53" y="0"/>
                    <a:pt x="6" y="54"/>
                    <a:pt x="0" y="6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21" name="Line 1291"/>
            <p:cNvSpPr/>
            <p:nvPr/>
          </p:nvSpPr>
          <p:spPr>
            <a:xfrm flipH="1">
              <a:off x="777718" y="3770223"/>
              <a:ext cx="87623" cy="179057"/>
            </a:xfrm>
            <a:prstGeom prst="line">
              <a:avLst/>
            </a:prstGeom>
            <a:ln w="9525" cap="rnd" cmpd="sng">
              <a:solidFill>
                <a:srgbClr val="000000"/>
              </a:solidFill>
              <a:prstDash val="solid"/>
              <a:round/>
              <a:headEnd type="none" w="med" len="med"/>
              <a:tailEnd type="none" w="med" len="med"/>
            </a:ln>
          </p:spPr>
        </p:sp>
        <p:sp>
          <p:nvSpPr>
            <p:cNvPr id="5522" name="Freeform 1292"/>
            <p:cNvSpPr/>
            <p:nvPr/>
          </p:nvSpPr>
          <p:spPr>
            <a:xfrm>
              <a:off x="1048208" y="3793081"/>
              <a:ext cx="11429" cy="186676"/>
            </a:xfrm>
            <a:custGeom>
              <a:avLst/>
              <a:gdLst/>
              <a:ahLst/>
              <a:cxnLst>
                <a:cxn ang="0">
                  <a:pos x="0" y="0"/>
                </a:cxn>
                <a:cxn ang="0">
                  <a:pos x="2147483646" y="2147483646"/>
                </a:cxn>
              </a:cxnLst>
              <a:pathLst>
                <a:path w="4" h="67">
                  <a:moveTo>
                    <a:pt x="0" y="0"/>
                  </a:moveTo>
                  <a:cubicBezTo>
                    <a:pt x="0" y="0"/>
                    <a:pt x="4" y="44"/>
                    <a:pt x="4" y="67"/>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23" name="Freeform 1293"/>
            <p:cNvSpPr/>
            <p:nvPr/>
          </p:nvSpPr>
          <p:spPr>
            <a:xfrm>
              <a:off x="1227264" y="3737840"/>
              <a:ext cx="118101" cy="188581"/>
            </a:xfrm>
            <a:custGeom>
              <a:avLst/>
              <a:gdLst/>
              <a:ahLst/>
              <a:cxnLst>
                <a:cxn ang="0">
                  <a:pos x="0" y="0"/>
                </a:cxn>
                <a:cxn ang="0">
                  <a:pos x="2147483646" y="2147483646"/>
                </a:cxn>
              </a:cxnLst>
              <a:pathLst>
                <a:path w="42" h="68">
                  <a:moveTo>
                    <a:pt x="0" y="0"/>
                  </a:moveTo>
                  <a:cubicBezTo>
                    <a:pt x="0" y="0"/>
                    <a:pt x="42" y="55"/>
                    <a:pt x="42" y="68"/>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24" name="Freeform 1294"/>
            <p:cNvSpPr/>
            <p:nvPr/>
          </p:nvSpPr>
          <p:spPr>
            <a:xfrm>
              <a:off x="1391082" y="3612120"/>
              <a:ext cx="179057" cy="177152"/>
            </a:xfrm>
            <a:custGeom>
              <a:avLst/>
              <a:gdLst/>
              <a:ahLst/>
              <a:cxnLst>
                <a:cxn ang="0">
                  <a:pos x="0" y="0"/>
                </a:cxn>
                <a:cxn ang="0">
                  <a:pos x="2147483646" y="2147483646"/>
                </a:cxn>
              </a:cxnLst>
              <a:pathLst>
                <a:path w="64" h="64">
                  <a:moveTo>
                    <a:pt x="0" y="0"/>
                  </a:moveTo>
                  <a:cubicBezTo>
                    <a:pt x="0" y="0"/>
                    <a:pt x="64" y="50"/>
                    <a:pt x="64" y="64"/>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25" name="Freeform 1295"/>
            <p:cNvSpPr/>
            <p:nvPr/>
          </p:nvSpPr>
          <p:spPr>
            <a:xfrm>
              <a:off x="1406321" y="3017805"/>
              <a:ext cx="1261015" cy="727655"/>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0"/>
                </a:cxn>
                <a:cxn ang="0">
                  <a:pos x="2147483646" y="2147483646"/>
                </a:cxn>
              </a:cxnLst>
              <a:pathLst>
                <a:path w="452" h="261">
                  <a:moveTo>
                    <a:pt x="436" y="16"/>
                  </a:moveTo>
                  <a:cubicBezTo>
                    <a:pt x="441" y="29"/>
                    <a:pt x="447" y="42"/>
                    <a:pt x="452" y="55"/>
                  </a:cubicBezTo>
                  <a:cubicBezTo>
                    <a:pt x="452" y="55"/>
                    <a:pt x="332" y="135"/>
                    <a:pt x="228" y="198"/>
                  </a:cubicBezTo>
                  <a:cubicBezTo>
                    <a:pt x="124" y="261"/>
                    <a:pt x="19" y="230"/>
                    <a:pt x="19" y="230"/>
                  </a:cubicBezTo>
                  <a:cubicBezTo>
                    <a:pt x="13" y="211"/>
                    <a:pt x="7" y="192"/>
                    <a:pt x="0" y="173"/>
                  </a:cubicBezTo>
                  <a:cubicBezTo>
                    <a:pt x="0" y="173"/>
                    <a:pt x="194" y="207"/>
                    <a:pt x="428" y="0"/>
                  </a:cubicBezTo>
                  <a:cubicBezTo>
                    <a:pt x="428" y="0"/>
                    <a:pt x="428" y="0"/>
                    <a:pt x="428" y="0"/>
                  </a:cubicBezTo>
                  <a:cubicBezTo>
                    <a:pt x="431" y="5"/>
                    <a:pt x="433" y="11"/>
                    <a:pt x="436" y="16"/>
                  </a:cubicBezTo>
                  <a:close/>
                </a:path>
              </a:pathLst>
            </a:custGeom>
            <a:solidFill>
              <a:srgbClr val="9ED447"/>
            </a:solidFill>
            <a:ln w="9525">
              <a:noFill/>
            </a:ln>
          </p:spPr>
          <p:txBody>
            <a:bodyPr/>
            <a:p>
              <a:endParaRPr lang="en-US"/>
            </a:p>
          </p:txBody>
        </p:sp>
        <p:sp>
          <p:nvSpPr>
            <p:cNvPr id="5526" name="Freeform 1296"/>
            <p:cNvSpPr/>
            <p:nvPr/>
          </p:nvSpPr>
          <p:spPr>
            <a:xfrm>
              <a:off x="1459657" y="3170193"/>
              <a:ext cx="1299112" cy="771467"/>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0"/>
                </a:cxn>
              </a:cxnLst>
              <a:pathLst>
                <a:path w="466" h="276">
                  <a:moveTo>
                    <a:pt x="433" y="0"/>
                  </a:moveTo>
                  <a:cubicBezTo>
                    <a:pt x="444" y="25"/>
                    <a:pt x="455" y="51"/>
                    <a:pt x="466" y="76"/>
                  </a:cubicBezTo>
                  <a:cubicBezTo>
                    <a:pt x="466" y="76"/>
                    <a:pt x="377" y="147"/>
                    <a:pt x="275" y="212"/>
                  </a:cubicBezTo>
                  <a:cubicBezTo>
                    <a:pt x="173" y="276"/>
                    <a:pt x="31" y="265"/>
                    <a:pt x="31" y="265"/>
                  </a:cubicBezTo>
                  <a:cubicBezTo>
                    <a:pt x="22" y="241"/>
                    <a:pt x="14" y="217"/>
                    <a:pt x="6" y="192"/>
                  </a:cubicBezTo>
                  <a:cubicBezTo>
                    <a:pt x="4" y="187"/>
                    <a:pt x="2" y="181"/>
                    <a:pt x="0" y="175"/>
                  </a:cubicBezTo>
                  <a:cubicBezTo>
                    <a:pt x="0" y="175"/>
                    <a:pt x="105" y="206"/>
                    <a:pt x="209" y="143"/>
                  </a:cubicBezTo>
                  <a:cubicBezTo>
                    <a:pt x="313" y="80"/>
                    <a:pt x="433" y="0"/>
                    <a:pt x="433" y="0"/>
                  </a:cubicBezTo>
                  <a:close/>
                </a:path>
              </a:pathLst>
            </a:custGeom>
            <a:solidFill>
              <a:srgbClr val="CCDE82"/>
            </a:solidFill>
            <a:ln w="9525">
              <a:noFill/>
            </a:ln>
          </p:spPr>
          <p:txBody>
            <a:bodyPr/>
            <a:p>
              <a:endParaRPr lang="en-US"/>
            </a:p>
          </p:txBody>
        </p:sp>
        <p:sp>
          <p:nvSpPr>
            <p:cNvPr id="5527" name="Freeform 1297"/>
            <p:cNvSpPr/>
            <p:nvPr/>
          </p:nvSpPr>
          <p:spPr>
            <a:xfrm>
              <a:off x="1545375" y="3383537"/>
              <a:ext cx="1335305" cy="811469"/>
            </a:xfrm>
            <a:custGeom>
              <a:avLst/>
              <a:gdLst/>
              <a:ahLst/>
              <a:cxnLst>
                <a:cxn ang="0">
                  <a:pos x="2147483646" y="0"/>
                </a:cxn>
                <a:cxn ang="0">
                  <a:pos x="2147483646" y="2147483646"/>
                </a:cxn>
                <a:cxn ang="0">
                  <a:pos x="2147483646" y="2147483646"/>
                </a:cxn>
                <a:cxn ang="0">
                  <a:pos x="0" y="2147483646"/>
                </a:cxn>
                <a:cxn ang="0">
                  <a:pos x="2147483646" y="2147483646"/>
                </a:cxn>
                <a:cxn ang="0">
                  <a:pos x="2147483646" y="0"/>
                </a:cxn>
              </a:cxnLst>
              <a:pathLst>
                <a:path w="479" h="291">
                  <a:moveTo>
                    <a:pt x="435" y="0"/>
                  </a:moveTo>
                  <a:cubicBezTo>
                    <a:pt x="450" y="32"/>
                    <a:pt x="465" y="64"/>
                    <a:pt x="479" y="97"/>
                  </a:cubicBezTo>
                  <a:cubicBezTo>
                    <a:pt x="385" y="272"/>
                    <a:pt x="37" y="291"/>
                    <a:pt x="37" y="291"/>
                  </a:cubicBezTo>
                  <a:cubicBezTo>
                    <a:pt x="24" y="257"/>
                    <a:pt x="12" y="223"/>
                    <a:pt x="0" y="189"/>
                  </a:cubicBezTo>
                  <a:cubicBezTo>
                    <a:pt x="0" y="189"/>
                    <a:pt x="142" y="200"/>
                    <a:pt x="244" y="136"/>
                  </a:cubicBezTo>
                  <a:cubicBezTo>
                    <a:pt x="346" y="71"/>
                    <a:pt x="435" y="0"/>
                    <a:pt x="435" y="0"/>
                  </a:cubicBezTo>
                  <a:close/>
                </a:path>
              </a:pathLst>
            </a:custGeom>
            <a:solidFill>
              <a:srgbClr val="9ED447"/>
            </a:solidFill>
            <a:ln w="9525">
              <a:noFill/>
            </a:ln>
          </p:spPr>
          <p:txBody>
            <a:bodyPr/>
            <a:p>
              <a:endParaRPr lang="en-US"/>
            </a:p>
          </p:txBody>
        </p:sp>
        <p:sp>
          <p:nvSpPr>
            <p:cNvPr id="5528" name="Freeform 1298"/>
            <p:cNvSpPr/>
            <p:nvPr/>
          </p:nvSpPr>
          <p:spPr>
            <a:xfrm>
              <a:off x="1648237" y="3654027"/>
              <a:ext cx="1386736" cy="939094"/>
            </a:xfrm>
            <a:custGeom>
              <a:avLst/>
              <a:gdLst/>
              <a:ahLst/>
              <a:cxnLst>
                <a:cxn ang="0">
                  <a:pos x="2147483646" y="0"/>
                </a:cxn>
                <a:cxn ang="0">
                  <a:pos x="2147483646" y="2147483646"/>
                </a:cxn>
                <a:cxn ang="0">
                  <a:pos x="2147483646" y="2147483646"/>
                </a:cxn>
                <a:cxn ang="0">
                  <a:pos x="2147483646" y="2147483646"/>
                </a:cxn>
                <a:cxn ang="0">
                  <a:pos x="0" y="2147483646"/>
                </a:cxn>
                <a:cxn ang="0">
                  <a:pos x="2147483646" y="0"/>
                </a:cxn>
              </a:cxnLst>
              <a:pathLst>
                <a:path w="497" h="337">
                  <a:moveTo>
                    <a:pt x="442" y="0"/>
                  </a:moveTo>
                  <a:cubicBezTo>
                    <a:pt x="461" y="42"/>
                    <a:pt x="480" y="85"/>
                    <a:pt x="497" y="128"/>
                  </a:cubicBezTo>
                  <a:cubicBezTo>
                    <a:pt x="497" y="128"/>
                    <a:pt x="377" y="220"/>
                    <a:pt x="252" y="279"/>
                  </a:cubicBezTo>
                  <a:cubicBezTo>
                    <a:pt x="128" y="337"/>
                    <a:pt x="37" y="289"/>
                    <a:pt x="37" y="289"/>
                  </a:cubicBezTo>
                  <a:cubicBezTo>
                    <a:pt x="24" y="257"/>
                    <a:pt x="12" y="226"/>
                    <a:pt x="0" y="194"/>
                  </a:cubicBezTo>
                  <a:cubicBezTo>
                    <a:pt x="0" y="194"/>
                    <a:pt x="348" y="175"/>
                    <a:pt x="442" y="0"/>
                  </a:cubicBezTo>
                  <a:close/>
                </a:path>
              </a:pathLst>
            </a:custGeom>
            <a:solidFill>
              <a:srgbClr val="CCDE82"/>
            </a:solidFill>
            <a:ln w="9525">
              <a:noFill/>
            </a:ln>
          </p:spPr>
          <p:txBody>
            <a:bodyPr/>
            <a:p>
              <a:endParaRPr lang="en-US"/>
            </a:p>
          </p:txBody>
        </p:sp>
        <p:sp>
          <p:nvSpPr>
            <p:cNvPr id="5529" name="Freeform 1299"/>
            <p:cNvSpPr/>
            <p:nvPr/>
          </p:nvSpPr>
          <p:spPr>
            <a:xfrm>
              <a:off x="1751100" y="4010235"/>
              <a:ext cx="1394355" cy="78099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0"/>
                </a:cxn>
                <a:cxn ang="0">
                  <a:pos x="2147483646" y="2147483646"/>
                </a:cxn>
                <a:cxn ang="0">
                  <a:pos x="2147483646" y="2147483646"/>
                </a:cxn>
              </a:cxnLst>
              <a:pathLst>
                <a:path w="500" h="280">
                  <a:moveTo>
                    <a:pt x="500" y="111"/>
                  </a:moveTo>
                  <a:cubicBezTo>
                    <a:pt x="500" y="111"/>
                    <a:pt x="500" y="111"/>
                    <a:pt x="500" y="111"/>
                  </a:cubicBezTo>
                  <a:cubicBezTo>
                    <a:pt x="299" y="279"/>
                    <a:pt x="48" y="280"/>
                    <a:pt x="48" y="280"/>
                  </a:cubicBezTo>
                  <a:cubicBezTo>
                    <a:pt x="31" y="241"/>
                    <a:pt x="16" y="201"/>
                    <a:pt x="0" y="161"/>
                  </a:cubicBezTo>
                  <a:cubicBezTo>
                    <a:pt x="0" y="161"/>
                    <a:pt x="91" y="209"/>
                    <a:pt x="215" y="151"/>
                  </a:cubicBezTo>
                  <a:cubicBezTo>
                    <a:pt x="340" y="92"/>
                    <a:pt x="460" y="0"/>
                    <a:pt x="460" y="0"/>
                  </a:cubicBezTo>
                  <a:cubicBezTo>
                    <a:pt x="469" y="23"/>
                    <a:pt x="478" y="46"/>
                    <a:pt x="486" y="69"/>
                  </a:cubicBezTo>
                  <a:cubicBezTo>
                    <a:pt x="491" y="83"/>
                    <a:pt x="496" y="97"/>
                    <a:pt x="500" y="111"/>
                  </a:cubicBezTo>
                  <a:close/>
                </a:path>
              </a:pathLst>
            </a:custGeom>
            <a:solidFill>
              <a:srgbClr val="9ED447"/>
            </a:solidFill>
            <a:ln w="9525">
              <a:noFill/>
            </a:ln>
          </p:spPr>
          <p:txBody>
            <a:bodyPr/>
            <a:p>
              <a:endParaRPr lang="en-US"/>
            </a:p>
          </p:txBody>
        </p:sp>
        <p:sp>
          <p:nvSpPr>
            <p:cNvPr id="5530" name="Freeform 1300"/>
            <p:cNvSpPr/>
            <p:nvPr/>
          </p:nvSpPr>
          <p:spPr>
            <a:xfrm>
              <a:off x="1886344" y="4320726"/>
              <a:ext cx="1333400" cy="862900"/>
            </a:xfrm>
            <a:custGeom>
              <a:avLst/>
              <a:gdLst/>
              <a:ahLst/>
              <a:cxnLst>
                <a:cxn ang="0">
                  <a:pos x="2147483646" y="0"/>
                </a:cxn>
                <a:cxn ang="0">
                  <a:pos x="2147483646" y="2147483646"/>
                </a:cxn>
                <a:cxn ang="0">
                  <a:pos x="2147483646" y="2147483646"/>
                </a:cxn>
                <a:cxn ang="0">
                  <a:pos x="0" y="2147483646"/>
                </a:cxn>
                <a:cxn ang="0">
                  <a:pos x="2147483646" y="0"/>
                </a:cxn>
              </a:cxnLst>
              <a:pathLst>
                <a:path w="478" h="309">
                  <a:moveTo>
                    <a:pt x="452" y="0"/>
                  </a:moveTo>
                  <a:cubicBezTo>
                    <a:pt x="462" y="30"/>
                    <a:pt x="470" y="60"/>
                    <a:pt x="478" y="91"/>
                  </a:cubicBezTo>
                  <a:cubicBezTo>
                    <a:pt x="234" y="309"/>
                    <a:pt x="32" y="249"/>
                    <a:pt x="32" y="249"/>
                  </a:cubicBezTo>
                  <a:cubicBezTo>
                    <a:pt x="21" y="223"/>
                    <a:pt x="11" y="196"/>
                    <a:pt x="0" y="169"/>
                  </a:cubicBezTo>
                  <a:cubicBezTo>
                    <a:pt x="0" y="169"/>
                    <a:pt x="251" y="168"/>
                    <a:pt x="452" y="0"/>
                  </a:cubicBezTo>
                  <a:close/>
                </a:path>
              </a:pathLst>
            </a:custGeom>
            <a:solidFill>
              <a:srgbClr val="CCDE82"/>
            </a:solidFill>
            <a:ln w="9525">
              <a:noFill/>
            </a:ln>
          </p:spPr>
          <p:txBody>
            <a:bodyPr/>
            <a:p>
              <a:endParaRPr lang="en-US"/>
            </a:p>
          </p:txBody>
        </p:sp>
        <p:sp>
          <p:nvSpPr>
            <p:cNvPr id="5531" name="Freeform 1301"/>
            <p:cNvSpPr/>
            <p:nvPr/>
          </p:nvSpPr>
          <p:spPr>
            <a:xfrm>
              <a:off x="1973968" y="4574072"/>
              <a:ext cx="1323875" cy="862900"/>
            </a:xfrm>
            <a:custGeom>
              <a:avLst/>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Lst>
              <a:pathLst>
                <a:path w="474" h="309">
                  <a:moveTo>
                    <a:pt x="470" y="102"/>
                  </a:moveTo>
                  <a:cubicBezTo>
                    <a:pt x="471" y="108"/>
                    <a:pt x="473" y="113"/>
                    <a:pt x="474" y="118"/>
                  </a:cubicBezTo>
                  <a:cubicBezTo>
                    <a:pt x="229" y="309"/>
                    <a:pt x="41" y="250"/>
                    <a:pt x="39" y="249"/>
                  </a:cubicBezTo>
                  <a:cubicBezTo>
                    <a:pt x="39" y="249"/>
                    <a:pt x="39" y="249"/>
                    <a:pt x="39" y="249"/>
                  </a:cubicBezTo>
                  <a:cubicBezTo>
                    <a:pt x="26" y="219"/>
                    <a:pt x="13" y="188"/>
                    <a:pt x="0" y="158"/>
                  </a:cubicBezTo>
                  <a:cubicBezTo>
                    <a:pt x="0" y="158"/>
                    <a:pt x="202" y="218"/>
                    <a:pt x="446" y="0"/>
                  </a:cubicBezTo>
                  <a:cubicBezTo>
                    <a:pt x="455" y="34"/>
                    <a:pt x="463" y="69"/>
                    <a:pt x="470" y="102"/>
                  </a:cubicBezTo>
                  <a:close/>
                </a:path>
              </a:pathLst>
            </a:custGeom>
            <a:solidFill>
              <a:srgbClr val="9ED447"/>
            </a:solidFill>
            <a:ln w="9525">
              <a:noFill/>
            </a:ln>
          </p:spPr>
          <p:txBody>
            <a:bodyPr/>
            <a:p>
              <a:endParaRPr lang="en-US"/>
            </a:p>
          </p:txBody>
        </p:sp>
        <p:sp>
          <p:nvSpPr>
            <p:cNvPr id="5532" name="Freeform 1302"/>
            <p:cNvSpPr/>
            <p:nvPr/>
          </p:nvSpPr>
          <p:spPr>
            <a:xfrm>
              <a:off x="2084450" y="4903613"/>
              <a:ext cx="1274349" cy="748609"/>
            </a:xfrm>
            <a:custGeom>
              <a:avLst/>
              <a:gdLst/>
              <a:ahLst/>
              <a:cxnLst>
                <a:cxn ang="0">
                  <a:pos x="2147483646" y="0"/>
                </a:cxn>
                <a:cxn ang="0">
                  <a:pos x="2147483646" y="2147483646"/>
                </a:cxn>
                <a:cxn ang="0">
                  <a:pos x="2147483646" y="2147483646"/>
                </a:cxn>
                <a:cxn ang="0">
                  <a:pos x="2147483646" y="2147483646"/>
                </a:cxn>
                <a:cxn ang="0">
                  <a:pos x="2147483646" y="2147483646"/>
                </a:cxn>
                <a:cxn ang="0">
                  <a:pos x="0" y="2147483646"/>
                </a:cxn>
                <a:cxn ang="0">
                  <a:pos x="2147483646" y="0"/>
                </a:cxn>
              </a:cxnLst>
              <a:pathLst>
                <a:path w="457" h="268">
                  <a:moveTo>
                    <a:pt x="435" y="0"/>
                  </a:moveTo>
                  <a:cubicBezTo>
                    <a:pt x="442" y="25"/>
                    <a:pt x="451" y="49"/>
                    <a:pt x="457" y="75"/>
                  </a:cubicBezTo>
                  <a:cubicBezTo>
                    <a:pt x="288" y="268"/>
                    <a:pt x="40" y="221"/>
                    <a:pt x="37" y="220"/>
                  </a:cubicBezTo>
                  <a:cubicBezTo>
                    <a:pt x="37" y="220"/>
                    <a:pt x="37" y="220"/>
                    <a:pt x="37" y="220"/>
                  </a:cubicBezTo>
                  <a:cubicBezTo>
                    <a:pt x="36" y="218"/>
                    <a:pt x="35" y="216"/>
                    <a:pt x="35" y="214"/>
                  </a:cubicBezTo>
                  <a:cubicBezTo>
                    <a:pt x="23" y="186"/>
                    <a:pt x="11" y="159"/>
                    <a:pt x="0" y="131"/>
                  </a:cubicBezTo>
                  <a:cubicBezTo>
                    <a:pt x="2" y="132"/>
                    <a:pt x="190" y="191"/>
                    <a:pt x="435" y="0"/>
                  </a:cubicBezTo>
                  <a:close/>
                </a:path>
              </a:pathLst>
            </a:custGeom>
            <a:solidFill>
              <a:srgbClr val="CCDE82"/>
            </a:solidFill>
            <a:ln w="9525">
              <a:noFill/>
            </a:ln>
          </p:spPr>
          <p:txBody>
            <a:bodyPr/>
            <a:p>
              <a:endParaRPr lang="en-US"/>
            </a:p>
          </p:txBody>
        </p:sp>
        <p:sp>
          <p:nvSpPr>
            <p:cNvPr id="5533" name="Freeform 1303"/>
            <p:cNvSpPr/>
            <p:nvPr/>
          </p:nvSpPr>
          <p:spPr>
            <a:xfrm>
              <a:off x="2187312" y="5113147"/>
              <a:ext cx="1226728" cy="640032"/>
            </a:xfrm>
            <a:custGeom>
              <a:avLst/>
              <a:gdLst/>
              <a:ahLst/>
              <a:cxnLst>
                <a:cxn ang="0">
                  <a:pos x="2147483646" y="0"/>
                </a:cxn>
                <a:cxn ang="0">
                  <a:pos x="2147483646" y="2147483646"/>
                </a:cxn>
                <a:cxn ang="0">
                  <a:pos x="2147483646" y="2147483646"/>
                </a:cxn>
                <a:cxn ang="0">
                  <a:pos x="2147483646" y="2147483646"/>
                </a:cxn>
                <a:cxn ang="0">
                  <a:pos x="0" y="2147483646"/>
                </a:cxn>
                <a:cxn ang="0">
                  <a:pos x="2147483646" y="0"/>
                </a:cxn>
              </a:cxnLst>
              <a:pathLst>
                <a:path w="440" h="229">
                  <a:moveTo>
                    <a:pt x="420" y="0"/>
                  </a:moveTo>
                  <a:cubicBezTo>
                    <a:pt x="435" y="63"/>
                    <a:pt x="440" y="95"/>
                    <a:pt x="384" y="132"/>
                  </a:cubicBezTo>
                  <a:cubicBezTo>
                    <a:pt x="325" y="171"/>
                    <a:pt x="260" y="214"/>
                    <a:pt x="188" y="221"/>
                  </a:cubicBezTo>
                  <a:cubicBezTo>
                    <a:pt x="149" y="225"/>
                    <a:pt x="94" y="229"/>
                    <a:pt x="57" y="227"/>
                  </a:cubicBezTo>
                  <a:cubicBezTo>
                    <a:pt x="25" y="225"/>
                    <a:pt x="12" y="176"/>
                    <a:pt x="0" y="145"/>
                  </a:cubicBezTo>
                  <a:cubicBezTo>
                    <a:pt x="3" y="146"/>
                    <a:pt x="251" y="193"/>
                    <a:pt x="420" y="0"/>
                  </a:cubicBezTo>
                  <a:close/>
                </a:path>
              </a:pathLst>
            </a:custGeom>
            <a:solidFill>
              <a:srgbClr val="9ED447"/>
            </a:solidFill>
            <a:ln w="9525">
              <a:noFill/>
            </a:ln>
          </p:spPr>
          <p:txBody>
            <a:bodyPr/>
            <a:p>
              <a:endParaRPr lang="en-US"/>
            </a:p>
          </p:txBody>
        </p:sp>
        <p:sp>
          <p:nvSpPr>
            <p:cNvPr id="5534" name="Freeform 1304"/>
            <p:cNvSpPr/>
            <p:nvPr/>
          </p:nvSpPr>
          <p:spPr>
            <a:xfrm>
              <a:off x="1252027" y="2107283"/>
              <a:ext cx="287633" cy="220963"/>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3" h="79">
                  <a:moveTo>
                    <a:pt x="50" y="7"/>
                  </a:moveTo>
                  <a:cubicBezTo>
                    <a:pt x="68" y="10"/>
                    <a:pt x="86" y="15"/>
                    <a:pt x="103" y="20"/>
                  </a:cubicBezTo>
                  <a:cubicBezTo>
                    <a:pt x="86" y="79"/>
                    <a:pt x="8" y="77"/>
                    <a:pt x="8" y="77"/>
                  </a:cubicBezTo>
                  <a:cubicBezTo>
                    <a:pt x="8" y="65"/>
                    <a:pt x="6" y="54"/>
                    <a:pt x="5" y="41"/>
                  </a:cubicBezTo>
                  <a:cubicBezTo>
                    <a:pt x="0" y="6"/>
                    <a:pt x="16" y="0"/>
                    <a:pt x="50" y="7"/>
                  </a:cubicBezTo>
                  <a:close/>
                </a:path>
              </a:pathLst>
            </a:custGeom>
            <a:solidFill>
              <a:srgbClr val="000000"/>
            </a:solidFill>
            <a:ln w="9525">
              <a:noFill/>
            </a:ln>
          </p:spPr>
          <p:txBody>
            <a:bodyPr/>
            <a:p>
              <a:endParaRPr lang="en-US"/>
            </a:p>
          </p:txBody>
        </p:sp>
        <p:sp>
          <p:nvSpPr>
            <p:cNvPr id="5535" name="Freeform 1305"/>
            <p:cNvSpPr/>
            <p:nvPr/>
          </p:nvSpPr>
          <p:spPr>
            <a:xfrm>
              <a:off x="1166309" y="2162524"/>
              <a:ext cx="1021003" cy="79051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366" h="283">
                  <a:moveTo>
                    <a:pt x="243" y="121"/>
                  </a:moveTo>
                  <a:cubicBezTo>
                    <a:pt x="244" y="121"/>
                    <a:pt x="245" y="124"/>
                    <a:pt x="247" y="127"/>
                  </a:cubicBezTo>
                  <a:cubicBezTo>
                    <a:pt x="250" y="136"/>
                    <a:pt x="251" y="153"/>
                    <a:pt x="228" y="176"/>
                  </a:cubicBezTo>
                  <a:cubicBezTo>
                    <a:pt x="192" y="211"/>
                    <a:pt x="175" y="150"/>
                    <a:pt x="175" y="150"/>
                  </a:cubicBezTo>
                  <a:cubicBezTo>
                    <a:pt x="175" y="150"/>
                    <a:pt x="175" y="189"/>
                    <a:pt x="154" y="210"/>
                  </a:cubicBezTo>
                  <a:cubicBezTo>
                    <a:pt x="133" y="231"/>
                    <a:pt x="109" y="184"/>
                    <a:pt x="109" y="184"/>
                  </a:cubicBezTo>
                  <a:cubicBezTo>
                    <a:pt x="109" y="184"/>
                    <a:pt x="97" y="238"/>
                    <a:pt x="75" y="261"/>
                  </a:cubicBezTo>
                  <a:cubicBezTo>
                    <a:pt x="52" y="283"/>
                    <a:pt x="0" y="243"/>
                    <a:pt x="0" y="243"/>
                  </a:cubicBezTo>
                  <a:cubicBezTo>
                    <a:pt x="3" y="202"/>
                    <a:pt x="20" y="154"/>
                    <a:pt x="32" y="114"/>
                  </a:cubicBezTo>
                  <a:cubicBezTo>
                    <a:pt x="39" y="92"/>
                    <a:pt x="40" y="74"/>
                    <a:pt x="39" y="57"/>
                  </a:cubicBezTo>
                  <a:cubicBezTo>
                    <a:pt x="39" y="57"/>
                    <a:pt x="117" y="59"/>
                    <a:pt x="134" y="0"/>
                  </a:cubicBezTo>
                  <a:cubicBezTo>
                    <a:pt x="152" y="5"/>
                    <a:pt x="170" y="10"/>
                    <a:pt x="188" y="14"/>
                  </a:cubicBezTo>
                  <a:cubicBezTo>
                    <a:pt x="248" y="25"/>
                    <a:pt x="307" y="29"/>
                    <a:pt x="366" y="40"/>
                  </a:cubicBezTo>
                  <a:cubicBezTo>
                    <a:pt x="366" y="40"/>
                    <a:pt x="338" y="108"/>
                    <a:pt x="304" y="142"/>
                  </a:cubicBezTo>
                  <a:cubicBezTo>
                    <a:pt x="278" y="168"/>
                    <a:pt x="256" y="141"/>
                    <a:pt x="247" y="127"/>
                  </a:cubicBezTo>
                  <a:cubicBezTo>
                    <a:pt x="246" y="123"/>
                    <a:pt x="244" y="121"/>
                    <a:pt x="243" y="121"/>
                  </a:cubicBezTo>
                  <a:close/>
                </a:path>
              </a:pathLst>
            </a:custGeom>
            <a:solidFill>
              <a:srgbClr val="FFDE82"/>
            </a:solidFill>
            <a:ln w="9525">
              <a:noFill/>
            </a:ln>
          </p:spPr>
          <p:txBody>
            <a:bodyPr/>
            <a:p>
              <a:endParaRPr lang="en-US"/>
            </a:p>
          </p:txBody>
        </p:sp>
        <p:sp>
          <p:nvSpPr>
            <p:cNvPr id="5536" name="Freeform 1306"/>
            <p:cNvSpPr>
              <a:spLocks noEditPoints="1"/>
            </p:cNvSpPr>
            <p:nvPr/>
          </p:nvSpPr>
          <p:spPr>
            <a:xfrm>
              <a:off x="1160594" y="2274910"/>
              <a:ext cx="1438167" cy="132006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16" h="473">
                  <a:moveTo>
                    <a:pt x="197" y="345"/>
                  </a:moveTo>
                  <a:cubicBezTo>
                    <a:pt x="197" y="345"/>
                    <a:pt x="197" y="373"/>
                    <a:pt x="211" y="373"/>
                  </a:cubicBezTo>
                  <a:cubicBezTo>
                    <a:pt x="225" y="373"/>
                    <a:pt x="234" y="348"/>
                    <a:pt x="234" y="348"/>
                  </a:cubicBezTo>
                  <a:cubicBezTo>
                    <a:pt x="234" y="348"/>
                    <a:pt x="249" y="379"/>
                    <a:pt x="268" y="367"/>
                  </a:cubicBezTo>
                  <a:cubicBezTo>
                    <a:pt x="285" y="355"/>
                    <a:pt x="279" y="336"/>
                    <a:pt x="278" y="335"/>
                  </a:cubicBezTo>
                  <a:cubicBezTo>
                    <a:pt x="280" y="337"/>
                    <a:pt x="301" y="356"/>
                    <a:pt x="313" y="340"/>
                  </a:cubicBezTo>
                  <a:cubicBezTo>
                    <a:pt x="324" y="324"/>
                    <a:pt x="313" y="312"/>
                    <a:pt x="312" y="311"/>
                  </a:cubicBezTo>
                  <a:cubicBezTo>
                    <a:pt x="313" y="312"/>
                    <a:pt x="339" y="330"/>
                    <a:pt x="344" y="307"/>
                  </a:cubicBezTo>
                  <a:cubicBezTo>
                    <a:pt x="348" y="285"/>
                    <a:pt x="336" y="276"/>
                    <a:pt x="334" y="275"/>
                  </a:cubicBezTo>
                  <a:cubicBezTo>
                    <a:pt x="336" y="276"/>
                    <a:pt x="359" y="289"/>
                    <a:pt x="361" y="268"/>
                  </a:cubicBezTo>
                  <a:cubicBezTo>
                    <a:pt x="363" y="247"/>
                    <a:pt x="345" y="240"/>
                    <a:pt x="344" y="240"/>
                  </a:cubicBezTo>
                  <a:cubicBezTo>
                    <a:pt x="344" y="240"/>
                    <a:pt x="344" y="240"/>
                    <a:pt x="344" y="240"/>
                  </a:cubicBezTo>
                  <a:cubicBezTo>
                    <a:pt x="345" y="240"/>
                    <a:pt x="372" y="239"/>
                    <a:pt x="364" y="223"/>
                  </a:cubicBezTo>
                  <a:cubicBezTo>
                    <a:pt x="357" y="206"/>
                    <a:pt x="339" y="211"/>
                    <a:pt x="339" y="211"/>
                  </a:cubicBezTo>
                  <a:cubicBezTo>
                    <a:pt x="342" y="221"/>
                    <a:pt x="344" y="230"/>
                    <a:pt x="344" y="240"/>
                  </a:cubicBezTo>
                  <a:cubicBezTo>
                    <a:pt x="344" y="240"/>
                    <a:pt x="344" y="240"/>
                    <a:pt x="344" y="240"/>
                  </a:cubicBezTo>
                  <a:cubicBezTo>
                    <a:pt x="344" y="240"/>
                    <a:pt x="344" y="240"/>
                    <a:pt x="344" y="240"/>
                  </a:cubicBezTo>
                  <a:cubicBezTo>
                    <a:pt x="344" y="249"/>
                    <a:pt x="342" y="258"/>
                    <a:pt x="338" y="267"/>
                  </a:cubicBezTo>
                  <a:cubicBezTo>
                    <a:pt x="337" y="270"/>
                    <a:pt x="336" y="272"/>
                    <a:pt x="334" y="275"/>
                  </a:cubicBezTo>
                  <a:cubicBezTo>
                    <a:pt x="328" y="288"/>
                    <a:pt x="321" y="300"/>
                    <a:pt x="312" y="311"/>
                  </a:cubicBezTo>
                  <a:cubicBezTo>
                    <a:pt x="304" y="320"/>
                    <a:pt x="294" y="328"/>
                    <a:pt x="282" y="334"/>
                  </a:cubicBezTo>
                  <a:cubicBezTo>
                    <a:pt x="281" y="334"/>
                    <a:pt x="280" y="335"/>
                    <a:pt x="278" y="335"/>
                  </a:cubicBezTo>
                  <a:cubicBezTo>
                    <a:pt x="264" y="342"/>
                    <a:pt x="249" y="346"/>
                    <a:pt x="234" y="348"/>
                  </a:cubicBezTo>
                  <a:cubicBezTo>
                    <a:pt x="221" y="349"/>
                    <a:pt x="209" y="348"/>
                    <a:pt x="197" y="345"/>
                  </a:cubicBezTo>
                  <a:close/>
                  <a:moveTo>
                    <a:pt x="2" y="203"/>
                  </a:moveTo>
                  <a:cubicBezTo>
                    <a:pt x="2" y="203"/>
                    <a:pt x="54" y="243"/>
                    <a:pt x="77" y="221"/>
                  </a:cubicBezTo>
                  <a:cubicBezTo>
                    <a:pt x="99" y="198"/>
                    <a:pt x="111" y="144"/>
                    <a:pt x="111" y="144"/>
                  </a:cubicBezTo>
                  <a:cubicBezTo>
                    <a:pt x="111" y="144"/>
                    <a:pt x="135" y="191"/>
                    <a:pt x="156" y="170"/>
                  </a:cubicBezTo>
                  <a:cubicBezTo>
                    <a:pt x="177" y="149"/>
                    <a:pt x="177" y="110"/>
                    <a:pt x="177" y="110"/>
                  </a:cubicBezTo>
                  <a:cubicBezTo>
                    <a:pt x="177" y="110"/>
                    <a:pt x="194" y="171"/>
                    <a:pt x="230" y="136"/>
                  </a:cubicBezTo>
                  <a:cubicBezTo>
                    <a:pt x="253" y="113"/>
                    <a:pt x="252" y="96"/>
                    <a:pt x="249" y="87"/>
                  </a:cubicBezTo>
                  <a:cubicBezTo>
                    <a:pt x="258" y="101"/>
                    <a:pt x="280" y="128"/>
                    <a:pt x="306" y="102"/>
                  </a:cubicBezTo>
                  <a:cubicBezTo>
                    <a:pt x="340" y="68"/>
                    <a:pt x="368" y="0"/>
                    <a:pt x="368" y="0"/>
                  </a:cubicBezTo>
                  <a:cubicBezTo>
                    <a:pt x="377" y="44"/>
                    <a:pt x="418" y="89"/>
                    <a:pt x="441" y="127"/>
                  </a:cubicBezTo>
                  <a:cubicBezTo>
                    <a:pt x="469" y="172"/>
                    <a:pt x="495" y="217"/>
                    <a:pt x="516" y="266"/>
                  </a:cubicBezTo>
                  <a:cubicBezTo>
                    <a:pt x="516" y="266"/>
                    <a:pt x="516" y="266"/>
                    <a:pt x="516" y="266"/>
                  </a:cubicBezTo>
                  <a:cubicBezTo>
                    <a:pt x="282" y="473"/>
                    <a:pt x="88" y="439"/>
                    <a:pt x="88" y="439"/>
                  </a:cubicBezTo>
                  <a:cubicBezTo>
                    <a:pt x="78" y="407"/>
                    <a:pt x="68" y="374"/>
                    <a:pt x="58" y="343"/>
                  </a:cubicBezTo>
                  <a:cubicBezTo>
                    <a:pt x="44" y="300"/>
                    <a:pt x="0" y="240"/>
                    <a:pt x="2" y="203"/>
                  </a:cubicBezTo>
                  <a:close/>
                  <a:moveTo>
                    <a:pt x="227" y="180"/>
                  </a:moveTo>
                  <a:cubicBezTo>
                    <a:pt x="227" y="169"/>
                    <a:pt x="206" y="164"/>
                    <a:pt x="211" y="178"/>
                  </a:cubicBezTo>
                  <a:cubicBezTo>
                    <a:pt x="213" y="184"/>
                    <a:pt x="218" y="187"/>
                    <a:pt x="221" y="186"/>
                  </a:cubicBezTo>
                  <a:cubicBezTo>
                    <a:pt x="224" y="187"/>
                    <a:pt x="226" y="186"/>
                    <a:pt x="227" y="180"/>
                  </a:cubicBezTo>
                  <a:close/>
                  <a:moveTo>
                    <a:pt x="193" y="204"/>
                  </a:moveTo>
                  <a:cubicBezTo>
                    <a:pt x="196" y="206"/>
                    <a:pt x="199" y="203"/>
                    <a:pt x="195" y="198"/>
                  </a:cubicBezTo>
                  <a:cubicBezTo>
                    <a:pt x="195" y="198"/>
                    <a:pt x="195" y="198"/>
                    <a:pt x="195" y="198"/>
                  </a:cubicBezTo>
                  <a:cubicBezTo>
                    <a:pt x="194" y="196"/>
                    <a:pt x="193" y="195"/>
                    <a:pt x="192" y="194"/>
                  </a:cubicBezTo>
                  <a:cubicBezTo>
                    <a:pt x="185" y="188"/>
                    <a:pt x="182" y="199"/>
                    <a:pt x="189" y="203"/>
                  </a:cubicBezTo>
                  <a:cubicBezTo>
                    <a:pt x="191" y="204"/>
                    <a:pt x="192" y="205"/>
                    <a:pt x="193" y="204"/>
                  </a:cubicBezTo>
                  <a:close/>
                </a:path>
              </a:pathLst>
            </a:custGeom>
            <a:solidFill>
              <a:srgbClr val="FFFFFF"/>
            </a:solidFill>
            <a:ln w="9525">
              <a:noFill/>
            </a:ln>
          </p:spPr>
          <p:txBody>
            <a:bodyPr/>
            <a:p>
              <a:endParaRPr lang="en-US"/>
            </a:p>
          </p:txBody>
        </p:sp>
        <p:sp>
          <p:nvSpPr>
            <p:cNvPr id="5537" name="Freeform 1307"/>
            <p:cNvSpPr/>
            <p:nvPr/>
          </p:nvSpPr>
          <p:spPr>
            <a:xfrm>
              <a:off x="1709193" y="3236863"/>
              <a:ext cx="104767" cy="78099"/>
            </a:xfrm>
            <a:custGeom>
              <a:avLst/>
              <a:gdLst/>
              <a:ahLst/>
              <a:cxnLst>
                <a:cxn ang="0">
                  <a:pos x="2147483646" y="2147483646"/>
                </a:cxn>
                <a:cxn ang="0">
                  <a:pos x="2147483646" y="2147483646"/>
                </a:cxn>
                <a:cxn ang="0">
                  <a:pos x="0" y="0"/>
                </a:cxn>
                <a:cxn ang="0">
                  <a:pos x="2147483646" y="2147483646"/>
                </a:cxn>
              </a:cxnLst>
              <a:pathLst>
                <a:path w="37" h="28">
                  <a:moveTo>
                    <a:pt x="37" y="3"/>
                  </a:moveTo>
                  <a:cubicBezTo>
                    <a:pt x="37" y="3"/>
                    <a:pt x="28" y="28"/>
                    <a:pt x="14" y="28"/>
                  </a:cubicBezTo>
                  <a:cubicBezTo>
                    <a:pt x="0" y="28"/>
                    <a:pt x="0" y="0"/>
                    <a:pt x="0" y="0"/>
                  </a:cubicBezTo>
                  <a:cubicBezTo>
                    <a:pt x="12" y="3"/>
                    <a:pt x="24" y="4"/>
                    <a:pt x="37" y="3"/>
                  </a:cubicBezTo>
                  <a:close/>
                </a:path>
              </a:pathLst>
            </a:custGeom>
            <a:solidFill>
              <a:srgbClr val="FFFFFF"/>
            </a:solidFill>
            <a:ln w="9525">
              <a:noFill/>
            </a:ln>
          </p:spPr>
          <p:txBody>
            <a:bodyPr/>
            <a:p>
              <a:endParaRPr lang="en-US"/>
            </a:p>
          </p:txBody>
        </p:sp>
        <p:sp>
          <p:nvSpPr>
            <p:cNvPr id="5538" name="Freeform 1308"/>
            <p:cNvSpPr/>
            <p:nvPr/>
          </p:nvSpPr>
          <p:spPr>
            <a:xfrm>
              <a:off x="1813960" y="3210195"/>
              <a:ext cx="140959" cy="121911"/>
            </a:xfrm>
            <a:custGeom>
              <a:avLst/>
              <a:gdLst/>
              <a:ahLst/>
              <a:cxnLst>
                <a:cxn ang="0">
                  <a:pos x="2147483646" y="0"/>
                </a:cxn>
                <a:cxn ang="0">
                  <a:pos x="2147483646" y="2147483646"/>
                </a:cxn>
                <a:cxn ang="0">
                  <a:pos x="0" y="2147483646"/>
                </a:cxn>
                <a:cxn ang="0">
                  <a:pos x="2147483646" y="0"/>
                </a:cxn>
                <a:cxn ang="0">
                  <a:pos x="2147483646" y="0"/>
                </a:cxn>
              </a:cxnLst>
              <a:pathLst>
                <a:path w="51" h="44">
                  <a:moveTo>
                    <a:pt x="44" y="0"/>
                  </a:moveTo>
                  <a:cubicBezTo>
                    <a:pt x="45" y="1"/>
                    <a:pt x="51" y="20"/>
                    <a:pt x="34" y="32"/>
                  </a:cubicBezTo>
                  <a:cubicBezTo>
                    <a:pt x="15" y="44"/>
                    <a:pt x="0" y="13"/>
                    <a:pt x="0" y="13"/>
                  </a:cubicBezTo>
                  <a:cubicBezTo>
                    <a:pt x="15" y="11"/>
                    <a:pt x="30" y="7"/>
                    <a:pt x="44" y="0"/>
                  </a:cubicBezTo>
                  <a:cubicBezTo>
                    <a:pt x="44" y="0"/>
                    <a:pt x="44" y="0"/>
                    <a:pt x="44" y="0"/>
                  </a:cubicBezTo>
                  <a:close/>
                </a:path>
              </a:pathLst>
            </a:custGeom>
            <a:solidFill>
              <a:srgbClr val="FFFFFF"/>
            </a:solidFill>
            <a:ln w="9525">
              <a:noFill/>
            </a:ln>
          </p:spPr>
          <p:txBody>
            <a:bodyPr/>
            <a:p>
              <a:endParaRPr lang="en-US"/>
            </a:p>
          </p:txBody>
        </p:sp>
        <p:sp>
          <p:nvSpPr>
            <p:cNvPr id="5539" name="Freeform 1309"/>
            <p:cNvSpPr/>
            <p:nvPr/>
          </p:nvSpPr>
          <p:spPr>
            <a:xfrm>
              <a:off x="1935871" y="3141620"/>
              <a:ext cx="127625" cy="125721"/>
            </a:xfrm>
            <a:custGeom>
              <a:avLst/>
              <a:gdLst/>
              <a:ahLst/>
              <a:cxnLst>
                <a:cxn ang="0">
                  <a:pos x="2147483646" y="0"/>
                </a:cxn>
                <a:cxn ang="0">
                  <a:pos x="2147483646" y="2147483646"/>
                </a:cxn>
                <a:cxn ang="0">
                  <a:pos x="0" y="2147483646"/>
                </a:cxn>
                <a:cxn ang="0">
                  <a:pos x="0" y="2147483646"/>
                </a:cxn>
                <a:cxn ang="0">
                  <a:pos x="2147483646" y="2147483646"/>
                </a:cxn>
                <a:cxn ang="0">
                  <a:pos x="2147483646" y="0"/>
                </a:cxn>
                <a:cxn ang="0">
                  <a:pos x="2147483646" y="0"/>
                </a:cxn>
                <a:cxn ang="0">
                  <a:pos x="2147483646" y="0"/>
                </a:cxn>
              </a:cxnLst>
              <a:pathLst>
                <a:path w="46" h="45">
                  <a:moveTo>
                    <a:pt x="34" y="0"/>
                  </a:moveTo>
                  <a:cubicBezTo>
                    <a:pt x="35" y="1"/>
                    <a:pt x="46" y="13"/>
                    <a:pt x="35" y="29"/>
                  </a:cubicBezTo>
                  <a:cubicBezTo>
                    <a:pt x="23" y="45"/>
                    <a:pt x="2" y="26"/>
                    <a:pt x="0" y="24"/>
                  </a:cubicBezTo>
                  <a:cubicBezTo>
                    <a:pt x="0" y="24"/>
                    <a:pt x="0" y="24"/>
                    <a:pt x="0" y="24"/>
                  </a:cubicBezTo>
                  <a:cubicBezTo>
                    <a:pt x="2" y="24"/>
                    <a:pt x="3" y="23"/>
                    <a:pt x="4" y="23"/>
                  </a:cubicBezTo>
                  <a:cubicBezTo>
                    <a:pt x="16" y="17"/>
                    <a:pt x="26" y="9"/>
                    <a:pt x="34" y="0"/>
                  </a:cubicBezTo>
                  <a:cubicBezTo>
                    <a:pt x="34" y="0"/>
                    <a:pt x="34" y="0"/>
                    <a:pt x="34" y="0"/>
                  </a:cubicBezTo>
                  <a:cubicBezTo>
                    <a:pt x="34" y="0"/>
                    <a:pt x="34" y="0"/>
                    <a:pt x="34" y="0"/>
                  </a:cubicBezTo>
                  <a:close/>
                </a:path>
              </a:pathLst>
            </a:custGeom>
            <a:solidFill>
              <a:srgbClr val="FFFFFF"/>
            </a:solidFill>
            <a:ln w="9525">
              <a:noFill/>
            </a:ln>
          </p:spPr>
          <p:txBody>
            <a:bodyPr/>
            <a:p>
              <a:endParaRPr lang="en-US"/>
            </a:p>
          </p:txBody>
        </p:sp>
        <p:sp>
          <p:nvSpPr>
            <p:cNvPr id="5540" name="Freeform 1310"/>
            <p:cNvSpPr/>
            <p:nvPr/>
          </p:nvSpPr>
          <p:spPr>
            <a:xfrm>
              <a:off x="2092069" y="2943515"/>
              <a:ext cx="80004" cy="137150"/>
            </a:xfrm>
            <a:custGeom>
              <a:avLst/>
              <a:gdLst/>
              <a:ahLst/>
              <a:cxnLst>
                <a:cxn ang="0">
                  <a:pos x="2147483646" y="0"/>
                </a:cxn>
                <a:cxn ang="0">
                  <a:pos x="2147483646" y="2147483646"/>
                </a:cxn>
                <a:cxn ang="0">
                  <a:pos x="0" y="2147483646"/>
                </a:cxn>
                <a:cxn ang="0">
                  <a:pos x="0" y="2147483646"/>
                </a:cxn>
                <a:cxn ang="0">
                  <a:pos x="0" y="2147483646"/>
                </a:cxn>
                <a:cxn ang="0">
                  <a:pos x="2147483646" y="2147483646"/>
                </a:cxn>
                <a:cxn ang="0">
                  <a:pos x="2147483646" y="0"/>
                </a:cxn>
              </a:cxnLst>
              <a:pathLst>
                <a:path w="29" h="49">
                  <a:moveTo>
                    <a:pt x="10" y="0"/>
                  </a:moveTo>
                  <a:cubicBezTo>
                    <a:pt x="11" y="0"/>
                    <a:pt x="29" y="7"/>
                    <a:pt x="27" y="28"/>
                  </a:cubicBezTo>
                  <a:cubicBezTo>
                    <a:pt x="25" y="49"/>
                    <a:pt x="2" y="36"/>
                    <a:pt x="0" y="35"/>
                  </a:cubicBezTo>
                  <a:cubicBezTo>
                    <a:pt x="0" y="35"/>
                    <a:pt x="0" y="35"/>
                    <a:pt x="0" y="35"/>
                  </a:cubicBezTo>
                  <a:cubicBezTo>
                    <a:pt x="0" y="35"/>
                    <a:pt x="0" y="35"/>
                    <a:pt x="0" y="35"/>
                  </a:cubicBezTo>
                  <a:cubicBezTo>
                    <a:pt x="2" y="32"/>
                    <a:pt x="3" y="30"/>
                    <a:pt x="4" y="27"/>
                  </a:cubicBezTo>
                  <a:cubicBezTo>
                    <a:pt x="8" y="18"/>
                    <a:pt x="10" y="9"/>
                    <a:pt x="10" y="0"/>
                  </a:cubicBezTo>
                  <a:close/>
                </a:path>
              </a:pathLst>
            </a:custGeom>
            <a:solidFill>
              <a:srgbClr val="FFFFFF"/>
            </a:solidFill>
            <a:ln w="9525">
              <a:noFill/>
            </a:ln>
          </p:spPr>
          <p:txBody>
            <a:bodyPr/>
            <a:p>
              <a:endParaRPr lang="en-US"/>
            </a:p>
          </p:txBody>
        </p:sp>
        <p:sp>
          <p:nvSpPr>
            <p:cNvPr id="5541" name="Freeform 1311"/>
            <p:cNvSpPr/>
            <p:nvPr/>
          </p:nvSpPr>
          <p:spPr>
            <a:xfrm>
              <a:off x="2105403" y="2850177"/>
              <a:ext cx="93338" cy="93338"/>
            </a:xfrm>
            <a:custGeom>
              <a:avLst/>
              <a:gdLst/>
              <a:ahLst/>
              <a:cxnLst>
                <a:cxn ang="0">
                  <a:pos x="2147483646" y="2147483646"/>
                </a:cxn>
                <a:cxn ang="0">
                  <a:pos x="2147483646" y="2147483646"/>
                </a:cxn>
                <a:cxn ang="0">
                  <a:pos x="0" y="2147483646"/>
                </a:cxn>
                <a:cxn ang="0">
                  <a:pos x="2147483646" y="2147483646"/>
                </a:cxn>
              </a:cxnLst>
              <a:pathLst>
                <a:path w="33" h="34">
                  <a:moveTo>
                    <a:pt x="25" y="17"/>
                  </a:moveTo>
                  <a:cubicBezTo>
                    <a:pt x="33" y="33"/>
                    <a:pt x="6" y="34"/>
                    <a:pt x="5" y="34"/>
                  </a:cubicBezTo>
                  <a:cubicBezTo>
                    <a:pt x="5" y="24"/>
                    <a:pt x="3" y="15"/>
                    <a:pt x="0" y="5"/>
                  </a:cubicBezTo>
                  <a:cubicBezTo>
                    <a:pt x="0" y="5"/>
                    <a:pt x="18" y="0"/>
                    <a:pt x="25" y="17"/>
                  </a:cubicBezTo>
                  <a:close/>
                </a:path>
              </a:pathLst>
            </a:custGeom>
            <a:solidFill>
              <a:srgbClr val="FFFFFF"/>
            </a:solidFill>
            <a:ln w="9525">
              <a:noFill/>
            </a:ln>
          </p:spPr>
          <p:txBody>
            <a:bodyPr/>
            <a:p>
              <a:endParaRPr lang="en-US"/>
            </a:p>
          </p:txBody>
        </p:sp>
        <p:sp>
          <p:nvSpPr>
            <p:cNvPr id="5542" name="Freeform 1312"/>
            <p:cNvSpPr/>
            <p:nvPr/>
          </p:nvSpPr>
          <p:spPr>
            <a:xfrm>
              <a:off x="2031114" y="3042568"/>
              <a:ext cx="99053" cy="152389"/>
            </a:xfrm>
            <a:custGeom>
              <a:avLst/>
              <a:gdLst/>
              <a:ahLst/>
              <a:cxnLst>
                <a:cxn ang="0">
                  <a:pos x="2147483646" y="0"/>
                </a:cxn>
                <a:cxn ang="0">
                  <a:pos x="2147483646" y="2147483646"/>
                </a:cxn>
                <a:cxn ang="0">
                  <a:pos x="0" y="2147483646"/>
                </a:cxn>
                <a:cxn ang="0">
                  <a:pos x="0" y="2147483646"/>
                </a:cxn>
                <a:cxn ang="0">
                  <a:pos x="0" y="2147483646"/>
                </a:cxn>
                <a:cxn ang="0">
                  <a:pos x="2147483646" y="0"/>
                </a:cxn>
                <a:cxn ang="0">
                  <a:pos x="2147483646" y="0"/>
                </a:cxn>
                <a:cxn ang="0">
                  <a:pos x="2147483646" y="0"/>
                </a:cxn>
              </a:cxnLst>
              <a:pathLst>
                <a:path w="36" h="55">
                  <a:moveTo>
                    <a:pt x="22" y="0"/>
                  </a:moveTo>
                  <a:cubicBezTo>
                    <a:pt x="24" y="1"/>
                    <a:pt x="36" y="10"/>
                    <a:pt x="32" y="32"/>
                  </a:cubicBezTo>
                  <a:cubicBezTo>
                    <a:pt x="27" y="55"/>
                    <a:pt x="1" y="37"/>
                    <a:pt x="0" y="36"/>
                  </a:cubicBezTo>
                  <a:cubicBezTo>
                    <a:pt x="0" y="36"/>
                    <a:pt x="0" y="36"/>
                    <a:pt x="0" y="36"/>
                  </a:cubicBezTo>
                  <a:cubicBezTo>
                    <a:pt x="0" y="36"/>
                    <a:pt x="0" y="36"/>
                    <a:pt x="0" y="36"/>
                  </a:cubicBezTo>
                  <a:cubicBezTo>
                    <a:pt x="9" y="25"/>
                    <a:pt x="16" y="13"/>
                    <a:pt x="22" y="0"/>
                  </a:cubicBezTo>
                  <a:cubicBezTo>
                    <a:pt x="22" y="0"/>
                    <a:pt x="22" y="0"/>
                    <a:pt x="22" y="0"/>
                  </a:cubicBezTo>
                  <a:cubicBezTo>
                    <a:pt x="22" y="0"/>
                    <a:pt x="22" y="0"/>
                    <a:pt x="22" y="0"/>
                  </a:cubicBezTo>
                  <a:close/>
                </a:path>
              </a:pathLst>
            </a:custGeom>
            <a:solidFill>
              <a:srgbClr val="FFFFFF"/>
            </a:solidFill>
            <a:ln w="9525">
              <a:noFill/>
            </a:ln>
          </p:spPr>
          <p:txBody>
            <a:bodyPr/>
            <a:p>
              <a:endParaRPr lang="en-US"/>
            </a:p>
          </p:txBody>
        </p:sp>
        <p:sp>
          <p:nvSpPr>
            <p:cNvPr id="5543" name="Freeform 1313"/>
            <p:cNvSpPr/>
            <p:nvPr/>
          </p:nvSpPr>
          <p:spPr>
            <a:xfrm>
              <a:off x="2084450" y="5269345"/>
              <a:ext cx="102862" cy="247631"/>
            </a:xfrm>
            <a:custGeom>
              <a:avLst/>
              <a:gdLst/>
              <a:ahLst/>
              <a:cxnLst>
                <a:cxn ang="0">
                  <a:pos x="0" y="0"/>
                </a:cxn>
                <a:cxn ang="0">
                  <a:pos x="2147483646" y="2147483646"/>
                </a:cxn>
                <a:cxn ang="0">
                  <a:pos x="2147483646" y="2147483646"/>
                </a:cxn>
              </a:cxnLst>
              <a:pathLst>
                <a:path w="37" h="89">
                  <a:moveTo>
                    <a:pt x="0" y="0"/>
                  </a:moveTo>
                  <a:cubicBezTo>
                    <a:pt x="11" y="28"/>
                    <a:pt x="23" y="55"/>
                    <a:pt x="35" y="83"/>
                  </a:cubicBezTo>
                  <a:cubicBezTo>
                    <a:pt x="35" y="85"/>
                    <a:pt x="36" y="87"/>
                    <a:pt x="37" y="8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44" name="Freeform 1314"/>
            <p:cNvSpPr/>
            <p:nvPr/>
          </p:nvSpPr>
          <p:spPr>
            <a:xfrm>
              <a:off x="1160594" y="2107283"/>
              <a:ext cx="2253445" cy="364589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08" h="1306">
                  <a:moveTo>
                    <a:pt x="368" y="1222"/>
                  </a:moveTo>
                  <a:cubicBezTo>
                    <a:pt x="380" y="1253"/>
                    <a:pt x="393" y="1302"/>
                    <a:pt x="425" y="1304"/>
                  </a:cubicBezTo>
                  <a:cubicBezTo>
                    <a:pt x="462" y="1306"/>
                    <a:pt x="517" y="1302"/>
                    <a:pt x="556" y="1298"/>
                  </a:cubicBezTo>
                  <a:cubicBezTo>
                    <a:pt x="628" y="1291"/>
                    <a:pt x="693" y="1248"/>
                    <a:pt x="752" y="1209"/>
                  </a:cubicBezTo>
                  <a:cubicBezTo>
                    <a:pt x="808" y="1172"/>
                    <a:pt x="803" y="1140"/>
                    <a:pt x="788" y="1077"/>
                  </a:cubicBezTo>
                  <a:cubicBezTo>
                    <a:pt x="782" y="1051"/>
                    <a:pt x="773" y="1027"/>
                    <a:pt x="766" y="1002"/>
                  </a:cubicBezTo>
                  <a:cubicBezTo>
                    <a:pt x="765" y="997"/>
                    <a:pt x="763" y="992"/>
                    <a:pt x="762" y="986"/>
                  </a:cubicBezTo>
                  <a:cubicBezTo>
                    <a:pt x="755" y="953"/>
                    <a:pt x="747" y="918"/>
                    <a:pt x="738" y="884"/>
                  </a:cubicBezTo>
                  <a:cubicBezTo>
                    <a:pt x="730" y="853"/>
                    <a:pt x="722" y="823"/>
                    <a:pt x="712" y="793"/>
                  </a:cubicBezTo>
                  <a:cubicBezTo>
                    <a:pt x="708" y="779"/>
                    <a:pt x="703" y="765"/>
                    <a:pt x="698" y="751"/>
                  </a:cubicBezTo>
                  <a:cubicBezTo>
                    <a:pt x="690" y="728"/>
                    <a:pt x="681" y="705"/>
                    <a:pt x="672" y="682"/>
                  </a:cubicBezTo>
                  <a:cubicBezTo>
                    <a:pt x="655" y="639"/>
                    <a:pt x="636" y="596"/>
                    <a:pt x="617" y="554"/>
                  </a:cubicBezTo>
                  <a:cubicBezTo>
                    <a:pt x="603" y="521"/>
                    <a:pt x="588" y="489"/>
                    <a:pt x="573" y="457"/>
                  </a:cubicBezTo>
                  <a:cubicBezTo>
                    <a:pt x="562" y="432"/>
                    <a:pt x="551" y="406"/>
                    <a:pt x="540" y="381"/>
                  </a:cubicBezTo>
                  <a:cubicBezTo>
                    <a:pt x="535" y="368"/>
                    <a:pt x="529" y="355"/>
                    <a:pt x="524" y="342"/>
                  </a:cubicBezTo>
                  <a:cubicBezTo>
                    <a:pt x="521" y="337"/>
                    <a:pt x="519" y="331"/>
                    <a:pt x="516" y="326"/>
                  </a:cubicBezTo>
                  <a:cubicBezTo>
                    <a:pt x="495" y="277"/>
                    <a:pt x="469" y="232"/>
                    <a:pt x="441" y="187"/>
                  </a:cubicBezTo>
                  <a:cubicBezTo>
                    <a:pt x="418" y="149"/>
                    <a:pt x="377" y="104"/>
                    <a:pt x="368" y="60"/>
                  </a:cubicBezTo>
                  <a:cubicBezTo>
                    <a:pt x="309" y="49"/>
                    <a:pt x="250" y="45"/>
                    <a:pt x="190" y="34"/>
                  </a:cubicBezTo>
                  <a:cubicBezTo>
                    <a:pt x="172" y="30"/>
                    <a:pt x="154" y="25"/>
                    <a:pt x="136" y="20"/>
                  </a:cubicBezTo>
                  <a:cubicBezTo>
                    <a:pt x="119" y="15"/>
                    <a:pt x="101" y="10"/>
                    <a:pt x="83" y="7"/>
                  </a:cubicBezTo>
                  <a:cubicBezTo>
                    <a:pt x="49" y="0"/>
                    <a:pt x="33" y="6"/>
                    <a:pt x="38" y="41"/>
                  </a:cubicBezTo>
                  <a:cubicBezTo>
                    <a:pt x="39" y="54"/>
                    <a:pt x="41" y="65"/>
                    <a:pt x="41" y="77"/>
                  </a:cubicBezTo>
                  <a:cubicBezTo>
                    <a:pt x="42" y="94"/>
                    <a:pt x="41" y="112"/>
                    <a:pt x="34" y="134"/>
                  </a:cubicBezTo>
                  <a:cubicBezTo>
                    <a:pt x="22" y="174"/>
                    <a:pt x="5" y="222"/>
                    <a:pt x="2" y="263"/>
                  </a:cubicBezTo>
                  <a:cubicBezTo>
                    <a:pt x="0" y="300"/>
                    <a:pt x="44" y="360"/>
                    <a:pt x="58" y="403"/>
                  </a:cubicBezTo>
                  <a:cubicBezTo>
                    <a:pt x="68" y="434"/>
                    <a:pt x="78" y="467"/>
                    <a:pt x="88" y="499"/>
                  </a:cubicBezTo>
                  <a:cubicBezTo>
                    <a:pt x="95" y="518"/>
                    <a:pt x="101" y="537"/>
                    <a:pt x="107" y="556"/>
                  </a:cubicBezTo>
                  <a:cubicBezTo>
                    <a:pt x="109" y="562"/>
                    <a:pt x="111" y="568"/>
                    <a:pt x="113" y="573"/>
                  </a:cubicBezTo>
                  <a:cubicBezTo>
                    <a:pt x="121" y="598"/>
                    <a:pt x="129" y="622"/>
                    <a:pt x="138" y="646"/>
                  </a:cubicBezTo>
                  <a:cubicBezTo>
                    <a:pt x="150" y="680"/>
                    <a:pt x="162" y="714"/>
                    <a:pt x="175" y="748"/>
                  </a:cubicBezTo>
                  <a:cubicBezTo>
                    <a:pt x="187" y="780"/>
                    <a:pt x="199" y="811"/>
                    <a:pt x="212" y="843"/>
                  </a:cubicBezTo>
                  <a:cubicBezTo>
                    <a:pt x="228" y="883"/>
                    <a:pt x="243" y="923"/>
                    <a:pt x="260" y="962"/>
                  </a:cubicBezTo>
                  <a:cubicBezTo>
                    <a:pt x="271" y="989"/>
                    <a:pt x="281" y="1016"/>
                    <a:pt x="292" y="1042"/>
                  </a:cubicBezTo>
                  <a:cubicBezTo>
                    <a:pt x="305" y="1072"/>
                    <a:pt x="318" y="1103"/>
                    <a:pt x="331" y="11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45" name="Freeform 1315"/>
            <p:cNvSpPr/>
            <p:nvPr/>
          </p:nvSpPr>
          <p:spPr>
            <a:xfrm>
              <a:off x="1274885" y="2162524"/>
              <a:ext cx="264775" cy="165723"/>
            </a:xfrm>
            <a:custGeom>
              <a:avLst/>
              <a:gdLst/>
              <a:ahLst/>
              <a:cxnLst>
                <a:cxn ang="0">
                  <a:pos x="0" y="2147483646"/>
                </a:cxn>
                <a:cxn ang="0">
                  <a:pos x="2147483646" y="0"/>
                </a:cxn>
                <a:cxn ang="0">
                  <a:pos x="2147483646" y="0"/>
                </a:cxn>
              </a:cxnLst>
              <a:pathLst>
                <a:path w="95" h="59">
                  <a:moveTo>
                    <a:pt x="0" y="57"/>
                  </a:moveTo>
                  <a:cubicBezTo>
                    <a:pt x="0" y="57"/>
                    <a:pt x="78" y="59"/>
                    <a:pt x="95" y="0"/>
                  </a:cubicBezTo>
                  <a:cubicBezTo>
                    <a:pt x="95" y="0"/>
                    <a:pt x="95" y="0"/>
                    <a:pt x="9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46" name="Freeform 1316"/>
            <p:cNvSpPr/>
            <p:nvPr/>
          </p:nvSpPr>
          <p:spPr>
            <a:xfrm>
              <a:off x="1844438" y="2274910"/>
              <a:ext cx="342874" cy="356208"/>
            </a:xfrm>
            <a:custGeom>
              <a:avLst/>
              <a:gdLst/>
              <a:ahLst/>
              <a:cxnLst>
                <a:cxn ang="0">
                  <a:pos x="0" y="2147483646"/>
                </a:cxn>
                <a:cxn ang="0">
                  <a:pos x="2147483646" y="2147483646"/>
                </a:cxn>
                <a:cxn ang="0">
                  <a:pos x="2147483646" y="2147483646"/>
                </a:cxn>
                <a:cxn ang="0">
                  <a:pos x="2147483646" y="0"/>
                </a:cxn>
              </a:cxnLst>
              <a:pathLst>
                <a:path w="123" h="128">
                  <a:moveTo>
                    <a:pt x="0" y="81"/>
                  </a:moveTo>
                  <a:cubicBezTo>
                    <a:pt x="1" y="81"/>
                    <a:pt x="2" y="84"/>
                    <a:pt x="4" y="87"/>
                  </a:cubicBezTo>
                  <a:cubicBezTo>
                    <a:pt x="13" y="101"/>
                    <a:pt x="35" y="128"/>
                    <a:pt x="61" y="102"/>
                  </a:cubicBezTo>
                  <a:cubicBezTo>
                    <a:pt x="95" y="68"/>
                    <a:pt x="123" y="0"/>
                    <a:pt x="12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47" name="Freeform 1317"/>
            <p:cNvSpPr/>
            <p:nvPr/>
          </p:nvSpPr>
          <p:spPr>
            <a:xfrm>
              <a:off x="1166309" y="2499684"/>
              <a:ext cx="699082" cy="453356"/>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Lst>
              <a:pathLst>
                <a:path w="251" h="162">
                  <a:moveTo>
                    <a:pt x="0" y="122"/>
                  </a:moveTo>
                  <a:cubicBezTo>
                    <a:pt x="0" y="122"/>
                    <a:pt x="52" y="162"/>
                    <a:pt x="75" y="140"/>
                  </a:cubicBezTo>
                  <a:cubicBezTo>
                    <a:pt x="97" y="117"/>
                    <a:pt x="109" y="63"/>
                    <a:pt x="109" y="63"/>
                  </a:cubicBezTo>
                  <a:cubicBezTo>
                    <a:pt x="109" y="63"/>
                    <a:pt x="133" y="110"/>
                    <a:pt x="154" y="89"/>
                  </a:cubicBezTo>
                  <a:cubicBezTo>
                    <a:pt x="175" y="68"/>
                    <a:pt x="175" y="29"/>
                    <a:pt x="175" y="29"/>
                  </a:cubicBezTo>
                  <a:cubicBezTo>
                    <a:pt x="175" y="29"/>
                    <a:pt x="192" y="90"/>
                    <a:pt x="228" y="55"/>
                  </a:cubicBezTo>
                  <a:cubicBezTo>
                    <a:pt x="251" y="32"/>
                    <a:pt x="250" y="15"/>
                    <a:pt x="247" y="6"/>
                  </a:cubicBezTo>
                  <a:cubicBezTo>
                    <a:pt x="246" y="2"/>
                    <a:pt x="244" y="0"/>
                    <a:pt x="243" y="0"/>
                  </a:cubicBezTo>
                  <a:cubicBezTo>
                    <a:pt x="243" y="0"/>
                    <a:pt x="243" y="0"/>
                    <a:pt x="24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48" name="Freeform 1318"/>
            <p:cNvSpPr/>
            <p:nvPr/>
          </p:nvSpPr>
          <p:spPr>
            <a:xfrm>
              <a:off x="1406321" y="3017805"/>
              <a:ext cx="1192440" cy="577172"/>
            </a:xfrm>
            <a:custGeom>
              <a:avLst/>
              <a:gdLst/>
              <a:ahLst/>
              <a:cxnLst>
                <a:cxn ang="0">
                  <a:pos x="0" y="2147483646"/>
                </a:cxn>
                <a:cxn ang="0">
                  <a:pos x="2147483646" y="0"/>
                </a:cxn>
              </a:cxnLst>
              <a:pathLst>
                <a:path w="428" h="207">
                  <a:moveTo>
                    <a:pt x="0" y="173"/>
                  </a:moveTo>
                  <a:cubicBezTo>
                    <a:pt x="0" y="173"/>
                    <a:pt x="194" y="207"/>
                    <a:pt x="428"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49" name="Freeform 1319"/>
            <p:cNvSpPr/>
            <p:nvPr/>
          </p:nvSpPr>
          <p:spPr>
            <a:xfrm>
              <a:off x="1667286" y="2798746"/>
              <a:ext cx="47621" cy="5143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7" h="18">
                  <a:moveTo>
                    <a:pt x="9" y="14"/>
                  </a:moveTo>
                  <a:cubicBezTo>
                    <a:pt x="8" y="14"/>
                    <a:pt x="7" y="13"/>
                    <a:pt x="6" y="11"/>
                  </a:cubicBezTo>
                  <a:cubicBezTo>
                    <a:pt x="4" y="10"/>
                    <a:pt x="4" y="8"/>
                    <a:pt x="6" y="6"/>
                  </a:cubicBezTo>
                  <a:cubicBezTo>
                    <a:pt x="6" y="6"/>
                    <a:pt x="6" y="6"/>
                    <a:pt x="6" y="6"/>
                  </a:cubicBezTo>
                  <a:cubicBezTo>
                    <a:pt x="10" y="5"/>
                    <a:pt x="12" y="11"/>
                    <a:pt x="13" y="14"/>
                  </a:cubicBezTo>
                  <a:cubicBezTo>
                    <a:pt x="13" y="14"/>
                    <a:pt x="13" y="15"/>
                    <a:pt x="13" y="15"/>
                  </a:cubicBezTo>
                  <a:cubicBezTo>
                    <a:pt x="13" y="15"/>
                    <a:pt x="13" y="15"/>
                    <a:pt x="13" y="15"/>
                  </a:cubicBezTo>
                  <a:cubicBezTo>
                    <a:pt x="12" y="16"/>
                    <a:pt x="11" y="16"/>
                    <a:pt x="10" y="15"/>
                  </a:cubicBezTo>
                  <a:cubicBezTo>
                    <a:pt x="8" y="15"/>
                    <a:pt x="7" y="13"/>
                    <a:pt x="6" y="11"/>
                  </a:cubicBezTo>
                  <a:cubicBezTo>
                    <a:pt x="5" y="9"/>
                    <a:pt x="5" y="7"/>
                    <a:pt x="6" y="6"/>
                  </a:cubicBezTo>
                  <a:cubicBezTo>
                    <a:pt x="7" y="6"/>
                    <a:pt x="7" y="6"/>
                    <a:pt x="8" y="6"/>
                  </a:cubicBezTo>
                  <a:cubicBezTo>
                    <a:pt x="9" y="6"/>
                    <a:pt x="10" y="6"/>
                    <a:pt x="10" y="6"/>
                  </a:cubicBezTo>
                  <a:cubicBezTo>
                    <a:pt x="11" y="7"/>
                    <a:pt x="12" y="8"/>
                    <a:pt x="13" y="10"/>
                  </a:cubicBezTo>
                  <a:cubicBezTo>
                    <a:pt x="13" y="11"/>
                    <a:pt x="14" y="12"/>
                    <a:pt x="13" y="14"/>
                  </a:cubicBezTo>
                  <a:cubicBezTo>
                    <a:pt x="13" y="14"/>
                    <a:pt x="13" y="15"/>
                    <a:pt x="13" y="15"/>
                  </a:cubicBezTo>
                  <a:cubicBezTo>
                    <a:pt x="12" y="16"/>
                    <a:pt x="12" y="16"/>
                    <a:pt x="11" y="16"/>
                  </a:cubicBezTo>
                  <a:cubicBezTo>
                    <a:pt x="10" y="17"/>
                    <a:pt x="9" y="16"/>
                    <a:pt x="7" y="15"/>
                  </a:cubicBezTo>
                  <a:cubicBezTo>
                    <a:pt x="0" y="11"/>
                    <a:pt x="3" y="0"/>
                    <a:pt x="10" y="6"/>
                  </a:cubicBezTo>
                  <a:cubicBezTo>
                    <a:pt x="11" y="7"/>
                    <a:pt x="12" y="8"/>
                    <a:pt x="13" y="10"/>
                  </a:cubicBezTo>
                  <a:cubicBezTo>
                    <a:pt x="13" y="10"/>
                    <a:pt x="13" y="10"/>
                    <a:pt x="13" y="10"/>
                  </a:cubicBezTo>
                  <a:cubicBezTo>
                    <a:pt x="17" y="15"/>
                    <a:pt x="14" y="18"/>
                    <a:pt x="11" y="16"/>
                  </a:cubicBezTo>
                  <a:cubicBezTo>
                    <a:pt x="11" y="16"/>
                    <a:pt x="11" y="16"/>
                    <a:pt x="10" y="15"/>
                  </a:cubicBezTo>
                  <a:cubicBezTo>
                    <a:pt x="9" y="14"/>
                    <a:pt x="8" y="13"/>
                    <a:pt x="8" y="10"/>
                  </a:cubicBezTo>
                  <a:cubicBezTo>
                    <a:pt x="9" y="9"/>
                    <a:pt x="8" y="10"/>
                    <a:pt x="9"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0" name="Freeform 1320"/>
            <p:cNvSpPr/>
            <p:nvPr/>
          </p:nvSpPr>
          <p:spPr>
            <a:xfrm>
              <a:off x="1754909" y="2760649"/>
              <a:ext cx="26668" cy="32383"/>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 h="12">
                  <a:moveTo>
                    <a:pt x="8" y="12"/>
                  </a:moveTo>
                  <a:cubicBezTo>
                    <a:pt x="6" y="11"/>
                    <a:pt x="4" y="9"/>
                    <a:pt x="2" y="7"/>
                  </a:cubicBezTo>
                  <a:cubicBezTo>
                    <a:pt x="1" y="5"/>
                    <a:pt x="0" y="3"/>
                    <a:pt x="0" y="1"/>
                  </a:cubicBezTo>
                  <a:cubicBezTo>
                    <a:pt x="1" y="0"/>
                    <a:pt x="3" y="1"/>
                    <a:pt x="4" y="1"/>
                  </a:cubicBezTo>
                  <a:cubicBezTo>
                    <a:pt x="4" y="1"/>
                    <a:pt x="4" y="1"/>
                    <a:pt x="5" y="1"/>
                  </a:cubicBezTo>
                  <a:cubicBezTo>
                    <a:pt x="6" y="2"/>
                    <a:pt x="8" y="4"/>
                    <a:pt x="8" y="5"/>
                  </a:cubicBezTo>
                  <a:cubicBezTo>
                    <a:pt x="9" y="6"/>
                    <a:pt x="9" y="7"/>
                    <a:pt x="9" y="8"/>
                  </a:cubicBezTo>
                  <a:cubicBezTo>
                    <a:pt x="5" y="8"/>
                    <a:pt x="4" y="4"/>
                    <a:pt x="4" y="1"/>
                  </a:cubicBezTo>
                  <a:cubicBezTo>
                    <a:pt x="4" y="1"/>
                    <a:pt x="4" y="1"/>
                    <a:pt x="4" y="1"/>
                  </a:cubicBezTo>
                  <a:cubicBezTo>
                    <a:pt x="4" y="1"/>
                    <a:pt x="4" y="1"/>
                    <a:pt x="5" y="1"/>
                  </a:cubicBezTo>
                  <a:cubicBezTo>
                    <a:pt x="6" y="2"/>
                    <a:pt x="7" y="4"/>
                    <a:pt x="8" y="5"/>
                  </a:cubicBezTo>
                  <a:cubicBezTo>
                    <a:pt x="9" y="6"/>
                    <a:pt x="9" y="6"/>
                    <a:pt x="10"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1" name="Freeform 1321"/>
            <p:cNvSpPr/>
            <p:nvPr/>
          </p:nvSpPr>
          <p:spPr>
            <a:xfrm>
              <a:off x="1735861" y="2732076"/>
              <a:ext cx="57146" cy="64765"/>
            </a:xfrm>
            <a:custGeom>
              <a:avLst/>
              <a:gdLst/>
              <a:ahLst/>
              <a:cxnLst>
                <a:cxn ang="0">
                  <a:pos x="2147483646" y="2147483646"/>
                </a:cxn>
                <a:cxn ang="0">
                  <a:pos x="2147483646" y="2147483646"/>
                </a:cxn>
                <a:cxn ang="0">
                  <a:pos x="2147483646" y="2147483646"/>
                </a:cxn>
                <a:cxn ang="0">
                  <a:pos x="2147483646" y="2147483646"/>
                </a:cxn>
              </a:cxnLst>
              <a:pathLst>
                <a:path w="21" h="23">
                  <a:moveTo>
                    <a:pt x="15" y="22"/>
                  </a:moveTo>
                  <a:cubicBezTo>
                    <a:pt x="12" y="23"/>
                    <a:pt x="7" y="20"/>
                    <a:pt x="5" y="14"/>
                  </a:cubicBezTo>
                  <a:cubicBezTo>
                    <a:pt x="0" y="0"/>
                    <a:pt x="21" y="5"/>
                    <a:pt x="21" y="16"/>
                  </a:cubicBezTo>
                  <a:cubicBezTo>
                    <a:pt x="20" y="22"/>
                    <a:pt x="18" y="23"/>
                    <a:pt x="15" y="2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5552" name="Freeform 1322"/>
            <p:cNvSpPr/>
            <p:nvPr/>
          </p:nvSpPr>
          <p:spPr>
            <a:xfrm>
              <a:off x="1743480" y="2735886"/>
              <a:ext cx="41907" cy="57146"/>
            </a:xfrm>
            <a:custGeom>
              <a:avLst/>
              <a:gdLst/>
              <a:ahLst/>
              <a:cxnLst>
                <a:cxn ang="0">
                  <a:pos x="2147483646" y="2147483646"/>
                </a:cxn>
                <a:cxn ang="0">
                  <a:pos x="2147483646" y="2147483646"/>
                </a:cxn>
                <a:cxn ang="0">
                  <a:pos x="2147483646" y="2147483646"/>
                </a:cxn>
                <a:cxn ang="0">
                  <a:pos x="2147483646" y="2147483646"/>
                </a:cxn>
              </a:cxnLst>
              <a:pathLst>
                <a:path w="15" h="21">
                  <a:moveTo>
                    <a:pt x="7" y="15"/>
                  </a:moveTo>
                  <a:cubicBezTo>
                    <a:pt x="7" y="16"/>
                    <a:pt x="6" y="16"/>
                    <a:pt x="6" y="16"/>
                  </a:cubicBezTo>
                  <a:cubicBezTo>
                    <a:pt x="0" y="16"/>
                    <a:pt x="4" y="0"/>
                    <a:pt x="12" y="11"/>
                  </a:cubicBezTo>
                  <a:cubicBezTo>
                    <a:pt x="15" y="16"/>
                    <a:pt x="14" y="20"/>
                    <a:pt x="12"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3" name="Freeform 1323"/>
            <p:cNvSpPr/>
            <p:nvPr/>
          </p:nvSpPr>
          <p:spPr>
            <a:xfrm>
              <a:off x="1516802" y="2760649"/>
              <a:ext cx="603840" cy="48764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16" h="175">
                  <a:moveTo>
                    <a:pt x="103" y="68"/>
                  </a:moveTo>
                  <a:cubicBezTo>
                    <a:pt x="101" y="63"/>
                    <a:pt x="99" y="52"/>
                    <a:pt x="92" y="52"/>
                  </a:cubicBezTo>
                  <a:cubicBezTo>
                    <a:pt x="92" y="59"/>
                    <a:pt x="91" y="68"/>
                    <a:pt x="86" y="74"/>
                  </a:cubicBezTo>
                  <a:cubicBezTo>
                    <a:pt x="81" y="70"/>
                    <a:pt x="76" y="64"/>
                    <a:pt x="70" y="62"/>
                  </a:cubicBezTo>
                  <a:cubicBezTo>
                    <a:pt x="70" y="77"/>
                    <a:pt x="58" y="88"/>
                    <a:pt x="48" y="98"/>
                  </a:cubicBezTo>
                  <a:cubicBezTo>
                    <a:pt x="36" y="112"/>
                    <a:pt x="18" y="120"/>
                    <a:pt x="0" y="124"/>
                  </a:cubicBezTo>
                  <a:cubicBezTo>
                    <a:pt x="5" y="132"/>
                    <a:pt x="14" y="138"/>
                    <a:pt x="20" y="144"/>
                  </a:cubicBezTo>
                  <a:cubicBezTo>
                    <a:pt x="30" y="155"/>
                    <a:pt x="42" y="163"/>
                    <a:pt x="56" y="167"/>
                  </a:cubicBezTo>
                  <a:cubicBezTo>
                    <a:pt x="60" y="169"/>
                    <a:pt x="65" y="170"/>
                    <a:pt x="69" y="171"/>
                  </a:cubicBezTo>
                  <a:cubicBezTo>
                    <a:pt x="81" y="174"/>
                    <a:pt x="93" y="175"/>
                    <a:pt x="106" y="174"/>
                  </a:cubicBezTo>
                  <a:cubicBezTo>
                    <a:pt x="121" y="172"/>
                    <a:pt x="136" y="168"/>
                    <a:pt x="150" y="161"/>
                  </a:cubicBezTo>
                  <a:cubicBezTo>
                    <a:pt x="152" y="161"/>
                    <a:pt x="153" y="160"/>
                    <a:pt x="154" y="160"/>
                  </a:cubicBezTo>
                  <a:cubicBezTo>
                    <a:pt x="166" y="154"/>
                    <a:pt x="176" y="146"/>
                    <a:pt x="184" y="137"/>
                  </a:cubicBezTo>
                  <a:cubicBezTo>
                    <a:pt x="193" y="126"/>
                    <a:pt x="200" y="114"/>
                    <a:pt x="206" y="101"/>
                  </a:cubicBezTo>
                  <a:cubicBezTo>
                    <a:pt x="208" y="98"/>
                    <a:pt x="209" y="96"/>
                    <a:pt x="210" y="93"/>
                  </a:cubicBezTo>
                  <a:cubicBezTo>
                    <a:pt x="214" y="84"/>
                    <a:pt x="216" y="75"/>
                    <a:pt x="216" y="66"/>
                  </a:cubicBezTo>
                  <a:cubicBezTo>
                    <a:pt x="216" y="66"/>
                    <a:pt x="216" y="66"/>
                    <a:pt x="216" y="66"/>
                  </a:cubicBezTo>
                  <a:cubicBezTo>
                    <a:pt x="216" y="56"/>
                    <a:pt x="214" y="47"/>
                    <a:pt x="211" y="37"/>
                  </a:cubicBezTo>
                  <a:cubicBezTo>
                    <a:pt x="211" y="36"/>
                    <a:pt x="210" y="35"/>
                    <a:pt x="210" y="34"/>
                  </a:cubicBezTo>
                  <a:cubicBezTo>
                    <a:pt x="208" y="27"/>
                    <a:pt x="204" y="20"/>
                    <a:pt x="200" y="14"/>
                  </a:cubicBezTo>
                  <a:cubicBezTo>
                    <a:pt x="196" y="9"/>
                    <a:pt x="185" y="0"/>
                    <a:pt x="18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4" name="Freeform 1324"/>
            <p:cNvSpPr/>
            <p:nvPr/>
          </p:nvSpPr>
          <p:spPr>
            <a:xfrm>
              <a:off x="1994921" y="2724457"/>
              <a:ext cx="80004" cy="68575"/>
            </a:xfrm>
            <a:custGeom>
              <a:avLst/>
              <a:gdLst/>
              <a:ahLst/>
              <a:cxnLst>
                <a:cxn ang="0">
                  <a:pos x="0" y="2147483646"/>
                </a:cxn>
                <a:cxn ang="0">
                  <a:pos x="2147483646" y="2147483646"/>
                </a:cxn>
              </a:cxnLst>
              <a:pathLst>
                <a:path w="29" h="25">
                  <a:moveTo>
                    <a:pt x="0" y="25"/>
                  </a:moveTo>
                  <a:cubicBezTo>
                    <a:pt x="4" y="13"/>
                    <a:pt x="16" y="0"/>
                    <a:pt x="29"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5" name="Freeform 1325"/>
            <p:cNvSpPr/>
            <p:nvPr/>
          </p:nvSpPr>
          <p:spPr>
            <a:xfrm>
              <a:off x="2092069" y="2850177"/>
              <a:ext cx="106672" cy="230488"/>
            </a:xfrm>
            <a:custGeom>
              <a:avLst/>
              <a:gdLst/>
              <a:ahLst/>
              <a:cxnLst>
                <a:cxn ang="0">
                  <a:pos x="0"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 h="83">
                  <a:moveTo>
                    <a:pt x="0" y="69"/>
                  </a:moveTo>
                  <a:cubicBezTo>
                    <a:pt x="0" y="69"/>
                    <a:pt x="0" y="69"/>
                    <a:pt x="0" y="69"/>
                  </a:cubicBezTo>
                  <a:cubicBezTo>
                    <a:pt x="0" y="69"/>
                    <a:pt x="0" y="69"/>
                    <a:pt x="0" y="69"/>
                  </a:cubicBezTo>
                  <a:cubicBezTo>
                    <a:pt x="2" y="70"/>
                    <a:pt x="25" y="83"/>
                    <a:pt x="27" y="62"/>
                  </a:cubicBezTo>
                  <a:cubicBezTo>
                    <a:pt x="29" y="41"/>
                    <a:pt x="11" y="34"/>
                    <a:pt x="10" y="34"/>
                  </a:cubicBezTo>
                  <a:cubicBezTo>
                    <a:pt x="10" y="34"/>
                    <a:pt x="10" y="34"/>
                    <a:pt x="10" y="34"/>
                  </a:cubicBezTo>
                  <a:cubicBezTo>
                    <a:pt x="10" y="34"/>
                    <a:pt x="10" y="34"/>
                    <a:pt x="10" y="34"/>
                  </a:cubicBezTo>
                  <a:cubicBezTo>
                    <a:pt x="11" y="34"/>
                    <a:pt x="38" y="33"/>
                    <a:pt x="30" y="17"/>
                  </a:cubicBezTo>
                  <a:cubicBezTo>
                    <a:pt x="23" y="0"/>
                    <a:pt x="5" y="5"/>
                    <a:pt x="5" y="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6" name="Freeform 1326"/>
            <p:cNvSpPr/>
            <p:nvPr/>
          </p:nvSpPr>
          <p:spPr>
            <a:xfrm>
              <a:off x="2031114" y="3042568"/>
              <a:ext cx="99053" cy="152389"/>
            </a:xfrm>
            <a:custGeom>
              <a:avLst/>
              <a:gdLst/>
              <a:ahLst/>
              <a:cxnLst>
                <a:cxn ang="0">
                  <a:pos x="0" y="2147483646"/>
                </a:cxn>
                <a:cxn ang="0">
                  <a:pos x="0" y="2147483646"/>
                </a:cxn>
                <a:cxn ang="0">
                  <a:pos x="2147483646" y="2147483646"/>
                </a:cxn>
                <a:cxn ang="0">
                  <a:pos x="2147483646" y="0"/>
                </a:cxn>
              </a:cxnLst>
              <a:pathLst>
                <a:path w="36" h="55">
                  <a:moveTo>
                    <a:pt x="0" y="36"/>
                  </a:moveTo>
                  <a:cubicBezTo>
                    <a:pt x="0" y="36"/>
                    <a:pt x="0" y="36"/>
                    <a:pt x="0" y="36"/>
                  </a:cubicBezTo>
                  <a:cubicBezTo>
                    <a:pt x="1" y="37"/>
                    <a:pt x="27" y="55"/>
                    <a:pt x="32" y="32"/>
                  </a:cubicBezTo>
                  <a:cubicBezTo>
                    <a:pt x="36" y="10"/>
                    <a:pt x="24" y="1"/>
                    <a:pt x="22"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7" name="Freeform 1327"/>
            <p:cNvSpPr/>
            <p:nvPr/>
          </p:nvSpPr>
          <p:spPr>
            <a:xfrm>
              <a:off x="1935871" y="3141620"/>
              <a:ext cx="127625" cy="125721"/>
            </a:xfrm>
            <a:custGeom>
              <a:avLst/>
              <a:gdLst/>
              <a:ahLst/>
              <a:cxnLst>
                <a:cxn ang="0">
                  <a:pos x="0" y="2147483646"/>
                </a:cxn>
                <a:cxn ang="0">
                  <a:pos x="0" y="2147483646"/>
                </a:cxn>
                <a:cxn ang="0">
                  <a:pos x="2147483646" y="2147483646"/>
                </a:cxn>
                <a:cxn ang="0">
                  <a:pos x="2147483646" y="0"/>
                </a:cxn>
              </a:cxnLst>
              <a:pathLst>
                <a:path w="46" h="45">
                  <a:moveTo>
                    <a:pt x="0" y="24"/>
                  </a:moveTo>
                  <a:cubicBezTo>
                    <a:pt x="0" y="24"/>
                    <a:pt x="0" y="24"/>
                    <a:pt x="0" y="24"/>
                  </a:cubicBezTo>
                  <a:cubicBezTo>
                    <a:pt x="2" y="26"/>
                    <a:pt x="23" y="45"/>
                    <a:pt x="35" y="29"/>
                  </a:cubicBezTo>
                  <a:cubicBezTo>
                    <a:pt x="46" y="13"/>
                    <a:pt x="35" y="1"/>
                    <a:pt x="3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8" name="Freeform 1328"/>
            <p:cNvSpPr/>
            <p:nvPr/>
          </p:nvSpPr>
          <p:spPr>
            <a:xfrm>
              <a:off x="1709193" y="3210195"/>
              <a:ext cx="245727" cy="121911"/>
            </a:xfrm>
            <a:custGeom>
              <a:avLst/>
              <a:gdLst/>
              <a:ahLst/>
              <a:cxnLst>
                <a:cxn ang="0">
                  <a:pos x="0" y="2147483646"/>
                </a:cxn>
                <a:cxn ang="0">
                  <a:pos x="2147483646" y="2147483646"/>
                </a:cxn>
                <a:cxn ang="0">
                  <a:pos x="2147483646" y="2147483646"/>
                </a:cxn>
                <a:cxn ang="0">
                  <a:pos x="2147483646" y="2147483646"/>
                </a:cxn>
                <a:cxn ang="0">
                  <a:pos x="2147483646" y="0"/>
                </a:cxn>
              </a:cxnLst>
              <a:pathLst>
                <a:path w="88" h="44">
                  <a:moveTo>
                    <a:pt x="0" y="10"/>
                  </a:moveTo>
                  <a:cubicBezTo>
                    <a:pt x="0" y="10"/>
                    <a:pt x="0" y="38"/>
                    <a:pt x="14" y="38"/>
                  </a:cubicBezTo>
                  <a:cubicBezTo>
                    <a:pt x="28" y="38"/>
                    <a:pt x="37" y="13"/>
                    <a:pt x="37" y="13"/>
                  </a:cubicBezTo>
                  <a:cubicBezTo>
                    <a:pt x="37" y="13"/>
                    <a:pt x="52" y="44"/>
                    <a:pt x="71" y="32"/>
                  </a:cubicBezTo>
                  <a:cubicBezTo>
                    <a:pt x="88" y="20"/>
                    <a:pt x="82" y="1"/>
                    <a:pt x="81"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59" name="Freeform 1329"/>
            <p:cNvSpPr/>
            <p:nvPr/>
          </p:nvSpPr>
          <p:spPr>
            <a:xfrm>
              <a:off x="1459657" y="3170193"/>
              <a:ext cx="1207679" cy="575267"/>
            </a:xfrm>
            <a:custGeom>
              <a:avLst/>
              <a:gdLst/>
              <a:ahLst/>
              <a:cxnLst>
                <a:cxn ang="0">
                  <a:pos x="0" y="2147483646"/>
                </a:cxn>
                <a:cxn ang="0">
                  <a:pos x="2147483646" y="2147483646"/>
                </a:cxn>
                <a:cxn ang="0">
                  <a:pos x="2147483646" y="0"/>
                </a:cxn>
              </a:cxnLst>
              <a:pathLst>
                <a:path w="433" h="206">
                  <a:moveTo>
                    <a:pt x="0" y="175"/>
                  </a:moveTo>
                  <a:cubicBezTo>
                    <a:pt x="0" y="175"/>
                    <a:pt x="105" y="206"/>
                    <a:pt x="209" y="143"/>
                  </a:cubicBezTo>
                  <a:cubicBezTo>
                    <a:pt x="313" y="80"/>
                    <a:pt x="433" y="0"/>
                    <a:pt x="43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60" name="Freeform 1330"/>
            <p:cNvSpPr/>
            <p:nvPr/>
          </p:nvSpPr>
          <p:spPr>
            <a:xfrm>
              <a:off x="1545375" y="3383537"/>
              <a:ext cx="1213394" cy="558123"/>
            </a:xfrm>
            <a:custGeom>
              <a:avLst/>
              <a:gdLst/>
              <a:ahLst/>
              <a:cxnLst>
                <a:cxn ang="0">
                  <a:pos x="0" y="2147483646"/>
                </a:cxn>
                <a:cxn ang="0">
                  <a:pos x="2147483646" y="2147483646"/>
                </a:cxn>
                <a:cxn ang="0">
                  <a:pos x="2147483646" y="0"/>
                </a:cxn>
              </a:cxnLst>
              <a:pathLst>
                <a:path w="435" h="200">
                  <a:moveTo>
                    <a:pt x="0" y="189"/>
                  </a:moveTo>
                  <a:cubicBezTo>
                    <a:pt x="0" y="189"/>
                    <a:pt x="142" y="200"/>
                    <a:pt x="244" y="136"/>
                  </a:cubicBezTo>
                  <a:cubicBezTo>
                    <a:pt x="346" y="71"/>
                    <a:pt x="435" y="0"/>
                    <a:pt x="435"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61" name="Freeform 1331"/>
            <p:cNvSpPr/>
            <p:nvPr/>
          </p:nvSpPr>
          <p:spPr>
            <a:xfrm>
              <a:off x="1648237" y="3654027"/>
              <a:ext cx="1232442" cy="540979"/>
            </a:xfrm>
            <a:custGeom>
              <a:avLst/>
              <a:gdLst/>
              <a:ahLst/>
              <a:cxnLst>
                <a:cxn ang="0">
                  <a:pos x="0" y="2147483646"/>
                </a:cxn>
                <a:cxn ang="0">
                  <a:pos x="2147483646" y="0"/>
                </a:cxn>
              </a:cxnLst>
              <a:pathLst>
                <a:path w="442" h="194">
                  <a:moveTo>
                    <a:pt x="0" y="194"/>
                  </a:moveTo>
                  <a:cubicBezTo>
                    <a:pt x="0" y="194"/>
                    <a:pt x="348" y="175"/>
                    <a:pt x="44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62" name="Freeform 1332"/>
            <p:cNvSpPr/>
            <p:nvPr/>
          </p:nvSpPr>
          <p:spPr>
            <a:xfrm>
              <a:off x="1751100" y="4010235"/>
              <a:ext cx="1283873" cy="582886"/>
            </a:xfrm>
            <a:custGeom>
              <a:avLst/>
              <a:gdLst/>
              <a:ahLst/>
              <a:cxnLst>
                <a:cxn ang="0">
                  <a:pos x="0" y="2147483646"/>
                </a:cxn>
                <a:cxn ang="0">
                  <a:pos x="2147483646" y="2147483646"/>
                </a:cxn>
                <a:cxn ang="0">
                  <a:pos x="2147483646" y="0"/>
                </a:cxn>
              </a:cxnLst>
              <a:pathLst>
                <a:path w="460" h="209">
                  <a:moveTo>
                    <a:pt x="0" y="161"/>
                  </a:moveTo>
                  <a:cubicBezTo>
                    <a:pt x="0" y="161"/>
                    <a:pt x="91" y="209"/>
                    <a:pt x="215" y="151"/>
                  </a:cubicBezTo>
                  <a:cubicBezTo>
                    <a:pt x="340" y="92"/>
                    <a:pt x="460" y="0"/>
                    <a:pt x="46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63" name="Freeform 1333"/>
            <p:cNvSpPr/>
            <p:nvPr/>
          </p:nvSpPr>
          <p:spPr>
            <a:xfrm>
              <a:off x="1886344" y="4320726"/>
              <a:ext cx="1259110" cy="470500"/>
            </a:xfrm>
            <a:custGeom>
              <a:avLst/>
              <a:gdLst/>
              <a:ahLst/>
              <a:cxnLst>
                <a:cxn ang="0">
                  <a:pos x="0" y="2147483646"/>
                </a:cxn>
                <a:cxn ang="0">
                  <a:pos x="2147483646" y="0"/>
                </a:cxn>
              </a:cxnLst>
              <a:pathLst>
                <a:path w="452" h="169">
                  <a:moveTo>
                    <a:pt x="0" y="169"/>
                  </a:moveTo>
                  <a:cubicBezTo>
                    <a:pt x="0" y="169"/>
                    <a:pt x="251" y="168"/>
                    <a:pt x="452"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64" name="Freeform 1334"/>
            <p:cNvSpPr/>
            <p:nvPr/>
          </p:nvSpPr>
          <p:spPr>
            <a:xfrm>
              <a:off x="1973968" y="4574072"/>
              <a:ext cx="1245776" cy="609554"/>
            </a:xfrm>
            <a:custGeom>
              <a:avLst/>
              <a:gdLst/>
              <a:ahLst/>
              <a:cxnLst>
                <a:cxn ang="0">
                  <a:pos x="0" y="2147483646"/>
                </a:cxn>
                <a:cxn ang="0">
                  <a:pos x="2147483646" y="0"/>
                </a:cxn>
              </a:cxnLst>
              <a:pathLst>
                <a:path w="446" h="218">
                  <a:moveTo>
                    <a:pt x="0" y="158"/>
                  </a:moveTo>
                  <a:cubicBezTo>
                    <a:pt x="0" y="158"/>
                    <a:pt x="202" y="218"/>
                    <a:pt x="446"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65" name="Freeform 1335"/>
            <p:cNvSpPr/>
            <p:nvPr/>
          </p:nvSpPr>
          <p:spPr>
            <a:xfrm>
              <a:off x="2084450" y="4903613"/>
              <a:ext cx="1213394" cy="533360"/>
            </a:xfrm>
            <a:custGeom>
              <a:avLst/>
              <a:gdLst/>
              <a:ahLst/>
              <a:cxnLst>
                <a:cxn ang="0">
                  <a:pos x="0" y="2147483646"/>
                </a:cxn>
                <a:cxn ang="0">
                  <a:pos x="0" y="2147483646"/>
                </a:cxn>
                <a:cxn ang="0">
                  <a:pos x="2147483646" y="0"/>
                </a:cxn>
              </a:cxnLst>
              <a:pathLst>
                <a:path w="435" h="191">
                  <a:moveTo>
                    <a:pt x="0" y="131"/>
                  </a:moveTo>
                  <a:cubicBezTo>
                    <a:pt x="0" y="131"/>
                    <a:pt x="0" y="131"/>
                    <a:pt x="0" y="131"/>
                  </a:cubicBezTo>
                  <a:cubicBezTo>
                    <a:pt x="2" y="132"/>
                    <a:pt x="190" y="191"/>
                    <a:pt x="435"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66" name="Freeform 1336"/>
            <p:cNvSpPr/>
            <p:nvPr/>
          </p:nvSpPr>
          <p:spPr>
            <a:xfrm>
              <a:off x="2187312" y="5113147"/>
              <a:ext cx="1171487" cy="539074"/>
            </a:xfrm>
            <a:custGeom>
              <a:avLst/>
              <a:gdLst/>
              <a:ahLst/>
              <a:cxnLst>
                <a:cxn ang="0">
                  <a:pos x="0" y="2147483646"/>
                </a:cxn>
                <a:cxn ang="0">
                  <a:pos x="0" y="2147483646"/>
                </a:cxn>
                <a:cxn ang="0">
                  <a:pos x="2147483646" y="0"/>
                </a:cxn>
              </a:cxnLst>
              <a:pathLst>
                <a:path w="420" h="193">
                  <a:moveTo>
                    <a:pt x="0" y="145"/>
                  </a:moveTo>
                  <a:cubicBezTo>
                    <a:pt x="0" y="145"/>
                    <a:pt x="0" y="145"/>
                    <a:pt x="0" y="145"/>
                  </a:cubicBezTo>
                  <a:cubicBezTo>
                    <a:pt x="3" y="146"/>
                    <a:pt x="251" y="193"/>
                    <a:pt x="420"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67" name="Freeform 1343"/>
            <p:cNvSpPr/>
            <p:nvPr/>
          </p:nvSpPr>
          <p:spPr>
            <a:xfrm>
              <a:off x="2175883" y="926272"/>
              <a:ext cx="516216" cy="371447"/>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185" h="133">
                  <a:moveTo>
                    <a:pt x="156" y="7"/>
                  </a:moveTo>
                  <a:cubicBezTo>
                    <a:pt x="166" y="4"/>
                    <a:pt x="175" y="2"/>
                    <a:pt x="185" y="0"/>
                  </a:cubicBezTo>
                  <a:cubicBezTo>
                    <a:pt x="185" y="0"/>
                    <a:pt x="173" y="12"/>
                    <a:pt x="157" y="29"/>
                  </a:cubicBezTo>
                  <a:cubicBezTo>
                    <a:pt x="144" y="42"/>
                    <a:pt x="127" y="59"/>
                    <a:pt x="112" y="75"/>
                  </a:cubicBezTo>
                  <a:cubicBezTo>
                    <a:pt x="112" y="75"/>
                    <a:pt x="112" y="75"/>
                    <a:pt x="112" y="75"/>
                  </a:cubicBezTo>
                  <a:cubicBezTo>
                    <a:pt x="92" y="96"/>
                    <a:pt x="73" y="114"/>
                    <a:pt x="66" y="122"/>
                  </a:cubicBezTo>
                  <a:cubicBezTo>
                    <a:pt x="66" y="122"/>
                    <a:pt x="66" y="122"/>
                    <a:pt x="66" y="122"/>
                  </a:cubicBezTo>
                  <a:cubicBezTo>
                    <a:pt x="25" y="128"/>
                    <a:pt x="2" y="133"/>
                    <a:pt x="0" y="133"/>
                  </a:cubicBezTo>
                  <a:cubicBezTo>
                    <a:pt x="45" y="88"/>
                    <a:pt x="156" y="7"/>
                    <a:pt x="156" y="7"/>
                  </a:cubicBezTo>
                  <a:close/>
                </a:path>
              </a:pathLst>
            </a:custGeom>
            <a:solidFill>
              <a:srgbClr val="FF91C7"/>
            </a:solidFill>
            <a:ln w="9525">
              <a:noFill/>
            </a:ln>
          </p:spPr>
          <p:txBody>
            <a:bodyPr/>
            <a:p>
              <a:endParaRPr lang="en-US"/>
            </a:p>
          </p:txBody>
        </p:sp>
        <p:sp>
          <p:nvSpPr>
            <p:cNvPr id="5568" name="Freeform 1349"/>
            <p:cNvSpPr/>
            <p:nvPr/>
          </p:nvSpPr>
          <p:spPr>
            <a:xfrm>
              <a:off x="2360654" y="1135806"/>
              <a:ext cx="127625" cy="131435"/>
            </a:xfrm>
            <a:custGeom>
              <a:avLst/>
              <a:gdLst/>
              <a:ahLst/>
              <a:cxnLst>
                <a:cxn ang="0">
                  <a:pos x="2147483646" y="0"/>
                </a:cxn>
                <a:cxn ang="0">
                  <a:pos x="0" y="2147483646"/>
                </a:cxn>
                <a:cxn ang="0">
                  <a:pos x="0" y="2147483646"/>
                </a:cxn>
              </a:cxnLst>
              <a:pathLst>
                <a:path w="46" h="47">
                  <a:moveTo>
                    <a:pt x="46" y="0"/>
                  </a:moveTo>
                  <a:cubicBezTo>
                    <a:pt x="26" y="21"/>
                    <a:pt x="7" y="39"/>
                    <a:pt x="0" y="47"/>
                  </a:cubicBezTo>
                  <a:cubicBezTo>
                    <a:pt x="0" y="47"/>
                    <a:pt x="0" y="47"/>
                    <a:pt x="0"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69" name="Freeform 1350"/>
            <p:cNvSpPr/>
            <p:nvPr/>
          </p:nvSpPr>
          <p:spPr>
            <a:xfrm>
              <a:off x="2488279" y="926272"/>
              <a:ext cx="203820" cy="209534"/>
            </a:xfrm>
            <a:custGeom>
              <a:avLst/>
              <a:gdLst/>
              <a:ahLst/>
              <a:cxnLst>
                <a:cxn ang="0">
                  <a:pos x="2147483646" y="0"/>
                </a:cxn>
                <a:cxn ang="0">
                  <a:pos x="2147483646" y="2147483646"/>
                </a:cxn>
                <a:cxn ang="0">
                  <a:pos x="0" y="2147483646"/>
                </a:cxn>
              </a:cxnLst>
              <a:pathLst>
                <a:path w="73" h="75">
                  <a:moveTo>
                    <a:pt x="73" y="0"/>
                  </a:moveTo>
                  <a:cubicBezTo>
                    <a:pt x="73" y="0"/>
                    <a:pt x="61" y="12"/>
                    <a:pt x="45" y="29"/>
                  </a:cubicBezTo>
                  <a:cubicBezTo>
                    <a:pt x="32" y="42"/>
                    <a:pt x="15" y="59"/>
                    <a:pt x="0" y="7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0" name="Freeform 1366"/>
            <p:cNvSpPr/>
            <p:nvPr/>
          </p:nvSpPr>
          <p:spPr>
            <a:xfrm>
              <a:off x="3740838" y="5537331"/>
              <a:ext cx="36192" cy="295253"/>
            </a:xfrm>
            <a:custGeom>
              <a:avLst/>
              <a:gdLst/>
              <a:ahLst/>
              <a:cxnLst>
                <a:cxn ang="0">
                  <a:pos x="0" y="2147483646"/>
                </a:cxn>
                <a:cxn ang="0">
                  <a:pos x="2147483646" y="0"/>
                </a:cxn>
              </a:cxnLst>
              <a:pathLst>
                <a:path w="13" h="106">
                  <a:moveTo>
                    <a:pt x="0" y="106"/>
                  </a:moveTo>
                  <a:cubicBezTo>
                    <a:pt x="0" y="106"/>
                    <a:pt x="0" y="34"/>
                    <a:pt x="13"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571" name="Freeform 1383"/>
            <p:cNvSpPr/>
            <p:nvPr/>
          </p:nvSpPr>
          <p:spPr>
            <a:xfrm>
              <a:off x="4491351" y="5611620"/>
              <a:ext cx="17144" cy="30478"/>
            </a:xfrm>
            <a:custGeom>
              <a:avLst/>
              <a:gdLst/>
              <a:ahLst/>
              <a:cxnLst>
                <a:cxn ang="0">
                  <a:pos x="2147483646" y="0"/>
                </a:cxn>
                <a:cxn ang="0">
                  <a:pos x="0" y="2147483646"/>
                </a:cxn>
                <a:cxn ang="0">
                  <a:pos x="2147483646" y="2147483646"/>
                </a:cxn>
              </a:cxnLst>
              <a:pathLst>
                <a:path w="6" h="11">
                  <a:moveTo>
                    <a:pt x="6" y="0"/>
                  </a:moveTo>
                  <a:cubicBezTo>
                    <a:pt x="3" y="2"/>
                    <a:pt x="1" y="6"/>
                    <a:pt x="0" y="10"/>
                  </a:cubicBezTo>
                  <a:cubicBezTo>
                    <a:pt x="1" y="10"/>
                    <a:pt x="1" y="10"/>
                    <a:pt x="2"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2" name="Freeform 1384"/>
            <p:cNvSpPr/>
            <p:nvPr/>
          </p:nvSpPr>
          <p:spPr>
            <a:xfrm>
              <a:off x="4586594" y="5604001"/>
              <a:ext cx="5715" cy="30478"/>
            </a:xfrm>
            <a:custGeom>
              <a:avLst/>
              <a:gdLst/>
              <a:ahLst/>
              <a:cxnLst>
                <a:cxn ang="0">
                  <a:pos x="2147483646" y="0"/>
                </a:cxn>
                <a:cxn ang="0">
                  <a:pos x="2147483646" y="2147483646"/>
                </a:cxn>
              </a:cxnLst>
              <a:pathLst>
                <a:path w="2" h="11">
                  <a:moveTo>
                    <a:pt x="2" y="0"/>
                  </a:moveTo>
                  <a:cubicBezTo>
                    <a:pt x="1" y="4"/>
                    <a:pt x="0" y="8"/>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3" name="Freeform 1385"/>
            <p:cNvSpPr/>
            <p:nvPr/>
          </p:nvSpPr>
          <p:spPr>
            <a:xfrm>
              <a:off x="4398013" y="5731626"/>
              <a:ext cx="15239" cy="36192"/>
            </a:xfrm>
            <a:custGeom>
              <a:avLst/>
              <a:gdLst/>
              <a:ahLst/>
              <a:cxnLst>
                <a:cxn ang="0">
                  <a:pos x="2147483646" y="0"/>
                </a:cxn>
                <a:cxn ang="0">
                  <a:pos x="2147483646" y="2147483646"/>
                </a:cxn>
              </a:cxnLst>
              <a:pathLst>
                <a:path w="6" h="13">
                  <a:moveTo>
                    <a:pt x="6" y="0"/>
                  </a:moveTo>
                  <a:cubicBezTo>
                    <a:pt x="5" y="4"/>
                    <a:pt x="0" y="10"/>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4" name="Freeform 1386"/>
            <p:cNvSpPr/>
            <p:nvPr/>
          </p:nvSpPr>
          <p:spPr>
            <a:xfrm>
              <a:off x="4497066" y="5737341"/>
              <a:ext cx="9524" cy="43812"/>
            </a:xfrm>
            <a:custGeom>
              <a:avLst/>
              <a:gdLst/>
              <a:ahLst/>
              <a:cxnLst>
                <a:cxn ang="0">
                  <a:pos x="2147483646" y="0"/>
                </a:cxn>
                <a:cxn ang="0">
                  <a:pos x="2147483646" y="2147483646"/>
                </a:cxn>
              </a:cxnLst>
              <a:pathLst>
                <a:path w="3" h="16">
                  <a:moveTo>
                    <a:pt x="3" y="0"/>
                  </a:moveTo>
                  <a:cubicBezTo>
                    <a:pt x="3" y="6"/>
                    <a:pt x="0" y="11"/>
                    <a:pt x="1" y="1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5" name="Freeform 1387"/>
            <p:cNvSpPr/>
            <p:nvPr/>
          </p:nvSpPr>
          <p:spPr>
            <a:xfrm>
              <a:off x="4590404" y="5748770"/>
              <a:ext cx="9524" cy="41907"/>
            </a:xfrm>
            <a:custGeom>
              <a:avLst/>
              <a:gdLst/>
              <a:ahLst/>
              <a:cxnLst>
                <a:cxn ang="0">
                  <a:pos x="2147483646" y="0"/>
                </a:cxn>
                <a:cxn ang="0">
                  <a:pos x="2147483646" y="2147483646"/>
                </a:cxn>
              </a:cxnLst>
              <a:pathLst>
                <a:path w="4" h="15">
                  <a:moveTo>
                    <a:pt x="1" y="0"/>
                  </a:moveTo>
                  <a:cubicBezTo>
                    <a:pt x="0" y="4"/>
                    <a:pt x="0" y="12"/>
                    <a:pt x="4"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6" name="Freeform 1388"/>
            <p:cNvSpPr/>
            <p:nvPr/>
          </p:nvSpPr>
          <p:spPr>
            <a:xfrm>
              <a:off x="4695171" y="5777343"/>
              <a:ext cx="11429" cy="36192"/>
            </a:xfrm>
            <a:custGeom>
              <a:avLst/>
              <a:gdLst/>
              <a:ahLst/>
              <a:cxnLst>
                <a:cxn ang="0">
                  <a:pos x="2147483646" y="0"/>
                </a:cxn>
                <a:cxn ang="0">
                  <a:pos x="2147483646" y="2147483646"/>
                </a:cxn>
              </a:cxnLst>
              <a:pathLst>
                <a:path w="4" h="13">
                  <a:moveTo>
                    <a:pt x="1" y="0"/>
                  </a:moveTo>
                  <a:cubicBezTo>
                    <a:pt x="0" y="5"/>
                    <a:pt x="2"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7" name="Freeform 1389"/>
            <p:cNvSpPr/>
            <p:nvPr/>
          </p:nvSpPr>
          <p:spPr>
            <a:xfrm>
              <a:off x="4801843" y="5754484"/>
              <a:ext cx="13334" cy="49526"/>
            </a:xfrm>
            <a:custGeom>
              <a:avLst/>
              <a:gdLst/>
              <a:ahLst/>
              <a:cxnLst>
                <a:cxn ang="0">
                  <a:pos x="0" y="0"/>
                </a:cxn>
                <a:cxn ang="0">
                  <a:pos x="2147483646" y="2147483646"/>
                </a:cxn>
              </a:cxnLst>
              <a:pathLst>
                <a:path w="5" h="18">
                  <a:moveTo>
                    <a:pt x="0" y="0"/>
                  </a:moveTo>
                  <a:cubicBezTo>
                    <a:pt x="1" y="6"/>
                    <a:pt x="5" y="11"/>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8" name="Freeform 1390"/>
            <p:cNvSpPr/>
            <p:nvPr/>
          </p:nvSpPr>
          <p:spPr>
            <a:xfrm>
              <a:off x="4518019" y="5904968"/>
              <a:ext cx="3810" cy="30478"/>
            </a:xfrm>
            <a:custGeom>
              <a:avLst/>
              <a:gdLst/>
              <a:ahLst/>
              <a:cxnLst>
                <a:cxn ang="0">
                  <a:pos x="2147483646" y="0"/>
                </a:cxn>
                <a:cxn ang="0">
                  <a:pos x="2147483646" y="2147483646"/>
                </a:cxn>
              </a:cxnLst>
              <a:pathLst>
                <a:path w="2" h="11">
                  <a:moveTo>
                    <a:pt x="2" y="0"/>
                  </a:moveTo>
                  <a:cubicBezTo>
                    <a:pt x="0" y="4"/>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79" name="Freeform 1391"/>
            <p:cNvSpPr/>
            <p:nvPr/>
          </p:nvSpPr>
          <p:spPr>
            <a:xfrm>
              <a:off x="4662789" y="5918302"/>
              <a:ext cx="11429" cy="24763"/>
            </a:xfrm>
            <a:custGeom>
              <a:avLst/>
              <a:gdLst/>
              <a:ahLst/>
              <a:cxnLst>
                <a:cxn ang="0">
                  <a:pos x="2147483646" y="0"/>
                </a:cxn>
                <a:cxn ang="0">
                  <a:pos x="2147483646" y="2147483646"/>
                </a:cxn>
              </a:cxnLst>
              <a:pathLst>
                <a:path w="4" h="9">
                  <a:moveTo>
                    <a:pt x="1" y="0"/>
                  </a:moveTo>
                  <a:cubicBezTo>
                    <a:pt x="0" y="4"/>
                    <a:pt x="0" y="8"/>
                    <a:pt x="4"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0" name="Freeform 1392"/>
            <p:cNvSpPr/>
            <p:nvPr/>
          </p:nvSpPr>
          <p:spPr>
            <a:xfrm>
              <a:off x="4801843" y="5904968"/>
              <a:ext cx="5715" cy="28573"/>
            </a:xfrm>
            <a:custGeom>
              <a:avLst/>
              <a:gdLst/>
              <a:ahLst/>
              <a:cxnLst>
                <a:cxn ang="0">
                  <a:pos x="2147483646" y="0"/>
                </a:cxn>
                <a:cxn ang="0">
                  <a:pos x="2147483646" y="2147483646"/>
                </a:cxn>
              </a:cxnLst>
              <a:pathLst>
                <a:path w="2" h="10">
                  <a:moveTo>
                    <a:pt x="1" y="0"/>
                  </a:moveTo>
                  <a:cubicBezTo>
                    <a:pt x="0" y="4"/>
                    <a:pt x="1" y="7"/>
                    <a:pt x="2"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1" name="Freeform 1397"/>
            <p:cNvSpPr/>
            <p:nvPr/>
          </p:nvSpPr>
          <p:spPr>
            <a:xfrm>
              <a:off x="4131334" y="5765913"/>
              <a:ext cx="22858" cy="30478"/>
            </a:xfrm>
            <a:custGeom>
              <a:avLst/>
              <a:gdLst/>
              <a:ahLst/>
              <a:cxnLst>
                <a:cxn ang="0">
                  <a:pos x="2147483646" y="0"/>
                </a:cxn>
                <a:cxn ang="0">
                  <a:pos x="2147483646" y="2147483646"/>
                </a:cxn>
              </a:cxnLst>
              <a:pathLst>
                <a:path w="8" h="11">
                  <a:moveTo>
                    <a:pt x="3" y="0"/>
                  </a:moveTo>
                  <a:cubicBezTo>
                    <a:pt x="0" y="3"/>
                    <a:pt x="4" y="10"/>
                    <a:pt x="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2" name="Freeform 1398"/>
            <p:cNvSpPr/>
            <p:nvPr/>
          </p:nvSpPr>
          <p:spPr>
            <a:xfrm>
              <a:off x="4260864" y="5739245"/>
              <a:ext cx="17144" cy="34287"/>
            </a:xfrm>
            <a:custGeom>
              <a:avLst/>
              <a:gdLst/>
              <a:ahLst/>
              <a:cxnLst>
                <a:cxn ang="0">
                  <a:pos x="0" y="0"/>
                </a:cxn>
                <a:cxn ang="0">
                  <a:pos x="2147483646" y="2147483646"/>
                </a:cxn>
              </a:cxnLst>
              <a:pathLst>
                <a:path w="6" h="12">
                  <a:moveTo>
                    <a:pt x="0" y="0"/>
                  </a:moveTo>
                  <a:cubicBezTo>
                    <a:pt x="2" y="4"/>
                    <a:pt x="2" y="9"/>
                    <a:pt x="6"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3" name="Freeform 1399"/>
            <p:cNvSpPr/>
            <p:nvPr/>
          </p:nvSpPr>
          <p:spPr>
            <a:xfrm>
              <a:off x="4152287" y="5912587"/>
              <a:ext cx="15239" cy="30478"/>
            </a:xfrm>
            <a:custGeom>
              <a:avLst/>
              <a:gdLst/>
              <a:ahLst/>
              <a:cxnLst>
                <a:cxn ang="0">
                  <a:pos x="0" y="0"/>
                </a:cxn>
                <a:cxn ang="0">
                  <a:pos x="2147483646" y="2147483646"/>
                </a:cxn>
              </a:cxnLst>
              <a:pathLst>
                <a:path w="6" h="11">
                  <a:moveTo>
                    <a:pt x="0" y="0"/>
                  </a:moveTo>
                  <a:cubicBezTo>
                    <a:pt x="1" y="4"/>
                    <a:pt x="3" y="8"/>
                    <a:pt x="6"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4" name="Freeform 1400"/>
            <p:cNvSpPr/>
            <p:nvPr/>
          </p:nvSpPr>
          <p:spPr>
            <a:xfrm>
              <a:off x="4283722" y="5880205"/>
              <a:ext cx="9524" cy="32383"/>
            </a:xfrm>
            <a:custGeom>
              <a:avLst/>
              <a:gdLst/>
              <a:ahLst/>
              <a:cxnLst>
                <a:cxn ang="0">
                  <a:pos x="0" y="0"/>
                </a:cxn>
                <a:cxn ang="0">
                  <a:pos x="2147483646" y="2147483646"/>
                </a:cxn>
              </a:cxnLst>
              <a:pathLst>
                <a:path w="4" h="12">
                  <a:moveTo>
                    <a:pt x="0" y="0"/>
                  </a:moveTo>
                  <a:cubicBezTo>
                    <a:pt x="1" y="4"/>
                    <a:pt x="1" y="9"/>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5" name="Freeform 1401"/>
            <p:cNvSpPr/>
            <p:nvPr/>
          </p:nvSpPr>
          <p:spPr>
            <a:xfrm>
              <a:off x="4394204" y="5885919"/>
              <a:ext cx="11429" cy="32383"/>
            </a:xfrm>
            <a:custGeom>
              <a:avLst/>
              <a:gdLst/>
              <a:ahLst/>
              <a:cxnLst>
                <a:cxn ang="0">
                  <a:pos x="0" y="0"/>
                </a:cxn>
                <a:cxn ang="0">
                  <a:pos x="2147483646" y="2147483646"/>
                </a:cxn>
              </a:cxnLst>
              <a:pathLst>
                <a:path w="4" h="12">
                  <a:moveTo>
                    <a:pt x="0" y="0"/>
                  </a:moveTo>
                  <a:cubicBezTo>
                    <a:pt x="3" y="3"/>
                    <a:pt x="4" y="8"/>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6" name="Freeform 1402"/>
            <p:cNvSpPr/>
            <p:nvPr/>
          </p:nvSpPr>
          <p:spPr>
            <a:xfrm>
              <a:off x="3841795" y="5731626"/>
              <a:ext cx="22858" cy="34287"/>
            </a:xfrm>
            <a:custGeom>
              <a:avLst/>
              <a:gdLst/>
              <a:ahLst/>
              <a:cxnLst>
                <a:cxn ang="0">
                  <a:pos x="0" y="0"/>
                </a:cxn>
                <a:cxn ang="0">
                  <a:pos x="2147483646" y="2147483646"/>
                </a:cxn>
              </a:cxnLst>
              <a:pathLst>
                <a:path w="8" h="12">
                  <a:moveTo>
                    <a:pt x="0" y="0"/>
                  </a:moveTo>
                  <a:cubicBezTo>
                    <a:pt x="0" y="5"/>
                    <a:pt x="3" y="10"/>
                    <a:pt x="8"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7" name="Freeform 1403"/>
            <p:cNvSpPr/>
            <p:nvPr/>
          </p:nvSpPr>
          <p:spPr>
            <a:xfrm>
              <a:off x="3923704" y="5703053"/>
              <a:ext cx="19049" cy="22858"/>
            </a:xfrm>
            <a:custGeom>
              <a:avLst/>
              <a:gdLst/>
              <a:ahLst/>
              <a:cxnLst>
                <a:cxn ang="0">
                  <a:pos x="0" y="0"/>
                </a:cxn>
                <a:cxn ang="0">
                  <a:pos x="2147483646" y="2147483646"/>
                </a:cxn>
              </a:cxnLst>
              <a:pathLst>
                <a:path w="7" h="8">
                  <a:moveTo>
                    <a:pt x="0" y="0"/>
                  </a:moveTo>
                  <a:cubicBezTo>
                    <a:pt x="0" y="4"/>
                    <a:pt x="3" y="7"/>
                    <a:pt x="7"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8" name="Freeform 1404"/>
            <p:cNvSpPr/>
            <p:nvPr/>
          </p:nvSpPr>
          <p:spPr>
            <a:xfrm>
              <a:off x="4022757" y="5682100"/>
              <a:ext cx="20953" cy="32383"/>
            </a:xfrm>
            <a:custGeom>
              <a:avLst/>
              <a:gdLst/>
              <a:ahLst/>
              <a:cxnLst>
                <a:cxn ang="0">
                  <a:pos x="2147483646" y="0"/>
                </a:cxn>
                <a:cxn ang="0">
                  <a:pos x="2147483646" y="2147483646"/>
                </a:cxn>
              </a:cxnLst>
              <a:pathLst>
                <a:path w="7" h="12">
                  <a:moveTo>
                    <a:pt x="1" y="0"/>
                  </a:moveTo>
                  <a:cubicBezTo>
                    <a:pt x="0" y="5"/>
                    <a:pt x="2" y="10"/>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89" name="Freeform 1405"/>
            <p:cNvSpPr/>
            <p:nvPr/>
          </p:nvSpPr>
          <p:spPr>
            <a:xfrm>
              <a:off x="3677978" y="5855442"/>
              <a:ext cx="11429" cy="36192"/>
            </a:xfrm>
            <a:custGeom>
              <a:avLst/>
              <a:gdLst/>
              <a:ahLst/>
              <a:cxnLst>
                <a:cxn ang="0">
                  <a:pos x="2147483646" y="0"/>
                </a:cxn>
                <a:cxn ang="0">
                  <a:pos x="2147483646" y="2147483646"/>
                </a:cxn>
              </a:cxnLst>
              <a:pathLst>
                <a:path w="4" h="13">
                  <a:moveTo>
                    <a:pt x="1" y="0"/>
                  </a:moveTo>
                  <a:cubicBezTo>
                    <a:pt x="0" y="4"/>
                    <a:pt x="0" y="10"/>
                    <a:pt x="4"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0" name="Freeform 1406"/>
            <p:cNvSpPr/>
            <p:nvPr/>
          </p:nvSpPr>
          <p:spPr>
            <a:xfrm>
              <a:off x="3782745" y="5863061"/>
              <a:ext cx="5715" cy="30478"/>
            </a:xfrm>
            <a:custGeom>
              <a:avLst/>
              <a:gdLst/>
              <a:ahLst/>
              <a:cxnLst>
                <a:cxn ang="0">
                  <a:pos x="2147483646" y="0"/>
                </a:cxn>
                <a:cxn ang="0">
                  <a:pos x="2147483646" y="2147483646"/>
                </a:cxn>
              </a:cxnLst>
              <a:pathLst>
                <a:path w="2" h="11">
                  <a:moveTo>
                    <a:pt x="2" y="0"/>
                  </a:moveTo>
                  <a:cubicBezTo>
                    <a:pt x="1" y="4"/>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1" name="Freeform 1407"/>
            <p:cNvSpPr/>
            <p:nvPr/>
          </p:nvSpPr>
          <p:spPr>
            <a:xfrm>
              <a:off x="3925609" y="5826869"/>
              <a:ext cx="13334" cy="38097"/>
            </a:xfrm>
            <a:custGeom>
              <a:avLst/>
              <a:gdLst/>
              <a:ahLst/>
              <a:cxnLst>
                <a:cxn ang="0">
                  <a:pos x="0" y="0"/>
                </a:cxn>
                <a:cxn ang="0">
                  <a:pos x="2147483646" y="2147483646"/>
                </a:cxn>
              </a:cxnLst>
              <a:pathLst>
                <a:path w="5" h="14">
                  <a:moveTo>
                    <a:pt x="0" y="0"/>
                  </a:moveTo>
                  <a:cubicBezTo>
                    <a:pt x="0" y="5"/>
                    <a:pt x="1" y="12"/>
                    <a:pt x="5"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2" name="Freeform 1408"/>
            <p:cNvSpPr/>
            <p:nvPr/>
          </p:nvSpPr>
          <p:spPr>
            <a:xfrm>
              <a:off x="4032281" y="5817345"/>
              <a:ext cx="7619" cy="34287"/>
            </a:xfrm>
            <a:custGeom>
              <a:avLst/>
              <a:gdLst/>
              <a:ahLst/>
              <a:cxnLst>
                <a:cxn ang="0">
                  <a:pos x="2147483646" y="0"/>
                </a:cxn>
                <a:cxn ang="0">
                  <a:pos x="2147483646" y="2147483646"/>
                </a:cxn>
              </a:cxnLst>
              <a:pathLst>
                <a:path w="3" h="12">
                  <a:moveTo>
                    <a:pt x="3" y="0"/>
                  </a:moveTo>
                  <a:cubicBezTo>
                    <a:pt x="2" y="4"/>
                    <a:pt x="0" y="9"/>
                    <a:pt x="3"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3" name="Freeform 1409"/>
            <p:cNvSpPr/>
            <p:nvPr/>
          </p:nvSpPr>
          <p:spPr>
            <a:xfrm>
              <a:off x="3702741" y="5983067"/>
              <a:ext cx="7619" cy="30478"/>
            </a:xfrm>
            <a:custGeom>
              <a:avLst/>
              <a:gdLst/>
              <a:ahLst/>
              <a:cxnLst>
                <a:cxn ang="0">
                  <a:pos x="2147483646" y="0"/>
                </a:cxn>
                <a:cxn ang="0">
                  <a:pos x="2147483646" y="2147483646"/>
                </a:cxn>
              </a:cxnLst>
              <a:pathLst>
                <a:path w="3" h="11">
                  <a:moveTo>
                    <a:pt x="1" y="0"/>
                  </a:moveTo>
                  <a:cubicBezTo>
                    <a:pt x="1" y="4"/>
                    <a:pt x="0" y="9"/>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4" name="Freeform 1410"/>
            <p:cNvSpPr/>
            <p:nvPr/>
          </p:nvSpPr>
          <p:spPr>
            <a:xfrm>
              <a:off x="3860844" y="5958304"/>
              <a:ext cx="11429" cy="36192"/>
            </a:xfrm>
            <a:custGeom>
              <a:avLst/>
              <a:gdLst/>
              <a:ahLst/>
              <a:cxnLst>
                <a:cxn ang="0">
                  <a:pos x="0" y="0"/>
                </a:cxn>
                <a:cxn ang="0">
                  <a:pos x="2147483646" y="2147483646"/>
                </a:cxn>
              </a:cxnLst>
              <a:pathLst>
                <a:path w="4" h="13">
                  <a:moveTo>
                    <a:pt x="0" y="0"/>
                  </a:moveTo>
                  <a:cubicBezTo>
                    <a:pt x="4" y="5"/>
                    <a:pt x="1" y="9"/>
                    <a:pt x="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5" name="Freeform 1412"/>
            <p:cNvSpPr/>
            <p:nvPr/>
          </p:nvSpPr>
          <p:spPr>
            <a:xfrm>
              <a:off x="3996090" y="5946869"/>
              <a:ext cx="1905" cy="32383"/>
            </a:xfrm>
            <a:custGeom>
              <a:avLst/>
              <a:gdLst/>
              <a:ahLst/>
              <a:cxnLst>
                <a:cxn ang="0">
                  <a:pos x="0" y="0"/>
                </a:cxn>
                <a:cxn ang="0">
                  <a:pos x="0" y="2147483646"/>
                </a:cxn>
              </a:cxnLst>
              <a:pathLst>
                <a:path w="1" h="12">
                  <a:moveTo>
                    <a:pt x="0" y="0"/>
                  </a:moveTo>
                  <a:cubicBezTo>
                    <a:pt x="1"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6" name="Freeform 1413"/>
            <p:cNvSpPr/>
            <p:nvPr/>
          </p:nvSpPr>
          <p:spPr>
            <a:xfrm>
              <a:off x="4074189" y="5964013"/>
              <a:ext cx="1905" cy="19049"/>
            </a:xfrm>
            <a:custGeom>
              <a:avLst/>
              <a:gdLst/>
              <a:ahLst/>
              <a:cxnLst>
                <a:cxn ang="0">
                  <a:pos x="2147483646" y="0"/>
                </a:cxn>
                <a:cxn ang="0">
                  <a:pos x="2147483646" y="2147483646"/>
                </a:cxn>
              </a:cxnLst>
              <a:pathLst>
                <a:path w="1" h="7">
                  <a:moveTo>
                    <a:pt x="1" y="0"/>
                  </a:moveTo>
                  <a:cubicBezTo>
                    <a:pt x="0" y="2"/>
                    <a:pt x="0" y="5"/>
                    <a:pt x="1"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7" name="Freeform 1414"/>
            <p:cNvSpPr/>
            <p:nvPr/>
          </p:nvSpPr>
          <p:spPr>
            <a:xfrm>
              <a:off x="1412035" y="5305532"/>
              <a:ext cx="1971528" cy="7962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7" h="285">
                  <a:moveTo>
                    <a:pt x="13" y="100"/>
                  </a:moveTo>
                  <a:cubicBezTo>
                    <a:pt x="0" y="92"/>
                    <a:pt x="6" y="70"/>
                    <a:pt x="14" y="61"/>
                  </a:cubicBezTo>
                  <a:cubicBezTo>
                    <a:pt x="27" y="44"/>
                    <a:pt x="44" y="40"/>
                    <a:pt x="62" y="51"/>
                  </a:cubicBezTo>
                  <a:cubicBezTo>
                    <a:pt x="50" y="25"/>
                    <a:pt x="94" y="0"/>
                    <a:pt x="115" y="2"/>
                  </a:cubicBezTo>
                  <a:cubicBezTo>
                    <a:pt x="149" y="6"/>
                    <a:pt x="154" y="37"/>
                    <a:pt x="154" y="65"/>
                  </a:cubicBezTo>
                  <a:cubicBezTo>
                    <a:pt x="167" y="53"/>
                    <a:pt x="211" y="35"/>
                    <a:pt x="211" y="67"/>
                  </a:cubicBezTo>
                  <a:cubicBezTo>
                    <a:pt x="218" y="54"/>
                    <a:pt x="239" y="52"/>
                    <a:pt x="252" y="56"/>
                  </a:cubicBezTo>
                  <a:cubicBezTo>
                    <a:pt x="270" y="62"/>
                    <a:pt x="272" y="80"/>
                    <a:pt x="276" y="96"/>
                  </a:cubicBezTo>
                  <a:cubicBezTo>
                    <a:pt x="283" y="82"/>
                    <a:pt x="305" y="76"/>
                    <a:pt x="319" y="78"/>
                  </a:cubicBezTo>
                  <a:cubicBezTo>
                    <a:pt x="341" y="80"/>
                    <a:pt x="346" y="96"/>
                    <a:pt x="347" y="114"/>
                  </a:cubicBezTo>
                  <a:cubicBezTo>
                    <a:pt x="359" y="103"/>
                    <a:pt x="373" y="92"/>
                    <a:pt x="391" y="100"/>
                  </a:cubicBezTo>
                  <a:cubicBezTo>
                    <a:pt x="407" y="107"/>
                    <a:pt x="408" y="125"/>
                    <a:pt x="409" y="140"/>
                  </a:cubicBezTo>
                  <a:cubicBezTo>
                    <a:pt x="421" y="137"/>
                    <a:pt x="457" y="130"/>
                    <a:pt x="454" y="155"/>
                  </a:cubicBezTo>
                  <a:cubicBezTo>
                    <a:pt x="451" y="131"/>
                    <a:pt x="477" y="118"/>
                    <a:pt x="497" y="116"/>
                  </a:cubicBezTo>
                  <a:cubicBezTo>
                    <a:pt x="515" y="115"/>
                    <a:pt x="538" y="118"/>
                    <a:pt x="543" y="138"/>
                  </a:cubicBezTo>
                  <a:cubicBezTo>
                    <a:pt x="545" y="148"/>
                    <a:pt x="543" y="158"/>
                    <a:pt x="544" y="167"/>
                  </a:cubicBezTo>
                  <a:cubicBezTo>
                    <a:pt x="552" y="157"/>
                    <a:pt x="563" y="152"/>
                    <a:pt x="577" y="154"/>
                  </a:cubicBezTo>
                  <a:cubicBezTo>
                    <a:pt x="596" y="158"/>
                    <a:pt x="598" y="167"/>
                    <a:pt x="600" y="183"/>
                  </a:cubicBezTo>
                  <a:cubicBezTo>
                    <a:pt x="608" y="180"/>
                    <a:pt x="619" y="182"/>
                    <a:pt x="625" y="188"/>
                  </a:cubicBezTo>
                  <a:cubicBezTo>
                    <a:pt x="635" y="197"/>
                    <a:pt x="631" y="206"/>
                    <a:pt x="630" y="217"/>
                  </a:cubicBezTo>
                  <a:cubicBezTo>
                    <a:pt x="652" y="165"/>
                    <a:pt x="707" y="272"/>
                    <a:pt x="668" y="285"/>
                  </a:cubicBezTo>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598" name="Freeform 1415"/>
            <p:cNvSpPr/>
            <p:nvPr/>
          </p:nvSpPr>
          <p:spPr>
            <a:xfrm>
              <a:off x="1412035" y="5305532"/>
              <a:ext cx="1971528" cy="79622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07" h="285">
                  <a:moveTo>
                    <a:pt x="13" y="100"/>
                  </a:moveTo>
                  <a:cubicBezTo>
                    <a:pt x="0" y="92"/>
                    <a:pt x="6" y="70"/>
                    <a:pt x="14" y="61"/>
                  </a:cubicBezTo>
                  <a:cubicBezTo>
                    <a:pt x="27" y="44"/>
                    <a:pt x="44" y="40"/>
                    <a:pt x="62" y="51"/>
                  </a:cubicBezTo>
                  <a:cubicBezTo>
                    <a:pt x="50" y="25"/>
                    <a:pt x="94" y="0"/>
                    <a:pt x="115" y="2"/>
                  </a:cubicBezTo>
                  <a:cubicBezTo>
                    <a:pt x="149" y="6"/>
                    <a:pt x="154" y="37"/>
                    <a:pt x="154" y="65"/>
                  </a:cubicBezTo>
                  <a:cubicBezTo>
                    <a:pt x="167" y="53"/>
                    <a:pt x="211" y="35"/>
                    <a:pt x="211" y="67"/>
                  </a:cubicBezTo>
                  <a:cubicBezTo>
                    <a:pt x="218" y="54"/>
                    <a:pt x="239" y="52"/>
                    <a:pt x="252" y="56"/>
                  </a:cubicBezTo>
                  <a:cubicBezTo>
                    <a:pt x="270" y="62"/>
                    <a:pt x="272" y="80"/>
                    <a:pt x="276" y="96"/>
                  </a:cubicBezTo>
                  <a:cubicBezTo>
                    <a:pt x="283" y="82"/>
                    <a:pt x="305" y="76"/>
                    <a:pt x="319" y="78"/>
                  </a:cubicBezTo>
                  <a:cubicBezTo>
                    <a:pt x="341" y="80"/>
                    <a:pt x="346" y="96"/>
                    <a:pt x="347" y="114"/>
                  </a:cubicBezTo>
                  <a:cubicBezTo>
                    <a:pt x="359" y="103"/>
                    <a:pt x="373" y="92"/>
                    <a:pt x="391" y="100"/>
                  </a:cubicBezTo>
                  <a:cubicBezTo>
                    <a:pt x="407" y="107"/>
                    <a:pt x="408" y="125"/>
                    <a:pt x="409" y="140"/>
                  </a:cubicBezTo>
                  <a:cubicBezTo>
                    <a:pt x="421" y="137"/>
                    <a:pt x="457" y="130"/>
                    <a:pt x="454" y="155"/>
                  </a:cubicBezTo>
                  <a:cubicBezTo>
                    <a:pt x="451" y="131"/>
                    <a:pt x="477" y="118"/>
                    <a:pt x="497" y="116"/>
                  </a:cubicBezTo>
                  <a:cubicBezTo>
                    <a:pt x="515" y="115"/>
                    <a:pt x="538" y="118"/>
                    <a:pt x="543" y="138"/>
                  </a:cubicBezTo>
                  <a:cubicBezTo>
                    <a:pt x="545" y="148"/>
                    <a:pt x="543" y="158"/>
                    <a:pt x="544" y="167"/>
                  </a:cubicBezTo>
                  <a:cubicBezTo>
                    <a:pt x="552" y="157"/>
                    <a:pt x="563" y="152"/>
                    <a:pt x="577" y="154"/>
                  </a:cubicBezTo>
                  <a:cubicBezTo>
                    <a:pt x="596" y="158"/>
                    <a:pt x="598" y="167"/>
                    <a:pt x="600" y="183"/>
                  </a:cubicBezTo>
                  <a:cubicBezTo>
                    <a:pt x="608" y="180"/>
                    <a:pt x="619" y="182"/>
                    <a:pt x="625" y="188"/>
                  </a:cubicBezTo>
                  <a:cubicBezTo>
                    <a:pt x="635" y="197"/>
                    <a:pt x="631" y="206"/>
                    <a:pt x="630" y="217"/>
                  </a:cubicBezTo>
                  <a:cubicBezTo>
                    <a:pt x="652" y="165"/>
                    <a:pt x="707" y="272"/>
                    <a:pt x="668" y="28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599" name="Freeform 1416"/>
            <p:cNvSpPr/>
            <p:nvPr/>
          </p:nvSpPr>
          <p:spPr>
            <a:xfrm>
              <a:off x="2833059" y="5774126"/>
              <a:ext cx="11429" cy="40002"/>
            </a:xfrm>
            <a:custGeom>
              <a:avLst/>
              <a:gdLst/>
              <a:ahLst/>
              <a:cxnLst>
                <a:cxn ang="0">
                  <a:pos x="2147483646" y="0"/>
                </a:cxn>
                <a:cxn ang="0">
                  <a:pos x="0" y="2147483646"/>
                </a:cxn>
              </a:cxnLst>
              <a:pathLst>
                <a:path w="4" h="14">
                  <a:moveTo>
                    <a:pt x="4" y="0"/>
                  </a:moveTo>
                  <a:cubicBezTo>
                    <a:pt x="3" y="3"/>
                    <a:pt x="2" y="10"/>
                    <a:pt x="0"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0" name="Freeform 1417"/>
            <p:cNvSpPr/>
            <p:nvPr/>
          </p:nvSpPr>
          <p:spPr>
            <a:xfrm>
              <a:off x="2764484" y="5694122"/>
              <a:ext cx="28573" cy="30478"/>
            </a:xfrm>
            <a:custGeom>
              <a:avLst/>
              <a:gdLst/>
              <a:ahLst/>
              <a:cxnLst>
                <a:cxn ang="0">
                  <a:pos x="2147483646" y="0"/>
                </a:cxn>
                <a:cxn ang="0">
                  <a:pos x="0" y="2147483646"/>
                </a:cxn>
              </a:cxnLst>
              <a:pathLst>
                <a:path w="10" h="11">
                  <a:moveTo>
                    <a:pt x="10" y="0"/>
                  </a:moveTo>
                  <a:cubicBezTo>
                    <a:pt x="6" y="2"/>
                    <a:pt x="3" y="7"/>
                    <a:pt x="0"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1" name="Freeform 1418"/>
            <p:cNvSpPr/>
            <p:nvPr/>
          </p:nvSpPr>
          <p:spPr>
            <a:xfrm>
              <a:off x="2855917" y="5699837"/>
              <a:ext cx="5715" cy="30478"/>
            </a:xfrm>
            <a:custGeom>
              <a:avLst/>
              <a:gdLst/>
              <a:ahLst/>
              <a:cxnLst>
                <a:cxn ang="0">
                  <a:pos x="2147483646" y="0"/>
                </a:cxn>
                <a:cxn ang="0">
                  <a:pos x="2147483646" y="2147483646"/>
                </a:cxn>
              </a:cxnLst>
              <a:pathLst>
                <a:path w="2" h="11">
                  <a:moveTo>
                    <a:pt x="2" y="0"/>
                  </a:moveTo>
                  <a:cubicBezTo>
                    <a:pt x="1" y="3"/>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2" name="Freeform 1419"/>
            <p:cNvSpPr/>
            <p:nvPr/>
          </p:nvSpPr>
          <p:spPr>
            <a:xfrm>
              <a:off x="2423515" y="5648406"/>
              <a:ext cx="19049" cy="20953"/>
            </a:xfrm>
            <a:custGeom>
              <a:avLst/>
              <a:gdLst/>
              <a:ahLst/>
              <a:cxnLst>
                <a:cxn ang="0">
                  <a:pos x="2147483646" y="0"/>
                </a:cxn>
                <a:cxn ang="0">
                  <a:pos x="0" y="2147483646"/>
                </a:cxn>
              </a:cxnLst>
              <a:pathLst>
                <a:path w="7" h="7">
                  <a:moveTo>
                    <a:pt x="7" y="0"/>
                  </a:moveTo>
                  <a:cubicBezTo>
                    <a:pt x="4" y="2"/>
                    <a:pt x="1" y="5"/>
                    <a:pt x="0" y="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3" name="Freeform 1420"/>
            <p:cNvSpPr/>
            <p:nvPr/>
          </p:nvSpPr>
          <p:spPr>
            <a:xfrm>
              <a:off x="2476851" y="5676979"/>
              <a:ext cx="7619" cy="36192"/>
            </a:xfrm>
            <a:custGeom>
              <a:avLst/>
              <a:gdLst/>
              <a:ahLst/>
              <a:cxnLst>
                <a:cxn ang="0">
                  <a:pos x="2147483646" y="0"/>
                </a:cxn>
                <a:cxn ang="0">
                  <a:pos x="0" y="2147483646"/>
                </a:cxn>
              </a:cxnLst>
              <a:pathLst>
                <a:path w="3" h="13">
                  <a:moveTo>
                    <a:pt x="3" y="0"/>
                  </a:moveTo>
                  <a:cubicBezTo>
                    <a:pt x="1" y="4"/>
                    <a:pt x="1"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4" name="Freeform 1421"/>
            <p:cNvSpPr/>
            <p:nvPr/>
          </p:nvSpPr>
          <p:spPr>
            <a:xfrm>
              <a:off x="1671096" y="5383631"/>
              <a:ext cx="24763" cy="22858"/>
            </a:xfrm>
            <a:custGeom>
              <a:avLst/>
              <a:gdLst/>
              <a:ahLst/>
              <a:cxnLst>
                <a:cxn ang="0">
                  <a:pos x="2147483646" y="0"/>
                </a:cxn>
                <a:cxn ang="0">
                  <a:pos x="0" y="2147483646"/>
                </a:cxn>
              </a:cxnLst>
              <a:pathLst>
                <a:path w="9" h="8">
                  <a:moveTo>
                    <a:pt x="9" y="0"/>
                  </a:moveTo>
                  <a:cubicBezTo>
                    <a:pt x="5" y="2"/>
                    <a:pt x="2" y="4"/>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5" name="Freeform 1422"/>
            <p:cNvSpPr/>
            <p:nvPr/>
          </p:nvSpPr>
          <p:spPr>
            <a:xfrm>
              <a:off x="1739671" y="5387441"/>
              <a:ext cx="20953" cy="41907"/>
            </a:xfrm>
            <a:custGeom>
              <a:avLst/>
              <a:gdLst/>
              <a:ahLst/>
              <a:cxnLst>
                <a:cxn ang="0">
                  <a:pos x="2147483646" y="0"/>
                </a:cxn>
                <a:cxn ang="0">
                  <a:pos x="0" y="2147483646"/>
                </a:cxn>
              </a:cxnLst>
              <a:pathLst>
                <a:path w="7" h="15">
                  <a:moveTo>
                    <a:pt x="7" y="0"/>
                  </a:moveTo>
                  <a:cubicBezTo>
                    <a:pt x="5" y="5"/>
                    <a:pt x="1" y="9"/>
                    <a:pt x="0"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6" name="Freeform 1423"/>
            <p:cNvSpPr/>
            <p:nvPr/>
          </p:nvSpPr>
          <p:spPr>
            <a:xfrm>
              <a:off x="1610140" y="5475064"/>
              <a:ext cx="24763" cy="51431"/>
            </a:xfrm>
            <a:custGeom>
              <a:avLst/>
              <a:gdLst/>
              <a:ahLst/>
              <a:cxnLst>
                <a:cxn ang="0">
                  <a:pos x="2147483646" y="0"/>
                </a:cxn>
                <a:cxn ang="0">
                  <a:pos x="0" y="2147483646"/>
                </a:cxn>
              </a:cxnLst>
              <a:pathLst>
                <a:path w="9" h="18">
                  <a:moveTo>
                    <a:pt x="9" y="0"/>
                  </a:moveTo>
                  <a:cubicBezTo>
                    <a:pt x="4" y="3"/>
                    <a:pt x="1" y="12"/>
                    <a:pt x="0"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7" name="Freeform 1424"/>
            <p:cNvSpPr/>
            <p:nvPr/>
          </p:nvSpPr>
          <p:spPr>
            <a:xfrm>
              <a:off x="1707288" y="5513161"/>
              <a:ext cx="1905" cy="32383"/>
            </a:xfrm>
            <a:custGeom>
              <a:avLst/>
              <a:gdLst/>
              <a:ahLst/>
              <a:cxnLst>
                <a:cxn ang="0">
                  <a:pos x="2147483646" y="0"/>
                </a:cxn>
                <a:cxn ang="0">
                  <a:pos x="0" y="2147483646"/>
                </a:cxn>
              </a:cxnLst>
              <a:pathLst>
                <a:path w="1" h="12">
                  <a:moveTo>
                    <a:pt x="1"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8" name="Freeform 1425"/>
            <p:cNvSpPr/>
            <p:nvPr/>
          </p:nvSpPr>
          <p:spPr>
            <a:xfrm>
              <a:off x="1772053" y="5522685"/>
              <a:ext cx="5715" cy="34287"/>
            </a:xfrm>
            <a:custGeom>
              <a:avLst/>
              <a:gdLst/>
              <a:ahLst/>
              <a:cxnLst>
                <a:cxn ang="0">
                  <a:pos x="0" y="0"/>
                </a:cxn>
                <a:cxn ang="0">
                  <a:pos x="2147483646" y="2147483646"/>
                </a:cxn>
              </a:cxnLst>
              <a:pathLst>
                <a:path w="2" h="12">
                  <a:moveTo>
                    <a:pt x="0" y="0"/>
                  </a:moveTo>
                  <a:cubicBezTo>
                    <a:pt x="1" y="4"/>
                    <a:pt x="1" y="8"/>
                    <a:pt x="2"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09" name="Freeform 1426"/>
            <p:cNvSpPr/>
            <p:nvPr/>
          </p:nvSpPr>
          <p:spPr>
            <a:xfrm>
              <a:off x="1880630" y="5549353"/>
              <a:ext cx="5715" cy="38097"/>
            </a:xfrm>
            <a:custGeom>
              <a:avLst/>
              <a:gdLst/>
              <a:ahLst/>
              <a:cxnLst>
                <a:cxn ang="0">
                  <a:pos x="0" y="0"/>
                </a:cxn>
                <a:cxn ang="0">
                  <a:pos x="2147483646" y="2147483646"/>
                </a:cxn>
              </a:cxnLst>
              <a:pathLst>
                <a:path w="2" h="14">
                  <a:moveTo>
                    <a:pt x="0" y="0"/>
                  </a:moveTo>
                  <a:cubicBezTo>
                    <a:pt x="1" y="5"/>
                    <a:pt x="2" y="10"/>
                    <a:pt x="1"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0" name="Freeform 1427"/>
            <p:cNvSpPr/>
            <p:nvPr/>
          </p:nvSpPr>
          <p:spPr>
            <a:xfrm>
              <a:off x="1973968" y="5539829"/>
              <a:ext cx="11429" cy="53336"/>
            </a:xfrm>
            <a:custGeom>
              <a:avLst/>
              <a:gdLst/>
              <a:ahLst/>
              <a:cxnLst>
                <a:cxn ang="0">
                  <a:pos x="2147483646" y="0"/>
                </a:cxn>
                <a:cxn ang="0">
                  <a:pos x="0" y="2147483646"/>
                </a:cxn>
              </a:cxnLst>
              <a:pathLst>
                <a:path w="4" h="19">
                  <a:moveTo>
                    <a:pt x="4" y="0"/>
                  </a:moveTo>
                  <a:cubicBezTo>
                    <a:pt x="4" y="7"/>
                    <a:pt x="0" y="12"/>
                    <a:pt x="0" y="1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1" name="Freeform 1428"/>
            <p:cNvSpPr/>
            <p:nvPr/>
          </p:nvSpPr>
          <p:spPr>
            <a:xfrm>
              <a:off x="2099689" y="5576021"/>
              <a:ext cx="5715" cy="47621"/>
            </a:xfrm>
            <a:custGeom>
              <a:avLst/>
              <a:gdLst/>
              <a:ahLst/>
              <a:cxnLst>
                <a:cxn ang="0">
                  <a:pos x="2147483646" y="0"/>
                </a:cxn>
                <a:cxn ang="0">
                  <a:pos x="0" y="2147483646"/>
                </a:cxn>
              </a:cxnLst>
              <a:pathLst>
                <a:path w="2" h="17">
                  <a:moveTo>
                    <a:pt x="2" y="0"/>
                  </a:moveTo>
                  <a:cubicBezTo>
                    <a:pt x="2" y="6"/>
                    <a:pt x="1" y="12"/>
                    <a:pt x="0"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2" name="Freeform 1429"/>
            <p:cNvSpPr/>
            <p:nvPr/>
          </p:nvSpPr>
          <p:spPr>
            <a:xfrm>
              <a:off x="2172073" y="5659835"/>
              <a:ext cx="9524" cy="28573"/>
            </a:xfrm>
            <a:custGeom>
              <a:avLst/>
              <a:gdLst/>
              <a:ahLst/>
              <a:cxnLst>
                <a:cxn ang="0">
                  <a:pos x="2147483646" y="0"/>
                </a:cxn>
                <a:cxn ang="0">
                  <a:pos x="0" y="2147483646"/>
                </a:cxn>
              </a:cxnLst>
              <a:pathLst>
                <a:path w="3" h="10">
                  <a:moveTo>
                    <a:pt x="3" y="0"/>
                  </a:moveTo>
                  <a:cubicBezTo>
                    <a:pt x="2" y="3"/>
                    <a:pt x="1" y="6"/>
                    <a:pt x="0"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3" name="Freeform 1430"/>
            <p:cNvSpPr/>
            <p:nvPr/>
          </p:nvSpPr>
          <p:spPr>
            <a:xfrm>
              <a:off x="2282555" y="5617928"/>
              <a:ext cx="7619" cy="30478"/>
            </a:xfrm>
            <a:custGeom>
              <a:avLst/>
              <a:gdLst/>
              <a:ahLst/>
              <a:cxnLst>
                <a:cxn ang="0">
                  <a:pos x="0" y="0"/>
                </a:cxn>
                <a:cxn ang="0">
                  <a:pos x="2147483646" y="2147483646"/>
                </a:cxn>
              </a:cxnLst>
              <a:pathLst>
                <a:path w="3" h="11">
                  <a:moveTo>
                    <a:pt x="0" y="0"/>
                  </a:moveTo>
                  <a:cubicBezTo>
                    <a:pt x="1" y="4"/>
                    <a:pt x="2" y="7"/>
                    <a:pt x="3"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4" name="Freeform 1431"/>
            <p:cNvSpPr/>
            <p:nvPr/>
          </p:nvSpPr>
          <p:spPr>
            <a:xfrm>
              <a:off x="2057782" y="5507447"/>
              <a:ext cx="20953" cy="24763"/>
            </a:xfrm>
            <a:custGeom>
              <a:avLst/>
              <a:gdLst/>
              <a:ahLst/>
              <a:cxnLst>
                <a:cxn ang="0">
                  <a:pos x="2147483646" y="0"/>
                </a:cxn>
                <a:cxn ang="0">
                  <a:pos x="2147483646" y="2147483646"/>
                </a:cxn>
              </a:cxnLst>
              <a:pathLst>
                <a:path w="7" h="9">
                  <a:moveTo>
                    <a:pt x="7" y="0"/>
                  </a:moveTo>
                  <a:cubicBezTo>
                    <a:pt x="2" y="2"/>
                    <a:pt x="0" y="5"/>
                    <a:pt x="1"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5" name="Freeform 1432"/>
            <p:cNvSpPr/>
            <p:nvPr/>
          </p:nvSpPr>
          <p:spPr>
            <a:xfrm>
              <a:off x="2116832" y="5513161"/>
              <a:ext cx="5715" cy="32383"/>
            </a:xfrm>
            <a:custGeom>
              <a:avLst/>
              <a:gdLst/>
              <a:ahLst/>
              <a:cxnLst>
                <a:cxn ang="0">
                  <a:pos x="2147483646" y="0"/>
                </a:cxn>
                <a:cxn ang="0">
                  <a:pos x="0" y="2147483646"/>
                </a:cxn>
              </a:cxnLst>
              <a:pathLst>
                <a:path w="2" h="12">
                  <a:moveTo>
                    <a:pt x="2" y="0"/>
                  </a:moveTo>
                  <a:cubicBezTo>
                    <a:pt x="0" y="4"/>
                    <a:pt x="0"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6" name="Freeform 1433"/>
            <p:cNvSpPr/>
            <p:nvPr/>
          </p:nvSpPr>
          <p:spPr>
            <a:xfrm>
              <a:off x="1533946" y="5537924"/>
              <a:ext cx="11429" cy="49526"/>
            </a:xfrm>
            <a:custGeom>
              <a:avLst/>
              <a:gdLst/>
              <a:ahLst/>
              <a:cxnLst>
                <a:cxn ang="0">
                  <a:pos x="2147483646" y="0"/>
                </a:cxn>
                <a:cxn ang="0">
                  <a:pos x="2147483646" y="2147483646"/>
                </a:cxn>
              </a:cxnLst>
              <a:pathLst>
                <a:path w="4" h="18">
                  <a:moveTo>
                    <a:pt x="4" y="0"/>
                  </a:moveTo>
                  <a:cubicBezTo>
                    <a:pt x="2" y="6"/>
                    <a:pt x="0" y="12"/>
                    <a:pt x="3" y="1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7" name="Freeform 1434"/>
            <p:cNvSpPr/>
            <p:nvPr/>
          </p:nvSpPr>
          <p:spPr>
            <a:xfrm>
              <a:off x="1760624" y="5629357"/>
              <a:ext cx="7619" cy="41907"/>
            </a:xfrm>
            <a:custGeom>
              <a:avLst/>
              <a:gdLst/>
              <a:ahLst/>
              <a:cxnLst>
                <a:cxn ang="0">
                  <a:pos x="2147483646" y="0"/>
                </a:cxn>
                <a:cxn ang="0">
                  <a:pos x="2147483646" y="2147483646"/>
                </a:cxn>
              </a:cxnLst>
              <a:pathLst>
                <a:path w="3" h="15">
                  <a:moveTo>
                    <a:pt x="3" y="0"/>
                  </a:moveTo>
                  <a:cubicBezTo>
                    <a:pt x="1" y="5"/>
                    <a:pt x="0" y="10"/>
                    <a:pt x="2"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8" name="Freeform 1435"/>
            <p:cNvSpPr/>
            <p:nvPr/>
          </p:nvSpPr>
          <p:spPr>
            <a:xfrm>
              <a:off x="1913013" y="5671264"/>
              <a:ext cx="0" cy="24763"/>
            </a:xfrm>
            <a:custGeom>
              <a:avLst/>
              <a:gdLst/>
              <a:ahLst/>
              <a:cxnLst>
                <a:cxn ang="0">
                  <a:pos x="0" y="0"/>
                </a:cxn>
                <a:cxn ang="0">
                  <a:pos x="0" y="2147483646"/>
                </a:cxn>
              </a:cxnLst>
              <a:pathLst>
                <a:path w="1" h="9">
                  <a:moveTo>
                    <a:pt x="0" y="0"/>
                  </a:moveTo>
                  <a:cubicBezTo>
                    <a:pt x="0" y="3"/>
                    <a:pt x="0" y="6"/>
                    <a:pt x="0" y="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19" name="Freeform 1436"/>
            <p:cNvSpPr/>
            <p:nvPr/>
          </p:nvSpPr>
          <p:spPr>
            <a:xfrm>
              <a:off x="2048258" y="5696027"/>
              <a:ext cx="7619" cy="34287"/>
            </a:xfrm>
            <a:custGeom>
              <a:avLst/>
              <a:gdLst/>
              <a:ahLst/>
              <a:cxnLst>
                <a:cxn ang="0">
                  <a:pos x="2147483646" y="0"/>
                </a:cxn>
                <a:cxn ang="0">
                  <a:pos x="0" y="2147483646"/>
                </a:cxn>
              </a:cxnLst>
              <a:pathLst>
                <a:path w="3" h="12">
                  <a:moveTo>
                    <a:pt x="3" y="0"/>
                  </a:moveTo>
                  <a:cubicBezTo>
                    <a:pt x="3" y="4"/>
                    <a:pt x="2" y="8"/>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0" name="Freeform 1437"/>
            <p:cNvSpPr/>
            <p:nvPr/>
          </p:nvSpPr>
          <p:spPr>
            <a:xfrm>
              <a:off x="2250173" y="5755078"/>
              <a:ext cx="0" cy="36192"/>
            </a:xfrm>
            <a:custGeom>
              <a:avLst/>
              <a:gdLst/>
              <a:ahLst/>
              <a:cxnLst>
                <a:cxn ang="0">
                  <a:pos x="0" y="0"/>
                </a:cxn>
                <a:cxn ang="0">
                  <a:pos x="0" y="2147483646"/>
                </a:cxn>
              </a:cxnLst>
              <a:pathLst>
                <a:path w="1" h="13">
                  <a:moveTo>
                    <a:pt x="0" y="0"/>
                  </a:moveTo>
                  <a:cubicBezTo>
                    <a:pt x="0" y="5"/>
                    <a:pt x="0" y="9"/>
                    <a:pt x="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1" name="Freeform 1438"/>
            <p:cNvSpPr/>
            <p:nvPr/>
          </p:nvSpPr>
          <p:spPr>
            <a:xfrm>
              <a:off x="2387322" y="5774126"/>
              <a:ext cx="5715" cy="34287"/>
            </a:xfrm>
            <a:custGeom>
              <a:avLst/>
              <a:gdLst/>
              <a:ahLst/>
              <a:cxnLst>
                <a:cxn ang="0">
                  <a:pos x="2147483646" y="0"/>
                </a:cxn>
                <a:cxn ang="0">
                  <a:pos x="0" y="2147483646"/>
                </a:cxn>
              </a:cxnLst>
              <a:pathLst>
                <a:path w="2" h="12">
                  <a:moveTo>
                    <a:pt x="2" y="0"/>
                  </a:moveTo>
                  <a:cubicBezTo>
                    <a:pt x="1" y="4"/>
                    <a:pt x="1" y="9"/>
                    <a:pt x="0"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2" name="Freeform 1439"/>
            <p:cNvSpPr/>
            <p:nvPr/>
          </p:nvSpPr>
          <p:spPr>
            <a:xfrm>
              <a:off x="2501614" y="5827462"/>
              <a:ext cx="9524" cy="30478"/>
            </a:xfrm>
            <a:custGeom>
              <a:avLst/>
              <a:gdLst/>
              <a:ahLst/>
              <a:cxnLst>
                <a:cxn ang="0">
                  <a:pos x="2147483646" y="0"/>
                </a:cxn>
                <a:cxn ang="0">
                  <a:pos x="2147483646" y="2147483646"/>
                </a:cxn>
              </a:cxnLst>
              <a:pathLst>
                <a:path w="3" h="11">
                  <a:moveTo>
                    <a:pt x="3" y="0"/>
                  </a:moveTo>
                  <a:cubicBezTo>
                    <a:pt x="1" y="3"/>
                    <a:pt x="0"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3" name="Freeform 1440"/>
            <p:cNvSpPr/>
            <p:nvPr/>
          </p:nvSpPr>
          <p:spPr>
            <a:xfrm>
              <a:off x="2608286" y="5756983"/>
              <a:ext cx="0" cy="22858"/>
            </a:xfrm>
            <a:custGeom>
              <a:avLst/>
              <a:gdLst/>
              <a:ahLst/>
              <a:cxnLst>
                <a:cxn ang="0">
                  <a:pos x="0" y="0"/>
                </a:cxn>
                <a:cxn ang="0">
                  <a:pos x="0" y="2147483646"/>
                </a:cxn>
              </a:cxnLst>
              <a:pathLst>
                <a:path w="1" h="8">
                  <a:moveTo>
                    <a:pt x="0" y="0"/>
                  </a:moveTo>
                  <a:cubicBezTo>
                    <a:pt x="0" y="3"/>
                    <a:pt x="0" y="6"/>
                    <a:pt x="0"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4" name="Freeform 1441"/>
            <p:cNvSpPr/>
            <p:nvPr/>
          </p:nvSpPr>
          <p:spPr>
            <a:xfrm>
              <a:off x="2652097" y="5850320"/>
              <a:ext cx="11429" cy="32383"/>
            </a:xfrm>
            <a:custGeom>
              <a:avLst/>
              <a:gdLst/>
              <a:ahLst/>
              <a:cxnLst>
                <a:cxn ang="0">
                  <a:pos x="2147483646" y="0"/>
                </a:cxn>
                <a:cxn ang="0">
                  <a:pos x="2147483646" y="2147483646"/>
                </a:cxn>
              </a:cxnLst>
              <a:pathLst>
                <a:path w="4" h="12">
                  <a:moveTo>
                    <a:pt x="4" y="0"/>
                  </a:moveTo>
                  <a:cubicBezTo>
                    <a:pt x="2" y="4"/>
                    <a:pt x="0" y="8"/>
                    <a:pt x="1"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5" name="Freeform 1442"/>
            <p:cNvSpPr/>
            <p:nvPr/>
          </p:nvSpPr>
          <p:spPr>
            <a:xfrm>
              <a:off x="2718767" y="5850320"/>
              <a:ext cx="3810" cy="30478"/>
            </a:xfrm>
            <a:custGeom>
              <a:avLst/>
              <a:gdLst/>
              <a:ahLst/>
              <a:cxnLst>
                <a:cxn ang="0">
                  <a:pos x="0" y="0"/>
                </a:cxn>
                <a:cxn ang="0">
                  <a:pos x="2147483646" y="2147483646"/>
                </a:cxn>
              </a:cxnLst>
              <a:pathLst>
                <a:path w="1" h="11">
                  <a:moveTo>
                    <a:pt x="0" y="0"/>
                  </a:moveTo>
                  <a:cubicBezTo>
                    <a:pt x="0" y="4"/>
                    <a:pt x="1" y="7"/>
                    <a:pt x="1"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6" name="Freeform 1443"/>
            <p:cNvSpPr/>
            <p:nvPr/>
          </p:nvSpPr>
          <p:spPr>
            <a:xfrm>
              <a:off x="2836869" y="5905561"/>
              <a:ext cx="13334" cy="47621"/>
            </a:xfrm>
            <a:custGeom>
              <a:avLst/>
              <a:gdLst/>
              <a:ahLst/>
              <a:cxnLst>
                <a:cxn ang="0">
                  <a:pos x="2147483646" y="0"/>
                </a:cxn>
                <a:cxn ang="0">
                  <a:pos x="2147483646" y="2147483646"/>
                </a:cxn>
              </a:cxnLst>
              <a:pathLst>
                <a:path w="5" h="17">
                  <a:moveTo>
                    <a:pt x="5" y="0"/>
                  </a:moveTo>
                  <a:cubicBezTo>
                    <a:pt x="2" y="5"/>
                    <a:pt x="0" y="11"/>
                    <a:pt x="1" y="1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7" name="Freeform 1444"/>
            <p:cNvSpPr/>
            <p:nvPr/>
          </p:nvSpPr>
          <p:spPr>
            <a:xfrm>
              <a:off x="2970209" y="5825557"/>
              <a:ext cx="11429" cy="36192"/>
            </a:xfrm>
            <a:custGeom>
              <a:avLst/>
              <a:gdLst/>
              <a:ahLst/>
              <a:cxnLst>
                <a:cxn ang="0">
                  <a:pos x="2147483646" y="0"/>
                </a:cxn>
                <a:cxn ang="0">
                  <a:pos x="2147483646" y="2147483646"/>
                </a:cxn>
              </a:cxnLst>
              <a:pathLst>
                <a:path w="4" h="13">
                  <a:moveTo>
                    <a:pt x="4" y="0"/>
                  </a:moveTo>
                  <a:cubicBezTo>
                    <a:pt x="2" y="4"/>
                    <a:pt x="0"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8" name="Freeform 1445"/>
            <p:cNvSpPr/>
            <p:nvPr/>
          </p:nvSpPr>
          <p:spPr>
            <a:xfrm>
              <a:off x="3042593" y="5882703"/>
              <a:ext cx="11429" cy="36192"/>
            </a:xfrm>
            <a:custGeom>
              <a:avLst/>
              <a:gdLst/>
              <a:ahLst/>
              <a:cxnLst>
                <a:cxn ang="0">
                  <a:pos x="2147483646" y="0"/>
                </a:cxn>
                <a:cxn ang="0">
                  <a:pos x="2147483646" y="2147483646"/>
                </a:cxn>
              </a:cxnLst>
              <a:pathLst>
                <a:path w="4" h="13">
                  <a:moveTo>
                    <a:pt x="4" y="0"/>
                  </a:moveTo>
                  <a:cubicBezTo>
                    <a:pt x="1" y="4"/>
                    <a:pt x="0" y="9"/>
                    <a:pt x="1"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29" name="Freeform 1446"/>
            <p:cNvSpPr/>
            <p:nvPr/>
          </p:nvSpPr>
          <p:spPr>
            <a:xfrm>
              <a:off x="3130217" y="5930324"/>
              <a:ext cx="11429" cy="34287"/>
            </a:xfrm>
            <a:custGeom>
              <a:avLst/>
              <a:gdLst/>
              <a:ahLst/>
              <a:cxnLst>
                <a:cxn ang="0">
                  <a:pos x="0" y="0"/>
                </a:cxn>
                <a:cxn ang="0">
                  <a:pos x="2147483646" y="2147483646"/>
                </a:cxn>
              </a:cxnLst>
              <a:pathLst>
                <a:path w="4" h="12">
                  <a:moveTo>
                    <a:pt x="0" y="0"/>
                  </a:moveTo>
                  <a:cubicBezTo>
                    <a:pt x="3" y="3"/>
                    <a:pt x="4" y="7"/>
                    <a:pt x="4"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0" name="Freeform 1447"/>
            <p:cNvSpPr/>
            <p:nvPr/>
          </p:nvSpPr>
          <p:spPr>
            <a:xfrm>
              <a:off x="2962589" y="5983660"/>
              <a:ext cx="5715" cy="36192"/>
            </a:xfrm>
            <a:custGeom>
              <a:avLst/>
              <a:gdLst/>
              <a:ahLst/>
              <a:cxnLst>
                <a:cxn ang="0">
                  <a:pos x="2147483646" y="0"/>
                </a:cxn>
                <a:cxn ang="0">
                  <a:pos x="2147483646" y="2147483646"/>
                </a:cxn>
              </a:cxnLst>
              <a:pathLst>
                <a:path w="2" h="13">
                  <a:moveTo>
                    <a:pt x="1" y="0"/>
                  </a:moveTo>
                  <a:cubicBezTo>
                    <a:pt x="1" y="5"/>
                    <a:pt x="0" y="10"/>
                    <a:pt x="2"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1" name="Freeform 1448"/>
            <p:cNvSpPr/>
            <p:nvPr/>
          </p:nvSpPr>
          <p:spPr>
            <a:xfrm>
              <a:off x="3082595" y="6014138"/>
              <a:ext cx="7619" cy="28573"/>
            </a:xfrm>
            <a:custGeom>
              <a:avLst/>
              <a:gdLst/>
              <a:ahLst/>
              <a:cxnLst>
                <a:cxn ang="0">
                  <a:pos x="0" y="0"/>
                </a:cxn>
                <a:cxn ang="0">
                  <a:pos x="2147483646" y="2147483646"/>
                </a:cxn>
              </a:cxnLst>
              <a:pathLst>
                <a:path w="3" h="10">
                  <a:moveTo>
                    <a:pt x="0" y="0"/>
                  </a:moveTo>
                  <a:cubicBezTo>
                    <a:pt x="0" y="3"/>
                    <a:pt x="2" y="8"/>
                    <a:pt x="3" y="1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2" name="Freeform 1449"/>
            <p:cNvSpPr/>
            <p:nvPr/>
          </p:nvSpPr>
          <p:spPr>
            <a:xfrm>
              <a:off x="3185458" y="6002709"/>
              <a:ext cx="19049" cy="34287"/>
            </a:xfrm>
            <a:custGeom>
              <a:avLst/>
              <a:gdLst/>
              <a:ahLst/>
              <a:cxnLst>
                <a:cxn ang="0">
                  <a:pos x="0" y="0"/>
                </a:cxn>
                <a:cxn ang="0">
                  <a:pos x="2147483646" y="2147483646"/>
                </a:cxn>
              </a:cxnLst>
              <a:pathLst>
                <a:path w="7" h="12">
                  <a:moveTo>
                    <a:pt x="0" y="0"/>
                  </a:moveTo>
                  <a:cubicBezTo>
                    <a:pt x="2" y="4"/>
                    <a:pt x="5" y="7"/>
                    <a:pt x="7" y="1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3" name="Freeform 1503"/>
            <p:cNvSpPr/>
            <p:nvPr/>
          </p:nvSpPr>
          <p:spPr>
            <a:xfrm>
              <a:off x="210070" y="1472964"/>
              <a:ext cx="236202" cy="18477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85" h="66">
                  <a:moveTo>
                    <a:pt x="58" y="23"/>
                  </a:moveTo>
                  <a:cubicBezTo>
                    <a:pt x="46" y="0"/>
                    <a:pt x="0" y="10"/>
                    <a:pt x="17" y="33"/>
                  </a:cubicBezTo>
                  <a:cubicBezTo>
                    <a:pt x="41" y="66"/>
                    <a:pt x="85" y="2"/>
                    <a:pt x="38" y="10"/>
                  </a:cubicBezTo>
                  <a:cubicBezTo>
                    <a:pt x="27" y="12"/>
                    <a:pt x="13" y="21"/>
                    <a:pt x="26" y="30"/>
                  </a:cubicBezTo>
                  <a:cubicBezTo>
                    <a:pt x="36" y="37"/>
                    <a:pt x="56" y="26"/>
                    <a:pt x="50" y="14"/>
                  </a:cubicBezTo>
                  <a:cubicBezTo>
                    <a:pt x="45" y="5"/>
                    <a:pt x="20" y="11"/>
                    <a:pt x="20" y="22"/>
                  </a:cubicBezTo>
                  <a:cubicBezTo>
                    <a:pt x="19" y="37"/>
                    <a:pt x="44" y="31"/>
                    <a:pt x="49" y="22"/>
                  </a:cubicBezTo>
                  <a:cubicBezTo>
                    <a:pt x="43" y="17"/>
                    <a:pt x="31" y="17"/>
                    <a:pt x="26" y="24"/>
                  </a:cubicBezTo>
                  <a:cubicBezTo>
                    <a:pt x="46" y="42"/>
                    <a:pt x="55" y="2"/>
                    <a:pt x="32" y="17"/>
                  </a:cubicBezTo>
                  <a:cubicBezTo>
                    <a:pt x="38" y="24"/>
                    <a:pt x="47" y="28"/>
                    <a:pt x="52" y="19"/>
                  </a:cubicBezTo>
                  <a:cubicBezTo>
                    <a:pt x="49" y="14"/>
                    <a:pt x="45" y="11"/>
                    <a:pt x="40" y="10"/>
                  </a:cubicBezTo>
                  <a:cubicBezTo>
                    <a:pt x="37" y="11"/>
                    <a:pt x="39" y="12"/>
                    <a:pt x="38" y="1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4" name="Freeform 1504"/>
            <p:cNvSpPr/>
            <p:nvPr/>
          </p:nvSpPr>
          <p:spPr>
            <a:xfrm>
              <a:off x="396746" y="1562492"/>
              <a:ext cx="163818" cy="1028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9" h="37">
                  <a:moveTo>
                    <a:pt x="44" y="16"/>
                  </a:moveTo>
                  <a:cubicBezTo>
                    <a:pt x="38" y="15"/>
                    <a:pt x="20" y="12"/>
                    <a:pt x="16" y="17"/>
                  </a:cubicBezTo>
                  <a:cubicBezTo>
                    <a:pt x="9" y="28"/>
                    <a:pt x="42" y="30"/>
                    <a:pt x="43" y="15"/>
                  </a:cubicBezTo>
                  <a:cubicBezTo>
                    <a:pt x="44" y="4"/>
                    <a:pt x="21" y="7"/>
                    <a:pt x="16" y="11"/>
                  </a:cubicBezTo>
                  <a:cubicBezTo>
                    <a:pt x="0" y="24"/>
                    <a:pt x="23" y="36"/>
                    <a:pt x="36" y="30"/>
                  </a:cubicBezTo>
                  <a:cubicBezTo>
                    <a:pt x="47" y="25"/>
                    <a:pt x="50" y="14"/>
                    <a:pt x="36" y="11"/>
                  </a:cubicBezTo>
                  <a:cubicBezTo>
                    <a:pt x="24" y="8"/>
                    <a:pt x="6" y="24"/>
                    <a:pt x="23" y="32"/>
                  </a:cubicBezTo>
                  <a:cubicBezTo>
                    <a:pt x="33" y="37"/>
                    <a:pt x="58" y="27"/>
                    <a:pt x="49" y="14"/>
                  </a:cubicBezTo>
                  <a:cubicBezTo>
                    <a:pt x="41" y="3"/>
                    <a:pt x="19" y="12"/>
                    <a:pt x="12" y="19"/>
                  </a:cubicBezTo>
                  <a:cubicBezTo>
                    <a:pt x="19" y="27"/>
                    <a:pt x="57" y="35"/>
                    <a:pt x="56" y="16"/>
                  </a:cubicBezTo>
                  <a:cubicBezTo>
                    <a:pt x="55" y="0"/>
                    <a:pt x="20" y="5"/>
                    <a:pt x="15" y="16"/>
                  </a:cubicBezTo>
                  <a:cubicBezTo>
                    <a:pt x="6" y="37"/>
                    <a:pt x="49" y="35"/>
                    <a:pt x="54" y="18"/>
                  </a:cubicBezTo>
                  <a:cubicBezTo>
                    <a:pt x="59" y="1"/>
                    <a:pt x="29" y="7"/>
                    <a:pt x="24" y="18"/>
                  </a:cubicBezTo>
                  <a:cubicBezTo>
                    <a:pt x="28" y="24"/>
                    <a:pt x="34" y="23"/>
                    <a:pt x="39" y="18"/>
                  </a:cubicBezTo>
                  <a:cubicBezTo>
                    <a:pt x="35" y="18"/>
                    <a:pt x="33" y="19"/>
                    <a:pt x="29"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5" name="Freeform 1505"/>
            <p:cNvSpPr/>
            <p:nvPr/>
          </p:nvSpPr>
          <p:spPr>
            <a:xfrm>
              <a:off x="343410" y="1333910"/>
              <a:ext cx="245727" cy="293348"/>
            </a:xfrm>
            <a:custGeom>
              <a:avLst/>
              <a:gdLst/>
              <a:ahLst/>
              <a:cxnLst>
                <a:cxn ang="0">
                  <a:pos x="0" y="2147483646"/>
                </a:cxn>
                <a:cxn ang="0">
                  <a:pos x="2147483646" y="2147483646"/>
                </a:cxn>
                <a:cxn ang="0">
                  <a:pos x="2147483646" y="0"/>
                </a:cxn>
                <a:cxn ang="0">
                  <a:pos x="2147483646" y="2147483646"/>
                </a:cxn>
                <a:cxn ang="0">
                  <a:pos x="2147483646" y="2147483646"/>
                </a:cxn>
              </a:cxnLst>
              <a:pathLst>
                <a:path w="88" h="105">
                  <a:moveTo>
                    <a:pt x="0" y="75"/>
                  </a:moveTo>
                  <a:cubicBezTo>
                    <a:pt x="2" y="64"/>
                    <a:pt x="15" y="51"/>
                    <a:pt x="21" y="40"/>
                  </a:cubicBezTo>
                  <a:cubicBezTo>
                    <a:pt x="28" y="27"/>
                    <a:pt x="33" y="14"/>
                    <a:pt x="39" y="0"/>
                  </a:cubicBezTo>
                  <a:cubicBezTo>
                    <a:pt x="52" y="15"/>
                    <a:pt x="72" y="25"/>
                    <a:pt x="88" y="38"/>
                  </a:cubicBezTo>
                  <a:cubicBezTo>
                    <a:pt x="76" y="56"/>
                    <a:pt x="72" y="93"/>
                    <a:pt x="58" y="10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6" name="Freeform 1506"/>
            <p:cNvSpPr/>
            <p:nvPr/>
          </p:nvSpPr>
          <p:spPr>
            <a:xfrm>
              <a:off x="432938" y="1394865"/>
              <a:ext cx="127625" cy="89528"/>
            </a:xfrm>
            <a:custGeom>
              <a:avLst/>
              <a:gdLst/>
              <a:ahLst/>
              <a:cxnLst>
                <a:cxn ang="0">
                  <a:pos x="0" y="0"/>
                </a:cxn>
                <a:cxn ang="0">
                  <a:pos x="2147483646" y="2147483646"/>
                </a:cxn>
              </a:cxnLst>
              <a:pathLst>
                <a:path w="46" h="32">
                  <a:moveTo>
                    <a:pt x="0" y="0"/>
                  </a:moveTo>
                  <a:cubicBezTo>
                    <a:pt x="11" y="9"/>
                    <a:pt x="35" y="24"/>
                    <a:pt x="46" y="3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7" name="Freeform 1509"/>
            <p:cNvSpPr/>
            <p:nvPr/>
          </p:nvSpPr>
          <p:spPr>
            <a:xfrm>
              <a:off x="-149948" y="1202475"/>
              <a:ext cx="114291" cy="13334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18" y="32"/>
                  </a:moveTo>
                  <a:cubicBezTo>
                    <a:pt x="26" y="31"/>
                    <a:pt x="30" y="15"/>
                    <a:pt x="23" y="9"/>
                  </a:cubicBezTo>
                  <a:cubicBezTo>
                    <a:pt x="14" y="0"/>
                    <a:pt x="3" y="16"/>
                    <a:pt x="6" y="27"/>
                  </a:cubicBezTo>
                  <a:cubicBezTo>
                    <a:pt x="11" y="48"/>
                    <a:pt x="41" y="23"/>
                    <a:pt x="23" y="6"/>
                  </a:cubicBezTo>
                  <a:cubicBezTo>
                    <a:pt x="13" y="10"/>
                    <a:pt x="0" y="35"/>
                    <a:pt x="16" y="39"/>
                  </a:cubicBezTo>
                  <a:cubicBezTo>
                    <a:pt x="34" y="44"/>
                    <a:pt x="32" y="11"/>
                    <a:pt x="25" y="3"/>
                  </a:cubicBezTo>
                  <a:cubicBezTo>
                    <a:pt x="12" y="7"/>
                    <a:pt x="9" y="27"/>
                    <a:pt x="18" y="36"/>
                  </a:cubicBezTo>
                  <a:cubicBezTo>
                    <a:pt x="25" y="32"/>
                    <a:pt x="26" y="22"/>
                    <a:pt x="25" y="14"/>
                  </a:cubicBezTo>
                  <a:cubicBezTo>
                    <a:pt x="17" y="17"/>
                    <a:pt x="15" y="26"/>
                    <a:pt x="21" y="32"/>
                  </a:cubicBezTo>
                  <a:cubicBezTo>
                    <a:pt x="25" y="31"/>
                    <a:pt x="24" y="28"/>
                    <a:pt x="24" y="2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8" name="Freeform 1510"/>
            <p:cNvSpPr/>
            <p:nvPr/>
          </p:nvSpPr>
          <p:spPr>
            <a:xfrm>
              <a:off x="-142329" y="1284383"/>
              <a:ext cx="180961" cy="182866"/>
            </a:xfrm>
            <a:custGeom>
              <a:avLst/>
              <a:gdLst/>
              <a:ahLst/>
              <a:cxnLst>
                <a:cxn ang="0">
                  <a:pos x="2147483646" y="0"/>
                </a:cxn>
                <a:cxn ang="0">
                  <a:pos x="2147483646" y="2147483646"/>
                </a:cxn>
                <a:cxn ang="0">
                  <a:pos x="0" y="2147483646"/>
                </a:cxn>
                <a:cxn ang="0">
                  <a:pos x="2147483646" y="2147483646"/>
                </a:cxn>
              </a:cxnLst>
              <a:pathLst>
                <a:path w="65" h="66">
                  <a:moveTo>
                    <a:pt x="12" y="0"/>
                  </a:moveTo>
                  <a:cubicBezTo>
                    <a:pt x="28" y="10"/>
                    <a:pt x="53" y="28"/>
                    <a:pt x="65" y="43"/>
                  </a:cubicBezTo>
                  <a:cubicBezTo>
                    <a:pt x="45" y="46"/>
                    <a:pt x="0" y="66"/>
                    <a:pt x="0" y="25"/>
                  </a:cubicBezTo>
                  <a:cubicBezTo>
                    <a:pt x="1" y="26"/>
                    <a:pt x="1" y="28"/>
                    <a:pt x="2" y="29"/>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39" name="Freeform 1513"/>
            <p:cNvSpPr/>
            <p:nvPr/>
          </p:nvSpPr>
          <p:spPr>
            <a:xfrm>
              <a:off x="354839" y="867220"/>
              <a:ext cx="114291" cy="13524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1" h="48">
                  <a:moveTo>
                    <a:pt x="24" y="18"/>
                  </a:moveTo>
                  <a:cubicBezTo>
                    <a:pt x="17" y="14"/>
                    <a:pt x="5" y="26"/>
                    <a:pt x="7" y="35"/>
                  </a:cubicBezTo>
                  <a:cubicBezTo>
                    <a:pt x="10" y="48"/>
                    <a:pt x="28" y="40"/>
                    <a:pt x="32" y="29"/>
                  </a:cubicBezTo>
                  <a:cubicBezTo>
                    <a:pt x="38" y="9"/>
                    <a:pt x="0" y="13"/>
                    <a:pt x="5" y="38"/>
                  </a:cubicBezTo>
                  <a:cubicBezTo>
                    <a:pt x="16" y="40"/>
                    <a:pt x="41" y="25"/>
                    <a:pt x="30" y="13"/>
                  </a:cubicBezTo>
                  <a:cubicBezTo>
                    <a:pt x="17" y="0"/>
                    <a:pt x="0" y="28"/>
                    <a:pt x="2" y="39"/>
                  </a:cubicBezTo>
                  <a:cubicBezTo>
                    <a:pt x="15" y="42"/>
                    <a:pt x="28" y="27"/>
                    <a:pt x="27" y="15"/>
                  </a:cubicBezTo>
                  <a:cubicBezTo>
                    <a:pt x="18" y="14"/>
                    <a:pt x="11" y="22"/>
                    <a:pt x="8" y="30"/>
                  </a:cubicBezTo>
                  <a:cubicBezTo>
                    <a:pt x="17" y="31"/>
                    <a:pt x="23" y="24"/>
                    <a:pt x="22" y="16"/>
                  </a:cubicBezTo>
                  <a:cubicBezTo>
                    <a:pt x="17" y="15"/>
                    <a:pt x="17" y="18"/>
                    <a:pt x="15" y="2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40" name="Freeform 1514"/>
            <p:cNvSpPr/>
            <p:nvPr/>
          </p:nvSpPr>
          <p:spPr>
            <a:xfrm>
              <a:off x="366268" y="747214"/>
              <a:ext cx="188581" cy="182866"/>
            </a:xfrm>
            <a:custGeom>
              <a:avLst/>
              <a:gdLst/>
              <a:ahLst/>
              <a:cxnLst>
                <a:cxn ang="0">
                  <a:pos x="2147483646" y="2147483646"/>
                </a:cxn>
                <a:cxn ang="0">
                  <a:pos x="0" y="0"/>
                </a:cxn>
                <a:cxn ang="0">
                  <a:pos x="2147483646" y="2147483646"/>
                </a:cxn>
                <a:cxn ang="0">
                  <a:pos x="2147483646" y="2147483646"/>
                </a:cxn>
              </a:cxnLst>
              <a:pathLst>
                <a:path w="68" h="65">
                  <a:moveTo>
                    <a:pt x="21" y="65"/>
                  </a:moveTo>
                  <a:cubicBezTo>
                    <a:pt x="13" y="48"/>
                    <a:pt x="2" y="20"/>
                    <a:pt x="0" y="0"/>
                  </a:cubicBezTo>
                  <a:cubicBezTo>
                    <a:pt x="19" y="9"/>
                    <a:pt x="68" y="17"/>
                    <a:pt x="45" y="51"/>
                  </a:cubicBezTo>
                  <a:cubicBezTo>
                    <a:pt x="45" y="50"/>
                    <a:pt x="45" y="48"/>
                    <a:pt x="45" y="4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41" name="Freeform 1517"/>
            <p:cNvSpPr/>
            <p:nvPr/>
          </p:nvSpPr>
          <p:spPr>
            <a:xfrm>
              <a:off x="236738" y="1800599"/>
              <a:ext cx="192391" cy="26668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69" h="96">
                  <a:moveTo>
                    <a:pt x="44" y="74"/>
                  </a:moveTo>
                  <a:cubicBezTo>
                    <a:pt x="0" y="90"/>
                    <a:pt x="51" y="42"/>
                    <a:pt x="48" y="71"/>
                  </a:cubicBezTo>
                  <a:cubicBezTo>
                    <a:pt x="47" y="81"/>
                    <a:pt x="28" y="96"/>
                    <a:pt x="22" y="84"/>
                  </a:cubicBezTo>
                  <a:cubicBezTo>
                    <a:pt x="16" y="71"/>
                    <a:pt x="40" y="54"/>
                    <a:pt x="50" y="62"/>
                  </a:cubicBezTo>
                  <a:cubicBezTo>
                    <a:pt x="60" y="69"/>
                    <a:pt x="50" y="91"/>
                    <a:pt x="38" y="90"/>
                  </a:cubicBezTo>
                  <a:cubicBezTo>
                    <a:pt x="23" y="89"/>
                    <a:pt x="25" y="63"/>
                    <a:pt x="39" y="60"/>
                  </a:cubicBezTo>
                  <a:cubicBezTo>
                    <a:pt x="57" y="57"/>
                    <a:pt x="46" y="84"/>
                    <a:pt x="34" y="85"/>
                  </a:cubicBezTo>
                  <a:cubicBezTo>
                    <a:pt x="18" y="88"/>
                    <a:pt x="31" y="65"/>
                    <a:pt x="42" y="64"/>
                  </a:cubicBezTo>
                  <a:cubicBezTo>
                    <a:pt x="44" y="72"/>
                    <a:pt x="39" y="80"/>
                    <a:pt x="32" y="82"/>
                  </a:cubicBezTo>
                  <a:cubicBezTo>
                    <a:pt x="34" y="56"/>
                    <a:pt x="11" y="34"/>
                    <a:pt x="13" y="10"/>
                  </a:cubicBezTo>
                  <a:cubicBezTo>
                    <a:pt x="25" y="8"/>
                    <a:pt x="42" y="0"/>
                    <a:pt x="53" y="7"/>
                  </a:cubicBezTo>
                  <a:cubicBezTo>
                    <a:pt x="63" y="12"/>
                    <a:pt x="67" y="27"/>
                    <a:pt x="69" y="3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42" name="Freeform 1518"/>
            <p:cNvSpPr/>
            <p:nvPr/>
          </p:nvSpPr>
          <p:spPr>
            <a:xfrm>
              <a:off x="290074" y="1878698"/>
              <a:ext cx="81909" cy="41907"/>
            </a:xfrm>
            <a:custGeom>
              <a:avLst/>
              <a:gdLst/>
              <a:ahLst/>
              <a:cxnLst>
                <a:cxn ang="0">
                  <a:pos x="0" y="2147483646"/>
                </a:cxn>
                <a:cxn ang="0">
                  <a:pos x="2147483646" y="2147483646"/>
                </a:cxn>
              </a:cxnLst>
              <a:pathLst>
                <a:path w="29" h="15">
                  <a:moveTo>
                    <a:pt x="0" y="5"/>
                  </a:moveTo>
                  <a:cubicBezTo>
                    <a:pt x="11" y="0"/>
                    <a:pt x="26" y="2"/>
                    <a:pt x="29" y="15"/>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43" name="Freeform 1618"/>
            <p:cNvSpPr/>
            <p:nvPr/>
          </p:nvSpPr>
          <p:spPr>
            <a:xfrm>
              <a:off x="1713003" y="4187386"/>
              <a:ext cx="139055" cy="108577"/>
            </a:xfrm>
            <a:custGeom>
              <a:avLst/>
              <a:gdLst/>
              <a:ahLst/>
              <a:cxnLst>
                <a:cxn ang="0">
                  <a:pos x="2147483646" y="2147483646"/>
                </a:cxn>
                <a:cxn ang="0">
                  <a:pos x="2147483646" y="2147483646"/>
                </a:cxn>
                <a:cxn ang="0">
                  <a:pos x="2147483646" y="2147483646"/>
                </a:cxn>
                <a:cxn ang="0">
                  <a:pos x="2147483646" y="2147483646"/>
                </a:cxn>
              </a:cxnLst>
              <a:pathLst>
                <a:path w="50" h="39">
                  <a:moveTo>
                    <a:pt x="2" y="18"/>
                  </a:moveTo>
                  <a:cubicBezTo>
                    <a:pt x="0" y="34"/>
                    <a:pt x="23" y="39"/>
                    <a:pt x="35" y="34"/>
                  </a:cubicBezTo>
                  <a:cubicBezTo>
                    <a:pt x="50" y="27"/>
                    <a:pt x="38" y="5"/>
                    <a:pt x="23" y="2"/>
                  </a:cubicBezTo>
                  <a:cubicBezTo>
                    <a:pt x="14" y="0"/>
                    <a:pt x="2" y="8"/>
                    <a:pt x="2" y="18"/>
                  </a:cubicBezTo>
                  <a:close/>
                </a:path>
              </a:pathLst>
            </a:custGeom>
            <a:solidFill>
              <a:srgbClr val="7AB2FF"/>
            </a:solidFill>
            <a:ln w="15875" cap="rnd" cmpd="sng">
              <a:solidFill>
                <a:srgbClr val="000000"/>
              </a:solidFill>
              <a:prstDash val="solid"/>
              <a:round/>
              <a:headEnd type="none" w="med" len="med"/>
              <a:tailEnd type="none" w="med" len="med"/>
            </a:ln>
          </p:spPr>
          <p:txBody>
            <a:bodyPr/>
            <a:p>
              <a:endParaRPr lang="en-US"/>
            </a:p>
          </p:txBody>
        </p:sp>
        <p:sp>
          <p:nvSpPr>
            <p:cNvPr id="5644" name="Freeform 1619"/>
            <p:cNvSpPr/>
            <p:nvPr/>
          </p:nvSpPr>
          <p:spPr>
            <a:xfrm>
              <a:off x="1293934" y="4191196"/>
              <a:ext cx="756229" cy="59050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71" h="211">
                  <a:moveTo>
                    <a:pt x="230" y="55"/>
                  </a:moveTo>
                  <a:cubicBezTo>
                    <a:pt x="266" y="87"/>
                    <a:pt x="271" y="125"/>
                    <a:pt x="270" y="171"/>
                  </a:cubicBezTo>
                  <a:cubicBezTo>
                    <a:pt x="269" y="211"/>
                    <a:pt x="204" y="201"/>
                    <a:pt x="183" y="189"/>
                  </a:cubicBezTo>
                  <a:cubicBezTo>
                    <a:pt x="162" y="178"/>
                    <a:pt x="141" y="169"/>
                    <a:pt x="118" y="164"/>
                  </a:cubicBezTo>
                  <a:cubicBezTo>
                    <a:pt x="92" y="159"/>
                    <a:pt x="66" y="159"/>
                    <a:pt x="41" y="149"/>
                  </a:cubicBezTo>
                  <a:cubicBezTo>
                    <a:pt x="30" y="145"/>
                    <a:pt x="17" y="139"/>
                    <a:pt x="10" y="128"/>
                  </a:cubicBezTo>
                  <a:cubicBezTo>
                    <a:pt x="0" y="111"/>
                    <a:pt x="9" y="95"/>
                    <a:pt x="13" y="78"/>
                  </a:cubicBezTo>
                  <a:cubicBezTo>
                    <a:pt x="16" y="63"/>
                    <a:pt x="24" y="49"/>
                    <a:pt x="32" y="36"/>
                  </a:cubicBezTo>
                  <a:cubicBezTo>
                    <a:pt x="53" y="4"/>
                    <a:pt x="86" y="0"/>
                    <a:pt x="123" y="3"/>
                  </a:cubicBezTo>
                  <a:cubicBezTo>
                    <a:pt x="164" y="7"/>
                    <a:pt x="199" y="28"/>
                    <a:pt x="230" y="55"/>
                  </a:cubicBezTo>
                  <a:close/>
                </a:path>
              </a:pathLst>
            </a:custGeom>
            <a:solidFill>
              <a:srgbClr val="FFD400"/>
            </a:solidFill>
            <a:ln w="15875" cap="rnd" cmpd="sng">
              <a:solidFill>
                <a:srgbClr val="000000"/>
              </a:solidFill>
              <a:prstDash val="solid"/>
              <a:round/>
              <a:headEnd type="none" w="med" len="med"/>
              <a:tailEnd type="none" w="med" len="med"/>
            </a:ln>
          </p:spPr>
          <p:txBody>
            <a:bodyPr/>
            <a:p>
              <a:endParaRPr lang="en-US"/>
            </a:p>
          </p:txBody>
        </p:sp>
        <p:sp>
          <p:nvSpPr>
            <p:cNvPr id="5645" name="Freeform 1620"/>
            <p:cNvSpPr/>
            <p:nvPr/>
          </p:nvSpPr>
          <p:spPr>
            <a:xfrm>
              <a:off x="962489" y="4118811"/>
              <a:ext cx="1112436" cy="5733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99" h="205">
                  <a:moveTo>
                    <a:pt x="389" y="168"/>
                  </a:moveTo>
                  <a:cubicBezTo>
                    <a:pt x="385" y="162"/>
                    <a:pt x="379" y="157"/>
                    <a:pt x="375" y="153"/>
                  </a:cubicBezTo>
                  <a:cubicBezTo>
                    <a:pt x="358" y="139"/>
                    <a:pt x="338" y="133"/>
                    <a:pt x="318" y="127"/>
                  </a:cubicBezTo>
                  <a:cubicBezTo>
                    <a:pt x="296" y="121"/>
                    <a:pt x="275" y="114"/>
                    <a:pt x="253" y="113"/>
                  </a:cubicBezTo>
                  <a:cubicBezTo>
                    <a:pt x="213" y="111"/>
                    <a:pt x="181" y="113"/>
                    <a:pt x="145" y="94"/>
                  </a:cubicBezTo>
                  <a:cubicBezTo>
                    <a:pt x="112" y="77"/>
                    <a:pt x="84" y="52"/>
                    <a:pt x="54" y="29"/>
                  </a:cubicBezTo>
                  <a:cubicBezTo>
                    <a:pt x="43" y="20"/>
                    <a:pt x="23" y="0"/>
                    <a:pt x="11" y="17"/>
                  </a:cubicBezTo>
                  <a:cubicBezTo>
                    <a:pt x="0" y="32"/>
                    <a:pt x="3" y="69"/>
                    <a:pt x="12" y="85"/>
                  </a:cubicBezTo>
                  <a:cubicBezTo>
                    <a:pt x="46" y="149"/>
                    <a:pt x="114" y="183"/>
                    <a:pt x="184" y="194"/>
                  </a:cubicBezTo>
                  <a:cubicBezTo>
                    <a:pt x="219" y="200"/>
                    <a:pt x="260" y="201"/>
                    <a:pt x="294" y="193"/>
                  </a:cubicBezTo>
                  <a:cubicBezTo>
                    <a:pt x="325" y="185"/>
                    <a:pt x="357" y="205"/>
                    <a:pt x="386" y="194"/>
                  </a:cubicBezTo>
                  <a:cubicBezTo>
                    <a:pt x="399" y="190"/>
                    <a:pt x="396" y="179"/>
                    <a:pt x="389" y="168"/>
                  </a:cubicBezTo>
                  <a:close/>
                </a:path>
              </a:pathLst>
            </a:custGeom>
            <a:solidFill>
              <a:srgbClr val="7AB2FF"/>
            </a:solidFill>
            <a:ln w="15875" cap="rnd" cmpd="sng">
              <a:solidFill>
                <a:srgbClr val="000000"/>
              </a:solidFill>
              <a:prstDash val="solid"/>
              <a:round/>
              <a:headEnd type="none" w="med" len="med"/>
              <a:tailEnd type="none" w="med" len="med"/>
            </a:ln>
          </p:spPr>
          <p:txBody>
            <a:bodyPr/>
            <a:p>
              <a:endParaRPr lang="en-US"/>
            </a:p>
          </p:txBody>
        </p:sp>
        <p:sp>
          <p:nvSpPr>
            <p:cNvPr id="5646" name="Freeform 1621"/>
            <p:cNvSpPr/>
            <p:nvPr/>
          </p:nvSpPr>
          <p:spPr>
            <a:xfrm>
              <a:off x="1231073" y="6600840"/>
              <a:ext cx="87623" cy="131436"/>
            </a:xfrm>
            <a:custGeom>
              <a:avLst/>
              <a:gdLst/>
              <a:ahLst/>
              <a:cxnLst>
                <a:cxn ang="0">
                  <a:pos x="2147483646" y="0"/>
                </a:cxn>
                <a:cxn ang="0">
                  <a:pos x="2147483646" y="2147483646"/>
                </a:cxn>
                <a:cxn ang="0">
                  <a:pos x="0" y="2147483646"/>
                </a:cxn>
                <a:cxn ang="0">
                  <a:pos x="2147483646" y="2147483646"/>
                </a:cxn>
                <a:cxn ang="0">
                  <a:pos x="2147483646" y="0"/>
                </a:cxn>
              </a:cxnLst>
              <a:pathLst>
                <a:path w="32" h="47">
                  <a:moveTo>
                    <a:pt x="29" y="0"/>
                  </a:moveTo>
                  <a:cubicBezTo>
                    <a:pt x="31" y="9"/>
                    <a:pt x="32" y="17"/>
                    <a:pt x="30" y="23"/>
                  </a:cubicBezTo>
                  <a:cubicBezTo>
                    <a:pt x="27" y="31"/>
                    <a:pt x="9" y="47"/>
                    <a:pt x="0" y="45"/>
                  </a:cubicBezTo>
                  <a:cubicBezTo>
                    <a:pt x="1" y="35"/>
                    <a:pt x="8" y="22"/>
                    <a:pt x="7" y="13"/>
                  </a:cubicBezTo>
                  <a:lnTo>
                    <a:pt x="29" y="0"/>
                  </a:lnTo>
                  <a:close/>
                </a:path>
              </a:pathLst>
            </a:custGeom>
            <a:solidFill>
              <a:srgbClr val="757A7A"/>
            </a:solidFill>
            <a:ln w="9525">
              <a:noFill/>
            </a:ln>
          </p:spPr>
          <p:txBody>
            <a:bodyPr/>
            <a:p>
              <a:endParaRPr lang="en-US"/>
            </a:p>
          </p:txBody>
        </p:sp>
        <p:sp>
          <p:nvSpPr>
            <p:cNvPr id="5647" name="Freeform 1622"/>
            <p:cNvSpPr/>
            <p:nvPr/>
          </p:nvSpPr>
          <p:spPr>
            <a:xfrm>
              <a:off x="1895869" y="6492263"/>
              <a:ext cx="74290" cy="104768"/>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26" h="38">
                  <a:moveTo>
                    <a:pt x="24" y="9"/>
                  </a:moveTo>
                  <a:cubicBezTo>
                    <a:pt x="25" y="19"/>
                    <a:pt x="26" y="19"/>
                    <a:pt x="18" y="26"/>
                  </a:cubicBezTo>
                  <a:cubicBezTo>
                    <a:pt x="13" y="31"/>
                    <a:pt x="7" y="37"/>
                    <a:pt x="1" y="38"/>
                  </a:cubicBezTo>
                  <a:cubicBezTo>
                    <a:pt x="1" y="28"/>
                    <a:pt x="2" y="18"/>
                    <a:pt x="0" y="9"/>
                  </a:cubicBezTo>
                  <a:cubicBezTo>
                    <a:pt x="24" y="0"/>
                    <a:pt x="24" y="0"/>
                    <a:pt x="24" y="0"/>
                  </a:cubicBezTo>
                  <a:cubicBezTo>
                    <a:pt x="24" y="3"/>
                    <a:pt x="24" y="6"/>
                    <a:pt x="24" y="9"/>
                  </a:cubicBezTo>
                  <a:close/>
                </a:path>
              </a:pathLst>
            </a:custGeom>
            <a:solidFill>
              <a:srgbClr val="757A7A"/>
            </a:solidFill>
            <a:ln w="9525">
              <a:noFill/>
            </a:ln>
          </p:spPr>
          <p:txBody>
            <a:bodyPr/>
            <a:p>
              <a:endParaRPr lang="en-US"/>
            </a:p>
          </p:txBody>
        </p:sp>
        <p:sp>
          <p:nvSpPr>
            <p:cNvPr id="5648" name="Freeform 1623"/>
            <p:cNvSpPr/>
            <p:nvPr/>
          </p:nvSpPr>
          <p:spPr>
            <a:xfrm>
              <a:off x="1042493" y="5646506"/>
              <a:ext cx="1350544" cy="990525"/>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484" h="355">
                  <a:moveTo>
                    <a:pt x="478" y="0"/>
                  </a:moveTo>
                  <a:cubicBezTo>
                    <a:pt x="480" y="21"/>
                    <a:pt x="484" y="43"/>
                    <a:pt x="477" y="63"/>
                  </a:cubicBezTo>
                  <a:cubicBezTo>
                    <a:pt x="472" y="79"/>
                    <a:pt x="455" y="87"/>
                    <a:pt x="440" y="95"/>
                  </a:cubicBezTo>
                  <a:cubicBezTo>
                    <a:pt x="422" y="106"/>
                    <a:pt x="402" y="114"/>
                    <a:pt x="383" y="123"/>
                  </a:cubicBezTo>
                  <a:cubicBezTo>
                    <a:pt x="369" y="131"/>
                    <a:pt x="351" y="134"/>
                    <a:pt x="340" y="146"/>
                  </a:cubicBezTo>
                  <a:cubicBezTo>
                    <a:pt x="328" y="159"/>
                    <a:pt x="332" y="188"/>
                    <a:pt x="332" y="205"/>
                  </a:cubicBezTo>
                  <a:cubicBezTo>
                    <a:pt x="333" y="223"/>
                    <a:pt x="327" y="239"/>
                    <a:pt x="328" y="258"/>
                  </a:cubicBezTo>
                  <a:cubicBezTo>
                    <a:pt x="329" y="273"/>
                    <a:pt x="329" y="288"/>
                    <a:pt x="330" y="303"/>
                  </a:cubicBezTo>
                  <a:cubicBezTo>
                    <a:pt x="306" y="312"/>
                    <a:pt x="306" y="312"/>
                    <a:pt x="306" y="312"/>
                  </a:cubicBezTo>
                  <a:cubicBezTo>
                    <a:pt x="306" y="309"/>
                    <a:pt x="305" y="306"/>
                    <a:pt x="303" y="303"/>
                  </a:cubicBezTo>
                  <a:cubicBezTo>
                    <a:pt x="296" y="289"/>
                    <a:pt x="290" y="275"/>
                    <a:pt x="283" y="261"/>
                  </a:cubicBezTo>
                  <a:cubicBezTo>
                    <a:pt x="273" y="240"/>
                    <a:pt x="266" y="218"/>
                    <a:pt x="255" y="198"/>
                  </a:cubicBezTo>
                  <a:cubicBezTo>
                    <a:pt x="249" y="186"/>
                    <a:pt x="234" y="177"/>
                    <a:pt x="245" y="163"/>
                  </a:cubicBezTo>
                  <a:cubicBezTo>
                    <a:pt x="238" y="166"/>
                    <a:pt x="230" y="170"/>
                    <a:pt x="223" y="173"/>
                  </a:cubicBezTo>
                  <a:cubicBezTo>
                    <a:pt x="209" y="179"/>
                    <a:pt x="195" y="186"/>
                    <a:pt x="181" y="191"/>
                  </a:cubicBezTo>
                  <a:cubicBezTo>
                    <a:pt x="165" y="197"/>
                    <a:pt x="150" y="202"/>
                    <a:pt x="135" y="209"/>
                  </a:cubicBezTo>
                  <a:cubicBezTo>
                    <a:pt x="123" y="214"/>
                    <a:pt x="106" y="224"/>
                    <a:pt x="93" y="224"/>
                  </a:cubicBezTo>
                  <a:cubicBezTo>
                    <a:pt x="91" y="256"/>
                    <a:pt x="86" y="288"/>
                    <a:pt x="91" y="319"/>
                  </a:cubicBezTo>
                  <a:cubicBezTo>
                    <a:pt x="92" y="325"/>
                    <a:pt x="94" y="333"/>
                    <a:pt x="96" y="342"/>
                  </a:cubicBezTo>
                  <a:cubicBezTo>
                    <a:pt x="74" y="355"/>
                    <a:pt x="74" y="355"/>
                    <a:pt x="74" y="355"/>
                  </a:cubicBezTo>
                  <a:cubicBezTo>
                    <a:pt x="73" y="344"/>
                    <a:pt x="61" y="329"/>
                    <a:pt x="56" y="320"/>
                  </a:cubicBezTo>
                  <a:cubicBezTo>
                    <a:pt x="47" y="303"/>
                    <a:pt x="39" y="287"/>
                    <a:pt x="32" y="271"/>
                  </a:cubicBezTo>
                  <a:cubicBezTo>
                    <a:pt x="23" y="252"/>
                    <a:pt x="19" y="236"/>
                    <a:pt x="14" y="217"/>
                  </a:cubicBezTo>
                  <a:cubicBezTo>
                    <a:pt x="8" y="196"/>
                    <a:pt x="0" y="181"/>
                    <a:pt x="20" y="166"/>
                  </a:cubicBezTo>
                  <a:cubicBezTo>
                    <a:pt x="39" y="151"/>
                    <a:pt x="61" y="137"/>
                    <a:pt x="82" y="123"/>
                  </a:cubicBezTo>
                  <a:cubicBezTo>
                    <a:pt x="100" y="110"/>
                    <a:pt x="117" y="99"/>
                    <a:pt x="133" y="84"/>
                  </a:cubicBezTo>
                  <a:cubicBezTo>
                    <a:pt x="142" y="75"/>
                    <a:pt x="145" y="72"/>
                    <a:pt x="145" y="59"/>
                  </a:cubicBezTo>
                  <a:cubicBezTo>
                    <a:pt x="145" y="59"/>
                    <a:pt x="387" y="47"/>
                    <a:pt x="478" y="0"/>
                  </a:cubicBezTo>
                  <a:close/>
                </a:path>
              </a:pathLst>
            </a:custGeom>
            <a:solidFill>
              <a:srgbClr val="C7BAB0"/>
            </a:solidFill>
            <a:ln w="9525">
              <a:noFill/>
            </a:ln>
          </p:spPr>
          <p:txBody>
            <a:bodyPr/>
            <a:p>
              <a:endParaRPr lang="en-US"/>
            </a:p>
          </p:txBody>
        </p:sp>
        <p:sp>
          <p:nvSpPr>
            <p:cNvPr id="5649" name="Freeform 1624"/>
            <p:cNvSpPr/>
            <p:nvPr/>
          </p:nvSpPr>
          <p:spPr>
            <a:xfrm>
              <a:off x="1438703" y="5604600"/>
              <a:ext cx="937189" cy="205725"/>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Lst>
              <a:pathLst>
                <a:path w="336" h="74">
                  <a:moveTo>
                    <a:pt x="336" y="15"/>
                  </a:moveTo>
                  <a:cubicBezTo>
                    <a:pt x="336" y="15"/>
                    <a:pt x="336" y="15"/>
                    <a:pt x="336" y="15"/>
                  </a:cubicBezTo>
                  <a:cubicBezTo>
                    <a:pt x="245" y="62"/>
                    <a:pt x="3" y="74"/>
                    <a:pt x="3" y="74"/>
                  </a:cubicBezTo>
                  <a:cubicBezTo>
                    <a:pt x="3" y="68"/>
                    <a:pt x="2" y="61"/>
                    <a:pt x="0" y="55"/>
                  </a:cubicBezTo>
                  <a:cubicBezTo>
                    <a:pt x="0" y="55"/>
                    <a:pt x="204" y="47"/>
                    <a:pt x="335" y="0"/>
                  </a:cubicBezTo>
                  <a:cubicBezTo>
                    <a:pt x="335" y="5"/>
                    <a:pt x="336" y="10"/>
                    <a:pt x="336" y="15"/>
                  </a:cubicBezTo>
                  <a:close/>
                </a:path>
              </a:pathLst>
            </a:custGeom>
            <a:solidFill>
              <a:srgbClr val="FFFFFF"/>
            </a:solidFill>
            <a:ln w="9525">
              <a:noFill/>
            </a:ln>
          </p:spPr>
          <p:txBody>
            <a:bodyPr/>
            <a:p>
              <a:endParaRPr lang="en-US"/>
            </a:p>
          </p:txBody>
        </p:sp>
        <p:sp>
          <p:nvSpPr>
            <p:cNvPr id="5650" name="Freeform 1625"/>
            <p:cNvSpPr>
              <a:spLocks noEditPoints="1"/>
            </p:cNvSpPr>
            <p:nvPr/>
          </p:nvSpPr>
          <p:spPr>
            <a:xfrm>
              <a:off x="1219644" y="4619789"/>
              <a:ext cx="289538"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18">
                  <a:moveTo>
                    <a:pt x="102" y="57"/>
                  </a:moveTo>
                  <a:cubicBezTo>
                    <a:pt x="104" y="65"/>
                    <a:pt x="103" y="74"/>
                    <a:pt x="101" y="83"/>
                  </a:cubicBezTo>
                  <a:cubicBezTo>
                    <a:pt x="94" y="115"/>
                    <a:pt x="72" y="118"/>
                    <a:pt x="41" y="112"/>
                  </a:cubicBezTo>
                  <a:cubicBezTo>
                    <a:pt x="25" y="110"/>
                    <a:pt x="10" y="99"/>
                    <a:pt x="7" y="81"/>
                  </a:cubicBezTo>
                  <a:cubicBezTo>
                    <a:pt x="0" y="43"/>
                    <a:pt x="36" y="0"/>
                    <a:pt x="74" y="18"/>
                  </a:cubicBezTo>
                  <a:cubicBezTo>
                    <a:pt x="91" y="26"/>
                    <a:pt x="100" y="41"/>
                    <a:pt x="102" y="57"/>
                  </a:cubicBezTo>
                  <a:close/>
                  <a:moveTo>
                    <a:pt x="84" y="68"/>
                  </a:moveTo>
                  <a:cubicBezTo>
                    <a:pt x="88" y="67"/>
                    <a:pt x="90" y="60"/>
                    <a:pt x="86" y="57"/>
                  </a:cubicBezTo>
                  <a:cubicBezTo>
                    <a:pt x="85" y="57"/>
                    <a:pt x="85" y="56"/>
                    <a:pt x="84" y="56"/>
                  </a:cubicBezTo>
                  <a:cubicBezTo>
                    <a:pt x="80" y="52"/>
                    <a:pt x="77" y="58"/>
                    <a:pt x="79" y="62"/>
                  </a:cubicBezTo>
                  <a:cubicBezTo>
                    <a:pt x="79" y="64"/>
                    <a:pt x="80" y="66"/>
                    <a:pt x="81" y="69"/>
                  </a:cubicBezTo>
                  <a:cubicBezTo>
                    <a:pt x="81" y="69"/>
                    <a:pt x="81" y="69"/>
                    <a:pt x="82" y="69"/>
                  </a:cubicBezTo>
                  <a:cubicBezTo>
                    <a:pt x="82" y="69"/>
                    <a:pt x="82" y="70"/>
                    <a:pt x="82" y="70"/>
                  </a:cubicBezTo>
                  <a:cubicBezTo>
                    <a:pt x="83" y="70"/>
                    <a:pt x="84" y="69"/>
                    <a:pt x="84" y="68"/>
                  </a:cubicBezTo>
                  <a:close/>
                </a:path>
              </a:pathLst>
            </a:custGeom>
            <a:solidFill>
              <a:srgbClr val="FFFFFF"/>
            </a:solidFill>
            <a:ln w="9525">
              <a:noFill/>
            </a:ln>
          </p:spPr>
          <p:txBody>
            <a:bodyPr/>
            <a:p>
              <a:endParaRPr lang="en-US"/>
            </a:p>
          </p:txBody>
        </p:sp>
        <p:sp>
          <p:nvSpPr>
            <p:cNvPr id="5651" name="Freeform 1626"/>
            <p:cNvSpPr>
              <a:spLocks noEditPoints="1"/>
            </p:cNvSpPr>
            <p:nvPr/>
          </p:nvSpPr>
          <p:spPr>
            <a:xfrm>
              <a:off x="1547280" y="4530260"/>
              <a:ext cx="299063"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7" h="118">
                  <a:moveTo>
                    <a:pt x="75" y="18"/>
                  </a:moveTo>
                  <a:cubicBezTo>
                    <a:pt x="100" y="30"/>
                    <a:pt x="107" y="57"/>
                    <a:pt x="102" y="82"/>
                  </a:cubicBezTo>
                  <a:cubicBezTo>
                    <a:pt x="94" y="115"/>
                    <a:pt x="73" y="118"/>
                    <a:pt x="42" y="112"/>
                  </a:cubicBezTo>
                  <a:cubicBezTo>
                    <a:pt x="25" y="110"/>
                    <a:pt x="11" y="99"/>
                    <a:pt x="7" y="81"/>
                  </a:cubicBezTo>
                  <a:cubicBezTo>
                    <a:pt x="0" y="43"/>
                    <a:pt x="37" y="0"/>
                    <a:pt x="75" y="18"/>
                  </a:cubicBezTo>
                  <a:close/>
                  <a:moveTo>
                    <a:pt x="30" y="81"/>
                  </a:moveTo>
                  <a:cubicBezTo>
                    <a:pt x="31" y="71"/>
                    <a:pt x="26" y="68"/>
                    <a:pt x="24" y="68"/>
                  </a:cubicBezTo>
                  <a:cubicBezTo>
                    <a:pt x="24" y="68"/>
                    <a:pt x="24" y="68"/>
                    <a:pt x="24" y="68"/>
                  </a:cubicBezTo>
                  <a:cubicBezTo>
                    <a:pt x="23" y="68"/>
                    <a:pt x="22" y="68"/>
                    <a:pt x="21" y="68"/>
                  </a:cubicBezTo>
                  <a:cubicBezTo>
                    <a:pt x="20" y="74"/>
                    <a:pt x="22" y="82"/>
                    <a:pt x="30" y="81"/>
                  </a:cubicBezTo>
                  <a:close/>
                </a:path>
              </a:pathLst>
            </a:custGeom>
            <a:solidFill>
              <a:srgbClr val="FFFFFF"/>
            </a:solidFill>
            <a:ln w="9525">
              <a:noFill/>
            </a:ln>
          </p:spPr>
          <p:txBody>
            <a:bodyPr/>
            <a:p>
              <a:endParaRPr lang="en-US"/>
            </a:p>
          </p:txBody>
        </p:sp>
        <p:sp>
          <p:nvSpPr>
            <p:cNvPr id="5652" name="Freeform 1627"/>
            <p:cNvSpPr/>
            <p:nvPr/>
          </p:nvSpPr>
          <p:spPr>
            <a:xfrm>
              <a:off x="1274886" y="4991236"/>
              <a:ext cx="1099103" cy="76575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Lst>
              <a:pathLst>
                <a:path w="394" h="275">
                  <a:moveTo>
                    <a:pt x="388" y="137"/>
                  </a:moveTo>
                  <a:cubicBezTo>
                    <a:pt x="390" y="164"/>
                    <a:pt x="393" y="192"/>
                    <a:pt x="394" y="220"/>
                  </a:cubicBezTo>
                  <a:cubicBezTo>
                    <a:pt x="263" y="267"/>
                    <a:pt x="59" y="275"/>
                    <a:pt x="59" y="275"/>
                  </a:cubicBezTo>
                  <a:cubicBezTo>
                    <a:pt x="55" y="259"/>
                    <a:pt x="48" y="244"/>
                    <a:pt x="43" y="230"/>
                  </a:cubicBezTo>
                  <a:cubicBezTo>
                    <a:pt x="35" y="206"/>
                    <a:pt x="27" y="182"/>
                    <a:pt x="16" y="158"/>
                  </a:cubicBezTo>
                  <a:cubicBezTo>
                    <a:pt x="10" y="145"/>
                    <a:pt x="5" y="131"/>
                    <a:pt x="0" y="116"/>
                  </a:cubicBezTo>
                  <a:cubicBezTo>
                    <a:pt x="0" y="116"/>
                    <a:pt x="67" y="158"/>
                    <a:pt x="79" y="158"/>
                  </a:cubicBezTo>
                  <a:cubicBezTo>
                    <a:pt x="91" y="158"/>
                    <a:pt x="137" y="85"/>
                    <a:pt x="137" y="85"/>
                  </a:cubicBezTo>
                  <a:cubicBezTo>
                    <a:pt x="137" y="85"/>
                    <a:pt x="200" y="120"/>
                    <a:pt x="220" y="120"/>
                  </a:cubicBezTo>
                  <a:cubicBezTo>
                    <a:pt x="241" y="120"/>
                    <a:pt x="346" y="0"/>
                    <a:pt x="346" y="0"/>
                  </a:cubicBezTo>
                  <a:cubicBezTo>
                    <a:pt x="365" y="44"/>
                    <a:pt x="383" y="89"/>
                    <a:pt x="388" y="137"/>
                  </a:cubicBezTo>
                  <a:close/>
                </a:path>
              </a:pathLst>
            </a:custGeom>
            <a:solidFill>
              <a:srgbClr val="DEF5FF"/>
            </a:solidFill>
            <a:ln w="9525">
              <a:noFill/>
            </a:ln>
          </p:spPr>
          <p:txBody>
            <a:bodyPr/>
            <a:p>
              <a:endParaRPr lang="en-US"/>
            </a:p>
          </p:txBody>
        </p:sp>
        <p:sp>
          <p:nvSpPr>
            <p:cNvPr id="5653" name="Freeform 1628"/>
            <p:cNvSpPr/>
            <p:nvPr/>
          </p:nvSpPr>
          <p:spPr>
            <a:xfrm>
              <a:off x="1657761" y="4928376"/>
              <a:ext cx="582886" cy="396210"/>
            </a:xfrm>
            <a:custGeom>
              <a:avLst/>
              <a:gdLst/>
              <a:ahLst/>
              <a:cxnLst>
                <a:cxn ang="0">
                  <a:pos x="2147483646" y="0"/>
                </a:cxn>
                <a:cxn ang="0">
                  <a:pos x="2147483646" y="2147483646"/>
                </a:cxn>
                <a:cxn ang="0">
                  <a:pos x="2147483646" y="2147483646"/>
                </a:cxn>
                <a:cxn ang="0">
                  <a:pos x="0" y="2147483646"/>
                </a:cxn>
                <a:cxn ang="0">
                  <a:pos x="2147483646" y="0"/>
                </a:cxn>
              </a:cxnLst>
              <a:pathLst>
                <a:path w="209" h="142">
                  <a:moveTo>
                    <a:pt x="200" y="0"/>
                  </a:moveTo>
                  <a:cubicBezTo>
                    <a:pt x="203" y="8"/>
                    <a:pt x="206" y="15"/>
                    <a:pt x="209" y="22"/>
                  </a:cubicBezTo>
                  <a:cubicBezTo>
                    <a:pt x="209" y="22"/>
                    <a:pt x="104" y="142"/>
                    <a:pt x="83" y="142"/>
                  </a:cubicBezTo>
                  <a:cubicBezTo>
                    <a:pt x="63" y="142"/>
                    <a:pt x="0" y="107"/>
                    <a:pt x="0" y="107"/>
                  </a:cubicBezTo>
                  <a:cubicBezTo>
                    <a:pt x="19" y="107"/>
                    <a:pt x="182" y="19"/>
                    <a:pt x="200" y="0"/>
                  </a:cubicBezTo>
                  <a:close/>
                </a:path>
              </a:pathLst>
            </a:custGeom>
            <a:solidFill>
              <a:srgbClr val="FFFFFF"/>
            </a:solidFill>
            <a:ln w="9525">
              <a:noFill/>
            </a:ln>
          </p:spPr>
          <p:txBody>
            <a:bodyPr/>
            <a:p>
              <a:endParaRPr lang="en-US"/>
            </a:p>
          </p:txBody>
        </p:sp>
        <p:sp>
          <p:nvSpPr>
            <p:cNvPr id="5654" name="Freeform 1629"/>
            <p:cNvSpPr/>
            <p:nvPr/>
          </p:nvSpPr>
          <p:spPr>
            <a:xfrm>
              <a:off x="1244408" y="5221724"/>
              <a:ext cx="413355" cy="209534"/>
            </a:xfrm>
            <a:custGeom>
              <a:avLst/>
              <a:gdLst/>
              <a:ahLst/>
              <a:cxnLst>
                <a:cxn ang="0">
                  <a:pos x="2147483646" y="2147483646"/>
                </a:cxn>
                <a:cxn ang="0">
                  <a:pos x="2147483646" y="2147483646"/>
                </a:cxn>
                <a:cxn ang="0">
                  <a:pos x="2147483646" y="2147483646"/>
                </a:cxn>
                <a:cxn ang="0">
                  <a:pos x="0" y="0"/>
                </a:cxn>
                <a:cxn ang="0">
                  <a:pos x="2147483646" y="2147483646"/>
                </a:cxn>
              </a:cxnLst>
              <a:pathLst>
                <a:path w="148" h="75">
                  <a:moveTo>
                    <a:pt x="148" y="2"/>
                  </a:moveTo>
                  <a:cubicBezTo>
                    <a:pt x="148" y="2"/>
                    <a:pt x="102" y="75"/>
                    <a:pt x="90" y="75"/>
                  </a:cubicBezTo>
                  <a:cubicBezTo>
                    <a:pt x="78" y="75"/>
                    <a:pt x="11" y="33"/>
                    <a:pt x="11" y="33"/>
                  </a:cubicBezTo>
                  <a:cubicBezTo>
                    <a:pt x="7" y="22"/>
                    <a:pt x="3" y="11"/>
                    <a:pt x="0" y="0"/>
                  </a:cubicBezTo>
                  <a:cubicBezTo>
                    <a:pt x="0" y="0"/>
                    <a:pt x="130" y="2"/>
                    <a:pt x="148" y="2"/>
                  </a:cubicBezTo>
                  <a:close/>
                </a:path>
              </a:pathLst>
            </a:custGeom>
            <a:solidFill>
              <a:srgbClr val="FFFFFF"/>
            </a:solidFill>
            <a:ln w="9525">
              <a:noFill/>
            </a:ln>
          </p:spPr>
          <p:txBody>
            <a:bodyPr/>
            <a:p>
              <a:endParaRPr lang="en-US"/>
            </a:p>
          </p:txBody>
        </p:sp>
        <p:sp>
          <p:nvSpPr>
            <p:cNvPr id="5655" name="Freeform 1630"/>
            <p:cNvSpPr>
              <a:spLocks noEditPoints="1"/>
            </p:cNvSpPr>
            <p:nvPr/>
          </p:nvSpPr>
          <p:spPr>
            <a:xfrm>
              <a:off x="1137736" y="4465495"/>
              <a:ext cx="1076245" cy="76194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86" h="273">
                  <a:moveTo>
                    <a:pt x="267" y="115"/>
                  </a:moveTo>
                  <a:cubicBezTo>
                    <a:pt x="267" y="115"/>
                    <a:pt x="267" y="115"/>
                    <a:pt x="267" y="114"/>
                  </a:cubicBezTo>
                  <a:cubicBezTo>
                    <a:pt x="267" y="115"/>
                    <a:pt x="267" y="115"/>
                    <a:pt x="267" y="115"/>
                  </a:cubicBezTo>
                  <a:close/>
                  <a:moveTo>
                    <a:pt x="131" y="112"/>
                  </a:moveTo>
                  <a:cubicBezTo>
                    <a:pt x="129" y="96"/>
                    <a:pt x="120" y="81"/>
                    <a:pt x="103" y="73"/>
                  </a:cubicBezTo>
                  <a:cubicBezTo>
                    <a:pt x="65" y="55"/>
                    <a:pt x="29" y="98"/>
                    <a:pt x="36" y="136"/>
                  </a:cubicBezTo>
                  <a:cubicBezTo>
                    <a:pt x="39" y="154"/>
                    <a:pt x="54" y="165"/>
                    <a:pt x="70" y="167"/>
                  </a:cubicBezTo>
                  <a:cubicBezTo>
                    <a:pt x="101" y="173"/>
                    <a:pt x="123" y="170"/>
                    <a:pt x="130" y="138"/>
                  </a:cubicBezTo>
                  <a:cubicBezTo>
                    <a:pt x="132" y="129"/>
                    <a:pt x="133" y="120"/>
                    <a:pt x="131" y="112"/>
                  </a:cubicBezTo>
                  <a:close/>
                  <a:moveTo>
                    <a:pt x="154" y="104"/>
                  </a:moveTo>
                  <a:cubicBezTo>
                    <a:pt x="158" y="122"/>
                    <a:pt x="172" y="133"/>
                    <a:pt x="189" y="135"/>
                  </a:cubicBezTo>
                  <a:cubicBezTo>
                    <a:pt x="220" y="141"/>
                    <a:pt x="241" y="138"/>
                    <a:pt x="249" y="105"/>
                  </a:cubicBezTo>
                  <a:cubicBezTo>
                    <a:pt x="254" y="80"/>
                    <a:pt x="247" y="53"/>
                    <a:pt x="222" y="41"/>
                  </a:cubicBezTo>
                  <a:cubicBezTo>
                    <a:pt x="184" y="23"/>
                    <a:pt x="147" y="66"/>
                    <a:pt x="154" y="104"/>
                  </a:cubicBezTo>
                  <a:close/>
                  <a:moveTo>
                    <a:pt x="378" y="146"/>
                  </a:moveTo>
                  <a:cubicBezTo>
                    <a:pt x="381" y="153"/>
                    <a:pt x="383" y="160"/>
                    <a:pt x="386" y="166"/>
                  </a:cubicBezTo>
                  <a:cubicBezTo>
                    <a:pt x="368" y="185"/>
                    <a:pt x="205" y="273"/>
                    <a:pt x="186" y="273"/>
                  </a:cubicBezTo>
                  <a:cubicBezTo>
                    <a:pt x="168" y="273"/>
                    <a:pt x="38" y="271"/>
                    <a:pt x="38" y="271"/>
                  </a:cubicBezTo>
                  <a:cubicBezTo>
                    <a:pt x="31" y="248"/>
                    <a:pt x="24" y="226"/>
                    <a:pt x="18" y="204"/>
                  </a:cubicBezTo>
                  <a:cubicBezTo>
                    <a:pt x="9" y="171"/>
                    <a:pt x="0" y="127"/>
                    <a:pt x="8" y="94"/>
                  </a:cubicBezTo>
                  <a:cubicBezTo>
                    <a:pt x="15" y="62"/>
                    <a:pt x="43" y="41"/>
                    <a:pt x="71" y="29"/>
                  </a:cubicBezTo>
                  <a:cubicBezTo>
                    <a:pt x="105" y="14"/>
                    <a:pt x="145" y="2"/>
                    <a:pt x="183" y="1"/>
                  </a:cubicBezTo>
                  <a:cubicBezTo>
                    <a:pt x="237" y="0"/>
                    <a:pt x="276" y="25"/>
                    <a:pt x="317" y="57"/>
                  </a:cubicBezTo>
                  <a:cubicBezTo>
                    <a:pt x="345" y="79"/>
                    <a:pt x="364" y="113"/>
                    <a:pt x="378" y="146"/>
                  </a:cubicBezTo>
                  <a:close/>
                </a:path>
              </a:pathLst>
            </a:custGeom>
            <a:solidFill>
              <a:srgbClr val="EBDB9E"/>
            </a:solidFill>
            <a:ln w="9525">
              <a:noFill/>
            </a:ln>
          </p:spPr>
          <p:txBody>
            <a:bodyPr/>
            <a:p>
              <a:endParaRPr lang="en-US"/>
            </a:p>
          </p:txBody>
        </p:sp>
        <p:sp>
          <p:nvSpPr>
            <p:cNvPr id="5656" name="Freeform 1631"/>
            <p:cNvSpPr/>
            <p:nvPr/>
          </p:nvSpPr>
          <p:spPr>
            <a:xfrm>
              <a:off x="1042493" y="4465495"/>
              <a:ext cx="1350544" cy="2266779"/>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84" h="812">
                  <a:moveTo>
                    <a:pt x="330" y="726"/>
                  </a:moveTo>
                  <a:cubicBezTo>
                    <a:pt x="329" y="711"/>
                    <a:pt x="329" y="696"/>
                    <a:pt x="328" y="681"/>
                  </a:cubicBezTo>
                  <a:cubicBezTo>
                    <a:pt x="327" y="662"/>
                    <a:pt x="333" y="646"/>
                    <a:pt x="332" y="628"/>
                  </a:cubicBezTo>
                  <a:cubicBezTo>
                    <a:pt x="332" y="611"/>
                    <a:pt x="328" y="582"/>
                    <a:pt x="340" y="569"/>
                  </a:cubicBezTo>
                  <a:cubicBezTo>
                    <a:pt x="351" y="557"/>
                    <a:pt x="369" y="554"/>
                    <a:pt x="383" y="546"/>
                  </a:cubicBezTo>
                  <a:cubicBezTo>
                    <a:pt x="402" y="537"/>
                    <a:pt x="422" y="529"/>
                    <a:pt x="440" y="518"/>
                  </a:cubicBezTo>
                  <a:cubicBezTo>
                    <a:pt x="455" y="510"/>
                    <a:pt x="472" y="502"/>
                    <a:pt x="477" y="486"/>
                  </a:cubicBezTo>
                  <a:cubicBezTo>
                    <a:pt x="484" y="466"/>
                    <a:pt x="480" y="444"/>
                    <a:pt x="478" y="423"/>
                  </a:cubicBezTo>
                  <a:cubicBezTo>
                    <a:pt x="478" y="418"/>
                    <a:pt x="477" y="413"/>
                    <a:pt x="477" y="408"/>
                  </a:cubicBezTo>
                  <a:cubicBezTo>
                    <a:pt x="476" y="380"/>
                    <a:pt x="473" y="352"/>
                    <a:pt x="471" y="325"/>
                  </a:cubicBezTo>
                  <a:cubicBezTo>
                    <a:pt x="466" y="277"/>
                    <a:pt x="448" y="232"/>
                    <a:pt x="429" y="188"/>
                  </a:cubicBezTo>
                  <a:cubicBezTo>
                    <a:pt x="426" y="181"/>
                    <a:pt x="423" y="174"/>
                    <a:pt x="420" y="166"/>
                  </a:cubicBezTo>
                  <a:cubicBezTo>
                    <a:pt x="417" y="160"/>
                    <a:pt x="415" y="153"/>
                    <a:pt x="412" y="146"/>
                  </a:cubicBezTo>
                  <a:cubicBezTo>
                    <a:pt x="398" y="113"/>
                    <a:pt x="379" y="79"/>
                    <a:pt x="351" y="57"/>
                  </a:cubicBezTo>
                  <a:cubicBezTo>
                    <a:pt x="310" y="25"/>
                    <a:pt x="271" y="0"/>
                    <a:pt x="217" y="1"/>
                  </a:cubicBezTo>
                  <a:cubicBezTo>
                    <a:pt x="179" y="2"/>
                    <a:pt x="139" y="14"/>
                    <a:pt x="105" y="29"/>
                  </a:cubicBezTo>
                  <a:cubicBezTo>
                    <a:pt x="77" y="41"/>
                    <a:pt x="49" y="62"/>
                    <a:pt x="42" y="94"/>
                  </a:cubicBezTo>
                  <a:cubicBezTo>
                    <a:pt x="34" y="127"/>
                    <a:pt x="43" y="171"/>
                    <a:pt x="52" y="204"/>
                  </a:cubicBezTo>
                  <a:cubicBezTo>
                    <a:pt x="58" y="226"/>
                    <a:pt x="65" y="248"/>
                    <a:pt x="72" y="271"/>
                  </a:cubicBezTo>
                  <a:cubicBezTo>
                    <a:pt x="75" y="282"/>
                    <a:pt x="79" y="293"/>
                    <a:pt x="83" y="304"/>
                  </a:cubicBezTo>
                  <a:cubicBezTo>
                    <a:pt x="88" y="319"/>
                    <a:pt x="93" y="333"/>
                    <a:pt x="99" y="346"/>
                  </a:cubicBezTo>
                  <a:cubicBezTo>
                    <a:pt x="110" y="370"/>
                    <a:pt x="118" y="394"/>
                    <a:pt x="126" y="418"/>
                  </a:cubicBezTo>
                  <a:cubicBezTo>
                    <a:pt x="131" y="432"/>
                    <a:pt x="138" y="447"/>
                    <a:pt x="142" y="463"/>
                  </a:cubicBezTo>
                  <a:cubicBezTo>
                    <a:pt x="144" y="469"/>
                    <a:pt x="145" y="476"/>
                    <a:pt x="145" y="482"/>
                  </a:cubicBezTo>
                  <a:cubicBezTo>
                    <a:pt x="145" y="495"/>
                    <a:pt x="142" y="498"/>
                    <a:pt x="133" y="507"/>
                  </a:cubicBezTo>
                  <a:cubicBezTo>
                    <a:pt x="117" y="522"/>
                    <a:pt x="100" y="533"/>
                    <a:pt x="82" y="546"/>
                  </a:cubicBezTo>
                  <a:cubicBezTo>
                    <a:pt x="61" y="560"/>
                    <a:pt x="39" y="574"/>
                    <a:pt x="20" y="589"/>
                  </a:cubicBezTo>
                  <a:cubicBezTo>
                    <a:pt x="0" y="604"/>
                    <a:pt x="8" y="619"/>
                    <a:pt x="14" y="640"/>
                  </a:cubicBezTo>
                  <a:cubicBezTo>
                    <a:pt x="19" y="659"/>
                    <a:pt x="23" y="675"/>
                    <a:pt x="32" y="694"/>
                  </a:cubicBezTo>
                  <a:cubicBezTo>
                    <a:pt x="39" y="710"/>
                    <a:pt x="47" y="726"/>
                    <a:pt x="56" y="743"/>
                  </a:cubicBezTo>
                  <a:cubicBezTo>
                    <a:pt x="61" y="752"/>
                    <a:pt x="73" y="767"/>
                    <a:pt x="74" y="778"/>
                  </a:cubicBezTo>
                  <a:cubicBezTo>
                    <a:pt x="75" y="787"/>
                    <a:pt x="68" y="800"/>
                    <a:pt x="67" y="810"/>
                  </a:cubicBezTo>
                  <a:cubicBezTo>
                    <a:pt x="76" y="812"/>
                    <a:pt x="94" y="796"/>
                    <a:pt x="97" y="788"/>
                  </a:cubicBezTo>
                  <a:cubicBezTo>
                    <a:pt x="99" y="782"/>
                    <a:pt x="98" y="774"/>
                    <a:pt x="96" y="765"/>
                  </a:cubicBezTo>
                  <a:cubicBezTo>
                    <a:pt x="94" y="756"/>
                    <a:pt x="92" y="748"/>
                    <a:pt x="91" y="742"/>
                  </a:cubicBezTo>
                  <a:cubicBezTo>
                    <a:pt x="86" y="711"/>
                    <a:pt x="91" y="679"/>
                    <a:pt x="93" y="647"/>
                  </a:cubicBezTo>
                  <a:cubicBezTo>
                    <a:pt x="106" y="647"/>
                    <a:pt x="123" y="637"/>
                    <a:pt x="135" y="632"/>
                  </a:cubicBezTo>
                  <a:cubicBezTo>
                    <a:pt x="150" y="625"/>
                    <a:pt x="165" y="620"/>
                    <a:pt x="181" y="614"/>
                  </a:cubicBezTo>
                  <a:cubicBezTo>
                    <a:pt x="195" y="609"/>
                    <a:pt x="209" y="602"/>
                    <a:pt x="223" y="596"/>
                  </a:cubicBezTo>
                  <a:cubicBezTo>
                    <a:pt x="230" y="593"/>
                    <a:pt x="238" y="589"/>
                    <a:pt x="245" y="586"/>
                  </a:cubicBezTo>
                  <a:cubicBezTo>
                    <a:pt x="234" y="600"/>
                    <a:pt x="249" y="609"/>
                    <a:pt x="255" y="621"/>
                  </a:cubicBezTo>
                  <a:cubicBezTo>
                    <a:pt x="266" y="641"/>
                    <a:pt x="273" y="663"/>
                    <a:pt x="283" y="684"/>
                  </a:cubicBezTo>
                  <a:cubicBezTo>
                    <a:pt x="290" y="698"/>
                    <a:pt x="296" y="712"/>
                    <a:pt x="303" y="726"/>
                  </a:cubicBezTo>
                  <a:cubicBezTo>
                    <a:pt x="305" y="729"/>
                    <a:pt x="306" y="732"/>
                    <a:pt x="306" y="735"/>
                  </a:cubicBezTo>
                  <a:cubicBezTo>
                    <a:pt x="308" y="744"/>
                    <a:pt x="307" y="754"/>
                    <a:pt x="307" y="764"/>
                  </a:cubicBezTo>
                  <a:cubicBezTo>
                    <a:pt x="313" y="763"/>
                    <a:pt x="319" y="757"/>
                    <a:pt x="324" y="752"/>
                  </a:cubicBezTo>
                  <a:cubicBezTo>
                    <a:pt x="332" y="745"/>
                    <a:pt x="331" y="745"/>
                    <a:pt x="330" y="735"/>
                  </a:cubicBezTo>
                  <a:cubicBezTo>
                    <a:pt x="330" y="732"/>
                    <a:pt x="330" y="729"/>
                    <a:pt x="330" y="726"/>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5657" name="Freeform 1632"/>
            <p:cNvSpPr/>
            <p:nvPr/>
          </p:nvSpPr>
          <p:spPr>
            <a:xfrm>
              <a:off x="1219644" y="4619789"/>
              <a:ext cx="289538" cy="329541"/>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4" h="118">
                  <a:moveTo>
                    <a:pt x="41" y="112"/>
                  </a:moveTo>
                  <a:cubicBezTo>
                    <a:pt x="72" y="118"/>
                    <a:pt x="94" y="115"/>
                    <a:pt x="101" y="83"/>
                  </a:cubicBezTo>
                  <a:cubicBezTo>
                    <a:pt x="103" y="74"/>
                    <a:pt x="104" y="65"/>
                    <a:pt x="102" y="57"/>
                  </a:cubicBezTo>
                  <a:cubicBezTo>
                    <a:pt x="100" y="41"/>
                    <a:pt x="91" y="26"/>
                    <a:pt x="74" y="18"/>
                  </a:cubicBezTo>
                  <a:cubicBezTo>
                    <a:pt x="36" y="0"/>
                    <a:pt x="0" y="43"/>
                    <a:pt x="7" y="81"/>
                  </a:cubicBezTo>
                  <a:cubicBezTo>
                    <a:pt x="10" y="99"/>
                    <a:pt x="25" y="110"/>
                    <a:pt x="41" y="11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5658" name="Freeform 1633"/>
            <p:cNvSpPr/>
            <p:nvPr/>
          </p:nvSpPr>
          <p:spPr>
            <a:xfrm>
              <a:off x="1547280" y="4530260"/>
              <a:ext cx="299063" cy="329541"/>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107" h="118">
                  <a:moveTo>
                    <a:pt x="42" y="112"/>
                  </a:moveTo>
                  <a:cubicBezTo>
                    <a:pt x="73" y="118"/>
                    <a:pt x="94" y="115"/>
                    <a:pt x="102" y="82"/>
                  </a:cubicBezTo>
                  <a:cubicBezTo>
                    <a:pt x="107" y="57"/>
                    <a:pt x="100" y="30"/>
                    <a:pt x="75" y="18"/>
                  </a:cubicBezTo>
                  <a:cubicBezTo>
                    <a:pt x="37" y="0"/>
                    <a:pt x="0" y="43"/>
                    <a:pt x="7" y="81"/>
                  </a:cubicBezTo>
                  <a:cubicBezTo>
                    <a:pt x="11" y="99"/>
                    <a:pt x="25" y="110"/>
                    <a:pt x="42" y="112"/>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5659" name="Freeform 1634"/>
            <p:cNvSpPr/>
            <p:nvPr/>
          </p:nvSpPr>
          <p:spPr>
            <a:xfrm>
              <a:off x="1503469" y="4718842"/>
              <a:ext cx="64765" cy="59051"/>
            </a:xfrm>
            <a:custGeom>
              <a:avLst/>
              <a:gdLst/>
              <a:ahLst/>
              <a:cxnLst>
                <a:cxn ang="0">
                  <a:pos x="0" y="2147483646"/>
                </a:cxn>
                <a:cxn ang="0">
                  <a:pos x="0" y="2147483646"/>
                </a:cxn>
                <a:cxn ang="0">
                  <a:pos x="2147483646" y="2147483646"/>
                </a:cxn>
              </a:cxnLst>
              <a:pathLst>
                <a:path w="23" h="21">
                  <a:moveTo>
                    <a:pt x="0" y="21"/>
                  </a:moveTo>
                  <a:cubicBezTo>
                    <a:pt x="0" y="21"/>
                    <a:pt x="0" y="21"/>
                    <a:pt x="0" y="21"/>
                  </a:cubicBezTo>
                  <a:cubicBezTo>
                    <a:pt x="1" y="20"/>
                    <a:pt x="10" y="0"/>
                    <a:pt x="23"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0" name="Freeform 1635"/>
            <p:cNvSpPr/>
            <p:nvPr/>
          </p:nvSpPr>
          <p:spPr>
            <a:xfrm>
              <a:off x="1432988" y="4764558"/>
              <a:ext cx="36193" cy="49526"/>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3" h="18">
                  <a:moveTo>
                    <a:pt x="5" y="14"/>
                  </a:moveTo>
                  <a:cubicBezTo>
                    <a:pt x="4" y="13"/>
                    <a:pt x="4" y="13"/>
                    <a:pt x="3" y="13"/>
                  </a:cubicBezTo>
                  <a:cubicBezTo>
                    <a:pt x="3" y="12"/>
                    <a:pt x="2" y="11"/>
                    <a:pt x="2" y="10"/>
                  </a:cubicBezTo>
                  <a:cubicBezTo>
                    <a:pt x="0" y="6"/>
                    <a:pt x="3" y="0"/>
                    <a:pt x="7" y="4"/>
                  </a:cubicBezTo>
                  <a:cubicBezTo>
                    <a:pt x="8" y="4"/>
                    <a:pt x="8" y="5"/>
                    <a:pt x="9" y="5"/>
                  </a:cubicBezTo>
                  <a:cubicBezTo>
                    <a:pt x="9" y="6"/>
                    <a:pt x="10" y="8"/>
                    <a:pt x="10" y="9"/>
                  </a:cubicBezTo>
                  <a:cubicBezTo>
                    <a:pt x="10" y="12"/>
                    <a:pt x="9" y="15"/>
                    <a:pt x="7" y="16"/>
                  </a:cubicBezTo>
                  <a:cubicBezTo>
                    <a:pt x="7" y="17"/>
                    <a:pt x="6" y="18"/>
                    <a:pt x="5" y="18"/>
                  </a:cubicBezTo>
                  <a:cubicBezTo>
                    <a:pt x="5" y="18"/>
                    <a:pt x="5" y="17"/>
                    <a:pt x="5" y="17"/>
                  </a:cubicBezTo>
                  <a:cubicBezTo>
                    <a:pt x="4" y="16"/>
                    <a:pt x="4" y="14"/>
                    <a:pt x="3" y="13"/>
                  </a:cubicBezTo>
                  <a:cubicBezTo>
                    <a:pt x="3" y="8"/>
                    <a:pt x="3" y="3"/>
                    <a:pt x="8" y="5"/>
                  </a:cubicBezTo>
                  <a:cubicBezTo>
                    <a:pt x="8" y="5"/>
                    <a:pt x="8" y="5"/>
                    <a:pt x="8" y="5"/>
                  </a:cubicBezTo>
                  <a:cubicBezTo>
                    <a:pt x="8" y="5"/>
                    <a:pt x="9" y="5"/>
                    <a:pt x="9" y="5"/>
                  </a:cubicBezTo>
                  <a:cubicBezTo>
                    <a:pt x="13" y="8"/>
                    <a:pt x="11" y="15"/>
                    <a:pt x="7" y="16"/>
                  </a:cubicBezTo>
                  <a:cubicBezTo>
                    <a:pt x="6" y="17"/>
                    <a:pt x="6" y="17"/>
                    <a:pt x="5" y="17"/>
                  </a:cubicBezTo>
                  <a:cubicBezTo>
                    <a:pt x="4" y="17"/>
                    <a:pt x="4" y="17"/>
                    <a:pt x="4" y="17"/>
                  </a:cubicBezTo>
                  <a:cubicBezTo>
                    <a:pt x="3" y="14"/>
                    <a:pt x="2" y="12"/>
                    <a:pt x="2" y="10"/>
                  </a:cubicBezTo>
                  <a:cubicBezTo>
                    <a:pt x="2" y="5"/>
                    <a:pt x="5" y="2"/>
                    <a:pt x="8" y="5"/>
                  </a:cubicBezTo>
                  <a:cubicBezTo>
                    <a:pt x="8" y="5"/>
                    <a:pt x="9" y="7"/>
                    <a:pt x="10" y="9"/>
                  </a:cubicBezTo>
                  <a:cubicBezTo>
                    <a:pt x="10" y="10"/>
                    <a:pt x="10" y="11"/>
                    <a:pt x="10" y="1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1" name="Freeform 1636"/>
            <p:cNvSpPr/>
            <p:nvPr/>
          </p:nvSpPr>
          <p:spPr>
            <a:xfrm>
              <a:off x="1615855" y="4718842"/>
              <a:ext cx="13335" cy="30478"/>
            </a:xfrm>
            <a:custGeom>
              <a:avLst/>
              <a:gdLst/>
              <a:ahLst/>
              <a:cxnLst>
                <a:cxn ang="0">
                  <a:pos x="0" y="0"/>
                </a:cxn>
                <a:cxn ang="0">
                  <a:pos x="2147483646" y="2147483646"/>
                </a:cxn>
                <a:cxn ang="0">
                  <a:pos x="2147483646" y="2147483646"/>
                </a:cxn>
                <a:cxn ang="0">
                  <a:pos x="2147483646" y="2147483646"/>
                </a:cxn>
              </a:cxnLst>
              <a:pathLst>
                <a:path w="5" h="11">
                  <a:moveTo>
                    <a:pt x="0" y="0"/>
                  </a:moveTo>
                  <a:cubicBezTo>
                    <a:pt x="4" y="2"/>
                    <a:pt x="5" y="7"/>
                    <a:pt x="3" y="11"/>
                  </a:cubicBezTo>
                  <a:cubicBezTo>
                    <a:pt x="2" y="9"/>
                    <a:pt x="1" y="6"/>
                    <a:pt x="1" y="4"/>
                  </a:cubicBezTo>
                  <a:cubicBezTo>
                    <a:pt x="2" y="4"/>
                    <a:pt x="3" y="5"/>
                    <a:pt x="3" y="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2" name="Freeform 1637"/>
            <p:cNvSpPr/>
            <p:nvPr/>
          </p:nvSpPr>
          <p:spPr>
            <a:xfrm>
              <a:off x="1604425" y="4718842"/>
              <a:ext cx="30478" cy="40003"/>
            </a:xfrm>
            <a:custGeom>
              <a:avLst/>
              <a:gdLst/>
              <a:ahLst/>
              <a:cxnLst>
                <a:cxn ang="0">
                  <a:pos x="2147483646" y="2147483646"/>
                </a:cxn>
                <a:cxn ang="0">
                  <a:pos x="2147483646" y="0"/>
                </a:cxn>
                <a:cxn ang="0">
                  <a:pos x="2147483646" y="0"/>
                </a:cxn>
                <a:cxn ang="0">
                  <a:pos x="2147483646" y="2147483646"/>
                </a:cxn>
                <a:cxn ang="0">
                  <a:pos x="2147483646" y="0"/>
                </a:cxn>
                <a:cxn ang="0">
                  <a:pos x="2147483646" y="0"/>
                </a:cxn>
              </a:cxnLst>
              <a:pathLst>
                <a:path w="11" h="14">
                  <a:moveTo>
                    <a:pt x="5" y="7"/>
                  </a:moveTo>
                  <a:cubicBezTo>
                    <a:pt x="2" y="3"/>
                    <a:pt x="2" y="1"/>
                    <a:pt x="4" y="0"/>
                  </a:cubicBezTo>
                  <a:cubicBezTo>
                    <a:pt x="4" y="0"/>
                    <a:pt x="4" y="0"/>
                    <a:pt x="4" y="0"/>
                  </a:cubicBezTo>
                  <a:cubicBezTo>
                    <a:pt x="6" y="0"/>
                    <a:pt x="11" y="3"/>
                    <a:pt x="10" y="13"/>
                  </a:cubicBezTo>
                  <a:cubicBezTo>
                    <a:pt x="2" y="14"/>
                    <a:pt x="0" y="6"/>
                    <a:pt x="1" y="0"/>
                  </a:cubicBezTo>
                  <a:cubicBezTo>
                    <a:pt x="2" y="0"/>
                    <a:pt x="3" y="0"/>
                    <a:pt x="4"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3" name="Freeform 1638"/>
            <p:cNvSpPr/>
            <p:nvPr/>
          </p:nvSpPr>
          <p:spPr>
            <a:xfrm>
              <a:off x="1537756" y="4854086"/>
              <a:ext cx="78100" cy="89529"/>
            </a:xfrm>
            <a:custGeom>
              <a:avLst/>
              <a:gdLst/>
              <a:ahLst/>
              <a:cxnLst>
                <a:cxn ang="0">
                  <a:pos x="2147483646" y="2147483646"/>
                </a:cxn>
                <a:cxn ang="0">
                  <a:pos x="2147483646" y="2147483646"/>
                </a:cxn>
                <a:cxn ang="0">
                  <a:pos x="2147483646" y="2147483646"/>
                </a:cxn>
                <a:cxn ang="0">
                  <a:pos x="2147483646" y="0"/>
                </a:cxn>
                <a:cxn ang="0">
                  <a:pos x="2147483646" y="2147483646"/>
                </a:cxn>
              </a:cxnLst>
              <a:pathLst>
                <a:path w="28" h="32">
                  <a:moveTo>
                    <a:pt x="4" y="32"/>
                  </a:moveTo>
                  <a:cubicBezTo>
                    <a:pt x="0" y="28"/>
                    <a:pt x="0" y="15"/>
                    <a:pt x="1" y="9"/>
                  </a:cubicBezTo>
                  <a:cubicBezTo>
                    <a:pt x="5" y="10"/>
                    <a:pt x="10" y="14"/>
                    <a:pt x="14" y="15"/>
                  </a:cubicBezTo>
                  <a:cubicBezTo>
                    <a:pt x="14" y="10"/>
                    <a:pt x="14" y="5"/>
                    <a:pt x="14" y="0"/>
                  </a:cubicBezTo>
                  <a:cubicBezTo>
                    <a:pt x="19" y="2"/>
                    <a:pt x="23" y="8"/>
                    <a:pt x="28" y="11"/>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4" name="Freeform 1639"/>
            <p:cNvSpPr/>
            <p:nvPr/>
          </p:nvSpPr>
          <p:spPr>
            <a:xfrm>
              <a:off x="1882534" y="4787417"/>
              <a:ext cx="3810" cy="3810"/>
            </a:xfrm>
            <a:custGeom>
              <a:avLst/>
              <a:gdLst/>
              <a:ahLst/>
              <a:cxnLst>
                <a:cxn ang="0">
                  <a:pos x="0" y="0"/>
                </a:cxn>
                <a:cxn ang="0">
                  <a:pos x="2147483646" y="2147483646"/>
                </a:cxn>
              </a:cxnLst>
              <a:pathLst>
                <a:path w="1" h="2">
                  <a:moveTo>
                    <a:pt x="0" y="0"/>
                  </a:moveTo>
                  <a:cubicBezTo>
                    <a:pt x="0" y="1"/>
                    <a:pt x="0" y="2"/>
                    <a:pt x="1" y="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5" name="Freeform 1640"/>
            <p:cNvSpPr/>
            <p:nvPr/>
          </p:nvSpPr>
          <p:spPr>
            <a:xfrm>
              <a:off x="1882534" y="4783607"/>
              <a:ext cx="0" cy="3810"/>
            </a:xfrm>
            <a:custGeom>
              <a:avLst/>
              <a:gdLst/>
              <a:ahLst/>
              <a:cxnLst>
                <a:cxn ang="0">
                  <a:pos x="0" y="2147483646"/>
                </a:cxn>
                <a:cxn ang="0">
                  <a:pos x="0" y="0"/>
                </a:cxn>
                <a:cxn ang="0">
                  <a:pos x="0" y="2147483646"/>
                </a:cxn>
              </a:cxnLst>
              <a:pathLst>
                <a:path w="1" h="1">
                  <a:moveTo>
                    <a:pt x="0" y="1"/>
                  </a:moveTo>
                  <a:cubicBezTo>
                    <a:pt x="0" y="1"/>
                    <a:pt x="0" y="1"/>
                    <a:pt x="0" y="0"/>
                  </a:cubicBezTo>
                  <a:cubicBezTo>
                    <a:pt x="0" y="1"/>
                    <a:pt x="0" y="1"/>
                    <a:pt x="0" y="1"/>
                  </a:cubicBezTo>
                  <a:close/>
                </a:path>
              </a:pathLst>
            </a:custGeom>
            <a:noFill/>
            <a:ln w="15875" cap="rnd" cmpd="sng">
              <a:solidFill>
                <a:srgbClr val="000000"/>
              </a:solidFill>
              <a:prstDash val="solid"/>
              <a:round/>
              <a:headEnd type="none" w="med" len="med"/>
              <a:tailEnd type="none" w="med" len="med"/>
            </a:ln>
          </p:spPr>
          <p:txBody>
            <a:bodyPr/>
            <a:p>
              <a:endParaRPr lang="en-US"/>
            </a:p>
          </p:txBody>
        </p:sp>
        <p:sp>
          <p:nvSpPr>
            <p:cNvPr id="5666" name="Freeform 1641"/>
            <p:cNvSpPr/>
            <p:nvPr/>
          </p:nvSpPr>
          <p:spPr>
            <a:xfrm>
              <a:off x="1467276" y="4787417"/>
              <a:ext cx="419068" cy="255251"/>
            </a:xfrm>
            <a:custGeom>
              <a:avLst/>
              <a:gdLst/>
              <a:ahLst/>
              <a:cxnLst>
                <a:cxn ang="0">
                  <a:pos x="0" y="2147483646"/>
                </a:cxn>
                <a:cxn ang="0">
                  <a:pos x="2147483646" y="2147483646"/>
                </a:cxn>
                <a:cxn ang="0">
                  <a:pos x="2147483646" y="0"/>
                </a:cxn>
              </a:cxnLst>
              <a:pathLst>
                <a:path w="150" h="92">
                  <a:moveTo>
                    <a:pt x="0" y="75"/>
                  </a:moveTo>
                  <a:cubicBezTo>
                    <a:pt x="32" y="92"/>
                    <a:pt x="82" y="85"/>
                    <a:pt x="110" y="63"/>
                  </a:cubicBezTo>
                  <a:cubicBezTo>
                    <a:pt x="129" y="49"/>
                    <a:pt x="150" y="25"/>
                    <a:pt x="149"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7" name="Freeform 1642"/>
            <p:cNvSpPr/>
            <p:nvPr/>
          </p:nvSpPr>
          <p:spPr>
            <a:xfrm>
              <a:off x="1855866" y="4775988"/>
              <a:ext cx="68575" cy="7619"/>
            </a:xfrm>
            <a:custGeom>
              <a:avLst/>
              <a:gdLst/>
              <a:ahLst/>
              <a:cxnLst>
                <a:cxn ang="0">
                  <a:pos x="0" y="2147483646"/>
                </a:cxn>
                <a:cxn ang="0">
                  <a:pos x="2147483646" y="2147483646"/>
                </a:cxn>
              </a:cxnLst>
              <a:pathLst>
                <a:path w="25" h="3">
                  <a:moveTo>
                    <a:pt x="0" y="3"/>
                  </a:moveTo>
                  <a:cubicBezTo>
                    <a:pt x="8" y="1"/>
                    <a:pt x="17" y="0"/>
                    <a:pt x="25" y="3"/>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8" name="Freeform 1643"/>
            <p:cNvSpPr/>
            <p:nvPr/>
          </p:nvSpPr>
          <p:spPr>
            <a:xfrm>
              <a:off x="1244408" y="4928376"/>
              <a:ext cx="969573" cy="299063"/>
            </a:xfrm>
            <a:custGeom>
              <a:avLst/>
              <a:gdLst/>
              <a:ahLst/>
              <a:cxnLst>
                <a:cxn ang="0">
                  <a:pos x="0" y="2147483646"/>
                </a:cxn>
                <a:cxn ang="0">
                  <a:pos x="2147483646" y="2147483646"/>
                </a:cxn>
                <a:cxn ang="0">
                  <a:pos x="2147483646" y="0"/>
                </a:cxn>
                <a:cxn ang="0">
                  <a:pos x="2147483646" y="0"/>
                </a:cxn>
              </a:cxnLst>
              <a:pathLst>
                <a:path w="348" h="107">
                  <a:moveTo>
                    <a:pt x="0" y="105"/>
                  </a:moveTo>
                  <a:cubicBezTo>
                    <a:pt x="0" y="105"/>
                    <a:pt x="130" y="107"/>
                    <a:pt x="148" y="107"/>
                  </a:cubicBezTo>
                  <a:cubicBezTo>
                    <a:pt x="167" y="107"/>
                    <a:pt x="330" y="19"/>
                    <a:pt x="348" y="0"/>
                  </a:cubicBezTo>
                  <a:cubicBezTo>
                    <a:pt x="348" y="0"/>
                    <a:pt x="348" y="0"/>
                    <a:pt x="348"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69" name="Freeform 1644"/>
            <p:cNvSpPr/>
            <p:nvPr/>
          </p:nvSpPr>
          <p:spPr>
            <a:xfrm>
              <a:off x="1274886" y="4991236"/>
              <a:ext cx="965763" cy="440023"/>
            </a:xfrm>
            <a:custGeom>
              <a:avLst/>
              <a:gdLst/>
              <a:ahLst/>
              <a:cxnLst>
                <a:cxn ang="0">
                  <a:pos x="0" y="2147483646"/>
                </a:cxn>
                <a:cxn ang="0">
                  <a:pos x="2147483646" y="2147483646"/>
                </a:cxn>
                <a:cxn ang="0">
                  <a:pos x="2147483646" y="2147483646"/>
                </a:cxn>
                <a:cxn ang="0">
                  <a:pos x="2147483646" y="2147483646"/>
                </a:cxn>
                <a:cxn ang="0">
                  <a:pos x="2147483646" y="0"/>
                </a:cxn>
              </a:cxnLst>
              <a:pathLst>
                <a:path w="346" h="158">
                  <a:moveTo>
                    <a:pt x="0" y="116"/>
                  </a:moveTo>
                  <a:cubicBezTo>
                    <a:pt x="0" y="116"/>
                    <a:pt x="67" y="158"/>
                    <a:pt x="79" y="158"/>
                  </a:cubicBezTo>
                  <a:cubicBezTo>
                    <a:pt x="91" y="158"/>
                    <a:pt x="137" y="85"/>
                    <a:pt x="137" y="85"/>
                  </a:cubicBezTo>
                  <a:cubicBezTo>
                    <a:pt x="137" y="85"/>
                    <a:pt x="200" y="120"/>
                    <a:pt x="220" y="120"/>
                  </a:cubicBezTo>
                  <a:cubicBezTo>
                    <a:pt x="241" y="120"/>
                    <a:pt x="346" y="0"/>
                    <a:pt x="346"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70" name="Freeform 1645"/>
            <p:cNvSpPr/>
            <p:nvPr/>
          </p:nvSpPr>
          <p:spPr>
            <a:xfrm>
              <a:off x="1448227" y="5646506"/>
              <a:ext cx="927666" cy="163818"/>
            </a:xfrm>
            <a:custGeom>
              <a:avLst/>
              <a:gdLst/>
              <a:ahLst/>
              <a:cxnLst>
                <a:cxn ang="0">
                  <a:pos x="0" y="2147483646"/>
                </a:cxn>
                <a:cxn ang="0">
                  <a:pos x="2147483646" y="0"/>
                </a:cxn>
              </a:cxnLst>
              <a:pathLst>
                <a:path w="333" h="59">
                  <a:moveTo>
                    <a:pt x="0" y="59"/>
                  </a:moveTo>
                  <a:cubicBezTo>
                    <a:pt x="0" y="59"/>
                    <a:pt x="242" y="47"/>
                    <a:pt x="333"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71" name="Freeform 1646"/>
            <p:cNvSpPr/>
            <p:nvPr/>
          </p:nvSpPr>
          <p:spPr>
            <a:xfrm>
              <a:off x="1438703" y="5604600"/>
              <a:ext cx="935285" cy="152389"/>
            </a:xfrm>
            <a:custGeom>
              <a:avLst/>
              <a:gdLst/>
              <a:ahLst/>
              <a:cxnLst>
                <a:cxn ang="0">
                  <a:pos x="0" y="2147483646"/>
                </a:cxn>
                <a:cxn ang="0">
                  <a:pos x="2147483646" y="0"/>
                </a:cxn>
              </a:cxnLst>
              <a:pathLst>
                <a:path w="335" h="55">
                  <a:moveTo>
                    <a:pt x="0" y="55"/>
                  </a:moveTo>
                  <a:cubicBezTo>
                    <a:pt x="0" y="55"/>
                    <a:pt x="204" y="47"/>
                    <a:pt x="33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72" name="Line 1647"/>
            <p:cNvSpPr/>
            <p:nvPr/>
          </p:nvSpPr>
          <p:spPr>
            <a:xfrm flipV="1">
              <a:off x="1895869" y="6492263"/>
              <a:ext cx="68575" cy="24764"/>
            </a:xfrm>
            <a:prstGeom prst="line">
              <a:avLst/>
            </a:prstGeom>
            <a:ln w="15875" cap="rnd" cmpd="sng">
              <a:solidFill>
                <a:srgbClr val="000000"/>
              </a:solidFill>
              <a:prstDash val="solid"/>
              <a:round/>
              <a:headEnd type="none" w="med" len="med"/>
              <a:tailEnd type="none" w="med" len="med"/>
            </a:ln>
          </p:spPr>
        </p:sp>
        <p:sp>
          <p:nvSpPr>
            <p:cNvPr id="5673" name="Line 1648"/>
            <p:cNvSpPr/>
            <p:nvPr/>
          </p:nvSpPr>
          <p:spPr>
            <a:xfrm flipV="1">
              <a:off x="1250122" y="6600840"/>
              <a:ext cx="60955" cy="36193"/>
            </a:xfrm>
            <a:prstGeom prst="line">
              <a:avLst/>
            </a:prstGeom>
            <a:ln w="15875" cap="rnd" cmpd="sng">
              <a:solidFill>
                <a:srgbClr val="000000"/>
              </a:solidFill>
              <a:prstDash val="solid"/>
              <a:round/>
              <a:headEnd type="none" w="med" len="med"/>
              <a:tailEnd type="none" w="med" len="med"/>
            </a:ln>
          </p:spPr>
        </p:sp>
        <p:sp>
          <p:nvSpPr>
            <p:cNvPr id="5674" name="Freeform 1649"/>
            <p:cNvSpPr/>
            <p:nvPr/>
          </p:nvSpPr>
          <p:spPr>
            <a:xfrm>
              <a:off x="1726336" y="5905567"/>
              <a:ext cx="131436" cy="196201"/>
            </a:xfrm>
            <a:custGeom>
              <a:avLst/>
              <a:gdLst/>
              <a:ahLst/>
              <a:cxnLst>
                <a:cxn ang="0">
                  <a:pos x="2147483646" y="0"/>
                </a:cxn>
                <a:cxn ang="0">
                  <a:pos x="0" y="2147483646"/>
                </a:cxn>
              </a:cxnLst>
              <a:pathLst>
                <a:path w="47" h="70">
                  <a:moveTo>
                    <a:pt x="47" y="0"/>
                  </a:moveTo>
                  <a:cubicBezTo>
                    <a:pt x="47" y="0"/>
                    <a:pt x="4" y="30"/>
                    <a:pt x="0" y="7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75" name="Freeform 1650"/>
            <p:cNvSpPr/>
            <p:nvPr/>
          </p:nvSpPr>
          <p:spPr>
            <a:xfrm>
              <a:off x="1545375" y="5141720"/>
              <a:ext cx="304777" cy="2038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2147483646" y="2147483646"/>
                </a:cxn>
              </a:cxnLst>
              <a:pathLst>
                <a:path w="109" h="73">
                  <a:moveTo>
                    <a:pt x="13" y="73"/>
                  </a:moveTo>
                  <a:cubicBezTo>
                    <a:pt x="25" y="72"/>
                    <a:pt x="30" y="58"/>
                    <a:pt x="40" y="54"/>
                  </a:cubicBezTo>
                  <a:cubicBezTo>
                    <a:pt x="50" y="49"/>
                    <a:pt x="68" y="53"/>
                    <a:pt x="79" y="53"/>
                  </a:cubicBezTo>
                  <a:cubicBezTo>
                    <a:pt x="83" y="53"/>
                    <a:pt x="97" y="55"/>
                    <a:pt x="100" y="52"/>
                  </a:cubicBezTo>
                  <a:cubicBezTo>
                    <a:pt x="109" y="44"/>
                    <a:pt x="95" y="20"/>
                    <a:pt x="91" y="14"/>
                  </a:cubicBezTo>
                  <a:cubicBezTo>
                    <a:pt x="87" y="8"/>
                    <a:pt x="84" y="0"/>
                    <a:pt x="77" y="0"/>
                  </a:cubicBezTo>
                  <a:cubicBezTo>
                    <a:pt x="72" y="0"/>
                    <a:pt x="63" y="9"/>
                    <a:pt x="60" y="13"/>
                  </a:cubicBezTo>
                  <a:cubicBezTo>
                    <a:pt x="55" y="19"/>
                    <a:pt x="54" y="32"/>
                    <a:pt x="46" y="35"/>
                  </a:cubicBezTo>
                  <a:cubicBezTo>
                    <a:pt x="38" y="38"/>
                    <a:pt x="26" y="30"/>
                    <a:pt x="18" y="28"/>
                  </a:cubicBezTo>
                  <a:cubicBezTo>
                    <a:pt x="5" y="25"/>
                    <a:pt x="1" y="25"/>
                    <a:pt x="0" y="39"/>
                  </a:cubicBezTo>
                  <a:cubicBezTo>
                    <a:pt x="0" y="48"/>
                    <a:pt x="0" y="73"/>
                    <a:pt x="13" y="73"/>
                  </a:cubicBezTo>
                  <a:close/>
                </a:path>
              </a:pathLst>
            </a:custGeom>
            <a:solidFill>
              <a:srgbClr val="C40000"/>
            </a:solidFill>
            <a:ln w="15875" cap="rnd" cmpd="sng">
              <a:solidFill>
                <a:srgbClr val="000000"/>
              </a:solidFill>
              <a:prstDash val="solid"/>
              <a:round/>
              <a:headEnd type="none" w="med" len="med"/>
              <a:tailEnd type="none" w="med" len="med"/>
            </a:ln>
          </p:spPr>
          <p:txBody>
            <a:bodyPr/>
            <a:p>
              <a:endParaRPr lang="en-US"/>
            </a:p>
          </p:txBody>
        </p:sp>
        <p:sp>
          <p:nvSpPr>
            <p:cNvPr id="5676" name="Freeform 1651"/>
            <p:cNvSpPr/>
            <p:nvPr/>
          </p:nvSpPr>
          <p:spPr>
            <a:xfrm>
              <a:off x="1623474" y="5198866"/>
              <a:ext cx="106672" cy="131436"/>
            </a:xfrm>
            <a:custGeom>
              <a:avLst/>
              <a:gdLst/>
              <a:ahLst/>
              <a:cxnLst>
                <a:cxn ang="0">
                  <a:pos x="2147483646" y="2147483646"/>
                </a:cxn>
                <a:cxn ang="0">
                  <a:pos x="2147483646" y="2147483646"/>
                </a:cxn>
                <a:cxn ang="0">
                  <a:pos x="2147483646" y="2147483646"/>
                </a:cxn>
              </a:cxnLst>
              <a:pathLst>
                <a:path w="38" h="47">
                  <a:moveTo>
                    <a:pt x="19" y="7"/>
                  </a:moveTo>
                  <a:cubicBezTo>
                    <a:pt x="38" y="17"/>
                    <a:pt x="21" y="47"/>
                    <a:pt x="8" y="35"/>
                  </a:cubicBezTo>
                  <a:cubicBezTo>
                    <a:pt x="0" y="29"/>
                    <a:pt x="4" y="0"/>
                    <a:pt x="19" y="7"/>
                  </a:cubicBezTo>
                  <a:close/>
                </a:path>
              </a:pathLst>
            </a:custGeom>
            <a:solidFill>
              <a:srgbClr val="E60000"/>
            </a:solidFill>
            <a:ln w="15875" cap="rnd" cmpd="sng">
              <a:solidFill>
                <a:srgbClr val="000000"/>
              </a:solidFill>
              <a:prstDash val="solid"/>
              <a:round/>
              <a:headEnd type="none" w="med" len="med"/>
              <a:tailEnd type="none" w="med" len="med"/>
            </a:ln>
          </p:spPr>
          <p:txBody>
            <a:bodyPr/>
            <a:p>
              <a:endParaRPr lang="en-US"/>
            </a:p>
          </p:txBody>
        </p:sp>
        <p:sp>
          <p:nvSpPr>
            <p:cNvPr id="5677" name="Freeform 1652"/>
            <p:cNvSpPr/>
            <p:nvPr/>
          </p:nvSpPr>
          <p:spPr>
            <a:xfrm>
              <a:off x="1665381" y="4995045"/>
              <a:ext cx="542885" cy="8248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95" h="295">
                  <a:moveTo>
                    <a:pt x="189" y="21"/>
                  </a:moveTo>
                  <a:cubicBezTo>
                    <a:pt x="195" y="96"/>
                    <a:pt x="195" y="96"/>
                    <a:pt x="195" y="96"/>
                  </a:cubicBezTo>
                  <a:cubicBezTo>
                    <a:pt x="186" y="133"/>
                    <a:pt x="166" y="166"/>
                    <a:pt x="155" y="203"/>
                  </a:cubicBezTo>
                  <a:cubicBezTo>
                    <a:pt x="143" y="240"/>
                    <a:pt x="126" y="266"/>
                    <a:pt x="102" y="295"/>
                  </a:cubicBezTo>
                  <a:cubicBezTo>
                    <a:pt x="70" y="282"/>
                    <a:pt x="49" y="259"/>
                    <a:pt x="29" y="233"/>
                  </a:cubicBezTo>
                  <a:cubicBezTo>
                    <a:pt x="17" y="217"/>
                    <a:pt x="10" y="200"/>
                    <a:pt x="3" y="183"/>
                  </a:cubicBezTo>
                  <a:cubicBezTo>
                    <a:pt x="2" y="180"/>
                    <a:pt x="1" y="176"/>
                    <a:pt x="0" y="173"/>
                  </a:cubicBezTo>
                  <a:cubicBezTo>
                    <a:pt x="18" y="155"/>
                    <a:pt x="18" y="155"/>
                    <a:pt x="18" y="155"/>
                  </a:cubicBezTo>
                  <a:cubicBezTo>
                    <a:pt x="29" y="173"/>
                    <a:pt x="42" y="187"/>
                    <a:pt x="56" y="202"/>
                  </a:cubicBezTo>
                  <a:cubicBezTo>
                    <a:pt x="70" y="217"/>
                    <a:pt x="84" y="221"/>
                    <a:pt x="100" y="232"/>
                  </a:cubicBezTo>
                  <a:cubicBezTo>
                    <a:pt x="111" y="217"/>
                    <a:pt x="114" y="198"/>
                    <a:pt x="119" y="180"/>
                  </a:cubicBezTo>
                  <a:cubicBezTo>
                    <a:pt x="126" y="160"/>
                    <a:pt x="131" y="141"/>
                    <a:pt x="137" y="121"/>
                  </a:cubicBezTo>
                  <a:cubicBezTo>
                    <a:pt x="141" y="107"/>
                    <a:pt x="161" y="0"/>
                    <a:pt x="189" y="21"/>
                  </a:cubicBezTo>
                  <a:close/>
                </a:path>
              </a:pathLst>
            </a:custGeom>
            <a:solidFill>
              <a:srgbClr val="DEF5FF"/>
            </a:solidFill>
            <a:ln w="9525">
              <a:noFill/>
            </a:ln>
          </p:spPr>
          <p:txBody>
            <a:bodyPr/>
            <a:p>
              <a:endParaRPr lang="en-US"/>
            </a:p>
          </p:txBody>
        </p:sp>
        <p:sp>
          <p:nvSpPr>
            <p:cNvPr id="5678" name="Freeform 1653"/>
            <p:cNvSpPr/>
            <p:nvPr/>
          </p:nvSpPr>
          <p:spPr>
            <a:xfrm>
              <a:off x="1652047" y="5396971"/>
              <a:ext cx="62861" cy="81909"/>
            </a:xfrm>
            <a:custGeom>
              <a:avLst/>
              <a:gdLst/>
              <a:ahLst/>
              <a:cxnLst>
                <a:cxn ang="0">
                  <a:pos x="2147483646" y="2147483646"/>
                </a:cxn>
                <a:cxn ang="0">
                  <a:pos x="2147483646" y="2147483646"/>
                </a:cxn>
                <a:cxn ang="0">
                  <a:pos x="0" y="2147483646"/>
                </a:cxn>
                <a:cxn ang="0">
                  <a:pos x="2147483646" y="0"/>
                </a:cxn>
                <a:cxn ang="0">
                  <a:pos x="2147483646" y="2147483646"/>
                </a:cxn>
              </a:cxnLst>
              <a:pathLst>
                <a:path w="23" h="29">
                  <a:moveTo>
                    <a:pt x="23" y="11"/>
                  </a:moveTo>
                  <a:cubicBezTo>
                    <a:pt x="5" y="29"/>
                    <a:pt x="5" y="29"/>
                    <a:pt x="5" y="29"/>
                  </a:cubicBezTo>
                  <a:cubicBezTo>
                    <a:pt x="4" y="25"/>
                    <a:pt x="2" y="20"/>
                    <a:pt x="0" y="16"/>
                  </a:cubicBezTo>
                  <a:cubicBezTo>
                    <a:pt x="16" y="0"/>
                    <a:pt x="16" y="0"/>
                    <a:pt x="16" y="0"/>
                  </a:cubicBezTo>
                  <a:cubicBezTo>
                    <a:pt x="18" y="4"/>
                    <a:pt x="21" y="7"/>
                    <a:pt x="23" y="11"/>
                  </a:cubicBezTo>
                  <a:close/>
                </a:path>
              </a:pathLst>
            </a:custGeom>
            <a:solidFill>
              <a:srgbClr val="FFFFFF"/>
            </a:solidFill>
            <a:ln w="9525">
              <a:noFill/>
            </a:ln>
          </p:spPr>
          <p:txBody>
            <a:bodyPr/>
            <a:p>
              <a:endParaRPr lang="en-US"/>
            </a:p>
          </p:txBody>
        </p:sp>
        <p:sp>
          <p:nvSpPr>
            <p:cNvPr id="5679" name="Freeform 1654"/>
            <p:cNvSpPr/>
            <p:nvPr/>
          </p:nvSpPr>
          <p:spPr>
            <a:xfrm>
              <a:off x="1511088" y="5271250"/>
              <a:ext cx="184772" cy="1714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66" h="61">
                  <a:moveTo>
                    <a:pt x="66" y="45"/>
                  </a:moveTo>
                  <a:cubicBezTo>
                    <a:pt x="50" y="61"/>
                    <a:pt x="50" y="61"/>
                    <a:pt x="50" y="61"/>
                  </a:cubicBezTo>
                  <a:cubicBezTo>
                    <a:pt x="49" y="59"/>
                    <a:pt x="48" y="57"/>
                    <a:pt x="47" y="56"/>
                  </a:cubicBezTo>
                  <a:cubicBezTo>
                    <a:pt x="41" y="49"/>
                    <a:pt x="31" y="52"/>
                    <a:pt x="28" y="43"/>
                  </a:cubicBezTo>
                  <a:cubicBezTo>
                    <a:pt x="26" y="38"/>
                    <a:pt x="28" y="26"/>
                    <a:pt x="29" y="21"/>
                  </a:cubicBezTo>
                  <a:cubicBezTo>
                    <a:pt x="20" y="19"/>
                    <a:pt x="9" y="20"/>
                    <a:pt x="0" y="16"/>
                  </a:cubicBezTo>
                  <a:cubicBezTo>
                    <a:pt x="7" y="3"/>
                    <a:pt x="39" y="0"/>
                    <a:pt x="49" y="10"/>
                  </a:cubicBezTo>
                  <a:cubicBezTo>
                    <a:pt x="54" y="16"/>
                    <a:pt x="55" y="26"/>
                    <a:pt x="59" y="33"/>
                  </a:cubicBezTo>
                  <a:cubicBezTo>
                    <a:pt x="61" y="37"/>
                    <a:pt x="63" y="41"/>
                    <a:pt x="66" y="45"/>
                  </a:cubicBezTo>
                  <a:close/>
                </a:path>
              </a:pathLst>
            </a:custGeom>
            <a:solidFill>
              <a:srgbClr val="EBDB9E"/>
            </a:solidFill>
            <a:ln w="9525">
              <a:noFill/>
            </a:ln>
          </p:spPr>
          <p:txBody>
            <a:bodyPr/>
            <a:p>
              <a:endParaRPr lang="en-US"/>
            </a:p>
          </p:txBody>
        </p:sp>
        <p:sp>
          <p:nvSpPr>
            <p:cNvPr id="5680" name="Freeform 1655"/>
            <p:cNvSpPr/>
            <p:nvPr/>
          </p:nvSpPr>
          <p:spPr>
            <a:xfrm>
              <a:off x="1511088" y="4995045"/>
              <a:ext cx="697178" cy="82480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50" h="295">
                  <a:moveTo>
                    <a:pt x="244" y="21"/>
                  </a:moveTo>
                  <a:cubicBezTo>
                    <a:pt x="216" y="0"/>
                    <a:pt x="196" y="107"/>
                    <a:pt x="192" y="121"/>
                  </a:cubicBezTo>
                  <a:cubicBezTo>
                    <a:pt x="186" y="141"/>
                    <a:pt x="181" y="160"/>
                    <a:pt x="174" y="180"/>
                  </a:cubicBezTo>
                  <a:cubicBezTo>
                    <a:pt x="169" y="198"/>
                    <a:pt x="166" y="217"/>
                    <a:pt x="155" y="232"/>
                  </a:cubicBezTo>
                  <a:cubicBezTo>
                    <a:pt x="139" y="221"/>
                    <a:pt x="125" y="217"/>
                    <a:pt x="111" y="202"/>
                  </a:cubicBezTo>
                  <a:cubicBezTo>
                    <a:pt x="97" y="187"/>
                    <a:pt x="84" y="173"/>
                    <a:pt x="73" y="155"/>
                  </a:cubicBezTo>
                  <a:cubicBezTo>
                    <a:pt x="71" y="151"/>
                    <a:pt x="68" y="148"/>
                    <a:pt x="66" y="144"/>
                  </a:cubicBezTo>
                  <a:cubicBezTo>
                    <a:pt x="63" y="140"/>
                    <a:pt x="61" y="136"/>
                    <a:pt x="59" y="132"/>
                  </a:cubicBezTo>
                  <a:cubicBezTo>
                    <a:pt x="55" y="125"/>
                    <a:pt x="54" y="115"/>
                    <a:pt x="49" y="109"/>
                  </a:cubicBezTo>
                  <a:cubicBezTo>
                    <a:pt x="39" y="99"/>
                    <a:pt x="7" y="102"/>
                    <a:pt x="0" y="115"/>
                  </a:cubicBezTo>
                  <a:cubicBezTo>
                    <a:pt x="9" y="119"/>
                    <a:pt x="20" y="118"/>
                    <a:pt x="29" y="120"/>
                  </a:cubicBezTo>
                  <a:cubicBezTo>
                    <a:pt x="28" y="125"/>
                    <a:pt x="26" y="137"/>
                    <a:pt x="28" y="142"/>
                  </a:cubicBezTo>
                  <a:cubicBezTo>
                    <a:pt x="31" y="151"/>
                    <a:pt x="41" y="148"/>
                    <a:pt x="47" y="155"/>
                  </a:cubicBezTo>
                  <a:cubicBezTo>
                    <a:pt x="48" y="156"/>
                    <a:pt x="49" y="158"/>
                    <a:pt x="50" y="160"/>
                  </a:cubicBezTo>
                  <a:cubicBezTo>
                    <a:pt x="52" y="164"/>
                    <a:pt x="54" y="169"/>
                    <a:pt x="55" y="173"/>
                  </a:cubicBezTo>
                  <a:cubicBezTo>
                    <a:pt x="56" y="176"/>
                    <a:pt x="57" y="180"/>
                    <a:pt x="58" y="183"/>
                  </a:cubicBezTo>
                  <a:cubicBezTo>
                    <a:pt x="65" y="200"/>
                    <a:pt x="72" y="217"/>
                    <a:pt x="84" y="233"/>
                  </a:cubicBezTo>
                  <a:cubicBezTo>
                    <a:pt x="104" y="259"/>
                    <a:pt x="125" y="282"/>
                    <a:pt x="157" y="295"/>
                  </a:cubicBezTo>
                  <a:cubicBezTo>
                    <a:pt x="181" y="266"/>
                    <a:pt x="198" y="240"/>
                    <a:pt x="210" y="203"/>
                  </a:cubicBezTo>
                  <a:cubicBezTo>
                    <a:pt x="221" y="166"/>
                    <a:pt x="241" y="133"/>
                    <a:pt x="250" y="9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81" name="Line 1656"/>
            <p:cNvSpPr/>
            <p:nvPr/>
          </p:nvSpPr>
          <p:spPr>
            <a:xfrm flipH="1">
              <a:off x="1652047" y="5396971"/>
              <a:ext cx="43812" cy="45717"/>
            </a:xfrm>
            <a:prstGeom prst="line">
              <a:avLst/>
            </a:prstGeom>
            <a:ln w="15875" cap="rnd" cmpd="sng">
              <a:solidFill>
                <a:srgbClr val="000000"/>
              </a:solidFill>
              <a:prstDash val="solid"/>
              <a:round/>
              <a:headEnd type="none" w="med" len="med"/>
              <a:tailEnd type="none" w="med" len="med"/>
            </a:ln>
          </p:spPr>
        </p:sp>
        <p:sp>
          <p:nvSpPr>
            <p:cNvPr id="5682" name="Line 1657"/>
            <p:cNvSpPr/>
            <p:nvPr/>
          </p:nvSpPr>
          <p:spPr>
            <a:xfrm flipH="1">
              <a:off x="1665381" y="5429353"/>
              <a:ext cx="49526" cy="49526"/>
            </a:xfrm>
            <a:prstGeom prst="line">
              <a:avLst/>
            </a:prstGeom>
            <a:ln w="15875" cap="rnd" cmpd="sng">
              <a:solidFill>
                <a:srgbClr val="000000"/>
              </a:solidFill>
              <a:prstDash val="solid"/>
              <a:round/>
              <a:headEnd type="none" w="med" len="med"/>
              <a:tailEnd type="none" w="med" len="med"/>
            </a:ln>
          </p:spPr>
        </p:sp>
        <p:sp>
          <p:nvSpPr>
            <p:cNvPr id="5683" name="Freeform 1658"/>
            <p:cNvSpPr/>
            <p:nvPr/>
          </p:nvSpPr>
          <p:spPr>
            <a:xfrm>
              <a:off x="636758" y="5084574"/>
              <a:ext cx="885759" cy="87623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318" h="314">
                  <a:moveTo>
                    <a:pt x="315" y="220"/>
                  </a:moveTo>
                  <a:cubicBezTo>
                    <a:pt x="315" y="210"/>
                    <a:pt x="318" y="199"/>
                    <a:pt x="318" y="190"/>
                  </a:cubicBezTo>
                  <a:cubicBezTo>
                    <a:pt x="302" y="188"/>
                    <a:pt x="286" y="183"/>
                    <a:pt x="270" y="177"/>
                  </a:cubicBezTo>
                  <a:cubicBezTo>
                    <a:pt x="274" y="161"/>
                    <a:pt x="271" y="142"/>
                    <a:pt x="281" y="128"/>
                  </a:cubicBezTo>
                  <a:cubicBezTo>
                    <a:pt x="275" y="120"/>
                    <a:pt x="261" y="115"/>
                    <a:pt x="253" y="109"/>
                  </a:cubicBezTo>
                  <a:cubicBezTo>
                    <a:pt x="248" y="105"/>
                    <a:pt x="243" y="102"/>
                    <a:pt x="239" y="98"/>
                  </a:cubicBezTo>
                  <a:cubicBezTo>
                    <a:pt x="233" y="92"/>
                    <a:pt x="233" y="95"/>
                    <a:pt x="234" y="85"/>
                  </a:cubicBezTo>
                  <a:cubicBezTo>
                    <a:pt x="237" y="59"/>
                    <a:pt x="241" y="28"/>
                    <a:pt x="238" y="1"/>
                  </a:cubicBezTo>
                  <a:cubicBezTo>
                    <a:pt x="232" y="0"/>
                    <a:pt x="225" y="3"/>
                    <a:pt x="218" y="4"/>
                  </a:cubicBezTo>
                  <a:cubicBezTo>
                    <a:pt x="209" y="4"/>
                    <a:pt x="201" y="3"/>
                    <a:pt x="193" y="3"/>
                  </a:cubicBezTo>
                  <a:cubicBezTo>
                    <a:pt x="179" y="5"/>
                    <a:pt x="165" y="7"/>
                    <a:pt x="151" y="10"/>
                  </a:cubicBezTo>
                  <a:cubicBezTo>
                    <a:pt x="127" y="16"/>
                    <a:pt x="103" y="24"/>
                    <a:pt x="80" y="30"/>
                  </a:cubicBezTo>
                  <a:cubicBezTo>
                    <a:pt x="57" y="35"/>
                    <a:pt x="36" y="44"/>
                    <a:pt x="14" y="50"/>
                  </a:cubicBezTo>
                  <a:cubicBezTo>
                    <a:pt x="3" y="54"/>
                    <a:pt x="1" y="53"/>
                    <a:pt x="1" y="66"/>
                  </a:cubicBezTo>
                  <a:cubicBezTo>
                    <a:pt x="1" y="76"/>
                    <a:pt x="1" y="86"/>
                    <a:pt x="1" y="96"/>
                  </a:cubicBezTo>
                  <a:cubicBezTo>
                    <a:pt x="1" y="106"/>
                    <a:pt x="1" y="116"/>
                    <a:pt x="1" y="126"/>
                  </a:cubicBezTo>
                  <a:cubicBezTo>
                    <a:pt x="1" y="133"/>
                    <a:pt x="0" y="150"/>
                    <a:pt x="4" y="156"/>
                  </a:cubicBezTo>
                  <a:cubicBezTo>
                    <a:pt x="10" y="169"/>
                    <a:pt x="52" y="182"/>
                    <a:pt x="66" y="187"/>
                  </a:cubicBezTo>
                  <a:cubicBezTo>
                    <a:pt x="64" y="204"/>
                    <a:pt x="63" y="223"/>
                    <a:pt x="65" y="241"/>
                  </a:cubicBezTo>
                  <a:cubicBezTo>
                    <a:pt x="85" y="248"/>
                    <a:pt x="107" y="254"/>
                    <a:pt x="127" y="263"/>
                  </a:cubicBezTo>
                  <a:cubicBezTo>
                    <a:pt x="137" y="269"/>
                    <a:pt x="135" y="274"/>
                    <a:pt x="136" y="287"/>
                  </a:cubicBezTo>
                  <a:cubicBezTo>
                    <a:pt x="137" y="296"/>
                    <a:pt x="139" y="304"/>
                    <a:pt x="141" y="314"/>
                  </a:cubicBezTo>
                  <a:cubicBezTo>
                    <a:pt x="162" y="306"/>
                    <a:pt x="185" y="306"/>
                    <a:pt x="206" y="300"/>
                  </a:cubicBezTo>
                  <a:cubicBezTo>
                    <a:pt x="225" y="294"/>
                    <a:pt x="244" y="288"/>
                    <a:pt x="264" y="284"/>
                  </a:cubicBezTo>
                  <a:cubicBezTo>
                    <a:pt x="277" y="281"/>
                    <a:pt x="291" y="277"/>
                    <a:pt x="304" y="274"/>
                  </a:cubicBezTo>
                  <a:cubicBezTo>
                    <a:pt x="303" y="275"/>
                    <a:pt x="315" y="224"/>
                    <a:pt x="315" y="220"/>
                  </a:cubicBezTo>
                  <a:close/>
                </a:path>
              </a:pathLst>
            </a:custGeom>
            <a:solidFill>
              <a:srgbClr val="FFFFFF"/>
            </a:solidFill>
            <a:ln w="15875" cap="rnd" cmpd="sng">
              <a:solidFill>
                <a:srgbClr val="000000"/>
              </a:solidFill>
              <a:prstDash val="solid"/>
              <a:round/>
              <a:headEnd type="none" w="med" len="med"/>
              <a:tailEnd type="none" w="med" len="med"/>
            </a:ln>
          </p:spPr>
          <p:txBody>
            <a:bodyPr/>
            <a:p>
              <a:endParaRPr lang="en-US"/>
            </a:p>
          </p:txBody>
        </p:sp>
        <p:sp>
          <p:nvSpPr>
            <p:cNvPr id="5684" name="Freeform 1659"/>
            <p:cNvSpPr/>
            <p:nvPr/>
          </p:nvSpPr>
          <p:spPr>
            <a:xfrm>
              <a:off x="697714" y="5364588"/>
              <a:ext cx="554314" cy="137150"/>
            </a:xfrm>
            <a:custGeom>
              <a:avLst/>
              <a:gdLst/>
              <a:ahLst/>
              <a:cxnLst>
                <a:cxn ang="0">
                  <a:pos x="0" y="2147483646"/>
                </a:cxn>
                <a:cxn ang="0">
                  <a:pos x="2147483646" y="2147483646"/>
                </a:cxn>
                <a:cxn ang="0">
                  <a:pos x="2147483646" y="2147483646"/>
                </a:cxn>
                <a:cxn ang="0">
                  <a:pos x="2147483646" y="2147483646"/>
                </a:cxn>
                <a:cxn ang="0">
                  <a:pos x="2147483646" y="0"/>
                </a:cxn>
              </a:cxnLst>
              <a:pathLst>
                <a:path w="199" h="49">
                  <a:moveTo>
                    <a:pt x="0" y="49"/>
                  </a:moveTo>
                  <a:cubicBezTo>
                    <a:pt x="0" y="41"/>
                    <a:pt x="56" y="30"/>
                    <a:pt x="66" y="28"/>
                  </a:cubicBezTo>
                  <a:cubicBezTo>
                    <a:pt x="87" y="22"/>
                    <a:pt x="110" y="21"/>
                    <a:pt x="130" y="14"/>
                  </a:cubicBezTo>
                  <a:cubicBezTo>
                    <a:pt x="143" y="10"/>
                    <a:pt x="154" y="7"/>
                    <a:pt x="167" y="5"/>
                  </a:cubicBezTo>
                  <a:cubicBezTo>
                    <a:pt x="177" y="3"/>
                    <a:pt x="189" y="3"/>
                    <a:pt x="19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685" name="Freeform 1660"/>
            <p:cNvSpPr/>
            <p:nvPr/>
          </p:nvSpPr>
          <p:spPr>
            <a:xfrm>
              <a:off x="823434" y="5448401"/>
              <a:ext cx="582886" cy="167627"/>
            </a:xfrm>
            <a:custGeom>
              <a:avLst/>
              <a:gdLst/>
              <a:ahLst/>
              <a:cxnLst>
                <a:cxn ang="0">
                  <a:pos x="0" y="2147483646"/>
                </a:cxn>
                <a:cxn ang="0">
                  <a:pos x="2147483646" y="2147483646"/>
                </a:cxn>
                <a:cxn ang="0">
                  <a:pos x="2147483646" y="0"/>
                </a:cxn>
              </a:cxnLst>
              <a:pathLst>
                <a:path w="209" h="60">
                  <a:moveTo>
                    <a:pt x="0" y="60"/>
                  </a:moveTo>
                  <a:cubicBezTo>
                    <a:pt x="36" y="40"/>
                    <a:pt x="85" y="41"/>
                    <a:pt x="125" y="27"/>
                  </a:cubicBezTo>
                  <a:cubicBezTo>
                    <a:pt x="152" y="17"/>
                    <a:pt x="180" y="2"/>
                    <a:pt x="209" y="0"/>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686" name="Freeform 1661"/>
            <p:cNvSpPr/>
            <p:nvPr/>
          </p:nvSpPr>
          <p:spPr>
            <a:xfrm>
              <a:off x="817720" y="5593170"/>
              <a:ext cx="552408" cy="156198"/>
            </a:xfrm>
            <a:custGeom>
              <a:avLst/>
              <a:gdLst/>
              <a:ahLst/>
              <a:cxnLst>
                <a:cxn ang="0">
                  <a:pos x="0" y="2147483646"/>
                </a:cxn>
                <a:cxn ang="0">
                  <a:pos x="2147483646" y="2147483646"/>
                </a:cxn>
                <a:cxn ang="0">
                  <a:pos x="2147483646" y="2147483646"/>
                </a:cxn>
                <a:cxn ang="0">
                  <a:pos x="2147483646" y="2147483646"/>
                </a:cxn>
              </a:cxnLst>
              <a:pathLst>
                <a:path w="198" h="56">
                  <a:moveTo>
                    <a:pt x="0" y="56"/>
                  </a:moveTo>
                  <a:cubicBezTo>
                    <a:pt x="18" y="44"/>
                    <a:pt x="47" y="42"/>
                    <a:pt x="67" y="39"/>
                  </a:cubicBezTo>
                  <a:cubicBezTo>
                    <a:pt x="85" y="36"/>
                    <a:pt x="103" y="31"/>
                    <a:pt x="120" y="26"/>
                  </a:cubicBezTo>
                  <a:cubicBezTo>
                    <a:pt x="142" y="19"/>
                    <a:pt x="174" y="0"/>
                    <a:pt x="198" y="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687" name="Freeform 1662"/>
            <p:cNvSpPr/>
            <p:nvPr/>
          </p:nvSpPr>
          <p:spPr>
            <a:xfrm>
              <a:off x="1095829" y="5627458"/>
              <a:ext cx="426688" cy="198105"/>
            </a:xfrm>
            <a:custGeom>
              <a:avLst/>
              <a:gdLst/>
              <a:ahLst/>
              <a:cxnLst>
                <a:cxn ang="0">
                  <a:pos x="2147483646" y="0"/>
                </a:cxn>
                <a:cxn ang="0">
                  <a:pos x="2147483646" y="2147483646"/>
                </a:cxn>
                <a:cxn ang="0">
                  <a:pos x="2147483646" y="2147483646"/>
                </a:cxn>
                <a:cxn ang="0">
                  <a:pos x="0" y="2147483646"/>
                </a:cxn>
              </a:cxnLst>
              <a:pathLst>
                <a:path w="153" h="71">
                  <a:moveTo>
                    <a:pt x="153" y="0"/>
                  </a:moveTo>
                  <a:cubicBezTo>
                    <a:pt x="134" y="26"/>
                    <a:pt x="92" y="29"/>
                    <a:pt x="64" y="43"/>
                  </a:cubicBezTo>
                  <a:cubicBezTo>
                    <a:pt x="54" y="48"/>
                    <a:pt x="44" y="53"/>
                    <a:pt x="33" y="58"/>
                  </a:cubicBezTo>
                  <a:cubicBezTo>
                    <a:pt x="23" y="63"/>
                    <a:pt x="8" y="64"/>
                    <a:pt x="0" y="71"/>
                  </a:cubicBezTo>
                </a:path>
              </a:pathLst>
            </a:custGeom>
            <a:noFill/>
            <a:ln w="9525" cap="rnd" cmpd="sng">
              <a:solidFill>
                <a:srgbClr val="000000"/>
              </a:solidFill>
              <a:prstDash val="solid"/>
              <a:round/>
              <a:headEnd type="none" w="med" len="med"/>
              <a:tailEnd type="none" w="med" len="med"/>
            </a:ln>
          </p:spPr>
          <p:txBody>
            <a:bodyPr/>
            <a:p>
              <a:endParaRPr lang="en-US"/>
            </a:p>
          </p:txBody>
        </p:sp>
        <p:sp>
          <p:nvSpPr>
            <p:cNvPr id="5688" name="Freeform 1663"/>
            <p:cNvSpPr/>
            <p:nvPr/>
          </p:nvSpPr>
          <p:spPr>
            <a:xfrm>
              <a:off x="621519" y="5431258"/>
              <a:ext cx="198105" cy="25334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1" h="91">
                  <a:moveTo>
                    <a:pt x="51" y="35"/>
                  </a:moveTo>
                  <a:cubicBezTo>
                    <a:pt x="64" y="34"/>
                    <a:pt x="68" y="46"/>
                    <a:pt x="70" y="56"/>
                  </a:cubicBezTo>
                  <a:cubicBezTo>
                    <a:pt x="71" y="62"/>
                    <a:pt x="71" y="70"/>
                    <a:pt x="69" y="76"/>
                  </a:cubicBezTo>
                  <a:cubicBezTo>
                    <a:pt x="68" y="77"/>
                    <a:pt x="61" y="91"/>
                    <a:pt x="59" y="88"/>
                  </a:cubicBezTo>
                  <a:cubicBezTo>
                    <a:pt x="54" y="81"/>
                    <a:pt x="51" y="72"/>
                    <a:pt x="43" y="68"/>
                  </a:cubicBezTo>
                  <a:cubicBezTo>
                    <a:pt x="34" y="63"/>
                    <a:pt x="25" y="59"/>
                    <a:pt x="16" y="54"/>
                  </a:cubicBezTo>
                  <a:cubicBezTo>
                    <a:pt x="6" y="48"/>
                    <a:pt x="0" y="41"/>
                    <a:pt x="4" y="28"/>
                  </a:cubicBezTo>
                  <a:cubicBezTo>
                    <a:pt x="6" y="22"/>
                    <a:pt x="21" y="2"/>
                    <a:pt x="27" y="2"/>
                  </a:cubicBezTo>
                  <a:cubicBezTo>
                    <a:pt x="40" y="0"/>
                    <a:pt x="28" y="21"/>
                    <a:pt x="25" y="25"/>
                  </a:cubicBezTo>
                  <a:cubicBezTo>
                    <a:pt x="28" y="22"/>
                    <a:pt x="37" y="10"/>
                    <a:pt x="42" y="13"/>
                  </a:cubicBezTo>
                  <a:cubicBezTo>
                    <a:pt x="46" y="15"/>
                    <a:pt x="40" y="29"/>
                    <a:pt x="38" y="32"/>
                  </a:cubicBezTo>
                  <a:cubicBezTo>
                    <a:pt x="40" y="29"/>
                    <a:pt x="46" y="20"/>
                    <a:pt x="50" y="20"/>
                  </a:cubicBezTo>
                  <a:cubicBezTo>
                    <a:pt x="58" y="21"/>
                    <a:pt x="55" y="31"/>
                    <a:pt x="51" y="35"/>
                  </a:cubicBezTo>
                  <a:close/>
                </a:path>
              </a:pathLst>
            </a:custGeom>
            <a:solidFill>
              <a:srgbClr val="EBDB9E"/>
            </a:solidFill>
            <a:ln w="15875" cap="rnd" cmpd="sng">
              <a:solidFill>
                <a:srgbClr val="000000"/>
              </a:solidFill>
              <a:prstDash val="solid"/>
              <a:round/>
              <a:headEnd type="none" w="med" len="med"/>
              <a:tailEnd type="none" w="med" len="med"/>
            </a:ln>
          </p:spPr>
          <p:txBody>
            <a:bodyPr/>
            <a:p>
              <a:endParaRPr lang="en-US"/>
            </a:p>
          </p:txBody>
        </p:sp>
        <p:sp>
          <p:nvSpPr>
            <p:cNvPr id="5689" name="Freeform 1664"/>
            <p:cNvSpPr/>
            <p:nvPr/>
          </p:nvSpPr>
          <p:spPr>
            <a:xfrm>
              <a:off x="608186" y="4676935"/>
              <a:ext cx="194295" cy="95243"/>
            </a:xfrm>
            <a:custGeom>
              <a:avLst/>
              <a:gdLst/>
              <a:ahLst/>
              <a:cxnLst>
                <a:cxn ang="0">
                  <a:pos x="0" y="0"/>
                </a:cxn>
                <a:cxn ang="0">
                  <a:pos x="2147483646" y="2147483646"/>
                </a:cxn>
              </a:cxnLst>
              <a:pathLst>
                <a:path w="70" h="34">
                  <a:moveTo>
                    <a:pt x="0" y="0"/>
                  </a:moveTo>
                  <a:cubicBezTo>
                    <a:pt x="24" y="10"/>
                    <a:pt x="52" y="17"/>
                    <a:pt x="70" y="34"/>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0" name="Freeform 1665"/>
            <p:cNvSpPr/>
            <p:nvPr/>
          </p:nvSpPr>
          <p:spPr>
            <a:xfrm>
              <a:off x="692000" y="4625503"/>
              <a:ext cx="28573" cy="186676"/>
            </a:xfrm>
            <a:custGeom>
              <a:avLst/>
              <a:gdLst/>
              <a:ahLst/>
              <a:cxnLst>
                <a:cxn ang="0">
                  <a:pos x="2147483646" y="0"/>
                </a:cxn>
                <a:cxn ang="0">
                  <a:pos x="0" y="2147483646"/>
                </a:cxn>
              </a:cxnLst>
              <a:pathLst>
                <a:path w="10" h="67">
                  <a:moveTo>
                    <a:pt x="10" y="0"/>
                  </a:moveTo>
                  <a:cubicBezTo>
                    <a:pt x="8" y="22"/>
                    <a:pt x="5" y="46"/>
                    <a:pt x="0" y="67"/>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1" name="Freeform 1666"/>
            <p:cNvSpPr/>
            <p:nvPr/>
          </p:nvSpPr>
          <p:spPr>
            <a:xfrm>
              <a:off x="290074" y="4838847"/>
              <a:ext cx="102862" cy="76194"/>
            </a:xfrm>
            <a:custGeom>
              <a:avLst/>
              <a:gdLst/>
              <a:ahLst/>
              <a:cxnLst>
                <a:cxn ang="0">
                  <a:pos x="0" y="2147483646"/>
                </a:cxn>
                <a:cxn ang="0">
                  <a:pos x="2147483646" y="0"/>
                </a:cxn>
              </a:cxnLst>
              <a:pathLst>
                <a:path w="37" h="27">
                  <a:moveTo>
                    <a:pt x="0" y="27"/>
                  </a:moveTo>
                  <a:cubicBezTo>
                    <a:pt x="12" y="21"/>
                    <a:pt x="29" y="13"/>
                    <a:pt x="37"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2" name="Freeform 1667"/>
            <p:cNvSpPr/>
            <p:nvPr/>
          </p:nvSpPr>
          <p:spPr>
            <a:xfrm>
              <a:off x="423414" y="4320726"/>
              <a:ext cx="238108" cy="188581"/>
            </a:xfrm>
            <a:custGeom>
              <a:avLst/>
              <a:gdLst/>
              <a:ahLst/>
              <a:cxnLst>
                <a:cxn ang="0">
                  <a:pos x="0" y="2147483646"/>
                </a:cxn>
                <a:cxn ang="0">
                  <a:pos x="2147483646" y="2147483646"/>
                </a:cxn>
                <a:cxn ang="0">
                  <a:pos x="2147483646" y="2147483646"/>
                </a:cxn>
                <a:cxn ang="0">
                  <a:pos x="2147483646" y="0"/>
                </a:cxn>
              </a:cxnLst>
              <a:pathLst>
                <a:path w="85" h="68">
                  <a:moveTo>
                    <a:pt x="0" y="48"/>
                  </a:moveTo>
                  <a:cubicBezTo>
                    <a:pt x="3" y="50"/>
                    <a:pt x="15" y="61"/>
                    <a:pt x="21" y="68"/>
                  </a:cubicBezTo>
                  <a:cubicBezTo>
                    <a:pt x="21" y="48"/>
                    <a:pt x="15" y="30"/>
                    <a:pt x="16" y="11"/>
                  </a:cubicBezTo>
                  <a:cubicBezTo>
                    <a:pt x="39" y="7"/>
                    <a:pt x="62" y="5"/>
                    <a:pt x="8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3" name="Freeform 1668"/>
            <p:cNvSpPr/>
            <p:nvPr/>
          </p:nvSpPr>
          <p:spPr>
            <a:xfrm>
              <a:off x="-8988" y="4705507"/>
              <a:ext cx="36193" cy="36193"/>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Lst>
              <a:pathLst>
                <a:path w="13" h="13">
                  <a:moveTo>
                    <a:pt x="0" y="0"/>
                  </a:moveTo>
                  <a:cubicBezTo>
                    <a:pt x="1" y="1"/>
                    <a:pt x="6" y="0"/>
                    <a:pt x="8" y="1"/>
                  </a:cubicBezTo>
                  <a:cubicBezTo>
                    <a:pt x="7" y="3"/>
                    <a:pt x="8" y="5"/>
                    <a:pt x="7" y="8"/>
                  </a:cubicBezTo>
                  <a:cubicBezTo>
                    <a:pt x="8" y="8"/>
                    <a:pt x="11" y="0"/>
                    <a:pt x="6" y="13"/>
                  </a:cubicBezTo>
                  <a:cubicBezTo>
                    <a:pt x="5" y="11"/>
                    <a:pt x="6" y="5"/>
                    <a:pt x="6" y="4"/>
                  </a:cubicBezTo>
                  <a:cubicBezTo>
                    <a:pt x="6" y="4"/>
                    <a:pt x="13" y="7"/>
                    <a:pt x="11"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4" name="Freeform 1669"/>
            <p:cNvSpPr/>
            <p:nvPr/>
          </p:nvSpPr>
          <p:spPr>
            <a:xfrm>
              <a:off x="74826" y="4589312"/>
              <a:ext cx="41907" cy="266680"/>
            </a:xfrm>
            <a:custGeom>
              <a:avLst/>
              <a:gdLst/>
              <a:ahLst/>
              <a:cxnLst>
                <a:cxn ang="0">
                  <a:pos x="2147483646" y="0"/>
                </a:cxn>
                <a:cxn ang="0">
                  <a:pos x="2147483646" y="2147483646"/>
                </a:cxn>
              </a:cxnLst>
              <a:pathLst>
                <a:path w="15" h="96">
                  <a:moveTo>
                    <a:pt x="15" y="0"/>
                  </a:moveTo>
                  <a:cubicBezTo>
                    <a:pt x="11" y="29"/>
                    <a:pt x="0" y="65"/>
                    <a:pt x="2" y="96"/>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5" name="Freeform 1670"/>
            <p:cNvSpPr/>
            <p:nvPr/>
          </p:nvSpPr>
          <p:spPr>
            <a:xfrm>
              <a:off x="151020" y="4722652"/>
              <a:ext cx="22858" cy="22858"/>
            </a:xfrm>
            <a:custGeom>
              <a:avLst/>
              <a:gdLst/>
              <a:ahLst/>
              <a:cxnLst>
                <a:cxn ang="0">
                  <a:pos x="2147483646" y="0"/>
                </a:cxn>
                <a:cxn ang="0">
                  <a:pos x="2147483646" y="2147483646"/>
                </a:cxn>
                <a:cxn ang="0">
                  <a:pos x="2147483646" y="2147483646"/>
                </a:cxn>
                <a:cxn ang="0">
                  <a:pos x="2147483646" y="2147483646"/>
                </a:cxn>
              </a:cxnLst>
              <a:pathLst>
                <a:path w="8" h="8">
                  <a:moveTo>
                    <a:pt x="2" y="0"/>
                  </a:moveTo>
                  <a:cubicBezTo>
                    <a:pt x="3" y="3"/>
                    <a:pt x="8" y="1"/>
                    <a:pt x="7" y="7"/>
                  </a:cubicBezTo>
                  <a:cubicBezTo>
                    <a:pt x="5" y="8"/>
                    <a:pt x="4" y="8"/>
                    <a:pt x="2" y="7"/>
                  </a:cubicBezTo>
                  <a:cubicBezTo>
                    <a:pt x="0" y="0"/>
                    <a:pt x="3" y="8"/>
                    <a:pt x="4" y="8"/>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6" name="Freeform 1671"/>
            <p:cNvSpPr/>
            <p:nvPr/>
          </p:nvSpPr>
          <p:spPr>
            <a:xfrm>
              <a:off x="543421" y="5004570"/>
              <a:ext cx="15239" cy="110482"/>
            </a:xfrm>
            <a:custGeom>
              <a:avLst/>
              <a:gdLst/>
              <a:ahLst/>
              <a:cxnLst>
                <a:cxn ang="0">
                  <a:pos x="2147483646" y="2147483646"/>
                </a:cxn>
                <a:cxn ang="0">
                  <a:pos x="2147483646" y="0"/>
                </a:cxn>
              </a:cxnLst>
              <a:pathLst>
                <a:path w="5" h="40">
                  <a:moveTo>
                    <a:pt x="2" y="40"/>
                  </a:moveTo>
                  <a:cubicBezTo>
                    <a:pt x="2" y="27"/>
                    <a:pt x="0" y="12"/>
                    <a:pt x="5" y="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7" name="Freeform 1672"/>
            <p:cNvSpPr/>
            <p:nvPr/>
          </p:nvSpPr>
          <p:spPr>
            <a:xfrm>
              <a:off x="608186" y="5004570"/>
              <a:ext cx="0" cy="110482"/>
            </a:xfrm>
            <a:custGeom>
              <a:avLst/>
              <a:gdLst/>
              <a:ahLst/>
              <a:cxnLst>
                <a:cxn ang="0">
                  <a:pos x="0" y="0"/>
                </a:cxn>
                <a:cxn ang="0">
                  <a:pos x="0" y="2147483646"/>
                </a:cxn>
              </a:cxnLst>
              <a:pathLst>
                <a:path w="1" h="40">
                  <a:moveTo>
                    <a:pt x="0" y="0"/>
                  </a:moveTo>
                  <a:cubicBezTo>
                    <a:pt x="0" y="12"/>
                    <a:pt x="0" y="34"/>
                    <a:pt x="0" y="4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8" name="Freeform 1673"/>
            <p:cNvSpPr/>
            <p:nvPr/>
          </p:nvSpPr>
          <p:spPr>
            <a:xfrm>
              <a:off x="880580" y="4473115"/>
              <a:ext cx="146675" cy="184772"/>
            </a:xfrm>
            <a:custGeom>
              <a:avLst/>
              <a:gdLst/>
              <a:ahLst/>
              <a:cxnLst>
                <a:cxn ang="0">
                  <a:pos x="2147483646" y="2147483646"/>
                </a:cxn>
                <a:cxn ang="0">
                  <a:pos x="2147483646" y="2147483646"/>
                </a:cxn>
                <a:cxn ang="0">
                  <a:pos x="2147483646" y="2147483646"/>
                </a:cxn>
                <a:cxn ang="0">
                  <a:pos x="2147483646" y="2147483646"/>
                </a:cxn>
              </a:cxnLst>
              <a:pathLst>
                <a:path w="52" h="66">
                  <a:moveTo>
                    <a:pt x="15" y="17"/>
                  </a:moveTo>
                  <a:cubicBezTo>
                    <a:pt x="12" y="17"/>
                    <a:pt x="8" y="17"/>
                    <a:pt x="5" y="17"/>
                  </a:cubicBezTo>
                  <a:cubicBezTo>
                    <a:pt x="0" y="35"/>
                    <a:pt x="4" y="66"/>
                    <a:pt x="28" y="46"/>
                  </a:cubicBezTo>
                  <a:cubicBezTo>
                    <a:pt x="52" y="26"/>
                    <a:pt x="17" y="0"/>
                    <a:pt x="2" y="22"/>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699" name="Freeform 1674"/>
            <p:cNvSpPr/>
            <p:nvPr/>
          </p:nvSpPr>
          <p:spPr>
            <a:xfrm>
              <a:off x="932012" y="4463591"/>
              <a:ext cx="22858" cy="249537"/>
            </a:xfrm>
            <a:custGeom>
              <a:avLst/>
              <a:gdLst/>
              <a:ahLst/>
              <a:cxnLst>
                <a:cxn ang="0">
                  <a:pos x="2147483646" y="0"/>
                </a:cxn>
                <a:cxn ang="0">
                  <a:pos x="0" y="2147483646"/>
                </a:cxn>
              </a:cxnLst>
              <a:pathLst>
                <a:path w="8" h="90">
                  <a:moveTo>
                    <a:pt x="5" y="0"/>
                  </a:moveTo>
                  <a:cubicBezTo>
                    <a:pt x="8" y="29"/>
                    <a:pt x="0" y="60"/>
                    <a:pt x="0" y="90"/>
                  </a:cubicBezTo>
                </a:path>
              </a:pathLst>
            </a:custGeom>
            <a:noFill/>
            <a:ln w="15875" cap="rnd" cmpd="sng">
              <a:solidFill>
                <a:srgbClr val="000000"/>
              </a:solidFill>
              <a:prstDash val="solid"/>
              <a:round/>
              <a:headEnd type="none" w="med" len="med"/>
              <a:tailEnd type="none" w="med" len="med"/>
            </a:ln>
          </p:spPr>
          <p:txBody>
            <a:bodyPr/>
            <a:p>
              <a:endParaRPr lang="en-US"/>
            </a:p>
          </p:txBody>
        </p:sp>
        <p:sp>
          <p:nvSpPr>
            <p:cNvPr id="5700" name="Freeform 1675"/>
            <p:cNvSpPr/>
            <p:nvPr/>
          </p:nvSpPr>
          <p:spPr>
            <a:xfrm>
              <a:off x="36729" y="5124576"/>
              <a:ext cx="247631" cy="186676"/>
            </a:xfrm>
            <a:custGeom>
              <a:avLst/>
              <a:gdLst/>
              <a:ahLst/>
              <a:cxnLst>
                <a:cxn ang="0">
                  <a:pos x="2147483646" y="2147483646"/>
                </a:cxn>
                <a:cxn ang="0">
                  <a:pos x="2147483646" y="2147483646"/>
                </a:cxn>
                <a:cxn ang="0">
                  <a:pos x="2147483646" y="2147483646"/>
                </a:cxn>
                <a:cxn ang="0">
                  <a:pos x="2147483646" y="2147483646"/>
                </a:cxn>
                <a:cxn ang="0">
                  <a:pos x="2147483646" y="2147483646"/>
                </a:cxn>
              </a:cxnLst>
              <a:pathLst>
                <a:path w="89" h="67">
                  <a:moveTo>
                    <a:pt x="13" y="28"/>
                  </a:moveTo>
                  <a:cubicBezTo>
                    <a:pt x="29" y="16"/>
                    <a:pt x="75" y="40"/>
                    <a:pt x="80" y="30"/>
                  </a:cubicBezTo>
                  <a:cubicBezTo>
                    <a:pt x="89" y="12"/>
                    <a:pt x="54" y="0"/>
                    <a:pt x="43" y="13"/>
                  </a:cubicBezTo>
                  <a:cubicBezTo>
                    <a:pt x="32" y="25"/>
                    <a:pt x="47" y="59"/>
                    <a:pt x="24" y="63"/>
                  </a:cubicBezTo>
                  <a:cubicBezTo>
                    <a:pt x="4" y="67"/>
                    <a:pt x="0" y="39"/>
                    <a:pt x="13" y="28"/>
                  </a:cubicBezTo>
                  <a:close/>
                </a:path>
              </a:pathLst>
            </a:custGeom>
            <a:noFill/>
            <a:ln w="15875" cap="rnd" cmpd="sng">
              <a:solidFill>
                <a:srgbClr val="000000"/>
              </a:solidFill>
              <a:prstDash val="solid"/>
              <a:round/>
              <a:headEnd type="none" w="med" len="med"/>
              <a:tailEnd type="none" w="med" len="med"/>
            </a:ln>
          </p:spPr>
          <p:txBody>
            <a:bodyPr/>
            <a:p>
              <a:endParaRPr lang="en-US"/>
            </a:p>
          </p:txBody>
        </p:sp>
      </p:grpSp>
      <p:sp>
        <p:nvSpPr>
          <p:cNvPr id="2" name="Date Placeholder 1"/>
          <p:cNvSpPr>
            <a:spLocks noGrp="1"/>
          </p:cNvSpPr>
          <p:nvPr>
            <p:ph type="dt" sz="half" idx="10"/>
          </p:nvPr>
        </p:nvSpPr>
        <p:spPr>
          <a:xfrm>
            <a:off x="628650" y="6356350"/>
            <a:ext cx="2057400" cy="365125"/>
          </a:xfrm>
          <a:prstGeom prst="rect">
            <a:avLst/>
          </a:prstGeom>
        </p:spPr>
        <p:txBody>
          <a:bodyPr vert="horz" lIns="91440" tIns="45720" rIns="91440" bIns="45720" rtlCol="0"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vert="horz" lIns="91440" tIns="45720" rIns="91440" bIns="45720" rtlCol="0"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464"/>
                                        </p:tgtEl>
                                        <p:attrNameLst>
                                          <p:attrName>style.visibility</p:attrName>
                                        </p:attrNameLst>
                                      </p:cBhvr>
                                      <p:to>
                                        <p:strVal val="visible"/>
                                      </p:to>
                                    </p:set>
                                    <p:animEffect transition="in" filter="fade">
                                      <p:cBhvr>
                                        <p:cTn id="14" dur="10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pPr fontAlgn="base"/>
            <a:r>
              <a:rPr lang="en-US" altLang="zh-CN" strike="noStrike" noProof="1" smtClean="0"/>
              <a:t>Click to edit Master title style</a:t>
            </a:r>
            <a:endParaRPr lang="zh-CN" altLang="en-US" strike="noStrike" noProof="1"/>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en-US" altLang="zh-CN" strike="noStrike" noProof="1" smtClean="0"/>
              <a:t>Click to edit Master text styles</a:t>
            </a:r>
            <a:endParaRPr lang="en-US" altLang="zh-CN" strike="noStrike"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en-US" altLang="zh-CN" strike="noStrike" noProof="1" smtClean="0"/>
              <a:t>Click to edit Master title style</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pPr fontAlgn="base"/>
            <a:r>
              <a:rPr lang="en-US" altLang="zh-CN" strike="noStrike" noProof="1" smtClean="0"/>
              <a:t>Click to edit Master title style</a:t>
            </a:r>
            <a:endParaRPr lang="zh-CN" altLang="en-US" strike="noStrike" noProof="1"/>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altLang="zh-CN" strike="noStrike" noProof="1" smtClean="0"/>
              <a:t>Click to edit Master text styles</a:t>
            </a:r>
            <a:endParaRPr lang="en-US" altLang="zh-CN" strike="noStrike" noProof="1" smtClean="0"/>
          </a:p>
        </p:txBody>
      </p:sp>
      <p:sp>
        <p:nvSpPr>
          <p:cNvPr id="4" name="内容占位符 3"/>
          <p:cNvSpPr>
            <a:spLocks noGrp="1"/>
          </p:cNvSpPr>
          <p:nvPr>
            <p:ph sz="half" idx="2"/>
          </p:nvPr>
        </p:nvSpPr>
        <p:spPr>
          <a:xfrm>
            <a:off x="629842" y="2505075"/>
            <a:ext cx="3868340" cy="3684588"/>
          </a:xfrm>
        </p:spPr>
        <p:txBody>
          <a:body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altLang="zh-CN" strike="noStrike" noProof="1" smtClean="0"/>
              <a:t>Click to edit Master text styles</a:t>
            </a:r>
            <a:endParaRPr lang="en-US" altLang="zh-CN"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en-US" altLang="zh-CN" strike="noStrike" noProof="1" smtClean="0"/>
              <a:t>Click to edit Master title style</a:t>
            </a:r>
            <a:endParaRPr lang="zh-CN" alt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pPr fontAlgn="base"/>
            <a:r>
              <a:rPr lang="en-US" altLang="zh-CN" strike="noStrike" noProof="1" smtClean="0"/>
              <a:t>Click to edit Master title style</a:t>
            </a:r>
            <a:endParaRPr lang="zh-CN" altLang="en-US" strike="noStrike" noProof="1"/>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altLang="zh-CN" strike="noStrike" noProof="1" smtClean="0"/>
              <a:t>Click to edit Master text styles</a:t>
            </a:r>
            <a:endParaRPr lang="en-US" altLang="zh-CN" strike="noStrike" noProof="1" smtClean="0"/>
          </a:p>
          <a:p>
            <a:pPr lvl="1" fontAlgn="base"/>
            <a:r>
              <a:rPr lang="en-US" altLang="zh-CN" strike="noStrike" noProof="1" smtClean="0"/>
              <a:t>Second level</a:t>
            </a:r>
            <a:endParaRPr lang="en-US" altLang="zh-CN" strike="noStrike" noProof="1" smtClean="0"/>
          </a:p>
          <a:p>
            <a:pPr lvl="2" fontAlgn="base"/>
            <a:r>
              <a:rPr lang="en-US" altLang="zh-CN" strike="noStrike" noProof="1" smtClean="0"/>
              <a:t>Third level</a:t>
            </a:r>
            <a:endParaRPr lang="en-US" altLang="zh-CN" strike="noStrike" noProof="1" smtClean="0"/>
          </a:p>
          <a:p>
            <a:pPr lvl="3" fontAlgn="base"/>
            <a:r>
              <a:rPr lang="en-US" altLang="zh-CN" strike="noStrike" noProof="1" smtClean="0"/>
              <a:t>Fourth level</a:t>
            </a:r>
            <a:endParaRPr lang="en-US" altLang="zh-CN" strike="noStrike" noProof="1" smtClean="0"/>
          </a:p>
          <a:p>
            <a:pPr lvl="4" fontAlgn="base"/>
            <a:r>
              <a:rPr lang="en-US" altLang="zh-CN" strike="noStrike" noProof="1" smtClean="0"/>
              <a:t>Fifth level</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altLang="zh-CN" strike="noStrike" noProof="1" smtClean="0"/>
              <a:t>Click to edit Master text styles</a:t>
            </a:r>
            <a:endParaRPr lang="en-US" altLang="zh-CN" strike="noStrike"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2.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628650" y="1825625"/>
            <a:ext cx="7886700" cy="4351338"/>
          </a:xfrm>
          <a:prstGeom prst="rect">
            <a:avLst/>
          </a:prstGeom>
          <a:noFill/>
          <a:ln w="9525">
            <a:noFill/>
          </a:ln>
        </p:spPr>
        <p:txBody>
          <a:bodyPr anchor="t" anchorCtr="0"/>
          <a:p>
            <a:pPr lvl="0"/>
            <a:r>
              <a:rPr lang="zh-CN" altLang="en-US" dirty="0"/>
              <a:t>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Click="0" advTm="0">
    <p:random/>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a:defRPr>
      </a:lvl2pPr>
      <a:lvl3pPr algn="l" rtl="0" eaLnBrk="0" fontAlgn="base" hangingPunct="0">
        <a:lnSpc>
          <a:spcPct val="90000"/>
        </a:lnSpc>
        <a:spcBef>
          <a:spcPct val="0"/>
        </a:spcBef>
        <a:spcAft>
          <a:spcPct val="0"/>
        </a:spcAft>
        <a:defRPr sz="4400">
          <a:solidFill>
            <a:schemeClr val="tx1"/>
          </a:solidFill>
          <a:latin typeface="等线 Light"/>
        </a:defRPr>
      </a:lvl3pPr>
      <a:lvl4pPr algn="l" rtl="0" eaLnBrk="0" fontAlgn="base" hangingPunct="0">
        <a:lnSpc>
          <a:spcPct val="90000"/>
        </a:lnSpc>
        <a:spcBef>
          <a:spcPct val="0"/>
        </a:spcBef>
        <a:spcAft>
          <a:spcPct val="0"/>
        </a:spcAft>
        <a:defRPr sz="4400">
          <a:solidFill>
            <a:schemeClr val="tx1"/>
          </a:solidFill>
          <a:latin typeface="等线 Light"/>
        </a:defRPr>
      </a:lvl4pPr>
      <a:lvl5pPr algn="l" rtl="0" eaLnBrk="0" fontAlgn="base" hangingPunct="0">
        <a:lnSpc>
          <a:spcPct val="90000"/>
        </a:lnSpc>
        <a:spcBef>
          <a:spcPct val="0"/>
        </a:spcBef>
        <a:spcAft>
          <a:spcPct val="0"/>
        </a:spcAft>
        <a:defRPr sz="4400">
          <a:solidFill>
            <a:schemeClr val="tx1"/>
          </a:solidFill>
          <a:latin typeface="等线 Light"/>
        </a:defRPr>
      </a:lvl5pPr>
      <a:lvl6pPr marL="457200" algn="l" rtl="0" fontAlgn="base">
        <a:lnSpc>
          <a:spcPct val="90000"/>
        </a:lnSpc>
        <a:spcBef>
          <a:spcPct val="0"/>
        </a:spcBef>
        <a:spcAft>
          <a:spcPct val="0"/>
        </a:spcAft>
        <a:defRPr sz="4400">
          <a:solidFill>
            <a:schemeClr val="tx1"/>
          </a:solidFill>
          <a:latin typeface="等线 Light"/>
        </a:defRPr>
      </a:lvl6pPr>
      <a:lvl7pPr marL="914400" algn="l" rtl="0" fontAlgn="base">
        <a:lnSpc>
          <a:spcPct val="90000"/>
        </a:lnSpc>
        <a:spcBef>
          <a:spcPct val="0"/>
        </a:spcBef>
        <a:spcAft>
          <a:spcPct val="0"/>
        </a:spcAft>
        <a:defRPr sz="4400">
          <a:solidFill>
            <a:schemeClr val="tx1"/>
          </a:solidFill>
          <a:latin typeface="等线 Light"/>
        </a:defRPr>
      </a:lvl7pPr>
      <a:lvl8pPr marL="1371600" algn="l" rtl="0" fontAlgn="base">
        <a:lnSpc>
          <a:spcPct val="90000"/>
        </a:lnSpc>
        <a:spcBef>
          <a:spcPct val="0"/>
        </a:spcBef>
        <a:spcAft>
          <a:spcPct val="0"/>
        </a:spcAft>
        <a:defRPr sz="4400">
          <a:solidFill>
            <a:schemeClr val="tx1"/>
          </a:solidFill>
          <a:latin typeface="等线 Light"/>
        </a:defRPr>
      </a:lvl8pPr>
      <a:lvl9pPr marL="1828800" algn="l" rtl="0" fontAlgn="base">
        <a:lnSpc>
          <a:spcPct val="90000"/>
        </a:lnSpc>
        <a:spcBef>
          <a:spcPct val="0"/>
        </a:spcBef>
        <a:spcAft>
          <a:spcPct val="0"/>
        </a:spcAft>
        <a:defRPr sz="4400">
          <a:solidFill>
            <a:schemeClr val="tx1"/>
          </a:solidFill>
          <a:latin typeface="等线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标题占位符 1"/>
          <p:cNvSpPr>
            <a:spLocks noGrp="1"/>
          </p:cNvSpPr>
          <p:nvPr>
            <p:ph type="title"/>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628650" y="1825625"/>
            <a:ext cx="7886700" cy="4351338"/>
          </a:xfrm>
          <a:prstGeom prst="rect">
            <a:avLst/>
          </a:prstGeom>
          <a:noFill/>
          <a:ln w="9525">
            <a:noFill/>
          </a:ln>
        </p:spPr>
        <p:txBody>
          <a:bodyPr anchor="t" anchorCtr="0"/>
          <a:p>
            <a:pPr lvl="0"/>
            <a:r>
              <a:rPr lang="zh-CN" altLang="en-US" dirty="0"/>
              <a:t>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C641DE8-0A54-46C3-92F5-BF3641917131}" type="slidenum">
              <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slow" advClick="0" advTm="0">
    <p:random/>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a:defRPr>
      </a:lvl2pPr>
      <a:lvl3pPr algn="l" rtl="0" eaLnBrk="0" fontAlgn="base" hangingPunct="0">
        <a:lnSpc>
          <a:spcPct val="90000"/>
        </a:lnSpc>
        <a:spcBef>
          <a:spcPct val="0"/>
        </a:spcBef>
        <a:spcAft>
          <a:spcPct val="0"/>
        </a:spcAft>
        <a:defRPr sz="4400">
          <a:solidFill>
            <a:schemeClr val="tx1"/>
          </a:solidFill>
          <a:latin typeface="等线 Light"/>
        </a:defRPr>
      </a:lvl3pPr>
      <a:lvl4pPr algn="l" rtl="0" eaLnBrk="0" fontAlgn="base" hangingPunct="0">
        <a:lnSpc>
          <a:spcPct val="90000"/>
        </a:lnSpc>
        <a:spcBef>
          <a:spcPct val="0"/>
        </a:spcBef>
        <a:spcAft>
          <a:spcPct val="0"/>
        </a:spcAft>
        <a:defRPr sz="4400">
          <a:solidFill>
            <a:schemeClr val="tx1"/>
          </a:solidFill>
          <a:latin typeface="等线 Light"/>
        </a:defRPr>
      </a:lvl4pPr>
      <a:lvl5pPr algn="l" rtl="0" eaLnBrk="0" fontAlgn="base" hangingPunct="0">
        <a:lnSpc>
          <a:spcPct val="90000"/>
        </a:lnSpc>
        <a:spcBef>
          <a:spcPct val="0"/>
        </a:spcBef>
        <a:spcAft>
          <a:spcPct val="0"/>
        </a:spcAft>
        <a:defRPr sz="4400">
          <a:solidFill>
            <a:schemeClr val="tx1"/>
          </a:solidFill>
          <a:latin typeface="等线 Light"/>
        </a:defRPr>
      </a:lvl5pPr>
      <a:lvl6pPr marL="457200" algn="l" rtl="0" fontAlgn="base">
        <a:lnSpc>
          <a:spcPct val="90000"/>
        </a:lnSpc>
        <a:spcBef>
          <a:spcPct val="0"/>
        </a:spcBef>
        <a:spcAft>
          <a:spcPct val="0"/>
        </a:spcAft>
        <a:defRPr sz="4400">
          <a:solidFill>
            <a:schemeClr val="tx1"/>
          </a:solidFill>
          <a:latin typeface="等线 Light"/>
        </a:defRPr>
      </a:lvl6pPr>
      <a:lvl7pPr marL="914400" algn="l" rtl="0" fontAlgn="base">
        <a:lnSpc>
          <a:spcPct val="90000"/>
        </a:lnSpc>
        <a:spcBef>
          <a:spcPct val="0"/>
        </a:spcBef>
        <a:spcAft>
          <a:spcPct val="0"/>
        </a:spcAft>
        <a:defRPr sz="4400">
          <a:solidFill>
            <a:schemeClr val="tx1"/>
          </a:solidFill>
          <a:latin typeface="等线 Light"/>
        </a:defRPr>
      </a:lvl7pPr>
      <a:lvl8pPr marL="1371600" algn="l" rtl="0" fontAlgn="base">
        <a:lnSpc>
          <a:spcPct val="90000"/>
        </a:lnSpc>
        <a:spcBef>
          <a:spcPct val="0"/>
        </a:spcBef>
        <a:spcAft>
          <a:spcPct val="0"/>
        </a:spcAft>
        <a:defRPr sz="4400">
          <a:solidFill>
            <a:schemeClr val="tx1"/>
          </a:solidFill>
          <a:latin typeface="等线 Light"/>
        </a:defRPr>
      </a:lvl8pPr>
      <a:lvl9pPr marL="1828800" algn="l" rtl="0" fontAlgn="base">
        <a:lnSpc>
          <a:spcPct val="90000"/>
        </a:lnSpc>
        <a:spcBef>
          <a:spcPct val="0"/>
        </a:spcBef>
        <a:spcAft>
          <a:spcPct val="0"/>
        </a:spcAft>
        <a:defRPr sz="4400">
          <a:solidFill>
            <a:schemeClr val="tx1"/>
          </a:solidFill>
          <a:latin typeface="等线 Light"/>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6.xml"/><Relationship Id="rId2" Type="http://schemas.openxmlformats.org/officeDocument/2006/relationships/image" Target="../media/image19.png"/><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tags" Target="../tags/tag7.xml"/><Relationship Id="rId2" Type="http://schemas.openxmlformats.org/officeDocument/2006/relationships/image" Target="../media/image19.png"/><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8.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7.xml"/><Relationship Id="rId3" Type="http://schemas.openxmlformats.org/officeDocument/2006/relationships/tags" Target="../tags/tag9.xml"/><Relationship Id="rId2" Type="http://schemas.openxmlformats.org/officeDocument/2006/relationships/image" Target="../media/image19.pn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7.xml"/><Relationship Id="rId2" Type="http://schemas.openxmlformats.org/officeDocument/2006/relationships/tags" Target="../tags/tag10.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image" Target="../media/image19.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1.xml"/><Relationship Id="rId2" Type="http://schemas.openxmlformats.org/officeDocument/2006/relationships/image" Target="../media/image21.jpeg"/><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GIF"/><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2.GIF"/><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9" Type="http://schemas.openxmlformats.org/officeDocument/2006/relationships/hyperlink" Target="http://vi.wikipedia.org/wiki/Trung_Qu%E1%BB%91c" TargetMode="External"/><Relationship Id="rId8" Type="http://schemas.openxmlformats.org/officeDocument/2006/relationships/hyperlink" Target="http://vi.wikipedia.org/wiki/H%C3%A0_Giang" TargetMode="External"/><Relationship Id="rId7" Type="http://schemas.openxmlformats.org/officeDocument/2006/relationships/hyperlink" Target="http://vi.wikipedia.org/wiki/Ho%C3%A0ng_Li%C3%AAn_S%C6%A1n" TargetMode="External"/><Relationship Id="rId6" Type="http://schemas.openxmlformats.org/officeDocument/2006/relationships/hyperlink" Target="http://vi.wikipedia.org/w/index.php?title=%E1%BA%A8m_thi%E1%BB%87n_ch%C3%ADnh_y%E1%BA%BFu&amp;action=edit&amp;redlink=1" TargetMode="External"/><Relationship Id="rId5" Type="http://schemas.openxmlformats.org/officeDocument/2006/relationships/hyperlink" Target="http://vi.wikipedia.org/wiki/%E1%BA%A8m_th%E1%BB%B1c_Vi%E1%BB%87t_Nam" TargetMode="External"/><Relationship Id="rId4" Type="http://schemas.openxmlformats.org/officeDocument/2006/relationships/hyperlink" Target="http://vi.wikipedia.org/wiki/%E1%BA%A8m_th%E1%BB%B1c_Trung_Hoa" TargetMode="External"/><Relationship Id="rId3" Type="http://schemas.openxmlformats.org/officeDocument/2006/relationships/hyperlink" Target="http://vi.wikipedia.org/wiki/Trung_y" TargetMode="External"/><Relationship Id="rId2" Type="http://schemas.openxmlformats.org/officeDocument/2006/relationships/image" Target="../media/image23.jpeg"/><Relationship Id="rId13" Type="http://schemas.openxmlformats.org/officeDocument/2006/relationships/slideLayout" Target="../slideLayouts/slideLayout13.xml"/><Relationship Id="rId12" Type="http://schemas.openxmlformats.org/officeDocument/2006/relationships/hyperlink" Target="http://vi.wikipedia.org/wiki/Qu%C3%BD_Ch%C3%A2u" TargetMode="External"/><Relationship Id="rId11" Type="http://schemas.openxmlformats.org/officeDocument/2006/relationships/hyperlink" Target="http://vi.wikipedia.org/wiki/Qu%E1%BA%A3ng_T%C3%A2y" TargetMode="External"/><Relationship Id="rId10" Type="http://schemas.openxmlformats.org/officeDocument/2006/relationships/hyperlink" Target="http://vi.wikipedia.org/wiki/V%C3%A2n_Nam" TargetMode="Externa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4.jpeg"/><Relationship Id="rId1"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5.jpe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4.xml"/><Relationship Id="rId3" Type="http://schemas.openxmlformats.org/officeDocument/2006/relationships/tags" Target="../tags/tag2.xml"/><Relationship Id="rId2" Type="http://schemas.openxmlformats.org/officeDocument/2006/relationships/image" Target="../media/image8.png"/><Relationship Id="rId1"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5.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2 Vector trẻ em vui chơi - file vector - Kho Stock Việt Nam"/>
          <p:cNvPicPr>
            <a:picLocks noChangeAspect="1"/>
          </p:cNvPicPr>
          <p:nvPr/>
        </p:nvPicPr>
        <p:blipFill>
          <a:blip r:embed="rId1"/>
          <a:stretch>
            <a:fillRect/>
          </a:stretch>
        </p:blipFill>
        <p:spPr>
          <a:xfrm>
            <a:off x="-312737" y="0"/>
            <a:ext cx="9779000" cy="6858000"/>
          </a:xfrm>
          <a:prstGeom prst="rect">
            <a:avLst/>
          </a:prstGeom>
          <a:noFill/>
          <a:ln w="9525">
            <a:noFill/>
          </a:ln>
        </p:spPr>
      </p:pic>
      <p:sp>
        <p:nvSpPr>
          <p:cNvPr id="3075" name="TextBox 1"/>
          <p:cNvSpPr txBox="1"/>
          <p:nvPr/>
        </p:nvSpPr>
        <p:spPr>
          <a:xfrm>
            <a:off x="1371600" y="1828800"/>
            <a:ext cx="64008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6600" b="1" dirty="0">
                <a:solidFill>
                  <a:srgbClr val="FFC000"/>
                </a:solidFill>
                <a:latin typeface="Times New Roman" panose="02020603050405020304" pitchFamily="18" charset="0"/>
                <a:cs typeface="Times New Roman" panose="02020603050405020304" pitchFamily="18" charset="0"/>
              </a:rPr>
              <a:t>KHỞI ĐỘNG</a:t>
            </a:r>
            <a:endParaRPr lang="en-US" altLang="en-US" sz="6600" b="1" dirty="0">
              <a:solidFill>
                <a:srgbClr val="FFC000"/>
              </a:solidFill>
              <a:latin typeface="Times New Roman" panose="02020603050405020304" pitchFamily="18" charset="0"/>
              <a:ea typeface="Times New Roman" panose="02020603050405020304" pitchFamily="18" charset="0"/>
            </a:endParaRPr>
          </a:p>
        </p:txBody>
      </p:sp>
    </p:spTree>
  </p:cSld>
  <p:clrMapOvr>
    <a:masterClrMapping/>
  </p:clrMapOvr>
  <p:transition spd="slow"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pic>
        <p:nvPicPr>
          <p:cNvPr id="34819" name="Picture 3"/>
          <p:cNvPicPr>
            <a:picLocks noChangeAspect="1"/>
          </p:cNvPicPr>
          <p:nvPr/>
        </p:nvPicPr>
        <p:blipFill>
          <a:blip r:embed="rId2">
            <a:lum bright="29999" contrast="18000"/>
          </a:blip>
          <a:stretch>
            <a:fillRect/>
          </a:stretch>
        </p:blipFill>
        <p:spPr>
          <a:xfrm>
            <a:off x="1371600" y="1828800"/>
            <a:ext cx="6553200" cy="3657600"/>
          </a:xfrm>
          <a:prstGeom prst="rect">
            <a:avLst/>
          </a:prstGeom>
          <a:noFill/>
          <a:ln w="38100" cap="flat" cmpd="sng">
            <a:solidFill>
              <a:srgbClr val="0000CC"/>
            </a:solidFill>
            <a:prstDash val="solid"/>
            <a:miter/>
            <a:headEnd type="none" w="med" len="med"/>
            <a:tailEnd type="none" w="med" len="med"/>
          </a:ln>
        </p:spPr>
      </p:pic>
      <p:sp>
        <p:nvSpPr>
          <p:cNvPr id="34830" name="Rectangle 14"/>
          <p:cNvSpPr/>
          <p:nvPr/>
        </p:nvSpPr>
        <p:spPr>
          <a:xfrm>
            <a:off x="3276600" y="5562600"/>
            <a:ext cx="2895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dirty="0">
                <a:solidFill>
                  <a:srgbClr val="0000CC"/>
                </a:solidFill>
                <a:latin typeface="Times New Roman" panose="02020603050405020304" pitchFamily="18" charset="0"/>
              </a:rPr>
              <a:t>tầng rừng thấp</a:t>
            </a:r>
            <a:endParaRPr lang="en-US" altLang="en-US" sz="2800" b="1" dirty="0">
              <a:solidFill>
                <a:srgbClr val="0000CC"/>
              </a:solidFill>
              <a:latin typeface="Times New Roman" panose="02020603050405020304" pitchFamily="18" charset="0"/>
            </a:endParaRPr>
          </a:p>
        </p:txBody>
      </p:sp>
      <p:pic>
        <p:nvPicPr>
          <p:cNvPr id="34831" name="Picture 15"/>
          <p:cNvPicPr>
            <a:picLocks noChangeAspect="1"/>
          </p:cNvPicPr>
          <p:nvPr/>
        </p:nvPicPr>
        <p:blipFill>
          <a:blip r:embed="rId3"/>
          <a:stretch>
            <a:fillRect/>
          </a:stretch>
        </p:blipFill>
        <p:spPr>
          <a:xfrm>
            <a:off x="1371600" y="1828800"/>
            <a:ext cx="6553200" cy="3657600"/>
          </a:xfrm>
          <a:prstGeom prst="rect">
            <a:avLst/>
          </a:prstGeom>
          <a:noFill/>
          <a:ln w="38100" cap="flat" cmpd="sng">
            <a:solidFill>
              <a:schemeClr val="bg1"/>
            </a:solidFill>
            <a:prstDash val="solid"/>
            <a:miter/>
            <a:headEnd type="none" w="med" len="med"/>
            <a:tailEnd type="none" w="med" len="med"/>
          </a:ln>
        </p:spPr>
      </p:pic>
      <p:sp>
        <p:nvSpPr>
          <p:cNvPr id="34832" name="Rectangle 16"/>
          <p:cNvSpPr/>
          <p:nvPr/>
        </p:nvSpPr>
        <p:spPr>
          <a:xfrm>
            <a:off x="3124200" y="5562600"/>
            <a:ext cx="2895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dirty="0">
                <a:solidFill>
                  <a:srgbClr val="0000CC"/>
                </a:solidFill>
                <a:latin typeface="Times New Roman" panose="02020603050405020304" pitchFamily="18" charset="0"/>
              </a:rPr>
              <a:t>tầng rừng giữa</a:t>
            </a:r>
            <a:endParaRPr lang="en-US" altLang="en-US" sz="2800" b="1" dirty="0">
              <a:solidFill>
                <a:srgbClr val="0000CC"/>
              </a:solidFill>
              <a:latin typeface="Times New Roman" panose="02020603050405020304" pitchFamily="18" charset="0"/>
            </a:endParaRPr>
          </a:p>
        </p:txBody>
      </p:sp>
      <p:pic>
        <p:nvPicPr>
          <p:cNvPr id="34833" name="Picture 2" descr="20"/>
          <p:cNvPicPr>
            <a:picLocks noChangeAspect="1"/>
          </p:cNvPicPr>
          <p:nvPr/>
        </p:nvPicPr>
        <p:blipFill>
          <a:blip r:embed="rId4"/>
          <a:stretch>
            <a:fillRect/>
          </a:stretch>
        </p:blipFill>
        <p:spPr>
          <a:xfrm>
            <a:off x="1524000" y="1828800"/>
            <a:ext cx="6324600" cy="3581400"/>
          </a:xfrm>
          <a:prstGeom prst="rect">
            <a:avLst/>
          </a:prstGeom>
          <a:noFill/>
          <a:ln w="38100" cap="flat" cmpd="sng">
            <a:solidFill>
              <a:srgbClr val="0000FF"/>
            </a:solidFill>
            <a:prstDash val="solid"/>
            <a:miter/>
            <a:headEnd type="none" w="med" len="med"/>
            <a:tailEnd type="none" w="med" len="med"/>
          </a:ln>
        </p:spPr>
      </p:pic>
      <p:sp>
        <p:nvSpPr>
          <p:cNvPr id="34834" name="Rectangle 18"/>
          <p:cNvSpPr/>
          <p:nvPr/>
        </p:nvSpPr>
        <p:spPr>
          <a:xfrm>
            <a:off x="3200400" y="5562600"/>
            <a:ext cx="2895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dirty="0">
                <a:solidFill>
                  <a:srgbClr val="0000CC"/>
                </a:solidFill>
                <a:latin typeface="Times New Roman" panose="02020603050405020304" pitchFamily="18" charset="0"/>
              </a:rPr>
              <a:t>tầng rừng cao</a:t>
            </a:r>
            <a:endParaRPr lang="en-US" altLang="en-US" sz="2800" b="1" dirty="0">
              <a:solidFill>
                <a:srgbClr val="0000CC"/>
              </a:solidFill>
              <a:latin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edge">
                                      <p:cBhvr>
                                        <p:cTn id="7" dur="2000"/>
                                        <p:tgtEl>
                                          <p:spTgt spid="3481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4830"/>
                                        </p:tgtEl>
                                        <p:attrNameLst>
                                          <p:attrName>style.visibility</p:attrName>
                                        </p:attrNameLst>
                                      </p:cBhvr>
                                      <p:to>
                                        <p:strVal val="visible"/>
                                      </p:to>
                                    </p:set>
                                    <p:animEffect transition="in" filter="wedge">
                                      <p:cBhvr>
                                        <p:cTn id="10" dur="2000"/>
                                        <p:tgtEl>
                                          <p:spTgt spid="34830"/>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34819"/>
                                        </p:tgtEl>
                                      </p:cBhvr>
                                    </p:animEffect>
                                    <p:set>
                                      <p:cBhvr>
                                        <p:cTn id="15" dur="1" fill="hold">
                                          <p:stCondLst>
                                            <p:cond delay="499"/>
                                          </p:stCondLst>
                                        </p:cTn>
                                        <p:tgtEl>
                                          <p:spTgt spid="34819"/>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34830"/>
                                        </p:tgtEl>
                                      </p:cBhvr>
                                    </p:animEffect>
                                    <p:set>
                                      <p:cBhvr>
                                        <p:cTn id="18" dur="1" fill="hold">
                                          <p:stCondLst>
                                            <p:cond delay="499"/>
                                          </p:stCondLst>
                                        </p:cTn>
                                        <p:tgtEl>
                                          <p:spTgt spid="348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4831"/>
                                        </p:tgtEl>
                                        <p:attrNameLst>
                                          <p:attrName>style.visibility</p:attrName>
                                        </p:attrNameLst>
                                      </p:cBhvr>
                                      <p:to>
                                        <p:strVal val="visible"/>
                                      </p:to>
                                    </p:set>
                                    <p:animEffect transition="in" filter="wedge">
                                      <p:cBhvr>
                                        <p:cTn id="23" dur="2000"/>
                                        <p:tgtEl>
                                          <p:spTgt spid="34831"/>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34832"/>
                                        </p:tgtEl>
                                        <p:attrNameLst>
                                          <p:attrName>style.visibility</p:attrName>
                                        </p:attrNameLst>
                                      </p:cBhvr>
                                      <p:to>
                                        <p:strVal val="visible"/>
                                      </p:to>
                                    </p:set>
                                    <p:animEffect transition="in" filter="wedge">
                                      <p:cBhvr>
                                        <p:cTn id="26" dur="2000"/>
                                        <p:tgtEl>
                                          <p:spTgt spid="3483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xit" presetSubtype="16" fill="hold" nodeType="clickEffect">
                                  <p:stCondLst>
                                    <p:cond delay="0"/>
                                  </p:stCondLst>
                                  <p:childTnLst>
                                    <p:animEffect transition="out" filter="box(in)">
                                      <p:cBhvr>
                                        <p:cTn id="30" dur="500"/>
                                        <p:tgtEl>
                                          <p:spTgt spid="34831"/>
                                        </p:tgtEl>
                                      </p:cBhvr>
                                    </p:animEffect>
                                    <p:set>
                                      <p:cBhvr>
                                        <p:cTn id="31" dur="1" fill="hold">
                                          <p:stCondLst>
                                            <p:cond delay="499"/>
                                          </p:stCondLst>
                                        </p:cTn>
                                        <p:tgtEl>
                                          <p:spTgt spid="34831"/>
                                        </p:tgtEl>
                                        <p:attrNameLst>
                                          <p:attrName>style.visibility</p:attrName>
                                        </p:attrNameLst>
                                      </p:cBhvr>
                                      <p:to>
                                        <p:strVal val="hidden"/>
                                      </p:to>
                                    </p:set>
                                  </p:childTnLst>
                                </p:cTn>
                              </p:par>
                              <p:par>
                                <p:cTn id="32" presetID="4" presetClass="exit" presetSubtype="16" fill="hold" grpId="1" nodeType="withEffect">
                                  <p:stCondLst>
                                    <p:cond delay="0"/>
                                  </p:stCondLst>
                                  <p:childTnLst>
                                    <p:animEffect transition="out" filter="box(in)">
                                      <p:cBhvr>
                                        <p:cTn id="33" dur="500"/>
                                        <p:tgtEl>
                                          <p:spTgt spid="34832"/>
                                        </p:tgtEl>
                                      </p:cBhvr>
                                    </p:animEffect>
                                    <p:set>
                                      <p:cBhvr>
                                        <p:cTn id="34" dur="1" fill="hold">
                                          <p:stCondLst>
                                            <p:cond delay="499"/>
                                          </p:stCondLst>
                                        </p:cTn>
                                        <p:tgtEl>
                                          <p:spTgt spid="348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34833"/>
                                        </p:tgtEl>
                                        <p:attrNameLst>
                                          <p:attrName>style.visibility</p:attrName>
                                        </p:attrNameLst>
                                      </p:cBhvr>
                                      <p:to>
                                        <p:strVal val="visible"/>
                                      </p:to>
                                    </p:set>
                                    <p:animEffect transition="in" filter="wedge">
                                      <p:cBhvr>
                                        <p:cTn id="39" dur="2000"/>
                                        <p:tgtEl>
                                          <p:spTgt spid="34833"/>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34834"/>
                                        </p:tgtEl>
                                        <p:attrNameLst>
                                          <p:attrName>style.visibility</p:attrName>
                                        </p:attrNameLst>
                                      </p:cBhvr>
                                      <p:to>
                                        <p:strVal val="visible"/>
                                      </p:to>
                                    </p:set>
                                    <p:animEffect transition="in" filter="wedge">
                                      <p:cBhvr>
                                        <p:cTn id="42" dur="2000"/>
                                        <p:tgtEl>
                                          <p:spTgt spid="34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0" grpId="0"/>
      <p:bldP spid="34830" grpId="1"/>
      <p:bldP spid="34832" grpId="0"/>
      <p:bldP spid="34832" grpId="1"/>
      <p:bldP spid="348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482" name="TextBox 3"/>
          <p:cNvSpPr txBox="1"/>
          <p:nvPr/>
        </p:nvSpPr>
        <p:spPr>
          <a:xfrm>
            <a:off x="2098675" y="2695575"/>
            <a:ext cx="4803775" cy="1814513"/>
          </a:xfrm>
          <a:prstGeom prst="rect">
            <a:avLst/>
          </a:prstGeom>
          <a:noFill/>
          <a:ln w="9525">
            <a:noFill/>
          </a:ln>
        </p:spPr>
        <p:txBody>
          <a:bodyPr wrap="square" anchor="t" anchorCtr="0">
            <a:spAutoFit/>
          </a:bodyPr>
          <a:p>
            <a:r>
              <a:rPr lang="en-US" altLang="zh-CN" sz="2800" b="1" dirty="0">
                <a:solidFill>
                  <a:srgbClr val="FF0000"/>
                </a:solidFill>
                <a:latin typeface="Arial" panose="020B0604020202020204" pitchFamily="34" charset="0"/>
              </a:rPr>
              <a:t>Thảo quả báo hiệu vào mùa bằng cách nào? </a:t>
            </a:r>
            <a:r>
              <a:rPr lang="en-US" sz="2800" b="1" dirty="0">
                <a:solidFill>
                  <a:srgbClr val="FF0000"/>
                </a:solidFill>
                <a:latin typeface="Arial" panose="020B0604020202020204" pitchFamily="34" charset="0"/>
              </a:rPr>
              <a:t>Cách dùng từ, đặt câu ở đoạn 1 có gì đáng chú ý?</a:t>
            </a:r>
            <a:endParaRPr lang="en-US" sz="2800" b="1" dirty="0">
              <a:solidFill>
                <a:srgbClr val="FF0000"/>
              </a:solidFill>
              <a:latin typeface="Arial" panose="020B0604020202020204" pitchFamily="34" charset="0"/>
            </a:endParaRPr>
          </a:p>
        </p:txBody>
      </p:sp>
      <p:pic>
        <p:nvPicPr>
          <p:cNvPr id="20483" name="Picture 6"/>
          <p:cNvPicPr>
            <a:picLocks noChangeAspect="1"/>
          </p:cNvPicPr>
          <p:nvPr/>
        </p:nvPicPr>
        <p:blipFill>
          <a:blip r:embed="rId2"/>
          <a:stretch>
            <a:fillRect/>
          </a:stretch>
        </p:blipFill>
        <p:spPr>
          <a:xfrm>
            <a:off x="152400" y="2695575"/>
            <a:ext cx="1995488" cy="2011363"/>
          </a:xfrm>
          <a:prstGeom prst="rect">
            <a:avLst/>
          </a:prstGeom>
          <a:noFill/>
          <a:ln w="9525">
            <a:noFill/>
          </a:ln>
        </p:spPr>
      </p:pic>
    </p:spTree>
    <p:custDataLst>
      <p:tags r:id="rId3"/>
    </p:custData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Text Box 3"/>
          <p:cNvSpPr/>
          <p:nvPr/>
        </p:nvSpPr>
        <p:spPr>
          <a:xfrm>
            <a:off x="317500" y="684213"/>
            <a:ext cx="8509000" cy="2965450"/>
          </a:xfrm>
          <a:prstGeom prst="roundRect">
            <a:avLst>
              <a:gd name="adj" fmla="val 16667"/>
            </a:avLst>
          </a:prstGeom>
          <a:noFill/>
          <a:ln w="9525" cap="flat" cmpd="sng">
            <a:solidFill>
              <a:schemeClr val="accent2"/>
            </a:solidFill>
            <a:prstDash val="solid"/>
            <a:round/>
            <a:headEnd type="none" w="med" len="med"/>
            <a:tailEnd type="none" w="med" len="med"/>
          </a:ln>
        </p:spPr>
        <p:txBody>
          <a:bodyPr wrap="square" anchor="t" anchorCtr="0">
            <a:spAutoFit/>
          </a:bodyPr>
          <a:p>
            <a:pPr algn="ctr" eaLnBrk="0" hangingPunct="0"/>
            <a:r>
              <a:rPr lang="en-US" altLang="zh-CN" sz="2400" b="1">
                <a:latin typeface="Arial" panose="020B0604020202020204" pitchFamily="34" charset="0"/>
              </a:rPr>
              <a:t>Mùa thảo quả</a:t>
            </a:r>
            <a:endParaRPr lang="en-US" altLang="zh-CN" sz="2400" b="1">
              <a:latin typeface="Arial" panose="020B0604020202020204" pitchFamily="34" charset="0"/>
            </a:endParaRPr>
          </a:p>
          <a:p>
            <a:pPr algn="just" eaLnBrk="0" hangingPunct="0"/>
            <a:r>
              <a:rPr lang="en-US" altLang="zh-CN" sz="2400">
                <a:latin typeface="Arial" panose="020B0604020202020204" pitchFamily="34" charset="0"/>
              </a:rPr>
              <a:t>      Thảo quả trên rừng Đản Khao đã vào mùa.</a:t>
            </a:r>
            <a:endParaRPr lang="en-US" altLang="zh-CN" sz="2400">
              <a:latin typeface="Arial" panose="020B0604020202020204" pitchFamily="34" charset="0"/>
            </a:endParaRPr>
          </a:p>
          <a:p>
            <a:pPr algn="just" eaLnBrk="0" hangingPunct="0"/>
            <a:r>
              <a:rPr lang="en-US" altLang="zh-CN" sz="2400">
                <a:latin typeface="Arial" panose="020B0604020202020204" pitchFamily="34" charset="0"/>
              </a:rPr>
              <a:t>      Gió tây lướt thướt bay qua rừng, quyến hương thảo quả đi, rải theo triền núi, đưa hương thảo quả ngọt lựng, thơm nồng vào những thôn xóm Chin San. Gió thơm. Cây cỏ thơm. Đất trời thơm. Người đi từ rừng thảo quả về, hương thơm đậm ủ ấp trong từng nếp áo, nếp khăn.</a:t>
            </a:r>
            <a:endParaRPr lang="en-US" altLang="zh-CN" sz="2400" b="1" i="1">
              <a:latin typeface="Arial" panose="020B0604020202020204" pitchFamily="34" charset="0"/>
            </a:endParaRPr>
          </a:p>
        </p:txBody>
      </p:sp>
      <p:cxnSp>
        <p:nvCxnSpPr>
          <p:cNvPr id="5" name="Straight Connector 4"/>
          <p:cNvCxnSpPr/>
          <p:nvPr/>
        </p:nvCxnSpPr>
        <p:spPr>
          <a:xfrm>
            <a:off x="6858000" y="1952625"/>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4730750" y="2301875"/>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460375" y="2667000"/>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7064375" y="2667000"/>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920750" y="3032125"/>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3111500" y="3032125"/>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508125" y="3429000"/>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2" name="TextBox 4"/>
          <p:cNvSpPr txBox="1"/>
          <p:nvPr/>
        </p:nvSpPr>
        <p:spPr>
          <a:xfrm>
            <a:off x="885825" y="3775075"/>
            <a:ext cx="7373938" cy="2678113"/>
          </a:xfrm>
          <a:prstGeom prst="rect">
            <a:avLst/>
          </a:prstGeom>
          <a:noFill/>
          <a:ln w="9525">
            <a:noFill/>
          </a:ln>
        </p:spPr>
        <p:txBody>
          <a:bodyPr anchor="t" anchorCtr="0">
            <a:spAutoFit/>
          </a:bodyPr>
          <a:p>
            <a:r>
              <a:rPr lang="en-US" sz="2400" dirty="0">
                <a:latin typeface="Arial" panose="020B0604020202020204" pitchFamily="34" charset="0"/>
              </a:rPr>
              <a:t>- Từ </a:t>
            </a:r>
            <a:r>
              <a:rPr lang="en-US" sz="2400" dirty="0">
                <a:solidFill>
                  <a:srgbClr val="FF0000"/>
                </a:solidFill>
                <a:latin typeface="Arial" panose="020B0604020202020204" pitchFamily="34" charset="0"/>
              </a:rPr>
              <a:t>“hương” và “thơm” được lặp lại nhiều lần </a:t>
            </a:r>
            <a:r>
              <a:rPr lang="en-US" sz="2400" dirty="0">
                <a:latin typeface="Arial" panose="020B0604020202020204" pitchFamily="34" charset="0"/>
              </a:rPr>
              <a:t>có tác dụng </a:t>
            </a:r>
            <a:r>
              <a:rPr lang="en-US" sz="2400" dirty="0">
                <a:solidFill>
                  <a:srgbClr val="FF0000"/>
                </a:solidFill>
                <a:latin typeface="Arial" panose="020B0604020202020204" pitchFamily="34" charset="0"/>
              </a:rPr>
              <a:t>nhấn mạnh </a:t>
            </a:r>
            <a:r>
              <a:rPr lang="en-US" sz="2400" dirty="0">
                <a:latin typeface="Arial" panose="020B0604020202020204" pitchFamily="34" charset="0"/>
              </a:rPr>
              <a:t>mùi hương đặc biệt của thảo quả.</a:t>
            </a:r>
            <a:endParaRPr lang="en-US" sz="2400" dirty="0">
              <a:latin typeface="Arial" panose="020B0604020202020204" pitchFamily="34" charset="0"/>
            </a:endParaRPr>
          </a:p>
          <a:p>
            <a:r>
              <a:rPr lang="en-US" sz="2400" dirty="0">
                <a:latin typeface="Arial" panose="020B0604020202020204" pitchFamily="34" charset="0"/>
              </a:rPr>
              <a:t>- Câu 2 </a:t>
            </a:r>
            <a:r>
              <a:rPr lang="en-US" sz="2400" dirty="0">
                <a:solidFill>
                  <a:srgbClr val="FF0000"/>
                </a:solidFill>
                <a:latin typeface="Arial" panose="020B0604020202020204" pitchFamily="34" charset="0"/>
              </a:rPr>
              <a:t>dài, sử dụng nhiều từ ngữ gợi cảm giác </a:t>
            </a:r>
            <a:r>
              <a:rPr lang="en-US" sz="2400" dirty="0">
                <a:latin typeface="Arial" panose="020B0604020202020204" pitchFamily="34" charset="0"/>
              </a:rPr>
              <a:t>hương thơm lan tỏa, kéo dài.</a:t>
            </a:r>
            <a:endParaRPr lang="en-US" sz="2400" dirty="0">
              <a:latin typeface="Arial" panose="020B0604020202020204" pitchFamily="34" charset="0"/>
            </a:endParaRPr>
          </a:p>
          <a:p>
            <a:r>
              <a:rPr lang="en-US" sz="2400" dirty="0">
                <a:latin typeface="Arial" panose="020B0604020202020204" pitchFamily="34" charset="0"/>
              </a:rPr>
              <a:t>- Sử dụng </a:t>
            </a:r>
            <a:r>
              <a:rPr lang="en-US" sz="2400" dirty="0">
                <a:solidFill>
                  <a:srgbClr val="FF0000"/>
                </a:solidFill>
                <a:latin typeface="Arial" panose="020B0604020202020204" pitchFamily="34" charset="0"/>
              </a:rPr>
              <a:t>câu văn ngắn, lặp lại từ thơm</a:t>
            </a:r>
            <a:r>
              <a:rPr lang="en-US" sz="2400" dirty="0">
                <a:latin typeface="Arial" panose="020B0604020202020204" pitchFamily="34" charset="0"/>
              </a:rPr>
              <a:t>, như tả một người đang hít vào để cảm nhận mùi thơm của thảo quả lan trong không gian.</a:t>
            </a:r>
            <a:endParaRPr lang="en-US" sz="2400" dirty="0">
              <a:latin typeface="Arial" panose="020B0604020202020204" pitchFamily="34" charset="0"/>
            </a:endParaRPr>
          </a:p>
        </p:txBody>
      </p:sp>
      <p:sp>
        <p:nvSpPr>
          <p:cNvPr id="15" name="Text Box 14"/>
          <p:cNvSpPr/>
          <p:nvPr/>
        </p:nvSpPr>
        <p:spPr>
          <a:xfrm>
            <a:off x="317500" y="682625"/>
            <a:ext cx="8509000" cy="2967038"/>
          </a:xfrm>
          <a:prstGeom prst="roundRect">
            <a:avLst>
              <a:gd name="adj" fmla="val 16667"/>
            </a:avLst>
          </a:prstGeom>
          <a:noFill/>
          <a:ln w="9525" cap="flat" cmpd="sng">
            <a:solidFill>
              <a:schemeClr val="accent2"/>
            </a:solidFill>
            <a:prstDash val="solid"/>
            <a:round/>
            <a:headEnd type="none" w="med" len="med"/>
            <a:tailEnd type="none" w="med" len="med"/>
          </a:ln>
        </p:spPr>
        <p:txBody>
          <a:bodyPr wrap="square" anchor="t" anchorCtr="0">
            <a:spAutoFit/>
          </a:bodyPr>
          <a:p>
            <a:pPr algn="ctr" eaLnBrk="0" hangingPunct="0"/>
            <a:r>
              <a:rPr lang="en-US" altLang="zh-CN" sz="2400" b="1">
                <a:latin typeface="Arial" panose="020B0604020202020204" pitchFamily="34" charset="0"/>
              </a:rPr>
              <a:t>Mùa thảo quả</a:t>
            </a:r>
            <a:endParaRPr lang="en-US" altLang="zh-CN" sz="2400" b="1">
              <a:latin typeface="Arial" panose="020B0604020202020204" pitchFamily="34" charset="0"/>
            </a:endParaRPr>
          </a:p>
          <a:p>
            <a:pPr algn="just" eaLnBrk="0" hangingPunct="0"/>
            <a:r>
              <a:rPr lang="en-US" altLang="zh-CN" sz="2400">
                <a:latin typeface="Arial" panose="020B0604020202020204" pitchFamily="34" charset="0"/>
              </a:rPr>
              <a:t>      Thảo quả trên rừng Đản Khao đã vào mùa.</a:t>
            </a:r>
            <a:endParaRPr lang="en-US" altLang="zh-CN" sz="2400">
              <a:latin typeface="Arial" panose="020B0604020202020204" pitchFamily="34" charset="0"/>
            </a:endParaRPr>
          </a:p>
          <a:p>
            <a:pPr algn="just" eaLnBrk="0" hangingPunct="0"/>
            <a:r>
              <a:rPr lang="en-US" altLang="zh-CN" sz="2400">
                <a:latin typeface="Arial" panose="020B0604020202020204" pitchFamily="34" charset="0"/>
              </a:rPr>
              <a:t>      </a:t>
            </a:r>
            <a:r>
              <a:rPr lang="en-US" altLang="zh-CN" sz="2400">
                <a:solidFill>
                  <a:srgbClr val="0070C0"/>
                </a:solidFill>
                <a:latin typeface="Arial" panose="020B0604020202020204" pitchFamily="34" charset="0"/>
              </a:rPr>
              <a:t>Gió tây lướt thướt bay qua rừng, quyến hương thảo quả đi, rải theo triền núi, đưa hương thảo quả ngọt lựng, thơm nồng vào những thôn xóm Chin San.</a:t>
            </a:r>
            <a:r>
              <a:rPr lang="en-US" altLang="zh-CN" sz="2400">
                <a:latin typeface="Arial" panose="020B0604020202020204" pitchFamily="34" charset="0"/>
              </a:rPr>
              <a:t> Gió thơm. Cây cỏ thơm. Đất trời thơm. Người đi từ rừng thảo quả về, hương thơm đậm ủ ấp trong từng nếp áo, nếp khăn.</a:t>
            </a:r>
            <a:endParaRPr lang="en-US" altLang="zh-CN" sz="2400" b="1" i="1">
              <a:latin typeface="Arial" panose="020B0604020202020204" pitchFamily="34" charset="0"/>
            </a:endParaRPr>
          </a:p>
        </p:txBody>
      </p:sp>
      <p:sp>
        <p:nvSpPr>
          <p:cNvPr id="16" name="Text Box 15"/>
          <p:cNvSpPr/>
          <p:nvPr/>
        </p:nvSpPr>
        <p:spPr>
          <a:xfrm>
            <a:off x="317500" y="682625"/>
            <a:ext cx="8509000" cy="2967038"/>
          </a:xfrm>
          <a:prstGeom prst="roundRect">
            <a:avLst>
              <a:gd name="adj" fmla="val 16667"/>
            </a:avLst>
          </a:prstGeom>
          <a:noFill/>
          <a:ln w="9525" cap="flat" cmpd="sng">
            <a:solidFill>
              <a:schemeClr val="accent2"/>
            </a:solidFill>
            <a:prstDash val="solid"/>
            <a:round/>
            <a:headEnd type="none" w="med" len="med"/>
            <a:tailEnd type="none" w="med" len="med"/>
          </a:ln>
        </p:spPr>
        <p:txBody>
          <a:bodyPr wrap="square" anchor="t" anchorCtr="0">
            <a:spAutoFit/>
          </a:bodyPr>
          <a:p>
            <a:pPr algn="ctr" eaLnBrk="0" hangingPunct="0"/>
            <a:r>
              <a:rPr lang="en-US" altLang="zh-CN" sz="2400" b="1">
                <a:latin typeface="Arial" panose="020B0604020202020204" pitchFamily="34" charset="0"/>
              </a:rPr>
              <a:t>Mùa thảo quả</a:t>
            </a:r>
            <a:endParaRPr lang="en-US" altLang="zh-CN" sz="2400" b="1">
              <a:latin typeface="Arial" panose="020B0604020202020204" pitchFamily="34" charset="0"/>
            </a:endParaRPr>
          </a:p>
          <a:p>
            <a:pPr algn="just" eaLnBrk="0" hangingPunct="0"/>
            <a:r>
              <a:rPr lang="en-US" altLang="zh-CN" sz="2400">
                <a:latin typeface="Arial" panose="020B0604020202020204" pitchFamily="34" charset="0"/>
              </a:rPr>
              <a:t>      Thảo quả trên rừng Đản Khao đã vào mùa.</a:t>
            </a:r>
            <a:endParaRPr lang="en-US" altLang="zh-CN" sz="2400">
              <a:latin typeface="Arial" panose="020B0604020202020204" pitchFamily="34" charset="0"/>
            </a:endParaRPr>
          </a:p>
          <a:p>
            <a:pPr algn="just" eaLnBrk="0" hangingPunct="0"/>
            <a:r>
              <a:rPr lang="en-US" altLang="zh-CN" sz="2400">
                <a:latin typeface="Arial" panose="020B0604020202020204" pitchFamily="34" charset="0"/>
              </a:rPr>
              <a:t>      </a:t>
            </a:r>
            <a:r>
              <a:rPr lang="en-US" altLang="zh-CN" sz="2400">
                <a:solidFill>
                  <a:srgbClr val="0070C0"/>
                </a:solidFill>
                <a:latin typeface="Arial" panose="020B0604020202020204" pitchFamily="34" charset="0"/>
              </a:rPr>
              <a:t>Gió tây lướt thướt bay qua rừng, quyến hương thảo quả đi, rải theo triền núi, đưa hương thảo quả ngọt lựng, thơm nồng vào những thôn xóm Chin San.</a:t>
            </a:r>
            <a:r>
              <a:rPr lang="en-US" altLang="zh-CN" sz="2400">
                <a:latin typeface="Arial" panose="020B0604020202020204" pitchFamily="34" charset="0"/>
              </a:rPr>
              <a:t> </a:t>
            </a:r>
            <a:r>
              <a:rPr lang="en-US" altLang="zh-CN" sz="2400">
                <a:solidFill>
                  <a:srgbClr val="C10AC3"/>
                </a:solidFill>
                <a:latin typeface="Arial" panose="020B0604020202020204" pitchFamily="34" charset="0"/>
              </a:rPr>
              <a:t>Gió thơm. Cây cỏ thơm. Đất trời thơm.</a:t>
            </a:r>
            <a:r>
              <a:rPr lang="en-US" altLang="zh-CN" sz="2400">
                <a:latin typeface="Arial" panose="020B0604020202020204" pitchFamily="34" charset="0"/>
              </a:rPr>
              <a:t> Người đi từ rừng thảo quả về, hương thơm đậm ủ ấp trong từng nếp áo, nếp khăn.</a:t>
            </a:r>
            <a:endParaRPr lang="en-US" altLang="zh-CN" sz="2400" b="1" i="1">
              <a:latin typeface="Arial" panose="020B060402020202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charRg st="0" end="101"/>
                                            </p:txEl>
                                          </p:spTgt>
                                        </p:tgtEl>
                                        <p:attrNameLst>
                                          <p:attrName>style.visibility</p:attrName>
                                        </p:attrNameLst>
                                      </p:cBhvr>
                                      <p:to>
                                        <p:strVal val="visible"/>
                                      </p:to>
                                    </p:set>
                                    <p:animEffect transition="in" filter="fade">
                                      <p:cBhvr>
                                        <p:cTn id="23" dur="500"/>
                                        <p:tgtEl>
                                          <p:spTgt spid="12">
                                            <p:txEl>
                                              <p:charRg st="0" end="10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charRg st="101" end="177"/>
                                            </p:txEl>
                                          </p:spTgt>
                                        </p:tgtEl>
                                        <p:attrNameLst>
                                          <p:attrName>style.visibility</p:attrName>
                                        </p:attrNameLst>
                                      </p:cBhvr>
                                      <p:to>
                                        <p:strVal val="visible"/>
                                      </p:to>
                                    </p:set>
                                    <p:animEffect transition="in" filter="fade">
                                      <p:cBhvr>
                                        <p:cTn id="32" dur="1250"/>
                                        <p:tgtEl>
                                          <p:spTgt spid="12">
                                            <p:txEl>
                                              <p:charRg st="101" end="17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charRg st="177" end="304"/>
                                            </p:txEl>
                                          </p:spTgt>
                                        </p:tgtEl>
                                        <p:attrNameLst>
                                          <p:attrName>style.visibility</p:attrName>
                                        </p:attrNameLst>
                                      </p:cBhvr>
                                      <p:to>
                                        <p:strVal val="visible"/>
                                      </p:to>
                                    </p:set>
                                    <p:animEffect transition="in" filter="fade">
                                      <p:cBhvr>
                                        <p:cTn id="41" dur="1250"/>
                                        <p:tgtEl>
                                          <p:spTgt spid="12">
                                            <p:txEl>
                                              <p:charRg st="177" end="30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bldLvl="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3"/>
          <p:cNvSpPr/>
          <p:nvPr/>
        </p:nvSpPr>
        <p:spPr>
          <a:xfrm>
            <a:off x="317500" y="684213"/>
            <a:ext cx="8509000" cy="2965450"/>
          </a:xfrm>
          <a:prstGeom prst="roundRect">
            <a:avLst>
              <a:gd name="adj" fmla="val 16667"/>
            </a:avLst>
          </a:prstGeom>
          <a:noFill/>
          <a:ln w="9525" cap="flat" cmpd="sng">
            <a:solidFill>
              <a:schemeClr val="accent2"/>
            </a:solidFill>
            <a:prstDash val="solid"/>
            <a:round/>
            <a:headEnd type="none" w="med" len="med"/>
            <a:tailEnd type="none" w="med" len="med"/>
          </a:ln>
        </p:spPr>
        <p:txBody>
          <a:bodyPr wrap="square" anchor="t" anchorCtr="0">
            <a:spAutoFit/>
          </a:bodyPr>
          <a:p>
            <a:pPr algn="ctr" eaLnBrk="0" hangingPunct="0"/>
            <a:r>
              <a:rPr lang="en-US" altLang="zh-CN" sz="2400" b="1">
                <a:latin typeface="Arial" panose="020B0604020202020204" pitchFamily="34" charset="0"/>
              </a:rPr>
              <a:t>Mùa thảo quả</a:t>
            </a:r>
            <a:endParaRPr lang="en-US" altLang="zh-CN" sz="2400" b="1">
              <a:latin typeface="Arial" panose="020B0604020202020204" pitchFamily="34" charset="0"/>
            </a:endParaRPr>
          </a:p>
          <a:p>
            <a:pPr algn="just" eaLnBrk="0" hangingPunct="0"/>
            <a:r>
              <a:rPr lang="en-US" altLang="zh-CN" sz="2400">
                <a:latin typeface="Arial" panose="020B0604020202020204" pitchFamily="34" charset="0"/>
              </a:rPr>
              <a:t>      Thảo quả trên rừng Đản Khao đã vào mùa.</a:t>
            </a:r>
            <a:endParaRPr lang="en-US" altLang="zh-CN" sz="2400">
              <a:latin typeface="Arial" panose="020B0604020202020204" pitchFamily="34" charset="0"/>
            </a:endParaRPr>
          </a:p>
          <a:p>
            <a:pPr algn="just" eaLnBrk="0" hangingPunct="0"/>
            <a:r>
              <a:rPr lang="en-US" altLang="zh-CN" sz="2400">
                <a:latin typeface="Arial" panose="020B0604020202020204" pitchFamily="34" charset="0"/>
              </a:rPr>
              <a:t>      Gió tây lướt thướt bay qua rừng, quyến hương thảo quả đi, rải theo triền núi, đưa hương thảo quả ngọt lựng, thơm nồng vào những thôn xóm Chin San. Gió thơm. Cây cỏ thơm. Đất trời thơm. Người đi từ rừng thảo quả về, hương thơm đậm ủ ấp trong từng nếp áo, nếp khăn.</a:t>
            </a:r>
            <a:endParaRPr lang="en-US" altLang="zh-CN" sz="2400" b="1" i="1">
              <a:latin typeface="Arial" panose="020B0604020202020204" pitchFamily="34" charset="0"/>
            </a:endParaRPr>
          </a:p>
        </p:txBody>
      </p:sp>
      <p:cxnSp>
        <p:nvCxnSpPr>
          <p:cNvPr id="5" name="Straight Connector 4"/>
          <p:cNvCxnSpPr/>
          <p:nvPr/>
        </p:nvCxnSpPr>
        <p:spPr>
          <a:xfrm>
            <a:off x="6858000" y="1952625"/>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4730750" y="2301875"/>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460375" y="2667000"/>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7064375" y="2667000"/>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920750" y="3032125"/>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3111500" y="3032125"/>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1508125" y="3429000"/>
            <a:ext cx="873125"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Text Box 14"/>
          <p:cNvSpPr/>
          <p:nvPr/>
        </p:nvSpPr>
        <p:spPr>
          <a:xfrm>
            <a:off x="317500" y="682625"/>
            <a:ext cx="8509000" cy="2967038"/>
          </a:xfrm>
          <a:prstGeom prst="roundRect">
            <a:avLst>
              <a:gd name="adj" fmla="val 16667"/>
            </a:avLst>
          </a:prstGeom>
          <a:noFill/>
          <a:ln w="9525" cap="flat" cmpd="sng">
            <a:solidFill>
              <a:schemeClr val="accent2"/>
            </a:solidFill>
            <a:prstDash val="solid"/>
            <a:round/>
            <a:headEnd type="none" w="med" len="med"/>
            <a:tailEnd type="none" w="med" len="med"/>
          </a:ln>
        </p:spPr>
        <p:txBody>
          <a:bodyPr wrap="square" anchor="t" anchorCtr="0">
            <a:spAutoFit/>
          </a:bodyPr>
          <a:p>
            <a:pPr algn="ctr" eaLnBrk="0" hangingPunct="0"/>
            <a:r>
              <a:rPr lang="en-US" altLang="zh-CN" sz="2400" b="1">
                <a:latin typeface="Arial" panose="020B0604020202020204" pitchFamily="34" charset="0"/>
              </a:rPr>
              <a:t>Mùa thảo quả</a:t>
            </a:r>
            <a:endParaRPr lang="en-US" altLang="zh-CN" sz="2400" b="1">
              <a:latin typeface="Arial" panose="020B0604020202020204" pitchFamily="34" charset="0"/>
            </a:endParaRPr>
          </a:p>
          <a:p>
            <a:pPr algn="just" eaLnBrk="0" hangingPunct="0"/>
            <a:r>
              <a:rPr lang="en-US" altLang="zh-CN" sz="2400">
                <a:latin typeface="Arial" panose="020B0604020202020204" pitchFamily="34" charset="0"/>
              </a:rPr>
              <a:t>      Thảo quả trên rừng Đản Khao đã vào mùa.</a:t>
            </a:r>
            <a:endParaRPr lang="en-US" altLang="zh-CN" sz="2400">
              <a:latin typeface="Arial" panose="020B0604020202020204" pitchFamily="34" charset="0"/>
            </a:endParaRPr>
          </a:p>
          <a:p>
            <a:pPr algn="just" eaLnBrk="0" hangingPunct="0"/>
            <a:r>
              <a:rPr lang="en-US" altLang="zh-CN" sz="2400">
                <a:latin typeface="Arial" panose="020B0604020202020204" pitchFamily="34" charset="0"/>
              </a:rPr>
              <a:t>      </a:t>
            </a:r>
            <a:r>
              <a:rPr lang="en-US" altLang="zh-CN" sz="2400">
                <a:solidFill>
                  <a:srgbClr val="0070C0"/>
                </a:solidFill>
                <a:latin typeface="Arial" panose="020B0604020202020204" pitchFamily="34" charset="0"/>
              </a:rPr>
              <a:t>Gió tây lướt thướt bay qua rừng, quyến hương thảo quả đi, rải theo triền núi, đưa hương thảo quả ngọt lựng, thơm nồng vào những thôn xóm Chin San.</a:t>
            </a:r>
            <a:r>
              <a:rPr lang="en-US" altLang="zh-CN" sz="2400">
                <a:latin typeface="Arial" panose="020B0604020202020204" pitchFamily="34" charset="0"/>
              </a:rPr>
              <a:t> Gió thơm. Cây cỏ thơm. Đất trời thơm. Người đi từ rừng thảo quả về, hương thơm đậm ủ ấp trong từng nếp áo, nếp khăn.</a:t>
            </a:r>
            <a:endParaRPr lang="en-US" altLang="zh-CN" sz="2400" b="1" i="1">
              <a:latin typeface="Arial" panose="020B0604020202020204" pitchFamily="34" charset="0"/>
            </a:endParaRPr>
          </a:p>
        </p:txBody>
      </p:sp>
      <p:sp>
        <p:nvSpPr>
          <p:cNvPr id="16" name="Text Box 15"/>
          <p:cNvSpPr/>
          <p:nvPr/>
        </p:nvSpPr>
        <p:spPr>
          <a:xfrm>
            <a:off x="317500" y="682625"/>
            <a:ext cx="8509000" cy="2967038"/>
          </a:xfrm>
          <a:prstGeom prst="roundRect">
            <a:avLst>
              <a:gd name="adj" fmla="val 16667"/>
            </a:avLst>
          </a:prstGeom>
          <a:noFill/>
          <a:ln w="9525" cap="flat" cmpd="sng">
            <a:solidFill>
              <a:schemeClr val="accent2"/>
            </a:solidFill>
            <a:prstDash val="solid"/>
            <a:round/>
            <a:headEnd type="none" w="med" len="med"/>
            <a:tailEnd type="none" w="med" len="med"/>
          </a:ln>
        </p:spPr>
        <p:txBody>
          <a:bodyPr wrap="square" anchor="t" anchorCtr="0">
            <a:spAutoFit/>
          </a:bodyPr>
          <a:p>
            <a:pPr algn="ctr" eaLnBrk="0" hangingPunct="0"/>
            <a:r>
              <a:rPr lang="en-US" altLang="zh-CN" sz="2400" b="1">
                <a:latin typeface="Arial" panose="020B0604020202020204" pitchFamily="34" charset="0"/>
              </a:rPr>
              <a:t>Mùa thảo quả</a:t>
            </a:r>
            <a:endParaRPr lang="en-US" altLang="zh-CN" sz="2400" b="1">
              <a:latin typeface="Arial" panose="020B0604020202020204" pitchFamily="34" charset="0"/>
            </a:endParaRPr>
          </a:p>
          <a:p>
            <a:pPr algn="just" eaLnBrk="0" hangingPunct="0"/>
            <a:r>
              <a:rPr lang="en-US" altLang="zh-CN" sz="2400">
                <a:latin typeface="Arial" panose="020B0604020202020204" pitchFamily="34" charset="0"/>
              </a:rPr>
              <a:t>      Thảo quả trên rừng Đản Khao đã vào mùa.</a:t>
            </a:r>
            <a:endParaRPr lang="en-US" altLang="zh-CN" sz="2400">
              <a:latin typeface="Arial" panose="020B0604020202020204" pitchFamily="34" charset="0"/>
            </a:endParaRPr>
          </a:p>
          <a:p>
            <a:pPr algn="just" eaLnBrk="0" hangingPunct="0"/>
            <a:r>
              <a:rPr lang="en-US" altLang="zh-CN" sz="2400">
                <a:latin typeface="Arial" panose="020B0604020202020204" pitchFamily="34" charset="0"/>
              </a:rPr>
              <a:t>      </a:t>
            </a:r>
            <a:r>
              <a:rPr lang="en-US" altLang="zh-CN" sz="2400">
                <a:solidFill>
                  <a:srgbClr val="0070C0"/>
                </a:solidFill>
                <a:latin typeface="Arial" panose="020B0604020202020204" pitchFamily="34" charset="0"/>
              </a:rPr>
              <a:t>Gió tây lướt thướt bay qua rừng, quyến hương thảo quả đi, rải theo triền núi, đưa hương thảo quả ngọt lựng, thơm nồng vào những thôn xóm Chin San.</a:t>
            </a:r>
            <a:r>
              <a:rPr lang="en-US" altLang="zh-CN" sz="2400">
                <a:latin typeface="Arial" panose="020B0604020202020204" pitchFamily="34" charset="0"/>
              </a:rPr>
              <a:t> </a:t>
            </a:r>
            <a:r>
              <a:rPr lang="en-US" altLang="zh-CN" sz="2400">
                <a:solidFill>
                  <a:srgbClr val="C10AC3"/>
                </a:solidFill>
                <a:latin typeface="Arial" panose="020B0604020202020204" pitchFamily="34" charset="0"/>
              </a:rPr>
              <a:t>Gió thơm. Cây cỏ thơm. Đất trời thơm.</a:t>
            </a:r>
            <a:r>
              <a:rPr lang="en-US" altLang="zh-CN" sz="2400">
                <a:latin typeface="Arial" panose="020B0604020202020204" pitchFamily="34" charset="0"/>
              </a:rPr>
              <a:t> Người đi từ rừng thảo quả về, hương thơm đậm ủ ấp trong từng nếp áo, nếp khăn.</a:t>
            </a:r>
            <a:endParaRPr lang="en-US" altLang="zh-CN" sz="2400" b="1" i="1">
              <a:latin typeface="Arial" panose="020B0604020202020204" pitchFamily="34" charset="0"/>
            </a:endParaRPr>
          </a:p>
        </p:txBody>
      </p:sp>
      <p:sp>
        <p:nvSpPr>
          <p:cNvPr id="100" name="Text Box 99"/>
          <p:cNvSpPr/>
          <p:nvPr/>
        </p:nvSpPr>
        <p:spPr>
          <a:xfrm>
            <a:off x="1200150" y="4530725"/>
            <a:ext cx="6745288" cy="1250950"/>
          </a:xfrm>
          <a:prstGeom prst="horizontalScroll">
            <a:avLst>
              <a:gd name="adj" fmla="val 12500"/>
            </a:avLst>
          </a:prstGeom>
          <a:solidFill>
            <a:srgbClr val="92D050"/>
          </a:solidFill>
          <a:ln w="9525" cap="flat" cmpd="sng">
            <a:solidFill>
              <a:schemeClr val="tx1"/>
            </a:solidFill>
            <a:prstDash val="solid"/>
            <a:round/>
            <a:headEnd type="none" w="med" len="med"/>
            <a:tailEnd type="none" w="med" len="med"/>
          </a:ln>
        </p:spPr>
        <p:txBody>
          <a:bodyPr wrap="square" anchor="t" anchorCtr="0">
            <a:spAutoFit/>
          </a:bodyPr>
          <a:p>
            <a:pPr eaLnBrk="0" hangingPunct="0"/>
            <a:r>
              <a:rPr lang="en-US" altLang="zh-CN" sz="2800" b="1">
                <a:latin typeface="Arial" panose="020B0604020202020204" pitchFamily="34" charset="0"/>
                <a:ea typeface="SimSun" panose="02010600030101010101" pitchFamily="2" charset="-122"/>
              </a:rPr>
              <a:t>Ý 1: </a:t>
            </a:r>
            <a:r>
              <a:rPr lang="en-US" altLang="zh-CN" sz="2800">
                <a:latin typeface="Arial" panose="020B0604020202020204" pitchFamily="34" charset="0"/>
                <a:ea typeface="SimSun" panose="02010600030101010101" pitchFamily="2" charset="-122"/>
              </a:rPr>
              <a:t>Hương thơm đặc biệt của thảo quả khi vào mùa.</a:t>
            </a:r>
            <a:endParaRPr lang="en-US" altLang="zh-CN" sz="2800">
              <a:latin typeface="Arial" panose="020B0604020202020204" pitchFamily="34" charset="0"/>
              <a:ea typeface="SimSun" panose="02010600030101010101" pitchFamily="2" charset="-122"/>
            </a:endParaRPr>
          </a:p>
        </p:txBody>
      </p:sp>
      <p:sp>
        <p:nvSpPr>
          <p:cNvPr id="2" name="Text Box 1"/>
          <p:cNvSpPr txBox="1"/>
          <p:nvPr/>
        </p:nvSpPr>
        <p:spPr>
          <a:xfrm>
            <a:off x="3194050" y="4451350"/>
            <a:ext cx="3870325" cy="522288"/>
          </a:xfrm>
          <a:prstGeom prst="rect">
            <a:avLst/>
          </a:prstGeom>
          <a:noFill/>
          <a:ln w="9525">
            <a:noFill/>
          </a:ln>
        </p:spPr>
        <p:txBody>
          <a:bodyPr wrap="square" anchor="t" anchorCtr="0">
            <a:spAutoFit/>
          </a:bodyPr>
          <a:p>
            <a:pPr eaLnBrk="0" hangingPunct="0"/>
            <a:r>
              <a:rPr lang="en-US" altLang="zh-CN" sz="2800">
                <a:solidFill>
                  <a:srgbClr val="FF0000"/>
                </a:solidFill>
                <a:latin typeface="Arial" panose="020B0604020202020204" pitchFamily="34" charset="0"/>
              </a:rPr>
              <a:t>Nêu nội dung đoạn 1</a:t>
            </a:r>
            <a:endParaRPr lang="en-US" altLang="zh-CN" sz="2800">
              <a:solidFill>
                <a:srgbClr val="FF0000"/>
              </a:solidFill>
              <a:latin typeface="Arial" panose="020B0604020202020204" pitchFamily="34" charset="0"/>
            </a:endParaRPr>
          </a:p>
        </p:txBody>
      </p:sp>
      <p:pic>
        <p:nvPicPr>
          <p:cNvPr id="14340" name="Picture 6"/>
          <p:cNvPicPr>
            <a:picLocks noGrp="1" noChangeAspect="1"/>
          </p:cNvPicPr>
          <p:nvPr>
            <p:ph/>
          </p:nvPr>
        </p:nvPicPr>
        <p:blipFill>
          <a:blip r:embed="rId1"/>
          <a:stretch>
            <a:fillRect/>
          </a:stretch>
        </p:blipFill>
        <p:spPr>
          <a:xfrm>
            <a:off x="2189163" y="4238625"/>
            <a:ext cx="877887" cy="947738"/>
          </a:xfrm>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4340"/>
                                        </p:tgtEl>
                                      </p:cBhvr>
                                    </p:animEffect>
                                    <p:set>
                                      <p:cBhvr>
                                        <p:cTn id="34" dur="1" fill="hold">
                                          <p:stCondLst>
                                            <p:cond delay="499"/>
                                          </p:stCondLst>
                                        </p:cTn>
                                        <p:tgtEl>
                                          <p:spTgt spid="14340"/>
                                        </p:tgtEl>
                                        <p:attrNameLst>
                                          <p:attrName>style.visibility</p:attrName>
                                        </p:attrNameLst>
                                      </p:cBhvr>
                                      <p:to>
                                        <p:strVal val="hidden"/>
                                      </p:to>
                                    </p:set>
                                  </p:childTnLst>
                                </p:cTn>
                              </p:par>
                            </p:childTnLst>
                          </p:cTn>
                        </p:par>
                        <p:par>
                          <p:cTn id="35" fill="hold">
                            <p:stCondLst>
                              <p:cond delay="500"/>
                            </p:stCondLst>
                            <p:childTnLst>
                              <p:par>
                                <p:cTn id="36" presetID="23" presetClass="entr" presetSubtype="16" fill="hold" grpId="0" nodeType="afterEffect">
                                  <p:stCondLst>
                                    <p:cond delay="0"/>
                                  </p:stCondLst>
                                  <p:childTnLst>
                                    <p:set>
                                      <p:cBhvr>
                                        <p:cTn id="37" dur="1" fill="hold">
                                          <p:stCondLst>
                                            <p:cond delay="0"/>
                                          </p:stCondLst>
                                        </p:cTn>
                                        <p:tgtEl>
                                          <p:spTgt spid="100"/>
                                        </p:tgtEl>
                                        <p:attrNameLst>
                                          <p:attrName>style.visibility</p:attrName>
                                        </p:attrNameLst>
                                      </p:cBhvr>
                                      <p:to>
                                        <p:strVal val="visible"/>
                                      </p:to>
                                    </p:set>
                                    <p:anim calcmode="lin" valueType="num">
                                      <p:cBhvr>
                                        <p:cTn id="38" dur="500" fill="hold"/>
                                        <p:tgtEl>
                                          <p:spTgt spid="100"/>
                                        </p:tgtEl>
                                        <p:attrNameLst>
                                          <p:attrName>ppt_w</p:attrName>
                                        </p:attrNameLst>
                                      </p:cBhvr>
                                      <p:tavLst>
                                        <p:tav tm="0">
                                          <p:val>
                                            <p:fltVal val="0.000000"/>
                                          </p:val>
                                        </p:tav>
                                        <p:tav tm="100000">
                                          <p:val>
                                            <p:strVal val="#ppt_w"/>
                                          </p:val>
                                        </p:tav>
                                      </p:tavLst>
                                    </p:anim>
                                    <p:anim calcmode="lin" valueType="num">
                                      <p:cBhvr>
                                        <p:cTn id="39" dur="500" fill="hold"/>
                                        <p:tgtEl>
                                          <p:spTgt spid="100"/>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6" grpId="0" bldLvl="0" animBg="1"/>
      <p:bldP spid="16" grpId="1" animBg="1"/>
      <p:bldP spid="100" grpId="0" bldLvl="0" animBg="1"/>
      <p:bldP spid="100" grpId="1"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5602" name="TextBox 3"/>
          <p:cNvSpPr txBox="1"/>
          <p:nvPr/>
        </p:nvSpPr>
        <p:spPr>
          <a:xfrm>
            <a:off x="269875" y="1630363"/>
            <a:ext cx="5599113" cy="954087"/>
          </a:xfrm>
          <a:prstGeom prst="rect">
            <a:avLst/>
          </a:prstGeom>
          <a:noFill/>
          <a:ln w="9525">
            <a:noFill/>
          </a:ln>
        </p:spPr>
        <p:txBody>
          <a:bodyPr wrap="square" anchor="t" anchorCtr="0">
            <a:spAutoFit/>
          </a:bodyPr>
          <a:p>
            <a:r>
              <a:rPr lang="en-US" sz="2800" b="1" dirty="0">
                <a:solidFill>
                  <a:srgbClr val="FF0000"/>
                </a:solidFill>
                <a:latin typeface="Arial" panose="020B0604020202020204" pitchFamily="34" charset="0"/>
              </a:rPr>
              <a:t>Tìm những chi tiết cho thấy cây thảo quả phát triển rất nhanh?</a:t>
            </a:r>
            <a:endParaRPr lang="en-US" sz="2800" b="1" dirty="0">
              <a:solidFill>
                <a:srgbClr val="FF0000"/>
              </a:solidFill>
              <a:latin typeface="Arial" panose="020B0604020202020204" pitchFamily="34" charset="0"/>
            </a:endParaRPr>
          </a:p>
        </p:txBody>
      </p:sp>
      <p:pic>
        <p:nvPicPr>
          <p:cNvPr id="25603" name="Picture 6"/>
          <p:cNvPicPr>
            <a:picLocks noChangeAspect="1"/>
          </p:cNvPicPr>
          <p:nvPr/>
        </p:nvPicPr>
        <p:blipFill>
          <a:blip r:embed="rId2"/>
          <a:stretch>
            <a:fillRect/>
          </a:stretch>
        </p:blipFill>
        <p:spPr>
          <a:xfrm>
            <a:off x="2476500" y="530225"/>
            <a:ext cx="1185863" cy="1195388"/>
          </a:xfrm>
          <a:prstGeom prst="rect">
            <a:avLst/>
          </a:prstGeom>
          <a:noFill/>
          <a:ln w="9525">
            <a:noFill/>
          </a:ln>
        </p:spPr>
      </p:pic>
      <p:sp>
        <p:nvSpPr>
          <p:cNvPr id="4" name="Text Box 3"/>
          <p:cNvSpPr txBox="1"/>
          <p:nvPr/>
        </p:nvSpPr>
        <p:spPr>
          <a:xfrm>
            <a:off x="150813" y="2870200"/>
            <a:ext cx="8842375" cy="3414713"/>
          </a:xfrm>
          <a:prstGeom prst="roundRect">
            <a:avLst/>
          </a:prstGeom>
          <a:solidFill>
            <a:schemeClr val="accent4">
              <a:lumMod val="20000"/>
              <a:lumOff val="80000"/>
            </a:schemeClr>
          </a:solidFill>
          <a:ln>
            <a:solidFill>
              <a:schemeClr val="accent2"/>
            </a:solidFill>
          </a:ln>
        </p:spPr>
        <p:txBody>
          <a:bodyPr wrap="square" rtlCol="0" anchor="t">
            <a:spAutoFit/>
          </a:bodyPr>
          <a:p>
            <a:pPr marR="0" defTabSz="914400" eaLnBrk="0" hangingPunct="0">
              <a:buClrTx/>
              <a:buSzTx/>
              <a:buFontTx/>
              <a:buNone/>
            </a:pPr>
            <a:r>
              <a:rPr kumimoji="0" lang="en-US" sz="2400" kern="1200" cap="none" spc="0" normalizeH="0" baseline="0" noProof="1">
                <a:latin typeface="Arial" panose="020B0604020202020204" pitchFamily="34" charset="0"/>
                <a:ea typeface="+mn-ea"/>
                <a:cs typeface="+mn-cs"/>
              </a:rPr>
              <a:t>            Thảo quả trên rừng Đản Khao đã chín nục. Chẳng có thứ quả nào hương thơm lại ngây ngất kì lạ đến như thế. Mới đầu xuân năm kia, những hạt thảo quả gieo trên đất rừng , qua một năm, đã lớn cao tới bụng người. Một năm sau nữa, từ một thân lẻ, thảo quả đâm thêm hai nhánh mới. Sự sinh sôi sao mà mạnh mẽ vậy. Thoáng cái, dưới bóng râm của rừng già, thảo quả lan tỏa nơi tầng rừng thấp, vươn ngọn, xòe lá, lấn chiếm không gian.</a:t>
            </a:r>
            <a:endParaRPr kumimoji="0" lang="en-US" sz="2400" b="1" i="1" kern="1200" cap="none" spc="0" normalizeH="0" baseline="0" noProof="1">
              <a:latin typeface="Arial" panose="020B0604020202020204" pitchFamily="34" charset="0"/>
              <a:ea typeface="+mn-ea"/>
              <a:cs typeface="+mn-cs"/>
            </a:endParaRPr>
          </a:p>
        </p:txBody>
      </p:sp>
      <p:cxnSp>
        <p:nvCxnSpPr>
          <p:cNvPr id="2" name="Straight Connector 1"/>
          <p:cNvCxnSpPr/>
          <p:nvPr/>
        </p:nvCxnSpPr>
        <p:spPr>
          <a:xfrm>
            <a:off x="269875" y="4576763"/>
            <a:ext cx="5762625"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318250" y="4576763"/>
            <a:ext cx="2127250"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69875" y="4937125"/>
            <a:ext cx="6873875"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37000" y="5270500"/>
            <a:ext cx="1555750"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9575" y="5603875"/>
            <a:ext cx="6496050"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625" y="6016625"/>
            <a:ext cx="3838575" cy="3175"/>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Text Box 3"/>
          <p:cNvSpPr txBox="1"/>
          <p:nvPr/>
        </p:nvSpPr>
        <p:spPr>
          <a:xfrm>
            <a:off x="150813" y="355600"/>
            <a:ext cx="8842375" cy="3414713"/>
          </a:xfrm>
          <a:prstGeom prst="roundRect">
            <a:avLst/>
          </a:prstGeom>
          <a:solidFill>
            <a:schemeClr val="accent4">
              <a:lumMod val="20000"/>
              <a:lumOff val="80000"/>
            </a:schemeClr>
          </a:solidFill>
          <a:ln>
            <a:solidFill>
              <a:schemeClr val="accent2"/>
            </a:solidFill>
          </a:ln>
        </p:spPr>
        <p:txBody>
          <a:bodyPr wrap="square" rtlCol="0" anchor="t">
            <a:spAutoFit/>
          </a:bodyPr>
          <a:p>
            <a:pPr marR="0" defTabSz="914400" eaLnBrk="0" hangingPunct="0">
              <a:buClrTx/>
              <a:buSzTx/>
              <a:buFontTx/>
              <a:buNone/>
            </a:pPr>
            <a:r>
              <a:rPr kumimoji="0" lang="en-US" sz="2400" kern="1200" cap="none" spc="0" normalizeH="0" baseline="0" noProof="1">
                <a:latin typeface="Arial" panose="020B0604020202020204" pitchFamily="34" charset="0"/>
                <a:ea typeface="+mn-ea"/>
                <a:cs typeface="+mn-cs"/>
              </a:rPr>
              <a:t>            Thảo quả trên rừng Đản Khao đã chín nục. Chẳng có thứ quả nào hương thơm lại ngây ngất kì lạ đến như thế. Mới đầu xuân năm kia, những hạt thảo quả gieo trên đất rừng , qua một năm, đã lớn cao tới bụng người. Một năm sau nữa, từ một thân lẻ, thảo quả đâm thêm hai nhánh mới. Sự sinh sôi sao mà mạnh mẽ vậy. Thoáng cái, dưới bóng râm của rừng già, thảo quả lan tỏa nơi tầng rừng thấp, vươn ngọn, xòe lá, lấn chiếm không gian.</a:t>
            </a:r>
            <a:endParaRPr kumimoji="0" lang="en-US" sz="2400" b="1" i="1" kern="1200" cap="none" spc="0" normalizeH="0" baseline="0" noProof="1">
              <a:latin typeface="Arial" panose="020B0604020202020204" pitchFamily="34" charset="0"/>
              <a:ea typeface="+mn-ea"/>
              <a:cs typeface="+mn-cs"/>
            </a:endParaRPr>
          </a:p>
        </p:txBody>
      </p:sp>
      <p:cxnSp>
        <p:nvCxnSpPr>
          <p:cNvPr id="2" name="Straight Connector 1"/>
          <p:cNvCxnSpPr/>
          <p:nvPr/>
        </p:nvCxnSpPr>
        <p:spPr>
          <a:xfrm>
            <a:off x="269875" y="2062163"/>
            <a:ext cx="5762625"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318250" y="2062163"/>
            <a:ext cx="2127250"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69875" y="2422525"/>
            <a:ext cx="6873875"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37000" y="2755900"/>
            <a:ext cx="1555750"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9575" y="3089275"/>
            <a:ext cx="6496050" cy="0"/>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625" y="3502025"/>
            <a:ext cx="3838575" cy="3175"/>
          </a:xfrm>
          <a:prstGeom prst="line">
            <a:avLst/>
          </a:prstGeom>
          <a:solidFill>
            <a:schemeClr val="accent4">
              <a:lumMod val="20000"/>
              <a:lumOff val="80000"/>
            </a:schemeClr>
          </a:solidFill>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 Box 99"/>
          <p:cNvSpPr/>
          <p:nvPr/>
        </p:nvSpPr>
        <p:spPr>
          <a:xfrm>
            <a:off x="962025" y="4973638"/>
            <a:ext cx="7483475" cy="698500"/>
          </a:xfrm>
          <a:prstGeom prst="horizontalScroll">
            <a:avLst>
              <a:gd name="adj" fmla="val 12500"/>
            </a:avLst>
          </a:prstGeom>
          <a:solidFill>
            <a:srgbClr val="92D050"/>
          </a:solidFill>
          <a:ln w="9525" cap="flat" cmpd="sng">
            <a:solidFill>
              <a:schemeClr val="tx1"/>
            </a:solidFill>
            <a:prstDash val="solid"/>
            <a:round/>
            <a:headEnd type="none" w="med" len="med"/>
            <a:tailEnd type="none" w="med" len="med"/>
          </a:ln>
        </p:spPr>
        <p:txBody>
          <a:bodyPr wrap="square" anchor="t" anchorCtr="0">
            <a:spAutoFit/>
          </a:bodyPr>
          <a:p>
            <a:pPr eaLnBrk="0" hangingPunct="0"/>
            <a:r>
              <a:rPr lang="en-US" altLang="zh-CN" sz="2800" b="1">
                <a:latin typeface="Arial" panose="020B0604020202020204" pitchFamily="34" charset="0"/>
                <a:ea typeface="SimSun" panose="02010600030101010101" pitchFamily="2" charset="-122"/>
              </a:rPr>
              <a:t>Ý 2: </a:t>
            </a:r>
            <a:r>
              <a:rPr lang="en-US" altLang="zh-CN" sz="2800">
                <a:latin typeface="Arial" panose="020B0604020202020204" pitchFamily="34" charset="0"/>
                <a:ea typeface="SimSun" panose="02010600030101010101" pitchFamily="2" charset="-122"/>
              </a:rPr>
              <a:t>Sự sinh sôi nhanh chóng của thảo quả.</a:t>
            </a:r>
            <a:endParaRPr lang="en-US" altLang="zh-CN" sz="2800">
              <a:latin typeface="Arial" panose="020B0604020202020204" pitchFamily="34" charset="0"/>
              <a:ea typeface="SimSun" panose="02010600030101010101" pitchFamily="2" charset="-122"/>
            </a:endParaRPr>
          </a:p>
        </p:txBody>
      </p:sp>
      <p:sp>
        <p:nvSpPr>
          <p:cNvPr id="9" name="Text Box 8"/>
          <p:cNvSpPr txBox="1"/>
          <p:nvPr/>
        </p:nvSpPr>
        <p:spPr>
          <a:xfrm>
            <a:off x="3194050" y="4451350"/>
            <a:ext cx="3870325" cy="522288"/>
          </a:xfrm>
          <a:prstGeom prst="rect">
            <a:avLst/>
          </a:prstGeom>
          <a:noFill/>
          <a:ln w="9525">
            <a:noFill/>
          </a:ln>
        </p:spPr>
        <p:txBody>
          <a:bodyPr wrap="square" anchor="t" anchorCtr="0">
            <a:spAutoFit/>
          </a:bodyPr>
          <a:p>
            <a:pPr eaLnBrk="0" hangingPunct="0"/>
            <a:r>
              <a:rPr lang="en-US" altLang="zh-CN" sz="2800">
                <a:solidFill>
                  <a:srgbClr val="FF0000"/>
                </a:solidFill>
                <a:latin typeface="Arial" panose="020B0604020202020204" pitchFamily="34" charset="0"/>
              </a:rPr>
              <a:t>Nêu nội dung đoạn 2</a:t>
            </a:r>
            <a:endParaRPr lang="en-US" altLang="zh-CN" sz="2800">
              <a:solidFill>
                <a:srgbClr val="FF0000"/>
              </a:solidFill>
              <a:latin typeface="Arial" panose="020B0604020202020204" pitchFamily="34" charset="0"/>
            </a:endParaRPr>
          </a:p>
        </p:txBody>
      </p:sp>
      <p:pic>
        <p:nvPicPr>
          <p:cNvPr id="10" name="Picture 6"/>
          <p:cNvPicPr>
            <a:picLocks noChangeAspect="1"/>
          </p:cNvPicPr>
          <p:nvPr/>
        </p:nvPicPr>
        <p:blipFill>
          <a:blip r:embed="rId1"/>
          <a:stretch>
            <a:fillRect/>
          </a:stretch>
        </p:blipFill>
        <p:spPr>
          <a:xfrm>
            <a:off x="2189163" y="4238625"/>
            <a:ext cx="877887" cy="947738"/>
          </a:xfrm>
          <a:prstGeom prst="rect">
            <a:avLst/>
          </a:prstGeom>
          <a:noFill/>
          <a:ln w="9525">
            <a:noFill/>
          </a:ln>
        </p:spPr>
      </p:pic>
    </p:spTree>
    <p:custDataLst>
      <p:tags r:id="rId2"/>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100"/>
                                        </p:tgtEl>
                                        <p:attrNameLst>
                                          <p:attrName>style.visibility</p:attrName>
                                        </p:attrNameLst>
                                      </p:cBhvr>
                                      <p:to>
                                        <p:strVal val="visible"/>
                                      </p:to>
                                    </p:set>
                                    <p:anim calcmode="lin" valueType="num">
                                      <p:cBhvr>
                                        <p:cTn id="28" dur="500" fill="hold"/>
                                        <p:tgtEl>
                                          <p:spTgt spid="100"/>
                                        </p:tgtEl>
                                        <p:attrNameLst>
                                          <p:attrName>ppt_w</p:attrName>
                                        </p:attrNameLst>
                                      </p:cBhvr>
                                      <p:tavLst>
                                        <p:tav tm="0">
                                          <p:val>
                                            <p:fltVal val="0.000000"/>
                                          </p:val>
                                        </p:tav>
                                        <p:tav tm="100000">
                                          <p:val>
                                            <p:strVal val="#ppt_w"/>
                                          </p:val>
                                        </p:tav>
                                      </p:tavLst>
                                    </p:anim>
                                    <p:anim calcmode="lin" valueType="num">
                                      <p:cBhvr>
                                        <p:cTn id="29" dur="500" fill="hold"/>
                                        <p:tgtEl>
                                          <p:spTgt spid="100"/>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7650" name="TextBox 3"/>
          <p:cNvSpPr txBox="1"/>
          <p:nvPr/>
        </p:nvSpPr>
        <p:spPr>
          <a:xfrm>
            <a:off x="1381125" y="1243013"/>
            <a:ext cx="4616450" cy="1198562"/>
          </a:xfrm>
          <a:prstGeom prst="rect">
            <a:avLst/>
          </a:prstGeom>
          <a:noFill/>
          <a:ln w="9525">
            <a:noFill/>
          </a:ln>
        </p:spPr>
        <p:txBody>
          <a:bodyPr wrap="square" anchor="t" anchorCtr="0">
            <a:spAutoFit/>
          </a:bodyPr>
          <a:p>
            <a:r>
              <a:rPr lang="en-US" sz="2400" b="1" dirty="0">
                <a:solidFill>
                  <a:srgbClr val="FF0000"/>
                </a:solidFill>
                <a:latin typeface="Arial" panose="020B0604020202020204" pitchFamily="34" charset="0"/>
              </a:rPr>
              <a:t>Hoa thảo quả n</a:t>
            </a:r>
            <a:r>
              <a:rPr lang="en-US" altLang="zh-CN" sz="2400" b="1" dirty="0">
                <a:solidFill>
                  <a:srgbClr val="FF0000"/>
                </a:solidFill>
                <a:latin typeface="Arial" panose="020B0604020202020204" pitchFamily="34" charset="0"/>
              </a:rPr>
              <a:t>ả</a:t>
            </a:r>
            <a:r>
              <a:rPr lang="en-US" sz="2400" b="1" dirty="0">
                <a:solidFill>
                  <a:srgbClr val="FF0000"/>
                </a:solidFill>
                <a:latin typeface="Arial" panose="020B0604020202020204" pitchFamily="34" charset="0"/>
              </a:rPr>
              <a:t>y ra ở đâu? Khi thảo quả chín, rừng có những nét đẹp gì?</a:t>
            </a:r>
            <a:endParaRPr lang="en-US" sz="2400" b="1" dirty="0">
              <a:solidFill>
                <a:srgbClr val="FF0000"/>
              </a:solidFill>
              <a:latin typeface="Arial" panose="020B0604020202020204" pitchFamily="34" charset="0"/>
            </a:endParaRPr>
          </a:p>
        </p:txBody>
      </p:sp>
      <p:pic>
        <p:nvPicPr>
          <p:cNvPr id="27651" name="Picture 6"/>
          <p:cNvPicPr>
            <a:picLocks noChangeAspect="1"/>
          </p:cNvPicPr>
          <p:nvPr/>
        </p:nvPicPr>
        <p:blipFill>
          <a:blip r:embed="rId2"/>
          <a:stretch>
            <a:fillRect/>
          </a:stretch>
        </p:blipFill>
        <p:spPr>
          <a:xfrm>
            <a:off x="444500" y="1371600"/>
            <a:ext cx="936625" cy="942975"/>
          </a:xfrm>
          <a:prstGeom prst="rect">
            <a:avLst/>
          </a:prstGeom>
          <a:noFill/>
          <a:ln w="9525">
            <a:noFill/>
          </a:ln>
        </p:spPr>
      </p:pic>
      <p:sp>
        <p:nvSpPr>
          <p:cNvPr id="2" name="Text Box 1"/>
          <p:cNvSpPr txBox="1"/>
          <p:nvPr/>
        </p:nvSpPr>
        <p:spPr>
          <a:xfrm>
            <a:off x="179388" y="2524125"/>
            <a:ext cx="8810625" cy="4197350"/>
          </a:xfrm>
          <a:prstGeom prst="roundRect">
            <a:avLst/>
          </a:prstGeom>
          <a:solidFill>
            <a:schemeClr val="accent4">
              <a:lumMod val="20000"/>
              <a:lumOff val="80000"/>
            </a:schemeClr>
          </a:solidFill>
          <a:ln>
            <a:solidFill>
              <a:schemeClr val="accent2"/>
            </a:solidFill>
          </a:ln>
        </p:spPr>
        <p:txBody>
          <a:bodyPr wrap="square" rtlCol="0" anchor="t">
            <a:spAutoFit/>
          </a:bodyPr>
          <a:p>
            <a:pPr marR="0" algn="just" defTabSz="914400" eaLnBrk="0" hangingPunct="0">
              <a:buClrTx/>
              <a:buSzTx/>
              <a:buFontTx/>
              <a:buNone/>
            </a:pPr>
            <a:r>
              <a:rPr kumimoji="0" lang="en-US" sz="2400" kern="1200" cap="none" spc="0" normalizeH="0" baseline="0" noProof="1">
                <a:latin typeface="Arial" panose="020B0604020202020204" pitchFamily="34" charset="0"/>
                <a:ea typeface="+mn-ea"/>
                <a:cs typeface="+mn-cs"/>
              </a:rPr>
              <a:t>          Sự sống cứ tiếp tục trong âm thầm, hoa thảo quả nảy dưới gốc cây kín đáo và lặng lẽ. Ngày qua, trong sương thu ẩm ướt và mưa rây bụi mùa đông, những chùm hoa khép miệng bắt đầu kết trái. Thảo quả chín dần. Dưới đáy rừng, tựa như đột ngột, bỗng rực lên những chùm thảo quả đỏ chon chót, như chứa lửa, chứa nắng. Rừng ngập hương thơm. Rừng sáng như có lửa hắt lên từ dưới đáy rừng.  </a:t>
            </a:r>
            <a:endParaRPr kumimoji="0" lang="en-US" sz="2400" kern="1200" cap="none" spc="0" normalizeH="0" baseline="0" noProof="1">
              <a:latin typeface="Arial" panose="020B0604020202020204" pitchFamily="34" charset="0"/>
              <a:ea typeface="+mn-ea"/>
              <a:cs typeface="+mn-cs"/>
            </a:endParaRPr>
          </a:p>
          <a:p>
            <a:pPr marR="0" algn="just" defTabSz="914400" eaLnBrk="0" hangingPunct="0">
              <a:buClrTx/>
              <a:buSzTx/>
              <a:buFontTx/>
              <a:buNone/>
            </a:pPr>
            <a:r>
              <a:rPr kumimoji="0" lang="en-US" sz="2400" kern="1200" cap="none" spc="0" normalizeH="0" baseline="0" noProof="1">
                <a:latin typeface="Arial" panose="020B0604020202020204" pitchFamily="34" charset="0"/>
                <a:ea typeface="+mn-ea"/>
                <a:cs typeface="+mn-cs"/>
              </a:rPr>
              <a:t>          Rừng say ngây và ấm nóng. Thảo quả như những đốm lửa hồng, ngày qua ngày lại tiếp thêm nhiều ngọn mới, nhấp nháy vui mắt.</a:t>
            </a:r>
            <a:endParaRPr kumimoji="0" lang="en-US" sz="2400" kern="1200" cap="none" spc="0" normalizeH="0" baseline="0" noProof="1">
              <a:latin typeface="Arial" panose="020B0604020202020204" pitchFamily="34" charset="0"/>
              <a:ea typeface="+mn-ea"/>
              <a:cs typeface="+mn-cs"/>
            </a:endParaRPr>
          </a:p>
        </p:txBody>
      </p:sp>
      <p:cxnSp>
        <p:nvCxnSpPr>
          <p:cNvPr id="3" name="Straight Connector 2"/>
          <p:cNvCxnSpPr/>
          <p:nvPr/>
        </p:nvCxnSpPr>
        <p:spPr>
          <a:xfrm>
            <a:off x="6378575" y="3143250"/>
            <a:ext cx="227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55613" y="3505200"/>
            <a:ext cx="4335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059113" y="4622800"/>
            <a:ext cx="5526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5613" y="4956175"/>
            <a:ext cx="8145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5613" y="5305425"/>
            <a:ext cx="7478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71575" y="5702300"/>
            <a:ext cx="7477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5613" y="6083300"/>
            <a:ext cx="1890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5613" y="6432550"/>
            <a:ext cx="2557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Text Box 1"/>
          <p:cNvSpPr txBox="1"/>
          <p:nvPr/>
        </p:nvSpPr>
        <p:spPr>
          <a:xfrm>
            <a:off x="179388" y="238125"/>
            <a:ext cx="8810625" cy="4197350"/>
          </a:xfrm>
          <a:prstGeom prst="roundRect">
            <a:avLst/>
          </a:prstGeom>
          <a:solidFill>
            <a:schemeClr val="accent4">
              <a:lumMod val="20000"/>
              <a:lumOff val="80000"/>
            </a:schemeClr>
          </a:solidFill>
          <a:ln>
            <a:solidFill>
              <a:schemeClr val="accent2"/>
            </a:solidFill>
          </a:ln>
        </p:spPr>
        <p:txBody>
          <a:bodyPr wrap="square" rtlCol="0" anchor="t">
            <a:spAutoFit/>
          </a:bodyPr>
          <a:p>
            <a:pPr marR="0" algn="just" defTabSz="914400" eaLnBrk="0" hangingPunct="0">
              <a:buClrTx/>
              <a:buSzTx/>
              <a:buFontTx/>
              <a:buNone/>
            </a:pPr>
            <a:r>
              <a:rPr kumimoji="0" lang="en-US" sz="2400" kern="1200" cap="none" spc="0" normalizeH="0" baseline="0" noProof="1">
                <a:latin typeface="Arial" panose="020B0604020202020204" pitchFamily="34" charset="0"/>
                <a:ea typeface="+mn-ea"/>
                <a:cs typeface="+mn-cs"/>
              </a:rPr>
              <a:t>          Sự sống cứ tiếp tục trong âm thầm, hoa thảo quả nảy dưới gốc cây kín đáo và lặng lẽ. Ngày qua, trong sương thu ẩm ướt và mưa rây bụi mùa đông, những chùm hoa khép miệng bắt đầu kết trái. Thảo quả chín dần. Dưới đáy rừng, tựa như đột ngột, bỗng rực lên những chùm thảo quả đỏ chon chót, như chứa lửa, chứa nắng. Rừng ngập hương thơm. Rừng sáng như có lửa hắt lên từ dưới đáy rừng.  </a:t>
            </a:r>
            <a:endParaRPr kumimoji="0" lang="en-US" sz="2400" kern="1200" cap="none" spc="0" normalizeH="0" baseline="0" noProof="1">
              <a:latin typeface="Arial" panose="020B0604020202020204" pitchFamily="34" charset="0"/>
              <a:ea typeface="+mn-ea"/>
              <a:cs typeface="+mn-cs"/>
            </a:endParaRPr>
          </a:p>
          <a:p>
            <a:pPr marR="0" algn="just" defTabSz="914400" eaLnBrk="0" hangingPunct="0">
              <a:buClrTx/>
              <a:buSzTx/>
              <a:buFontTx/>
              <a:buNone/>
            </a:pPr>
            <a:r>
              <a:rPr kumimoji="0" lang="en-US" sz="2400" kern="1200" cap="none" spc="0" normalizeH="0" baseline="0" noProof="1">
                <a:latin typeface="Arial" panose="020B0604020202020204" pitchFamily="34" charset="0"/>
                <a:ea typeface="+mn-ea"/>
                <a:cs typeface="+mn-cs"/>
              </a:rPr>
              <a:t>          Rừng say ngây và ấm nóng. Thảo quả như những đốm lửa hồng, ngày qua ngày lại tiếp thêm nhiều ngọn mới, nhấp nháy vui mắt.</a:t>
            </a:r>
            <a:endParaRPr kumimoji="0" lang="en-US" sz="2400" kern="1200" cap="none" spc="0" normalizeH="0" baseline="0" noProof="1">
              <a:latin typeface="Arial" panose="020B0604020202020204" pitchFamily="34" charset="0"/>
              <a:ea typeface="+mn-ea"/>
              <a:cs typeface="+mn-cs"/>
            </a:endParaRPr>
          </a:p>
        </p:txBody>
      </p:sp>
      <p:cxnSp>
        <p:nvCxnSpPr>
          <p:cNvPr id="3" name="Straight Connector 2"/>
          <p:cNvCxnSpPr/>
          <p:nvPr/>
        </p:nvCxnSpPr>
        <p:spPr>
          <a:xfrm>
            <a:off x="6378575" y="857250"/>
            <a:ext cx="2270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55613" y="1219200"/>
            <a:ext cx="4335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059113" y="2336800"/>
            <a:ext cx="5526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5613" y="2670175"/>
            <a:ext cx="8145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5613" y="3019425"/>
            <a:ext cx="7478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71575" y="3416300"/>
            <a:ext cx="74771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5613" y="3797300"/>
            <a:ext cx="18907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5613" y="4146550"/>
            <a:ext cx="25574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0" name="Text Box 99"/>
          <p:cNvSpPr/>
          <p:nvPr/>
        </p:nvSpPr>
        <p:spPr>
          <a:xfrm>
            <a:off x="1200150" y="5507038"/>
            <a:ext cx="6769100" cy="695325"/>
          </a:xfrm>
          <a:prstGeom prst="horizontalScroll">
            <a:avLst>
              <a:gd name="adj" fmla="val 12500"/>
            </a:avLst>
          </a:prstGeom>
          <a:solidFill>
            <a:srgbClr val="92D050"/>
          </a:solidFill>
          <a:ln w="9525" cap="flat" cmpd="sng">
            <a:solidFill>
              <a:schemeClr val="tx1"/>
            </a:solidFill>
            <a:prstDash val="solid"/>
            <a:round/>
            <a:headEnd type="none" w="med" len="med"/>
            <a:tailEnd type="none" w="med" len="med"/>
          </a:ln>
        </p:spPr>
        <p:txBody>
          <a:bodyPr wrap="square" anchor="t" anchorCtr="0">
            <a:spAutoFit/>
          </a:bodyPr>
          <a:p>
            <a:pPr eaLnBrk="0" hangingPunct="0"/>
            <a:r>
              <a:rPr lang="en-US" altLang="zh-CN" sz="2800" b="1">
                <a:latin typeface="Arial" panose="020B0604020202020204" pitchFamily="34" charset="0"/>
                <a:ea typeface="SimSun" panose="02010600030101010101" pitchFamily="2" charset="-122"/>
              </a:rPr>
              <a:t>Ý 3: </a:t>
            </a:r>
            <a:r>
              <a:rPr lang="en-US" altLang="zh-CN" sz="2800">
                <a:latin typeface="Arial" panose="020B0604020202020204" pitchFamily="34" charset="0"/>
                <a:ea typeface="SimSun" panose="02010600030101010101" pitchFamily="2" charset="-122"/>
              </a:rPr>
              <a:t>Vẻ đẹp của rừng khi thảo quả chín.</a:t>
            </a:r>
            <a:endParaRPr lang="en-US" altLang="zh-CN" sz="2800">
              <a:latin typeface="Arial" panose="020B0604020202020204" pitchFamily="34" charset="0"/>
              <a:ea typeface="SimSun" panose="02010600030101010101" pitchFamily="2" charset="-122"/>
            </a:endParaRPr>
          </a:p>
        </p:txBody>
      </p:sp>
      <p:sp>
        <p:nvSpPr>
          <p:cNvPr id="11" name="Text Box 10"/>
          <p:cNvSpPr txBox="1"/>
          <p:nvPr/>
        </p:nvSpPr>
        <p:spPr>
          <a:xfrm>
            <a:off x="3041650" y="4984750"/>
            <a:ext cx="3870325" cy="522288"/>
          </a:xfrm>
          <a:prstGeom prst="rect">
            <a:avLst/>
          </a:prstGeom>
          <a:noFill/>
          <a:ln w="9525">
            <a:noFill/>
          </a:ln>
        </p:spPr>
        <p:txBody>
          <a:bodyPr wrap="square" anchor="t" anchorCtr="0">
            <a:spAutoFit/>
          </a:bodyPr>
          <a:p>
            <a:pPr eaLnBrk="0" hangingPunct="0"/>
            <a:r>
              <a:rPr lang="en-US" altLang="zh-CN" sz="2800">
                <a:solidFill>
                  <a:srgbClr val="FF0000"/>
                </a:solidFill>
                <a:latin typeface="Arial" panose="020B0604020202020204" pitchFamily="34" charset="0"/>
              </a:rPr>
              <a:t>Nêu nội dung đoạn 3</a:t>
            </a:r>
            <a:endParaRPr lang="en-US" altLang="zh-CN" sz="2800">
              <a:solidFill>
                <a:srgbClr val="FF0000"/>
              </a:solidFill>
              <a:latin typeface="Arial" panose="020B0604020202020204" pitchFamily="34" charset="0"/>
            </a:endParaRPr>
          </a:p>
        </p:txBody>
      </p:sp>
      <p:pic>
        <p:nvPicPr>
          <p:cNvPr id="12" name="Picture 6"/>
          <p:cNvPicPr>
            <a:picLocks noChangeAspect="1"/>
          </p:cNvPicPr>
          <p:nvPr/>
        </p:nvPicPr>
        <p:blipFill>
          <a:blip r:embed="rId1"/>
          <a:stretch>
            <a:fillRect/>
          </a:stretch>
        </p:blipFill>
        <p:spPr>
          <a:xfrm>
            <a:off x="2036763" y="4772025"/>
            <a:ext cx="877887" cy="947738"/>
          </a:xfrm>
          <a:prstGeom prst="rect">
            <a:avLst/>
          </a:prstGeom>
          <a:noFill/>
          <a:ln w="9525">
            <a:noFill/>
          </a:ln>
        </p:spPr>
      </p:pic>
    </p:spTree>
    <p:custDataLst>
      <p:tags r:id="rId2"/>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00"/>
                            </p:stCondLst>
                            <p:childTnLst>
                              <p:par>
                                <p:cTn id="32" presetID="23" presetClass="entr" presetSubtype="16"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500" fill="hold"/>
                                        <p:tgtEl>
                                          <p:spTgt spid="100"/>
                                        </p:tgtEl>
                                        <p:attrNameLst>
                                          <p:attrName>ppt_w</p:attrName>
                                        </p:attrNameLst>
                                      </p:cBhvr>
                                      <p:tavLst>
                                        <p:tav tm="0">
                                          <p:val>
                                            <p:fltVal val="0.000000"/>
                                          </p:val>
                                        </p:tav>
                                        <p:tav tm="100000">
                                          <p:val>
                                            <p:strVal val="#ppt_w"/>
                                          </p:val>
                                        </p:tav>
                                      </p:tavLst>
                                    </p:anim>
                                    <p:anim calcmode="lin" valueType="num">
                                      <p:cBhvr>
                                        <p:cTn id="35" dur="500" fill="hold"/>
                                        <p:tgtEl>
                                          <p:spTgt spid="100"/>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00" grpId="1"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Diagram 3"/>
          <p:cNvGraphicFramePr/>
          <p:nvPr/>
        </p:nvGraphicFramePr>
        <p:xfrm>
          <a:off x="466725" y="655955"/>
          <a:ext cx="8128000" cy="3896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Text Box 10"/>
          <p:cNvSpPr txBox="1"/>
          <p:nvPr/>
        </p:nvSpPr>
        <p:spPr>
          <a:xfrm>
            <a:off x="2965450" y="5137150"/>
            <a:ext cx="4568825" cy="522288"/>
          </a:xfrm>
          <a:prstGeom prst="rect">
            <a:avLst/>
          </a:prstGeom>
          <a:noFill/>
          <a:ln w="9525">
            <a:noFill/>
          </a:ln>
        </p:spPr>
        <p:txBody>
          <a:bodyPr wrap="square" anchor="t" anchorCtr="0">
            <a:spAutoFit/>
          </a:bodyPr>
          <a:p>
            <a:pPr eaLnBrk="0" hangingPunct="0"/>
            <a:r>
              <a:rPr lang="en-US" altLang="zh-CN" sz="2800">
                <a:solidFill>
                  <a:srgbClr val="FF0000"/>
                </a:solidFill>
                <a:latin typeface="Arial" panose="020B0604020202020204" pitchFamily="34" charset="0"/>
              </a:rPr>
              <a:t>Nội dung của bài tập đọc.</a:t>
            </a:r>
            <a:endParaRPr lang="en-US" altLang="zh-CN" sz="2800">
              <a:solidFill>
                <a:srgbClr val="FF0000"/>
              </a:solidFill>
              <a:latin typeface="Arial" panose="020B0604020202020204" pitchFamily="34" charset="0"/>
            </a:endParaRPr>
          </a:p>
        </p:txBody>
      </p:sp>
      <p:pic>
        <p:nvPicPr>
          <p:cNvPr id="12" name="Picture 6"/>
          <p:cNvPicPr>
            <a:picLocks noChangeAspect="1"/>
          </p:cNvPicPr>
          <p:nvPr/>
        </p:nvPicPr>
        <p:blipFill>
          <a:blip r:embed="rId6"/>
          <a:stretch>
            <a:fillRect/>
          </a:stretch>
        </p:blipFill>
        <p:spPr>
          <a:xfrm>
            <a:off x="1960563" y="4924425"/>
            <a:ext cx="877887" cy="947738"/>
          </a:xfrm>
          <a:prstGeom prst="rect">
            <a:avLst/>
          </a:prstGeom>
          <a:noFill/>
          <a:ln w="9525">
            <a:noFill/>
          </a:ln>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2770" name="AutoShape 16" descr="Bouquet"/>
          <p:cNvSpPr/>
          <p:nvPr/>
        </p:nvSpPr>
        <p:spPr>
          <a:xfrm>
            <a:off x="417513" y="2903538"/>
            <a:ext cx="8153400" cy="2667000"/>
          </a:xfrm>
          <a:prstGeom prst="flowChartAlternateProcess">
            <a:avLst/>
          </a:prstGeom>
          <a:blipFill rotWithShape="1">
            <a:blip r:embed="rId2"/>
          </a:blipFill>
          <a:ln w="57150" cap="flat" cmpd="thinThick">
            <a:solidFill>
              <a:srgbClr val="0000FF"/>
            </a:solidFill>
            <a:prstDash val="solid"/>
            <a:miter/>
            <a:headEnd type="none" w="med" len="med"/>
            <a:tailEnd type="none" w="med" len="med"/>
          </a:ln>
        </p:spPr>
        <p:txBody>
          <a:bodyPr wrap="none" anchor="ctr" anchorCtr="0"/>
          <a:p>
            <a:endParaRPr lang="en-US" sz="2800" dirty="0">
              <a:solidFill>
                <a:srgbClr val="0000FF"/>
              </a:solidFill>
              <a:latin typeface="Times New Roman" panose="02020603050405020304" pitchFamily="18" charset="0"/>
              <a:ea typeface="Times New Roman" panose="02020603050405020304" pitchFamily="18" charset="0"/>
            </a:endParaRPr>
          </a:p>
        </p:txBody>
      </p:sp>
      <p:sp>
        <p:nvSpPr>
          <p:cNvPr id="32771" name="Rectangle 18"/>
          <p:cNvSpPr/>
          <p:nvPr/>
        </p:nvSpPr>
        <p:spPr>
          <a:xfrm>
            <a:off x="3624263" y="1981200"/>
            <a:ext cx="1741487" cy="523875"/>
          </a:xfrm>
          <a:prstGeom prst="rect">
            <a:avLst/>
          </a:prstGeom>
          <a:noFill/>
          <a:ln w="9525">
            <a:noFill/>
          </a:ln>
        </p:spPr>
        <p:txBody>
          <a:bodyPr wrap="none" anchor="t" anchorCtr="0">
            <a:spAutoFit/>
          </a:bodyPr>
          <a:p>
            <a:r>
              <a:rPr lang="en-US" sz="2800" b="1" dirty="0">
                <a:solidFill>
                  <a:schemeClr val="accent1"/>
                </a:solidFill>
                <a:latin typeface=".VnArial" panose="020B7200000000000000" pitchFamily="34" charset="0"/>
              </a:rPr>
              <a:t>Nội dung</a:t>
            </a:r>
            <a:endParaRPr lang="en-US" sz="2800" b="1" dirty="0">
              <a:solidFill>
                <a:schemeClr val="accent1"/>
              </a:solidFill>
              <a:latin typeface=".VnArial" panose="020B7200000000000000" pitchFamily="34" charset="0"/>
              <a:ea typeface="Times New Roman" panose="02020603050405020304" pitchFamily="18" charset="0"/>
            </a:endParaRPr>
          </a:p>
        </p:txBody>
      </p:sp>
      <p:sp>
        <p:nvSpPr>
          <p:cNvPr id="32772" name="Text Box 26"/>
          <p:cNvSpPr txBox="1"/>
          <p:nvPr/>
        </p:nvSpPr>
        <p:spPr>
          <a:xfrm>
            <a:off x="747713" y="3328988"/>
            <a:ext cx="7407275" cy="1814512"/>
          </a:xfrm>
          <a:prstGeom prst="rect">
            <a:avLst/>
          </a:prstGeom>
          <a:noFill/>
          <a:ln w="9525">
            <a:noFill/>
          </a:ln>
        </p:spPr>
        <p:txBody>
          <a:bodyPr anchor="t" anchorCtr="0">
            <a:spAutoFit/>
          </a:bodyPr>
          <a:p>
            <a:pPr algn="just"/>
            <a:r>
              <a:rPr lang="en-US" sz="2800" b="1" dirty="0">
                <a:solidFill>
                  <a:srgbClr val="FF0000"/>
                </a:solidFill>
                <a:latin typeface="Arial" panose="020B0604020202020204" pitchFamily="34" charset="0"/>
              </a:rPr>
              <a:t>         Bài văn ca ngợi vẻ đẹp của rừng thảo quả khi vào mùa với hương thơm đặc biệt và sự sinh sôi, phát triển nhanh đến bất ngờ của thảo quả.</a:t>
            </a:r>
            <a:endParaRPr lang="en-US" sz="2800" b="1" dirty="0">
              <a:solidFill>
                <a:srgbClr val="FF0000"/>
              </a:solidFill>
              <a:latin typeface="Arial" panose="020B0604020202020204" pitchFamily="34" charset="0"/>
            </a:endParaRPr>
          </a:p>
        </p:txBody>
      </p:sp>
    </p:spTree>
    <p:custDataLst>
      <p:tags r:id="rId3"/>
    </p:custData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7" descr="9 Màu hồng ý tưởng trong 2021 | hình nền, hình ảnh, màu hồng"/>
          <p:cNvPicPr>
            <a:picLocks noChangeAspect="1"/>
          </p:cNvPicPr>
          <p:nvPr/>
        </p:nvPicPr>
        <p:blipFill>
          <a:blip r:embed="rId1"/>
          <a:srcRect r="6944"/>
          <a:stretch>
            <a:fillRect/>
          </a:stretch>
        </p:blipFill>
        <p:spPr>
          <a:xfrm>
            <a:off x="0" y="76200"/>
            <a:ext cx="9144000" cy="6858000"/>
          </a:xfrm>
          <a:prstGeom prst="rect">
            <a:avLst/>
          </a:prstGeom>
          <a:noFill/>
          <a:ln w="9525">
            <a:noFill/>
          </a:ln>
        </p:spPr>
      </p:pic>
      <p:pic>
        <p:nvPicPr>
          <p:cNvPr id="28676" name="Picture 4"/>
          <p:cNvPicPr>
            <a:picLocks noChangeAspect="1"/>
          </p:cNvPicPr>
          <p:nvPr/>
        </p:nvPicPr>
        <p:blipFill>
          <a:blip r:embed="rId2"/>
          <a:stretch>
            <a:fillRect/>
          </a:stretch>
        </p:blipFill>
        <p:spPr>
          <a:xfrm>
            <a:off x="838200" y="381000"/>
            <a:ext cx="609600" cy="838200"/>
          </a:xfrm>
          <a:prstGeom prst="rect">
            <a:avLst/>
          </a:prstGeom>
          <a:noFill/>
          <a:ln w="9525">
            <a:noFill/>
          </a:ln>
        </p:spPr>
      </p:pic>
      <p:sp>
        <p:nvSpPr>
          <p:cNvPr id="28679" name="Rectangle 7"/>
          <p:cNvSpPr/>
          <p:nvPr/>
        </p:nvSpPr>
        <p:spPr>
          <a:xfrm>
            <a:off x="381000" y="1295400"/>
            <a:ext cx="7772400" cy="946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u="sng" dirty="0">
                <a:latin typeface="Times New Roman" panose="02020603050405020304" pitchFamily="18" charset="0"/>
                <a:cs typeface="Times New Roman" panose="02020603050405020304" pitchFamily="18" charset="0"/>
              </a:rPr>
              <a:t>Câu 1:</a:t>
            </a:r>
            <a:r>
              <a:rPr lang="en-US" altLang="en-US" sz="2800" b="1" dirty="0">
                <a:latin typeface="Times New Roman" panose="02020603050405020304" pitchFamily="18" charset="0"/>
                <a:cs typeface="Times New Roman" panose="02020603050405020304" pitchFamily="18" charset="0"/>
              </a:rPr>
              <a:t>Bé Thu thích ra ban công để l</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m gì?</a:t>
            </a:r>
            <a:endParaRPr lang="en-US" altLang="en-US" sz="2800" b="1" dirty="0">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sz="2800" b="1" dirty="0">
              <a:latin typeface="Times New Roman" panose="02020603050405020304" pitchFamily="18" charset="0"/>
              <a:ea typeface="Times New Roman" panose="02020603050405020304" pitchFamily="18" charset="0"/>
            </a:endParaRPr>
          </a:p>
        </p:txBody>
      </p:sp>
      <p:sp>
        <p:nvSpPr>
          <p:cNvPr id="28680" name="Rectangle 8"/>
          <p:cNvSpPr/>
          <p:nvPr/>
        </p:nvSpPr>
        <p:spPr>
          <a:xfrm>
            <a:off x="381000" y="2165350"/>
            <a:ext cx="8382000" cy="20002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i="1" dirty="0">
                <a:solidFill>
                  <a:srgbClr val="0000FF"/>
                </a:solidFill>
                <a:latin typeface="Times New Roman" panose="02020603050405020304" pitchFamily="18" charset="0"/>
                <a:cs typeface="Times New Roman" panose="02020603050405020304" pitchFamily="18" charset="0"/>
              </a:rPr>
              <a:t>Bé Thu thích ra ban công ngắm nhìn cây cối,nghe ông rủ rỉ giảng về từng loại cây trồng ở ban công.</a:t>
            </a:r>
            <a:endParaRPr lang="en-US" altLang="en-US" b="1" i="1"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buNone/>
            </a:pP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
        <p:nvSpPr>
          <p:cNvPr id="28683" name="Rectangle 11"/>
          <p:cNvSpPr/>
          <p:nvPr/>
        </p:nvSpPr>
        <p:spPr>
          <a:xfrm>
            <a:off x="381000" y="3779838"/>
            <a:ext cx="7391400" cy="519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u="sng" dirty="0">
                <a:latin typeface="Times New Roman" panose="02020603050405020304" pitchFamily="18" charset="0"/>
                <a:cs typeface="Times New Roman" panose="02020603050405020304" pitchFamily="18" charset="0"/>
              </a:rPr>
              <a:t>Câu 2:</a:t>
            </a:r>
            <a:r>
              <a:rPr lang="en-US" altLang="en-US" sz="2800" b="1" dirty="0">
                <a:latin typeface="Times New Roman" panose="02020603050405020304" pitchFamily="18" charset="0"/>
                <a:cs typeface="Times New Roman" panose="02020603050405020304" pitchFamily="18" charset="0"/>
              </a:rPr>
              <a:t>Nêu nội dung chính của b</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i.</a:t>
            </a:r>
            <a:endParaRPr lang="en-US" altLang="en-US" sz="2800" b="1" dirty="0">
              <a:latin typeface="Times New Roman" panose="02020603050405020304" pitchFamily="18" charset="0"/>
              <a:ea typeface="Times New Roman" panose="02020603050405020304" pitchFamily="18" charset="0"/>
            </a:endParaRPr>
          </a:p>
        </p:txBody>
      </p:sp>
      <p:sp>
        <p:nvSpPr>
          <p:cNvPr id="28693" name="Rectangle 21"/>
          <p:cNvSpPr/>
          <p:nvPr/>
        </p:nvSpPr>
        <p:spPr>
          <a:xfrm>
            <a:off x="457200" y="4375150"/>
            <a:ext cx="73914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i="1" dirty="0">
                <a:solidFill>
                  <a:srgbClr val="0000FF"/>
                </a:solidFill>
                <a:latin typeface="Times New Roman" panose="02020603050405020304" pitchFamily="18" charset="0"/>
                <a:cs typeface="Times New Roman" panose="02020603050405020304" pitchFamily="18" charset="0"/>
              </a:rPr>
              <a:t>Tình cảm yêu quý thiên nhiên của hai ông cháu bé Thu.</a:t>
            </a:r>
            <a:endParaRPr lang="en-US" altLang="en-US" b="1" i="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checkerboard(across)">
                                      <p:cBhvr>
                                        <p:cTn id="12" dur="500"/>
                                        <p:tgtEl>
                                          <p:spTgt spid="2867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680"/>
                                        </p:tgtEl>
                                        <p:attrNameLst>
                                          <p:attrName>style.visibility</p:attrName>
                                        </p:attrNameLst>
                                      </p:cBhvr>
                                      <p:to>
                                        <p:strVal val="visible"/>
                                      </p:to>
                                    </p:set>
                                    <p:anim calcmode="lin" valueType="num">
                                      <p:cBhvr additive="base">
                                        <p:cTn id="17" dur="500" fill="hold"/>
                                        <p:tgtEl>
                                          <p:spTgt spid="28680"/>
                                        </p:tgtEl>
                                        <p:attrNameLst>
                                          <p:attrName>ppt_x</p:attrName>
                                        </p:attrNameLst>
                                      </p:cBhvr>
                                      <p:tavLst>
                                        <p:tav tm="0">
                                          <p:val>
                                            <p:strVal val="#ppt_x"/>
                                          </p:val>
                                        </p:tav>
                                        <p:tav tm="100000">
                                          <p:val>
                                            <p:strVal val="#ppt_x"/>
                                          </p:val>
                                        </p:tav>
                                      </p:tavLst>
                                    </p:anim>
                                    <p:anim calcmode="lin" valueType="num">
                                      <p:cBhvr additive="base">
                                        <p:cTn id="18"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683">
                                            <p:txEl>
                                              <p:charRg st="0" end="34"/>
                                            </p:txEl>
                                          </p:spTgt>
                                        </p:tgtEl>
                                        <p:attrNameLst>
                                          <p:attrName>style.visibility</p:attrName>
                                        </p:attrNameLst>
                                      </p:cBhvr>
                                      <p:to>
                                        <p:strVal val="visible"/>
                                      </p:to>
                                    </p:set>
                                    <p:anim calcmode="lin" valueType="num">
                                      <p:cBhvr additive="base">
                                        <p:cTn id="23" dur="500" fill="hold"/>
                                        <p:tgtEl>
                                          <p:spTgt spid="28683">
                                            <p:txEl>
                                              <p:charRg st="0" end="3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83">
                                            <p:txEl>
                                              <p:charRg st="0" end="3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693">
                                            <p:txEl>
                                              <p:charRg st="0" end="54"/>
                                            </p:txEl>
                                          </p:spTgt>
                                        </p:tgtEl>
                                        <p:attrNameLst>
                                          <p:attrName>style.visibility</p:attrName>
                                        </p:attrNameLst>
                                      </p:cBhvr>
                                      <p:to>
                                        <p:strVal val="visible"/>
                                      </p:to>
                                    </p:set>
                                    <p:anim calcmode="lin" valueType="num">
                                      <p:cBhvr additive="base">
                                        <p:cTn id="29" dur="500" fill="hold"/>
                                        <p:tgtEl>
                                          <p:spTgt spid="28693">
                                            <p:txEl>
                                              <p:charRg st="0" end="5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693">
                                            <p:txEl>
                                              <p:charRg st="0" end="5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sp>
        <p:nvSpPr>
          <p:cNvPr id="44036" name="AutoShape 4"/>
          <p:cNvSpPr>
            <a:spLocks noChangeArrowheads="1"/>
          </p:cNvSpPr>
          <p:nvPr/>
        </p:nvSpPr>
        <p:spPr bwMode="auto">
          <a:xfrm>
            <a:off x="914400" y="2133600"/>
            <a:ext cx="3962400" cy="804863"/>
          </a:xfrm>
          <a:prstGeom prst="flowChartProcess">
            <a:avLst/>
          </a:prstGeom>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66FF"/>
              </a:solidFill>
              <a:effectLst/>
              <a:uLnTx/>
              <a:uFillTx/>
              <a:latin typeface="+mn-lt"/>
              <a:ea typeface="+mn-ea"/>
              <a:cs typeface="+mn-cs"/>
            </a:endParaRPr>
          </a:p>
        </p:txBody>
      </p:sp>
      <p:sp>
        <p:nvSpPr>
          <p:cNvPr id="44037" name="Rectangle 5"/>
          <p:cNvSpPr/>
          <p:nvPr/>
        </p:nvSpPr>
        <p:spPr>
          <a:xfrm>
            <a:off x="838200" y="2286000"/>
            <a:ext cx="3884613"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dirty="0">
                <a:solidFill>
                  <a:srgbClr val="FF0000"/>
                </a:solidFill>
                <a:latin typeface="Times New Roman" panose="02020603050405020304" pitchFamily="18" charset="0"/>
              </a:rPr>
              <a:t> b/</a:t>
            </a:r>
            <a:r>
              <a:rPr lang="en-US" altLang="en-US" sz="2800" b="1" u="sng" dirty="0">
                <a:solidFill>
                  <a:srgbClr val="FF0000"/>
                </a:solidFill>
                <a:latin typeface="Times New Roman" panose="02020603050405020304" pitchFamily="18" charset="0"/>
              </a:rPr>
              <a:t>Luyện đọc diễn cảm</a:t>
            </a:r>
            <a:r>
              <a:rPr lang="en-US" altLang="en-US" sz="2800" b="1" dirty="0">
                <a:solidFill>
                  <a:srgbClr val="FF0000"/>
                </a:solidFill>
                <a:latin typeface="Times New Roman" panose="02020603050405020304" pitchFamily="18" charset="0"/>
              </a:rPr>
              <a:t>:</a:t>
            </a:r>
            <a:endParaRPr lang="en-US" altLang="en-US" sz="2800" b="1" dirty="0">
              <a:solidFill>
                <a:srgbClr val="FF0000"/>
              </a:solidFill>
              <a:latin typeface="Times New Roman" panose="02020603050405020304" pitchFamily="18" charset="0"/>
            </a:endParaRPr>
          </a:p>
        </p:txBody>
      </p:sp>
      <p:sp>
        <p:nvSpPr>
          <p:cNvPr id="44038" name="AutoShape 6"/>
          <p:cNvSpPr>
            <a:spLocks noChangeArrowheads="1"/>
          </p:cNvSpPr>
          <p:nvPr/>
        </p:nvSpPr>
        <p:spPr bwMode="auto">
          <a:xfrm>
            <a:off x="228600" y="3200400"/>
            <a:ext cx="8686800" cy="3382963"/>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00FF"/>
              </a:solidFill>
              <a:effectLst/>
              <a:uLnTx/>
              <a:uFillTx/>
              <a:latin typeface="+mn-lt"/>
              <a:ea typeface="+mn-ea"/>
              <a:cs typeface="+mn-cs"/>
            </a:endParaRPr>
          </a:p>
        </p:txBody>
      </p:sp>
      <p:sp>
        <p:nvSpPr>
          <p:cNvPr id="44039" name="Rectangle 7"/>
          <p:cNvSpPr/>
          <p:nvPr/>
        </p:nvSpPr>
        <p:spPr>
          <a:xfrm>
            <a:off x="447675" y="3352800"/>
            <a:ext cx="8696325" cy="26543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dirty="0">
                <a:latin typeface="Times New Roman" panose="02020603050405020304" pitchFamily="18" charset="0"/>
              </a:rPr>
              <a:t>   Thảo quả trên rừng Đản Khao đã vào mùa.</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   Gió tây lướt thướt bay qua rừng, quyến hương thảo quả</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đi, rải theo triền núi, đưa hương thảo quả ngọt lựng,</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thơm nồng  vào những thôn xóm Chin San.   Gió thơm. </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Cây cỏ thơm.   Đất trời thơm.   Người đi từ rừng thảo quả</a:t>
            </a:r>
            <a:endParaRPr lang="en-US" altLang="en-US" sz="2800" dirty="0">
              <a:latin typeface="Times New Roman" panose="02020603050405020304" pitchFamily="18" charset="0"/>
            </a:endParaRPr>
          </a:p>
          <a:p>
            <a:pPr marL="0" lvl="0" indent="0" eaLnBrk="1" hangingPunct="1">
              <a:spcBef>
                <a:spcPct val="0"/>
              </a:spcBef>
              <a:buNone/>
            </a:pPr>
            <a:r>
              <a:rPr lang="en-US" altLang="en-US" sz="2800" dirty="0">
                <a:latin typeface="Times New Roman" panose="02020603050405020304" pitchFamily="18" charset="0"/>
              </a:rPr>
              <a:t>về, hương thơm đậm  ủ ấp trong từng nếp áo, nếp khăn.</a:t>
            </a:r>
            <a:endParaRPr lang="en-US" altLang="en-US" sz="2800" dirty="0">
              <a:latin typeface="Times New Roman" panose="02020603050405020304" pitchFamily="18" charset="0"/>
            </a:endParaRPr>
          </a:p>
        </p:txBody>
      </p:sp>
      <p:sp>
        <p:nvSpPr>
          <p:cNvPr id="44040" name="Rectangle 8"/>
          <p:cNvSpPr/>
          <p:nvPr/>
        </p:nvSpPr>
        <p:spPr>
          <a:xfrm>
            <a:off x="6781800" y="3352800"/>
            <a:ext cx="47625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r>
              <a:rPr lang="en-US" altLang="en-US" sz="2800" dirty="0">
                <a:solidFill>
                  <a:srgbClr val="0000CC"/>
                </a:solidFill>
                <a:latin typeface="Times New Roman" panose="02020603050405020304" pitchFamily="18" charset="0"/>
              </a:rPr>
              <a:t> </a:t>
            </a:r>
            <a:endParaRPr lang="en-US" altLang="en-US" sz="2800" dirty="0">
              <a:solidFill>
                <a:srgbClr val="0000CC"/>
              </a:solidFill>
              <a:latin typeface="Times New Roman" panose="02020603050405020304" pitchFamily="18" charset="0"/>
            </a:endParaRPr>
          </a:p>
        </p:txBody>
      </p:sp>
      <p:sp>
        <p:nvSpPr>
          <p:cNvPr id="44041" name="Rectangle 9"/>
          <p:cNvSpPr/>
          <p:nvPr/>
        </p:nvSpPr>
        <p:spPr>
          <a:xfrm>
            <a:off x="5334000" y="3733800"/>
            <a:ext cx="4572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42" name="Rectangle 10"/>
          <p:cNvSpPr/>
          <p:nvPr/>
        </p:nvSpPr>
        <p:spPr>
          <a:xfrm>
            <a:off x="838200" y="4114800"/>
            <a:ext cx="311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43" name="Rectangle 11"/>
          <p:cNvSpPr/>
          <p:nvPr/>
        </p:nvSpPr>
        <p:spPr>
          <a:xfrm>
            <a:off x="3346450" y="4191000"/>
            <a:ext cx="311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44" name="Rectangle 12"/>
          <p:cNvSpPr/>
          <p:nvPr/>
        </p:nvSpPr>
        <p:spPr>
          <a:xfrm>
            <a:off x="7924800" y="4191000"/>
            <a:ext cx="311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45" name="Rectangle 13"/>
          <p:cNvSpPr/>
          <p:nvPr/>
        </p:nvSpPr>
        <p:spPr>
          <a:xfrm>
            <a:off x="2051050" y="4616450"/>
            <a:ext cx="311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46" name="Rectangle 14"/>
          <p:cNvSpPr/>
          <p:nvPr/>
        </p:nvSpPr>
        <p:spPr>
          <a:xfrm>
            <a:off x="6572250" y="4572000"/>
            <a:ext cx="438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47" name="Rectangle 15"/>
          <p:cNvSpPr/>
          <p:nvPr/>
        </p:nvSpPr>
        <p:spPr>
          <a:xfrm>
            <a:off x="8382000" y="4572000"/>
            <a:ext cx="4572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48" name="Rectangle 16"/>
          <p:cNvSpPr/>
          <p:nvPr/>
        </p:nvSpPr>
        <p:spPr>
          <a:xfrm>
            <a:off x="2362200" y="5029200"/>
            <a:ext cx="438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49" name="Rectangle 17"/>
          <p:cNvSpPr/>
          <p:nvPr/>
        </p:nvSpPr>
        <p:spPr>
          <a:xfrm>
            <a:off x="4648200" y="4953000"/>
            <a:ext cx="4572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50" name="Rectangle 18"/>
          <p:cNvSpPr/>
          <p:nvPr/>
        </p:nvSpPr>
        <p:spPr>
          <a:xfrm>
            <a:off x="914400" y="5410200"/>
            <a:ext cx="311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51" name="Rectangle 19"/>
          <p:cNvSpPr/>
          <p:nvPr/>
        </p:nvSpPr>
        <p:spPr>
          <a:xfrm>
            <a:off x="3505200" y="5410200"/>
            <a:ext cx="311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52" name="Rectangle 20"/>
          <p:cNvSpPr/>
          <p:nvPr/>
        </p:nvSpPr>
        <p:spPr>
          <a:xfrm>
            <a:off x="6858000" y="5410200"/>
            <a:ext cx="311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a:t>
            </a:r>
            <a:endParaRPr lang="en-US" altLang="en-US" sz="3600" b="1" dirty="0">
              <a:solidFill>
                <a:srgbClr val="FF0066"/>
              </a:solidFill>
              <a:latin typeface="Times New Roman" panose="02020603050405020304" pitchFamily="18" charset="0"/>
            </a:endParaRPr>
          </a:p>
        </p:txBody>
      </p:sp>
      <p:sp>
        <p:nvSpPr>
          <p:cNvPr id="44053" name="Rectangle 21"/>
          <p:cNvSpPr/>
          <p:nvPr/>
        </p:nvSpPr>
        <p:spPr>
          <a:xfrm>
            <a:off x="5257800" y="3581400"/>
            <a:ext cx="1581150"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1800" dirty="0"/>
              <a:t>                      </a:t>
            </a:r>
            <a:endParaRPr lang="en-US" altLang="en-US" sz="1800" dirty="0"/>
          </a:p>
        </p:txBody>
      </p:sp>
      <p:pic>
        <p:nvPicPr>
          <p:cNvPr id="20501" name="Picture 35"/>
          <p:cNvPicPr>
            <a:picLocks noChangeAspect="1"/>
          </p:cNvPicPr>
          <p:nvPr/>
        </p:nvPicPr>
        <p:blipFill>
          <a:blip r:embed="rId2"/>
          <a:stretch>
            <a:fillRect/>
          </a:stretch>
        </p:blipFill>
        <p:spPr>
          <a:xfrm>
            <a:off x="7391400" y="762000"/>
            <a:ext cx="1600200" cy="2152650"/>
          </a:xfrm>
          <a:prstGeom prst="rect">
            <a:avLst/>
          </a:prstGeom>
          <a:noFill/>
          <a:ln w="9525">
            <a:noFill/>
          </a:ln>
        </p:spPr>
      </p:pic>
      <p:sp>
        <p:nvSpPr>
          <p:cNvPr id="44068" name="Rectangle 36"/>
          <p:cNvSpPr/>
          <p:nvPr/>
        </p:nvSpPr>
        <p:spPr>
          <a:xfrm>
            <a:off x="8229600" y="5410200"/>
            <a:ext cx="609600" cy="641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3600" b="1" dirty="0">
                <a:solidFill>
                  <a:srgbClr val="FF0066"/>
                </a:solidFill>
                <a:latin typeface="Times New Roman" panose="02020603050405020304" pitchFamily="18" charset="0"/>
              </a:rPr>
              <a:t> //</a:t>
            </a:r>
            <a:endParaRPr lang="en-US" altLang="en-US" sz="3600" b="1" dirty="0">
              <a:solidFill>
                <a:srgbClr val="FF0066"/>
              </a:solidFill>
              <a:latin typeface="Times New Roman" panose="02020603050405020304" pitchFamily="18" charset="0"/>
            </a:endParaRPr>
          </a:p>
        </p:txBody>
      </p:sp>
      <p:sp>
        <p:nvSpPr>
          <p:cNvPr id="44072" name="Line 40"/>
          <p:cNvSpPr/>
          <p:nvPr/>
        </p:nvSpPr>
        <p:spPr>
          <a:xfrm>
            <a:off x="5334000" y="3810000"/>
            <a:ext cx="1524000" cy="0"/>
          </a:xfrm>
          <a:prstGeom prst="line">
            <a:avLst/>
          </a:prstGeom>
          <a:ln w="38100" cap="flat" cmpd="sng">
            <a:solidFill>
              <a:srgbClr val="0000FF"/>
            </a:solidFill>
            <a:prstDash val="solid"/>
            <a:headEnd type="none" w="med" len="med"/>
            <a:tailEnd type="none" w="med" len="med"/>
          </a:ln>
        </p:spPr>
      </p:sp>
      <p:sp>
        <p:nvSpPr>
          <p:cNvPr id="44073" name="Line 41"/>
          <p:cNvSpPr/>
          <p:nvPr/>
        </p:nvSpPr>
        <p:spPr>
          <a:xfrm>
            <a:off x="1981200" y="4191000"/>
            <a:ext cx="1295400" cy="0"/>
          </a:xfrm>
          <a:prstGeom prst="line">
            <a:avLst/>
          </a:prstGeom>
          <a:ln w="38100" cap="flat" cmpd="sng">
            <a:solidFill>
              <a:srgbClr val="0000FF"/>
            </a:solidFill>
            <a:prstDash val="solid"/>
            <a:headEnd type="none" w="med" len="med"/>
            <a:tailEnd type="none" w="med" len="med"/>
          </a:ln>
        </p:spPr>
      </p:sp>
      <p:sp>
        <p:nvSpPr>
          <p:cNvPr id="44074" name="Line 42"/>
          <p:cNvSpPr/>
          <p:nvPr/>
        </p:nvSpPr>
        <p:spPr>
          <a:xfrm>
            <a:off x="5486400" y="4191000"/>
            <a:ext cx="762000" cy="0"/>
          </a:xfrm>
          <a:prstGeom prst="line">
            <a:avLst/>
          </a:prstGeom>
          <a:ln w="38100" cap="flat" cmpd="sng">
            <a:solidFill>
              <a:srgbClr val="0000FF"/>
            </a:solidFill>
            <a:prstDash val="solid"/>
            <a:headEnd type="none" w="med" len="med"/>
            <a:tailEnd type="none" w="med" len="med"/>
          </a:ln>
        </p:spPr>
      </p:sp>
      <p:sp>
        <p:nvSpPr>
          <p:cNvPr id="44075" name="Line 43"/>
          <p:cNvSpPr/>
          <p:nvPr/>
        </p:nvSpPr>
        <p:spPr>
          <a:xfrm>
            <a:off x="6477000" y="4648200"/>
            <a:ext cx="1295400" cy="0"/>
          </a:xfrm>
          <a:prstGeom prst="line">
            <a:avLst/>
          </a:prstGeom>
          <a:ln w="38100" cap="flat" cmpd="sng">
            <a:solidFill>
              <a:srgbClr val="0000FF"/>
            </a:solidFill>
            <a:prstDash val="solid"/>
            <a:headEnd type="none" w="med" len="med"/>
            <a:tailEnd type="none" w="med" len="med"/>
          </a:ln>
        </p:spPr>
      </p:sp>
      <p:sp>
        <p:nvSpPr>
          <p:cNvPr id="44076" name="Line 44"/>
          <p:cNvSpPr/>
          <p:nvPr/>
        </p:nvSpPr>
        <p:spPr>
          <a:xfrm>
            <a:off x="533400" y="5105400"/>
            <a:ext cx="1447800" cy="0"/>
          </a:xfrm>
          <a:prstGeom prst="line">
            <a:avLst/>
          </a:prstGeom>
          <a:ln w="38100" cap="flat" cmpd="sng">
            <a:solidFill>
              <a:srgbClr val="0000FF"/>
            </a:solidFill>
            <a:prstDash val="solid"/>
            <a:headEnd type="none" w="med" len="med"/>
            <a:tailEnd type="none" w="med" len="med"/>
          </a:ln>
        </p:spPr>
      </p:sp>
      <p:sp>
        <p:nvSpPr>
          <p:cNvPr id="44077" name="Line 45"/>
          <p:cNvSpPr/>
          <p:nvPr/>
        </p:nvSpPr>
        <p:spPr>
          <a:xfrm>
            <a:off x="6934200" y="5105400"/>
            <a:ext cx="1295400" cy="0"/>
          </a:xfrm>
          <a:prstGeom prst="line">
            <a:avLst/>
          </a:prstGeom>
          <a:ln w="38100" cap="flat" cmpd="sng">
            <a:solidFill>
              <a:srgbClr val="0000FF"/>
            </a:solidFill>
            <a:prstDash val="solid"/>
            <a:headEnd type="none" w="med" len="med"/>
            <a:tailEnd type="none" w="med" len="med"/>
          </a:ln>
        </p:spPr>
      </p:sp>
      <p:sp>
        <p:nvSpPr>
          <p:cNvPr id="44079" name="Line 47"/>
          <p:cNvSpPr/>
          <p:nvPr/>
        </p:nvSpPr>
        <p:spPr>
          <a:xfrm>
            <a:off x="2057400" y="5943600"/>
            <a:ext cx="1447800" cy="0"/>
          </a:xfrm>
          <a:prstGeom prst="line">
            <a:avLst/>
          </a:prstGeom>
          <a:ln w="38100" cap="flat" cmpd="sng">
            <a:solidFill>
              <a:srgbClr val="0000FF"/>
            </a:solidFill>
            <a:prstDash val="solid"/>
            <a:headEnd type="none" w="med" len="med"/>
            <a:tailEnd type="none" w="med" len="med"/>
          </a:ln>
        </p:spPr>
      </p:sp>
      <p:sp>
        <p:nvSpPr>
          <p:cNvPr id="44080" name="Line 48"/>
          <p:cNvSpPr/>
          <p:nvPr/>
        </p:nvSpPr>
        <p:spPr>
          <a:xfrm>
            <a:off x="3733800" y="5943600"/>
            <a:ext cx="533400" cy="0"/>
          </a:xfrm>
          <a:prstGeom prst="line">
            <a:avLst/>
          </a:prstGeom>
          <a:ln w="38100" cap="flat" cmpd="sng">
            <a:solidFill>
              <a:srgbClr val="0000FF"/>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ox(in)">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checkerboard(across)">
                                      <p:cBhvr>
                                        <p:cTn id="12" dur="500"/>
                                        <p:tgtEl>
                                          <p:spTgt spid="4403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4038"/>
                                        </p:tgtEl>
                                        <p:attrNameLst>
                                          <p:attrName>style.visibility</p:attrName>
                                        </p:attrNameLst>
                                      </p:cBhvr>
                                      <p:to>
                                        <p:strVal val="visible"/>
                                      </p:to>
                                    </p:set>
                                    <p:animEffect transition="in" filter="diamond(in)">
                                      <p:cBhvr>
                                        <p:cTn id="17" dur="2000"/>
                                        <p:tgtEl>
                                          <p:spTgt spid="440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4039"/>
                                        </p:tgtEl>
                                        <p:attrNameLst>
                                          <p:attrName>style.visibility</p:attrName>
                                        </p:attrNameLst>
                                      </p:cBhvr>
                                      <p:to>
                                        <p:strVal val="visible"/>
                                      </p:to>
                                    </p:set>
                                    <p:anim calcmode="lin" valueType="num">
                                      <p:cBhvr additive="base">
                                        <p:cTn id="22" dur="500" fill="hold"/>
                                        <p:tgtEl>
                                          <p:spTgt spid="44039"/>
                                        </p:tgtEl>
                                        <p:attrNameLst>
                                          <p:attrName>ppt_x</p:attrName>
                                        </p:attrNameLst>
                                      </p:cBhvr>
                                      <p:tavLst>
                                        <p:tav tm="0">
                                          <p:val>
                                            <p:strVal val="#ppt_x"/>
                                          </p:val>
                                        </p:tav>
                                        <p:tav tm="100000">
                                          <p:val>
                                            <p:strVal val="#ppt_x"/>
                                          </p:val>
                                        </p:tav>
                                      </p:tavLst>
                                    </p:anim>
                                    <p:anim calcmode="lin" valueType="num">
                                      <p:cBhvr additive="base">
                                        <p:cTn id="23"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4040"/>
                                        </p:tgtEl>
                                        <p:attrNameLst>
                                          <p:attrName>style.visibility</p:attrName>
                                        </p:attrNameLst>
                                      </p:cBhvr>
                                      <p:to>
                                        <p:strVal val="visible"/>
                                      </p:to>
                                    </p:set>
                                    <p:anim calcmode="lin" valueType="num">
                                      <p:cBhvr additive="base">
                                        <p:cTn id="28" dur="500" fill="hold"/>
                                        <p:tgtEl>
                                          <p:spTgt spid="44040"/>
                                        </p:tgtEl>
                                        <p:attrNameLst>
                                          <p:attrName>ppt_x</p:attrName>
                                        </p:attrNameLst>
                                      </p:cBhvr>
                                      <p:tavLst>
                                        <p:tav tm="0">
                                          <p:val>
                                            <p:strVal val="#ppt_x"/>
                                          </p:val>
                                        </p:tav>
                                        <p:tav tm="100000">
                                          <p:val>
                                            <p:strVal val="#ppt_x"/>
                                          </p:val>
                                        </p:tav>
                                      </p:tavLst>
                                    </p:anim>
                                    <p:anim calcmode="lin" valueType="num">
                                      <p:cBhvr additive="base">
                                        <p:cTn id="29"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4041"/>
                                        </p:tgtEl>
                                        <p:attrNameLst>
                                          <p:attrName>style.visibility</p:attrName>
                                        </p:attrNameLst>
                                      </p:cBhvr>
                                      <p:to>
                                        <p:strVal val="visible"/>
                                      </p:to>
                                    </p:set>
                                    <p:anim calcmode="lin" valueType="num">
                                      <p:cBhvr additive="base">
                                        <p:cTn id="34" dur="500" fill="hold"/>
                                        <p:tgtEl>
                                          <p:spTgt spid="44041"/>
                                        </p:tgtEl>
                                        <p:attrNameLst>
                                          <p:attrName>ppt_x</p:attrName>
                                        </p:attrNameLst>
                                      </p:cBhvr>
                                      <p:tavLst>
                                        <p:tav tm="0">
                                          <p:val>
                                            <p:strVal val="#ppt_x"/>
                                          </p:val>
                                        </p:tav>
                                        <p:tav tm="100000">
                                          <p:val>
                                            <p:strVal val="#ppt_x"/>
                                          </p:val>
                                        </p:tav>
                                      </p:tavLst>
                                    </p:anim>
                                    <p:anim calcmode="lin" valueType="num">
                                      <p:cBhvr additive="base">
                                        <p:cTn id="35"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4042">
                                            <p:txEl>
                                              <p:charRg st="0" end="2"/>
                                            </p:txEl>
                                          </p:spTgt>
                                        </p:tgtEl>
                                        <p:attrNameLst>
                                          <p:attrName>style.visibility</p:attrName>
                                        </p:attrNameLst>
                                      </p:cBhvr>
                                      <p:to>
                                        <p:strVal val="visible"/>
                                      </p:to>
                                    </p:set>
                                    <p:anim calcmode="lin" valueType="num">
                                      <p:cBhvr additive="base">
                                        <p:cTn id="40" dur="500" fill="hold"/>
                                        <p:tgtEl>
                                          <p:spTgt spid="44042">
                                            <p:txEl>
                                              <p:charRg st="0"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4042">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4043"/>
                                        </p:tgtEl>
                                        <p:attrNameLst>
                                          <p:attrName>style.visibility</p:attrName>
                                        </p:attrNameLst>
                                      </p:cBhvr>
                                      <p:to>
                                        <p:strVal val="visible"/>
                                      </p:to>
                                    </p:set>
                                    <p:anim calcmode="lin" valueType="num">
                                      <p:cBhvr additive="base">
                                        <p:cTn id="46" dur="500" fill="hold"/>
                                        <p:tgtEl>
                                          <p:spTgt spid="44043"/>
                                        </p:tgtEl>
                                        <p:attrNameLst>
                                          <p:attrName>ppt_x</p:attrName>
                                        </p:attrNameLst>
                                      </p:cBhvr>
                                      <p:tavLst>
                                        <p:tav tm="0">
                                          <p:val>
                                            <p:strVal val="#ppt_x"/>
                                          </p:val>
                                        </p:tav>
                                        <p:tav tm="100000">
                                          <p:val>
                                            <p:strVal val="#ppt_x"/>
                                          </p:val>
                                        </p:tav>
                                      </p:tavLst>
                                    </p:anim>
                                    <p:anim calcmode="lin" valueType="num">
                                      <p:cBhvr additive="base">
                                        <p:cTn id="47"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4044">
                                            <p:txEl>
                                              <p:charRg st="0" end="2"/>
                                            </p:txEl>
                                          </p:spTgt>
                                        </p:tgtEl>
                                        <p:attrNameLst>
                                          <p:attrName>style.visibility</p:attrName>
                                        </p:attrNameLst>
                                      </p:cBhvr>
                                      <p:to>
                                        <p:strVal val="visible"/>
                                      </p:to>
                                    </p:set>
                                    <p:anim calcmode="lin" valueType="num">
                                      <p:cBhvr additive="base">
                                        <p:cTn id="52" dur="500" fill="hold"/>
                                        <p:tgtEl>
                                          <p:spTgt spid="44044">
                                            <p:txEl>
                                              <p:charRg st="0"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4044">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4045"/>
                                        </p:tgtEl>
                                        <p:attrNameLst>
                                          <p:attrName>style.visibility</p:attrName>
                                        </p:attrNameLst>
                                      </p:cBhvr>
                                      <p:to>
                                        <p:strVal val="visible"/>
                                      </p:to>
                                    </p:set>
                                    <p:anim calcmode="lin" valueType="num">
                                      <p:cBhvr additive="base">
                                        <p:cTn id="58" dur="500" fill="hold"/>
                                        <p:tgtEl>
                                          <p:spTgt spid="44045"/>
                                        </p:tgtEl>
                                        <p:attrNameLst>
                                          <p:attrName>ppt_x</p:attrName>
                                        </p:attrNameLst>
                                      </p:cBhvr>
                                      <p:tavLst>
                                        <p:tav tm="0">
                                          <p:val>
                                            <p:strVal val="#ppt_x"/>
                                          </p:val>
                                        </p:tav>
                                        <p:tav tm="100000">
                                          <p:val>
                                            <p:strVal val="#ppt_x"/>
                                          </p:val>
                                        </p:tav>
                                      </p:tavLst>
                                    </p:anim>
                                    <p:anim calcmode="lin" valueType="num">
                                      <p:cBhvr additive="base">
                                        <p:cTn id="59"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4046"/>
                                        </p:tgtEl>
                                        <p:attrNameLst>
                                          <p:attrName>style.visibility</p:attrName>
                                        </p:attrNameLst>
                                      </p:cBhvr>
                                      <p:to>
                                        <p:strVal val="visible"/>
                                      </p:to>
                                    </p:set>
                                    <p:anim calcmode="lin" valueType="num">
                                      <p:cBhvr additive="base">
                                        <p:cTn id="64" dur="500" fill="hold"/>
                                        <p:tgtEl>
                                          <p:spTgt spid="44046"/>
                                        </p:tgtEl>
                                        <p:attrNameLst>
                                          <p:attrName>ppt_x</p:attrName>
                                        </p:attrNameLst>
                                      </p:cBhvr>
                                      <p:tavLst>
                                        <p:tav tm="0">
                                          <p:val>
                                            <p:strVal val="#ppt_x"/>
                                          </p:val>
                                        </p:tav>
                                        <p:tav tm="100000">
                                          <p:val>
                                            <p:strVal val="#ppt_x"/>
                                          </p:val>
                                        </p:tav>
                                      </p:tavLst>
                                    </p:anim>
                                    <p:anim calcmode="lin" valueType="num">
                                      <p:cBhvr additive="base">
                                        <p:cTn id="65"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4047">
                                            <p:txEl>
                                              <p:charRg st="0" end="3"/>
                                            </p:txEl>
                                          </p:spTgt>
                                        </p:tgtEl>
                                        <p:attrNameLst>
                                          <p:attrName>style.visibility</p:attrName>
                                        </p:attrNameLst>
                                      </p:cBhvr>
                                      <p:to>
                                        <p:strVal val="visible"/>
                                      </p:to>
                                    </p:set>
                                    <p:anim calcmode="lin" valueType="num">
                                      <p:cBhvr additive="base">
                                        <p:cTn id="70" dur="500" fill="hold"/>
                                        <p:tgtEl>
                                          <p:spTgt spid="44047">
                                            <p:txEl>
                                              <p:charRg st="0"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047">
                                            <p:txEl>
                                              <p:charRg st="0" end="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4048">
                                            <p:txEl>
                                              <p:charRg st="0" end="3"/>
                                            </p:txEl>
                                          </p:spTgt>
                                        </p:tgtEl>
                                        <p:attrNameLst>
                                          <p:attrName>style.visibility</p:attrName>
                                        </p:attrNameLst>
                                      </p:cBhvr>
                                      <p:to>
                                        <p:strVal val="visible"/>
                                      </p:to>
                                    </p:set>
                                    <p:anim calcmode="lin" valueType="num">
                                      <p:cBhvr additive="base">
                                        <p:cTn id="76" dur="500" fill="hold"/>
                                        <p:tgtEl>
                                          <p:spTgt spid="44048">
                                            <p:txEl>
                                              <p:charRg st="0"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4048">
                                            <p:txEl>
                                              <p:charRg st="0" end="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4049">
                                            <p:txEl>
                                              <p:charRg st="0" end="3"/>
                                            </p:txEl>
                                          </p:spTgt>
                                        </p:tgtEl>
                                        <p:attrNameLst>
                                          <p:attrName>style.visibility</p:attrName>
                                        </p:attrNameLst>
                                      </p:cBhvr>
                                      <p:to>
                                        <p:strVal val="visible"/>
                                      </p:to>
                                    </p:set>
                                    <p:anim calcmode="lin" valueType="num">
                                      <p:cBhvr additive="base">
                                        <p:cTn id="82" dur="500" fill="hold"/>
                                        <p:tgtEl>
                                          <p:spTgt spid="44049">
                                            <p:txEl>
                                              <p:charRg st="0"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4049">
                                            <p:txEl>
                                              <p:charRg st="0" end="3"/>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4050">
                                            <p:txEl>
                                              <p:charRg st="0" end="2"/>
                                            </p:txEl>
                                          </p:spTgt>
                                        </p:tgtEl>
                                        <p:attrNameLst>
                                          <p:attrName>style.visibility</p:attrName>
                                        </p:attrNameLst>
                                      </p:cBhvr>
                                      <p:to>
                                        <p:strVal val="visible"/>
                                      </p:to>
                                    </p:set>
                                    <p:anim calcmode="lin" valueType="num">
                                      <p:cBhvr additive="base">
                                        <p:cTn id="88" dur="500" fill="hold"/>
                                        <p:tgtEl>
                                          <p:spTgt spid="44050">
                                            <p:txEl>
                                              <p:charRg st="0" end="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4050">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4051">
                                            <p:txEl>
                                              <p:charRg st="0" end="2"/>
                                            </p:txEl>
                                          </p:spTgt>
                                        </p:tgtEl>
                                        <p:attrNameLst>
                                          <p:attrName>style.visibility</p:attrName>
                                        </p:attrNameLst>
                                      </p:cBhvr>
                                      <p:to>
                                        <p:strVal val="visible"/>
                                      </p:to>
                                    </p:set>
                                    <p:anim calcmode="lin" valueType="num">
                                      <p:cBhvr additive="base">
                                        <p:cTn id="94" dur="500" fill="hold"/>
                                        <p:tgtEl>
                                          <p:spTgt spid="44051">
                                            <p:txEl>
                                              <p:charRg st="0" end="2"/>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4051">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4052">
                                            <p:txEl>
                                              <p:charRg st="0" end="2"/>
                                            </p:txEl>
                                          </p:spTgt>
                                        </p:tgtEl>
                                        <p:attrNameLst>
                                          <p:attrName>style.visibility</p:attrName>
                                        </p:attrNameLst>
                                      </p:cBhvr>
                                      <p:to>
                                        <p:strVal val="visible"/>
                                      </p:to>
                                    </p:set>
                                    <p:anim calcmode="lin" valueType="num">
                                      <p:cBhvr additive="base">
                                        <p:cTn id="100" dur="500" fill="hold"/>
                                        <p:tgtEl>
                                          <p:spTgt spid="44052">
                                            <p:txEl>
                                              <p:charRg st="0"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4052">
                                            <p:txEl>
                                              <p:charRg st="0" end="2"/>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44053"/>
                                        </p:tgtEl>
                                        <p:attrNameLst>
                                          <p:attrName>style.visibility</p:attrName>
                                        </p:attrNameLst>
                                      </p:cBhvr>
                                      <p:to>
                                        <p:strVal val="visible"/>
                                      </p:to>
                                    </p:set>
                                    <p:anim calcmode="lin" valueType="num">
                                      <p:cBhvr additive="base">
                                        <p:cTn id="106" dur="500" fill="hold"/>
                                        <p:tgtEl>
                                          <p:spTgt spid="44053"/>
                                        </p:tgtEl>
                                        <p:attrNameLst>
                                          <p:attrName>ppt_x</p:attrName>
                                        </p:attrNameLst>
                                      </p:cBhvr>
                                      <p:tavLst>
                                        <p:tav tm="0">
                                          <p:val>
                                            <p:strVal val="#ppt_x"/>
                                          </p:val>
                                        </p:tav>
                                        <p:tav tm="100000">
                                          <p:val>
                                            <p:strVal val="#ppt_x"/>
                                          </p:val>
                                        </p:tav>
                                      </p:tavLst>
                                    </p:anim>
                                    <p:anim calcmode="lin" valueType="num">
                                      <p:cBhvr additive="base">
                                        <p:cTn id="107" dur="500" fill="hold"/>
                                        <p:tgtEl>
                                          <p:spTgt spid="4405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44068">
                                            <p:txEl>
                                              <p:charRg st="0" end="4"/>
                                            </p:txEl>
                                          </p:spTgt>
                                        </p:tgtEl>
                                        <p:attrNameLst>
                                          <p:attrName>style.visibility</p:attrName>
                                        </p:attrNameLst>
                                      </p:cBhvr>
                                      <p:to>
                                        <p:strVal val="visible"/>
                                      </p:to>
                                    </p:set>
                                    <p:anim calcmode="lin" valueType="num">
                                      <p:cBhvr additive="base">
                                        <p:cTn id="112" dur="500" fill="hold"/>
                                        <p:tgtEl>
                                          <p:spTgt spid="44068">
                                            <p:txEl>
                                              <p:charRg st="0" end="4"/>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44068">
                                            <p:txEl>
                                              <p:charRg st="0" end="4"/>
                                            </p:txEl>
                                          </p:spTgt>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44072"/>
                                        </p:tgtEl>
                                        <p:attrNameLst>
                                          <p:attrName>style.visibility</p:attrName>
                                        </p:attrNameLst>
                                      </p:cBhvr>
                                      <p:to>
                                        <p:strVal val="visible"/>
                                      </p:to>
                                    </p:set>
                                    <p:anim calcmode="lin" valueType="num">
                                      <p:cBhvr additive="base">
                                        <p:cTn id="118" dur="500" fill="hold"/>
                                        <p:tgtEl>
                                          <p:spTgt spid="44072"/>
                                        </p:tgtEl>
                                        <p:attrNameLst>
                                          <p:attrName>ppt_x</p:attrName>
                                        </p:attrNameLst>
                                      </p:cBhvr>
                                      <p:tavLst>
                                        <p:tav tm="0">
                                          <p:val>
                                            <p:strVal val="#ppt_x"/>
                                          </p:val>
                                        </p:tav>
                                        <p:tav tm="100000">
                                          <p:val>
                                            <p:strVal val="#ppt_x"/>
                                          </p:val>
                                        </p:tav>
                                      </p:tavLst>
                                    </p:anim>
                                    <p:anim calcmode="lin" valueType="num">
                                      <p:cBhvr additive="base">
                                        <p:cTn id="119" dur="500" fill="hold"/>
                                        <p:tgtEl>
                                          <p:spTgt spid="44072"/>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44073"/>
                                        </p:tgtEl>
                                        <p:attrNameLst>
                                          <p:attrName>style.visibility</p:attrName>
                                        </p:attrNameLst>
                                      </p:cBhvr>
                                      <p:to>
                                        <p:strVal val="visible"/>
                                      </p:to>
                                    </p:set>
                                    <p:anim calcmode="lin" valueType="num">
                                      <p:cBhvr additive="base">
                                        <p:cTn id="124" dur="500" fill="hold"/>
                                        <p:tgtEl>
                                          <p:spTgt spid="44073"/>
                                        </p:tgtEl>
                                        <p:attrNameLst>
                                          <p:attrName>ppt_x</p:attrName>
                                        </p:attrNameLst>
                                      </p:cBhvr>
                                      <p:tavLst>
                                        <p:tav tm="0">
                                          <p:val>
                                            <p:strVal val="#ppt_x"/>
                                          </p:val>
                                        </p:tav>
                                        <p:tav tm="100000">
                                          <p:val>
                                            <p:strVal val="#ppt_x"/>
                                          </p:val>
                                        </p:tav>
                                      </p:tavLst>
                                    </p:anim>
                                    <p:anim calcmode="lin" valueType="num">
                                      <p:cBhvr additive="base">
                                        <p:cTn id="125" dur="500" fill="hold"/>
                                        <p:tgtEl>
                                          <p:spTgt spid="44073"/>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44074"/>
                                        </p:tgtEl>
                                        <p:attrNameLst>
                                          <p:attrName>style.visibility</p:attrName>
                                        </p:attrNameLst>
                                      </p:cBhvr>
                                      <p:to>
                                        <p:strVal val="visible"/>
                                      </p:to>
                                    </p:set>
                                    <p:anim calcmode="lin" valueType="num">
                                      <p:cBhvr additive="base">
                                        <p:cTn id="130" dur="500" fill="hold"/>
                                        <p:tgtEl>
                                          <p:spTgt spid="44074"/>
                                        </p:tgtEl>
                                        <p:attrNameLst>
                                          <p:attrName>ppt_x</p:attrName>
                                        </p:attrNameLst>
                                      </p:cBhvr>
                                      <p:tavLst>
                                        <p:tav tm="0">
                                          <p:val>
                                            <p:strVal val="#ppt_x"/>
                                          </p:val>
                                        </p:tav>
                                        <p:tav tm="100000">
                                          <p:val>
                                            <p:strVal val="#ppt_x"/>
                                          </p:val>
                                        </p:tav>
                                      </p:tavLst>
                                    </p:anim>
                                    <p:anim calcmode="lin" valueType="num">
                                      <p:cBhvr additive="base">
                                        <p:cTn id="131" dur="500" fill="hold"/>
                                        <p:tgtEl>
                                          <p:spTgt spid="44074"/>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nodeType="clickEffect">
                                  <p:stCondLst>
                                    <p:cond delay="0"/>
                                  </p:stCondLst>
                                  <p:childTnLst>
                                    <p:set>
                                      <p:cBhvr>
                                        <p:cTn id="135" dur="1" fill="hold">
                                          <p:stCondLst>
                                            <p:cond delay="0"/>
                                          </p:stCondLst>
                                        </p:cTn>
                                        <p:tgtEl>
                                          <p:spTgt spid="44075"/>
                                        </p:tgtEl>
                                        <p:attrNameLst>
                                          <p:attrName>style.visibility</p:attrName>
                                        </p:attrNameLst>
                                      </p:cBhvr>
                                      <p:to>
                                        <p:strVal val="visible"/>
                                      </p:to>
                                    </p:set>
                                    <p:anim calcmode="lin" valueType="num">
                                      <p:cBhvr additive="base">
                                        <p:cTn id="136" dur="500" fill="hold"/>
                                        <p:tgtEl>
                                          <p:spTgt spid="44075"/>
                                        </p:tgtEl>
                                        <p:attrNameLst>
                                          <p:attrName>ppt_x</p:attrName>
                                        </p:attrNameLst>
                                      </p:cBhvr>
                                      <p:tavLst>
                                        <p:tav tm="0">
                                          <p:val>
                                            <p:strVal val="#ppt_x"/>
                                          </p:val>
                                        </p:tav>
                                        <p:tav tm="100000">
                                          <p:val>
                                            <p:strVal val="#ppt_x"/>
                                          </p:val>
                                        </p:tav>
                                      </p:tavLst>
                                    </p:anim>
                                    <p:anim calcmode="lin" valueType="num">
                                      <p:cBhvr additive="base">
                                        <p:cTn id="137" dur="500" fill="hold"/>
                                        <p:tgtEl>
                                          <p:spTgt spid="44075"/>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44076"/>
                                        </p:tgtEl>
                                        <p:attrNameLst>
                                          <p:attrName>style.visibility</p:attrName>
                                        </p:attrNameLst>
                                      </p:cBhvr>
                                      <p:to>
                                        <p:strVal val="visible"/>
                                      </p:to>
                                    </p:set>
                                    <p:anim calcmode="lin" valueType="num">
                                      <p:cBhvr additive="base">
                                        <p:cTn id="142" dur="500" fill="hold"/>
                                        <p:tgtEl>
                                          <p:spTgt spid="44076"/>
                                        </p:tgtEl>
                                        <p:attrNameLst>
                                          <p:attrName>ppt_x</p:attrName>
                                        </p:attrNameLst>
                                      </p:cBhvr>
                                      <p:tavLst>
                                        <p:tav tm="0">
                                          <p:val>
                                            <p:strVal val="#ppt_x"/>
                                          </p:val>
                                        </p:tav>
                                        <p:tav tm="100000">
                                          <p:val>
                                            <p:strVal val="#ppt_x"/>
                                          </p:val>
                                        </p:tav>
                                      </p:tavLst>
                                    </p:anim>
                                    <p:anim calcmode="lin" valueType="num">
                                      <p:cBhvr additive="base">
                                        <p:cTn id="143" dur="500" fill="hold"/>
                                        <p:tgtEl>
                                          <p:spTgt spid="44076"/>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nodeType="clickEffect">
                                  <p:stCondLst>
                                    <p:cond delay="0"/>
                                  </p:stCondLst>
                                  <p:childTnLst>
                                    <p:set>
                                      <p:cBhvr>
                                        <p:cTn id="147" dur="1" fill="hold">
                                          <p:stCondLst>
                                            <p:cond delay="0"/>
                                          </p:stCondLst>
                                        </p:cTn>
                                        <p:tgtEl>
                                          <p:spTgt spid="44077"/>
                                        </p:tgtEl>
                                        <p:attrNameLst>
                                          <p:attrName>style.visibility</p:attrName>
                                        </p:attrNameLst>
                                      </p:cBhvr>
                                      <p:to>
                                        <p:strVal val="visible"/>
                                      </p:to>
                                    </p:set>
                                    <p:anim calcmode="lin" valueType="num">
                                      <p:cBhvr additive="base">
                                        <p:cTn id="148" dur="500" fill="hold"/>
                                        <p:tgtEl>
                                          <p:spTgt spid="44077"/>
                                        </p:tgtEl>
                                        <p:attrNameLst>
                                          <p:attrName>ppt_x</p:attrName>
                                        </p:attrNameLst>
                                      </p:cBhvr>
                                      <p:tavLst>
                                        <p:tav tm="0">
                                          <p:val>
                                            <p:strVal val="#ppt_x"/>
                                          </p:val>
                                        </p:tav>
                                        <p:tav tm="100000">
                                          <p:val>
                                            <p:strVal val="#ppt_x"/>
                                          </p:val>
                                        </p:tav>
                                      </p:tavLst>
                                    </p:anim>
                                    <p:anim calcmode="lin" valueType="num">
                                      <p:cBhvr additive="base">
                                        <p:cTn id="149" dur="500" fill="hold"/>
                                        <p:tgtEl>
                                          <p:spTgt spid="44077"/>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nodeType="clickEffect">
                                  <p:stCondLst>
                                    <p:cond delay="0"/>
                                  </p:stCondLst>
                                  <p:childTnLst>
                                    <p:set>
                                      <p:cBhvr>
                                        <p:cTn id="153" dur="1" fill="hold">
                                          <p:stCondLst>
                                            <p:cond delay="0"/>
                                          </p:stCondLst>
                                        </p:cTn>
                                        <p:tgtEl>
                                          <p:spTgt spid="44079"/>
                                        </p:tgtEl>
                                        <p:attrNameLst>
                                          <p:attrName>style.visibility</p:attrName>
                                        </p:attrNameLst>
                                      </p:cBhvr>
                                      <p:to>
                                        <p:strVal val="visible"/>
                                      </p:to>
                                    </p:set>
                                    <p:anim calcmode="lin" valueType="num">
                                      <p:cBhvr additive="base">
                                        <p:cTn id="154" dur="500" fill="hold"/>
                                        <p:tgtEl>
                                          <p:spTgt spid="44079"/>
                                        </p:tgtEl>
                                        <p:attrNameLst>
                                          <p:attrName>ppt_x</p:attrName>
                                        </p:attrNameLst>
                                      </p:cBhvr>
                                      <p:tavLst>
                                        <p:tav tm="0">
                                          <p:val>
                                            <p:strVal val="#ppt_x"/>
                                          </p:val>
                                        </p:tav>
                                        <p:tav tm="100000">
                                          <p:val>
                                            <p:strVal val="#ppt_x"/>
                                          </p:val>
                                        </p:tav>
                                      </p:tavLst>
                                    </p:anim>
                                    <p:anim calcmode="lin" valueType="num">
                                      <p:cBhvr additive="base">
                                        <p:cTn id="155" dur="500" fill="hold"/>
                                        <p:tgtEl>
                                          <p:spTgt spid="44079"/>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44080"/>
                                        </p:tgtEl>
                                        <p:attrNameLst>
                                          <p:attrName>style.visibility</p:attrName>
                                        </p:attrNameLst>
                                      </p:cBhvr>
                                      <p:to>
                                        <p:strVal val="visible"/>
                                      </p:to>
                                    </p:set>
                                    <p:anim calcmode="lin" valueType="num">
                                      <p:cBhvr additive="base">
                                        <p:cTn id="160" dur="500" fill="hold"/>
                                        <p:tgtEl>
                                          <p:spTgt spid="44080"/>
                                        </p:tgtEl>
                                        <p:attrNameLst>
                                          <p:attrName>ppt_x</p:attrName>
                                        </p:attrNameLst>
                                      </p:cBhvr>
                                      <p:tavLst>
                                        <p:tav tm="0">
                                          <p:val>
                                            <p:strVal val="#ppt_x"/>
                                          </p:val>
                                        </p:tav>
                                        <p:tav tm="100000">
                                          <p:val>
                                            <p:strVal val="#ppt_x"/>
                                          </p:val>
                                        </p:tav>
                                      </p:tavLst>
                                    </p:anim>
                                    <p:anim calcmode="lin" valueType="num">
                                      <p:cBhvr additive="base">
                                        <p:cTn id="161" dur="500" fill="hold"/>
                                        <p:tgtEl>
                                          <p:spTgt spid="44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ldLvl="0" animBg="1"/>
      <p:bldP spid="44037" grpId="0"/>
      <p:bldP spid="44038" grpId="0" bldLvl="0" animBg="1"/>
      <p:bldP spid="44039" grpId="0"/>
      <p:bldP spid="44040" grpId="0"/>
      <p:bldP spid="44041" grpId="0"/>
      <p:bldP spid="44043" grpId="0"/>
      <p:bldP spid="44045" grpId="0"/>
      <p:bldP spid="44046" grpId="0"/>
      <p:bldP spid="440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descr="2 Vector trẻ em vui chơi - file vector - Kho Stock Việt Nam"/>
          <p:cNvPicPr>
            <a:picLocks noChangeAspect="1"/>
          </p:cNvPicPr>
          <p:nvPr/>
        </p:nvPicPr>
        <p:blipFill>
          <a:blip r:embed="rId1"/>
          <a:stretch>
            <a:fillRect/>
          </a:stretch>
        </p:blipFill>
        <p:spPr>
          <a:xfrm>
            <a:off x="-312737" y="0"/>
            <a:ext cx="9779000" cy="6858000"/>
          </a:xfrm>
          <a:prstGeom prst="rect">
            <a:avLst/>
          </a:prstGeom>
          <a:noFill/>
          <a:ln w="9525">
            <a:noFill/>
          </a:ln>
        </p:spPr>
      </p:pic>
      <p:sp>
        <p:nvSpPr>
          <p:cNvPr id="21507" name="TextBox 1"/>
          <p:cNvSpPr txBox="1"/>
          <p:nvPr/>
        </p:nvSpPr>
        <p:spPr>
          <a:xfrm>
            <a:off x="-152400" y="2286000"/>
            <a:ext cx="9067800" cy="11080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en-US" sz="6600" b="1" dirty="0">
                <a:solidFill>
                  <a:srgbClr val="FEC911"/>
                </a:solidFill>
                <a:latin typeface="Times New Roman" panose="02020603050405020304" pitchFamily="18" charset="0"/>
                <a:cs typeface="Times New Roman" panose="02020603050405020304" pitchFamily="18" charset="0"/>
              </a:rPr>
              <a:t>Trò chơi: Ai giỏi hơn?</a:t>
            </a:r>
            <a:endParaRPr lang="en-US" altLang="en-US" sz="6600" b="1" dirty="0">
              <a:solidFill>
                <a:srgbClr val="FEC911"/>
              </a:solidFill>
              <a:latin typeface="Times New Roman" panose="02020603050405020304" pitchFamily="18" charset="0"/>
              <a:ea typeface="Times New Roman" panose="02020603050405020304" pitchFamily="18" charset="0"/>
            </a:endParaRPr>
          </a:p>
        </p:txBody>
      </p:sp>
    </p:spTree>
  </p:cSld>
  <p:clrMapOvr>
    <a:masterClrMapping/>
  </p:clrMapOvr>
  <p:transition spd="slow"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sp>
        <p:nvSpPr>
          <p:cNvPr id="45059" name="Rectangle 3"/>
          <p:cNvSpPr/>
          <p:nvPr/>
        </p:nvSpPr>
        <p:spPr>
          <a:xfrm>
            <a:off x="533400" y="1066800"/>
            <a:ext cx="5395913" cy="18002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spcBef>
                <a:spcPct val="0"/>
              </a:spcBef>
              <a:buNone/>
            </a:pPr>
            <a:r>
              <a:rPr lang="en-US" altLang="en-US" sz="2800" b="1" i="1" dirty="0">
                <a:latin typeface="Times New Roman" panose="02020603050405020304" pitchFamily="18" charset="0"/>
              </a:rPr>
              <a:t>1. Thảo quả vào mùa có mùi thơm</a:t>
            </a:r>
            <a:r>
              <a:rPr lang="en-US" altLang="en-US" sz="2800" i="1" dirty="0">
                <a:latin typeface="Times New Roman" panose="02020603050405020304" pitchFamily="18" charset="0"/>
              </a:rPr>
              <a:t>:</a:t>
            </a:r>
            <a:endParaRPr lang="en-US" altLang="en-US" sz="2800" i="1" dirty="0">
              <a:latin typeface="Times New Roman" panose="02020603050405020304" pitchFamily="18" charset="0"/>
            </a:endParaRPr>
          </a:p>
          <a:p>
            <a:pPr marL="342900" lvl="0" indent="-342900" eaLnBrk="1" hangingPunct="1">
              <a:spcBef>
                <a:spcPct val="0"/>
              </a:spcBef>
              <a:buNone/>
            </a:pPr>
            <a:r>
              <a:rPr lang="en-US" altLang="en-US" sz="2800" dirty="0">
                <a:latin typeface="Times New Roman" panose="02020603050405020304" pitchFamily="18" charset="0"/>
              </a:rPr>
              <a:t>A. Thơm hăng hắc.</a:t>
            </a:r>
            <a:endParaRPr lang="en-US" altLang="en-US" sz="2800" dirty="0">
              <a:latin typeface="Times New Roman" panose="02020603050405020304" pitchFamily="18" charset="0"/>
            </a:endParaRPr>
          </a:p>
          <a:p>
            <a:pPr marL="342900" lvl="0" indent="-342900" eaLnBrk="1" hangingPunct="1">
              <a:spcBef>
                <a:spcPct val="0"/>
              </a:spcBef>
              <a:buNone/>
            </a:pPr>
            <a:r>
              <a:rPr lang="en-US" altLang="en-US" sz="2800" dirty="0">
                <a:latin typeface="Times New Roman" panose="02020603050405020304" pitchFamily="18" charset="0"/>
              </a:rPr>
              <a:t>B. Thơm thoang thoảng.</a:t>
            </a:r>
            <a:endParaRPr lang="en-US" altLang="en-US" sz="2800" dirty="0">
              <a:latin typeface="Times New Roman" panose="02020603050405020304" pitchFamily="18" charset="0"/>
            </a:endParaRPr>
          </a:p>
          <a:p>
            <a:pPr marL="342900" lvl="0" indent="-342900" eaLnBrk="1" hangingPunct="1">
              <a:spcBef>
                <a:spcPct val="0"/>
              </a:spcBef>
              <a:buNone/>
            </a:pPr>
            <a:r>
              <a:rPr lang="en-US" altLang="en-US" sz="2800" dirty="0">
                <a:latin typeface="Times New Roman" panose="02020603050405020304" pitchFamily="18" charset="0"/>
              </a:rPr>
              <a:t>C. Thơm đậm, thơm nồng.</a:t>
            </a:r>
            <a:endParaRPr lang="en-US" altLang="en-US" sz="2800" dirty="0">
              <a:latin typeface="Times New Roman" panose="02020603050405020304" pitchFamily="18" charset="0"/>
            </a:endParaRPr>
          </a:p>
        </p:txBody>
      </p:sp>
      <p:sp>
        <p:nvSpPr>
          <p:cNvPr id="45060" name="Oval 4"/>
          <p:cNvSpPr/>
          <p:nvPr/>
        </p:nvSpPr>
        <p:spPr>
          <a:xfrm>
            <a:off x="533400" y="2438400"/>
            <a:ext cx="457200" cy="457200"/>
          </a:xfrm>
          <a:prstGeom prst="ellipse">
            <a:avLst/>
          </a:prstGeom>
          <a:noFill/>
          <a:ln w="5715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2000" dirty="0"/>
          </a:p>
        </p:txBody>
      </p:sp>
      <p:sp>
        <p:nvSpPr>
          <p:cNvPr id="45061" name="Rectangle 5"/>
          <p:cNvSpPr/>
          <p:nvPr/>
        </p:nvSpPr>
        <p:spPr>
          <a:xfrm>
            <a:off x="263525" y="2971800"/>
            <a:ext cx="8880475" cy="308133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spcBef>
                <a:spcPct val="0"/>
              </a:spcBef>
              <a:buNone/>
            </a:pPr>
            <a:r>
              <a:rPr lang="en-US" altLang="en-US" sz="2800" b="1" i="1" dirty="0">
                <a:latin typeface="Times New Roman" panose="02020603050405020304" pitchFamily="18" charset="0"/>
              </a:rPr>
              <a:t>2. Khi thảo quả chín, rừng có những nét gì đẹp ? </a:t>
            </a:r>
            <a:endParaRPr lang="en-US" altLang="en-US" sz="2800" b="1" i="1" dirty="0">
              <a:latin typeface="Times New Roman" panose="02020603050405020304" pitchFamily="18" charset="0"/>
            </a:endParaRPr>
          </a:p>
          <a:p>
            <a:pPr marL="342900" lvl="0" indent="-342900" eaLnBrk="1" hangingPunct="1">
              <a:spcBef>
                <a:spcPct val="0"/>
              </a:spcBef>
              <a:buAutoNum type="alphaUcPeriod"/>
            </a:pPr>
            <a:r>
              <a:rPr lang="en-US" altLang="en-US" sz="2800" dirty="0">
                <a:latin typeface="Times New Roman" panose="02020603050405020304" pitchFamily="18" charset="0"/>
              </a:rPr>
              <a:t> Dưới tầng đáy rừng bỗng rực lên những chùm thảo quả </a:t>
            </a:r>
            <a:endParaRPr lang="en-US" altLang="en-US" sz="2800" dirty="0">
              <a:latin typeface="Times New Roman" panose="02020603050405020304" pitchFamily="18" charset="0"/>
            </a:endParaRPr>
          </a:p>
          <a:p>
            <a:pPr marL="342900" lvl="0" indent="-342900" eaLnBrk="1" hangingPunct="1">
              <a:spcBef>
                <a:spcPct val="0"/>
              </a:spcBef>
              <a:buNone/>
            </a:pPr>
            <a:r>
              <a:rPr lang="en-US" altLang="en-US" sz="2800" dirty="0">
                <a:latin typeface="Times New Roman" panose="02020603050405020304" pitchFamily="18" charset="0"/>
              </a:rPr>
              <a:t>    đỏ chon chót như chứa lửa, chứa nắng.</a:t>
            </a:r>
            <a:endParaRPr lang="en-US" altLang="en-US" sz="2800" dirty="0">
              <a:latin typeface="Times New Roman" panose="02020603050405020304" pitchFamily="18" charset="0"/>
            </a:endParaRPr>
          </a:p>
          <a:p>
            <a:pPr marL="342900" lvl="0" indent="-342900" eaLnBrk="1" hangingPunct="1">
              <a:spcBef>
                <a:spcPct val="0"/>
              </a:spcBef>
              <a:buNone/>
            </a:pPr>
            <a:r>
              <a:rPr lang="en-US" altLang="en-US" sz="2800" dirty="0">
                <a:latin typeface="Times New Roman" panose="02020603050405020304" pitchFamily="18" charset="0"/>
              </a:rPr>
              <a:t>B. Rừng say ngây và ấm nóng, tràn ngập hương thơm.</a:t>
            </a:r>
            <a:endParaRPr lang="en-US" altLang="en-US" sz="2800" dirty="0">
              <a:latin typeface="Times New Roman" panose="02020603050405020304" pitchFamily="18" charset="0"/>
            </a:endParaRPr>
          </a:p>
          <a:p>
            <a:pPr marL="342900" lvl="0" indent="-342900" eaLnBrk="1" hangingPunct="1">
              <a:spcBef>
                <a:spcPct val="0"/>
              </a:spcBef>
              <a:buNone/>
            </a:pPr>
            <a:r>
              <a:rPr lang="en-US" altLang="en-US" sz="2800" dirty="0">
                <a:latin typeface="Times New Roman" panose="02020603050405020304" pitchFamily="18" charset="0"/>
              </a:rPr>
              <a:t>C. Những chùm thảo quả như những đốm lửa hồng nhấp </a:t>
            </a:r>
            <a:endParaRPr lang="en-US" altLang="en-US" sz="2800" dirty="0">
              <a:latin typeface="Times New Roman" panose="02020603050405020304" pitchFamily="18" charset="0"/>
            </a:endParaRPr>
          </a:p>
          <a:p>
            <a:pPr marL="342900" lvl="0" indent="-342900" eaLnBrk="1" hangingPunct="1">
              <a:spcBef>
                <a:spcPct val="0"/>
              </a:spcBef>
              <a:buNone/>
            </a:pPr>
            <a:r>
              <a:rPr lang="en-US" altLang="en-US" sz="2800" dirty="0">
                <a:latin typeface="Times New Roman" panose="02020603050405020304" pitchFamily="18" charset="0"/>
              </a:rPr>
              <a:t>     nháy làm cả khu rừng bừng sáng.</a:t>
            </a:r>
            <a:endParaRPr lang="en-US" altLang="en-US" sz="2800" dirty="0">
              <a:latin typeface="Times New Roman" panose="02020603050405020304" pitchFamily="18" charset="0"/>
            </a:endParaRPr>
          </a:p>
          <a:p>
            <a:pPr marL="342900" lvl="0" indent="-342900" eaLnBrk="1" hangingPunct="1">
              <a:spcBef>
                <a:spcPct val="0"/>
              </a:spcBef>
              <a:buNone/>
            </a:pPr>
            <a:r>
              <a:rPr lang="en-US" altLang="en-US" sz="2800" dirty="0">
                <a:latin typeface="Times New Roman" panose="02020603050405020304" pitchFamily="18" charset="0"/>
              </a:rPr>
              <a:t>D. Tất cả các ý trên.   </a:t>
            </a:r>
            <a:endParaRPr lang="en-US" altLang="en-US" sz="2800" dirty="0">
              <a:latin typeface="Times New Roman" panose="02020603050405020304" pitchFamily="18" charset="0"/>
            </a:endParaRPr>
          </a:p>
        </p:txBody>
      </p:sp>
      <p:sp>
        <p:nvSpPr>
          <p:cNvPr id="45062" name="Oval 6"/>
          <p:cNvSpPr/>
          <p:nvPr/>
        </p:nvSpPr>
        <p:spPr>
          <a:xfrm>
            <a:off x="228600" y="5638800"/>
            <a:ext cx="419100" cy="419100"/>
          </a:xfrm>
          <a:prstGeom prst="ellipse">
            <a:avLst/>
          </a:prstGeom>
          <a:noFill/>
          <a:ln w="57150"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endParaRPr lang="en-US" altLang="en-US" sz="2000" dirty="0"/>
          </a:p>
        </p:txBody>
      </p:sp>
      <p:sp>
        <p:nvSpPr>
          <p:cNvPr id="22535" name="Rectangle 7"/>
          <p:cNvSpPr/>
          <p:nvPr/>
        </p:nvSpPr>
        <p:spPr>
          <a:xfrm>
            <a:off x="1066800" y="609600"/>
            <a:ext cx="6705600" cy="519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2800" b="1" dirty="0">
              <a:latin typeface="Times New Roman" panose="02020603050405020304" pitchFamily="18"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ppt_x"/>
                                          </p:val>
                                        </p:tav>
                                        <p:tav tm="100000">
                                          <p:val>
                                            <p:strVal val="#ppt_x"/>
                                          </p:val>
                                        </p:tav>
                                      </p:tavLst>
                                    </p:anim>
                                    <p:anim calcmode="lin" valueType="num">
                                      <p:cBhvr additive="base">
                                        <p:cTn id="8"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p:cTn id="13" dur="1000" fill="hold"/>
                                        <p:tgtEl>
                                          <p:spTgt spid="45060"/>
                                        </p:tgtEl>
                                        <p:attrNameLst>
                                          <p:attrName>ppt_x</p:attrName>
                                        </p:attrNameLst>
                                      </p:cBhvr>
                                      <p:tavLst>
                                        <p:tav tm="0">
                                          <p:val>
                                            <p:strVal val="#ppt_x-.2"/>
                                          </p:val>
                                        </p:tav>
                                        <p:tav tm="100000">
                                          <p:val>
                                            <p:strVal val="#ppt_x"/>
                                          </p:val>
                                        </p:tav>
                                      </p:tavLst>
                                    </p:anim>
                                    <p:anim calcmode="lin" valueType="num">
                                      <p:cBhvr>
                                        <p:cTn id="14" dur="1000" fill="hold"/>
                                        <p:tgtEl>
                                          <p:spTgt spid="4506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506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5061"/>
                                        </p:tgtEl>
                                        <p:attrNameLst>
                                          <p:attrName>style.visibility</p:attrName>
                                        </p:attrNameLst>
                                      </p:cBhvr>
                                      <p:to>
                                        <p:strVal val="visible"/>
                                      </p:to>
                                    </p:set>
                                    <p:anim calcmode="lin" valueType="num">
                                      <p:cBhvr additive="base">
                                        <p:cTn id="20" dur="500" fill="hold"/>
                                        <p:tgtEl>
                                          <p:spTgt spid="45061"/>
                                        </p:tgtEl>
                                        <p:attrNameLst>
                                          <p:attrName>ppt_x</p:attrName>
                                        </p:attrNameLst>
                                      </p:cBhvr>
                                      <p:tavLst>
                                        <p:tav tm="0">
                                          <p:val>
                                            <p:strVal val="#ppt_x"/>
                                          </p:val>
                                        </p:tav>
                                        <p:tav tm="100000">
                                          <p:val>
                                            <p:strVal val="#ppt_x"/>
                                          </p:val>
                                        </p:tav>
                                      </p:tavLst>
                                    </p:anim>
                                    <p:anim calcmode="lin" valueType="num">
                                      <p:cBhvr additive="base">
                                        <p:cTn id="21"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5062"/>
                                        </p:tgtEl>
                                        <p:attrNameLst>
                                          <p:attrName>style.visibility</p:attrName>
                                        </p:attrNameLst>
                                      </p:cBhvr>
                                      <p:to>
                                        <p:strVal val="visible"/>
                                      </p:to>
                                    </p:set>
                                    <p:anim calcmode="lin" valueType="num">
                                      <p:cBhvr>
                                        <p:cTn id="26" dur="1000" fill="hold"/>
                                        <p:tgtEl>
                                          <p:spTgt spid="45062"/>
                                        </p:tgtEl>
                                        <p:attrNameLst>
                                          <p:attrName>ppt_x</p:attrName>
                                        </p:attrNameLst>
                                      </p:cBhvr>
                                      <p:tavLst>
                                        <p:tav tm="0">
                                          <p:val>
                                            <p:strVal val="#ppt_x-.2"/>
                                          </p:val>
                                        </p:tav>
                                        <p:tav tm="100000">
                                          <p:val>
                                            <p:strVal val="#ppt_x"/>
                                          </p:val>
                                        </p:tav>
                                      </p:tavLst>
                                    </p:anim>
                                    <p:anim calcmode="lin" valueType="num">
                                      <p:cBhvr>
                                        <p:cTn id="27" dur="1000" fill="hold"/>
                                        <p:tgtEl>
                                          <p:spTgt spid="4506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sp>
        <p:nvSpPr>
          <p:cNvPr id="23555" name="Text Box 3"/>
          <p:cNvSpPr txBox="1"/>
          <p:nvPr/>
        </p:nvSpPr>
        <p:spPr>
          <a:xfrm>
            <a:off x="898525" y="3575050"/>
            <a:ext cx="184150" cy="7016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en-US" altLang="en-US" sz="4000" dirty="0"/>
          </a:p>
        </p:txBody>
      </p:sp>
      <p:pic>
        <p:nvPicPr>
          <p:cNvPr id="23556" name="Picture 5"/>
          <p:cNvPicPr>
            <a:picLocks noChangeAspect="1"/>
          </p:cNvPicPr>
          <p:nvPr/>
        </p:nvPicPr>
        <p:blipFill>
          <a:blip r:embed="rId2"/>
          <a:stretch>
            <a:fillRect/>
          </a:stretch>
        </p:blipFill>
        <p:spPr>
          <a:xfrm>
            <a:off x="152400" y="2819400"/>
            <a:ext cx="3124200" cy="2743200"/>
          </a:xfrm>
          <a:prstGeom prst="rect">
            <a:avLst/>
          </a:prstGeom>
          <a:noFill/>
          <a:ln w="9525">
            <a:noFill/>
          </a:ln>
        </p:spPr>
      </p:pic>
      <p:sp>
        <p:nvSpPr>
          <p:cNvPr id="46086" name="Rectangle 6"/>
          <p:cNvSpPr/>
          <p:nvPr/>
        </p:nvSpPr>
        <p:spPr>
          <a:xfrm>
            <a:off x="3352800" y="2133600"/>
            <a:ext cx="5943600" cy="452437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400" dirty="0"/>
              <a:t>Thảo quả dùng làm thuốc trong </a:t>
            </a:r>
            <a:r>
              <a:rPr lang="en-US" altLang="en-US" sz="2400" dirty="0">
                <a:hlinkClick r:id="rId3" tooltip="Trung y"/>
              </a:rPr>
              <a:t>Trung y</a:t>
            </a:r>
            <a:r>
              <a:rPr lang="en-US" altLang="en-US" sz="2400" dirty="0"/>
              <a:t> và </a:t>
            </a:r>
            <a:r>
              <a:rPr lang="en-US" altLang="en-US" sz="2400" dirty="0">
                <a:hlinkClick r:id="rId4" tooltip="Ẩm thực Trung Hoa"/>
              </a:rPr>
              <a:t>ẩm thực Trung Hoa</a:t>
            </a:r>
            <a:r>
              <a:rPr lang="en-US" altLang="en-US" sz="2400" dirty="0"/>
              <a:t> cũng như </a:t>
            </a:r>
            <a:endParaRPr lang="vi-VN" altLang="en-US" sz="2400" dirty="0"/>
          </a:p>
          <a:p>
            <a:pPr marL="0" lvl="0" indent="0" eaLnBrk="1" hangingPunct="1">
              <a:spcBef>
                <a:spcPct val="0"/>
              </a:spcBef>
              <a:buNone/>
            </a:pPr>
            <a:r>
              <a:rPr lang="en-US" altLang="en-US" sz="2400" dirty="0">
                <a:hlinkClick r:id="rId5" tooltip="Ẩm thực Việt Nam"/>
              </a:rPr>
              <a:t>ẩm thực Việt Nam</a:t>
            </a:r>
            <a:r>
              <a:rPr lang="en-US" altLang="en-US" sz="2400" dirty="0"/>
              <a:t>, được ghi đầu tiên trong sách </a:t>
            </a:r>
            <a:endParaRPr lang="vi-VN" altLang="en-US" sz="2400" dirty="0"/>
          </a:p>
          <a:p>
            <a:pPr marL="0" lvl="0" indent="0" eaLnBrk="1" hangingPunct="1">
              <a:spcBef>
                <a:spcPct val="0"/>
              </a:spcBef>
              <a:buNone/>
            </a:pPr>
            <a:r>
              <a:rPr lang="en-US" altLang="en-US" sz="2400" i="1" dirty="0">
                <a:hlinkClick r:id="rId6" tooltip="Ẩm thiện chính yếu (trang chưa được viết)"/>
              </a:rPr>
              <a:t>Ẩm thiện chính yếu</a:t>
            </a:r>
            <a:r>
              <a:rPr lang="en-US" altLang="en-US" sz="2400" dirty="0"/>
              <a:t>, là quả chín phơi hay sấy khô của cây thảo quả.</a:t>
            </a:r>
            <a:endParaRPr lang="en-US" altLang="en-US" sz="2400" dirty="0"/>
          </a:p>
          <a:p>
            <a:pPr marL="0" lvl="0" indent="0" eaLnBrk="1" hangingPunct="1">
              <a:spcBef>
                <a:spcPct val="0"/>
              </a:spcBef>
              <a:buNone/>
            </a:pPr>
            <a:r>
              <a:rPr lang="en-US" altLang="en-US" sz="2400" dirty="0"/>
              <a:t>Thảo quả được trồng và mọc hoang ở những vùng khí hậu mát ở miền Bắc</a:t>
            </a:r>
            <a:endParaRPr lang="vi-VN" altLang="en-US" sz="2400" dirty="0"/>
          </a:p>
          <a:p>
            <a:pPr marL="0" lvl="0" indent="0" eaLnBrk="1" hangingPunct="1">
              <a:spcBef>
                <a:spcPct val="0"/>
              </a:spcBef>
              <a:buNone/>
            </a:pPr>
            <a:r>
              <a:rPr lang="en-US" altLang="en-US" sz="2400" dirty="0"/>
              <a:t> Việt Nam như </a:t>
            </a:r>
            <a:r>
              <a:rPr lang="en-US" altLang="en-US" sz="2400" dirty="0">
                <a:hlinkClick r:id="rId7" tooltip="Hoàng Liên Sơn"/>
              </a:rPr>
              <a:t>Hoàng Liên Sơn</a:t>
            </a:r>
            <a:r>
              <a:rPr lang="en-US" altLang="en-US" sz="2400" dirty="0"/>
              <a:t>, </a:t>
            </a:r>
            <a:r>
              <a:rPr lang="en-US" altLang="en-US" sz="2400" dirty="0">
                <a:hlinkClick r:id="rId8" tooltip="Hà Giang"/>
              </a:rPr>
              <a:t>Hà Giang</a:t>
            </a:r>
            <a:r>
              <a:rPr lang="en-US" altLang="en-US" sz="2400" dirty="0"/>
              <a:t>, Tây Bắc Việt Nam. Ở </a:t>
            </a:r>
            <a:r>
              <a:rPr lang="en-US" altLang="en-US" sz="2400" dirty="0">
                <a:hlinkClick r:id="rId9" tooltip="Trung Quốc"/>
              </a:rPr>
              <a:t>Trung Quốc</a:t>
            </a:r>
            <a:r>
              <a:rPr lang="en-US" altLang="en-US" sz="2400" dirty="0"/>
              <a:t>, thảo quả có mọc ở các tỉnh</a:t>
            </a:r>
            <a:endParaRPr lang="vi-VN" altLang="en-US" sz="2400" dirty="0"/>
          </a:p>
          <a:p>
            <a:pPr marL="0" lvl="0" indent="0" eaLnBrk="1" hangingPunct="1">
              <a:spcBef>
                <a:spcPct val="0"/>
              </a:spcBef>
              <a:buNone/>
            </a:pPr>
            <a:r>
              <a:rPr lang="en-US" altLang="en-US" sz="2400" dirty="0"/>
              <a:t> </a:t>
            </a:r>
            <a:r>
              <a:rPr lang="en-US" altLang="en-US" sz="2400" dirty="0">
                <a:hlinkClick r:id="rId10" tooltip="Vân Nam"/>
              </a:rPr>
              <a:t>Vân Nam</a:t>
            </a:r>
            <a:r>
              <a:rPr lang="en-US" altLang="en-US" sz="2400" dirty="0"/>
              <a:t>,</a:t>
            </a:r>
            <a:r>
              <a:rPr lang="en-US" altLang="en-US" sz="2400" dirty="0">
                <a:hlinkClick r:id="rId11" tooltip="Quảng Tây"/>
              </a:rPr>
              <a:t>Quảng Tây</a:t>
            </a:r>
            <a:r>
              <a:rPr lang="en-US" altLang="en-US" sz="2400" dirty="0"/>
              <a:t>, </a:t>
            </a:r>
            <a:r>
              <a:rPr lang="en-US" altLang="en-US" sz="2400" dirty="0">
                <a:hlinkClick r:id="rId12" tooltip="Quý Châu"/>
              </a:rPr>
              <a:t>Quý Châu</a:t>
            </a:r>
            <a:r>
              <a:rPr lang="en-US" altLang="en-US" sz="2400" dirty="0"/>
              <a:t>.</a:t>
            </a:r>
            <a:endParaRPr lang="en-US" altLang="en-US" sz="2400" dirty="0"/>
          </a:p>
        </p:txBody>
      </p:sp>
      <p:sp>
        <p:nvSpPr>
          <p:cNvPr id="23558" name="Text Box 7"/>
          <p:cNvSpPr txBox="1"/>
          <p:nvPr/>
        </p:nvSpPr>
        <p:spPr>
          <a:xfrm>
            <a:off x="1676400" y="1517650"/>
            <a:ext cx="5791200" cy="588963"/>
          </a:xfrm>
          <a:prstGeom prst="rect">
            <a:avLst/>
          </a:prstGeom>
          <a:noFill/>
          <a:ln w="9525" cap="flat" cmpd="sng">
            <a:solidFill>
              <a:schemeClr val="hlink"/>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vi-VN" altLang="en-US" b="1" dirty="0">
                <a:solidFill>
                  <a:srgbClr val="009900"/>
                </a:solidFill>
              </a:rPr>
              <a:t>Tìm hiểu thêm về thảo quả</a:t>
            </a:r>
            <a:endParaRPr lang="en-US" altLang="en-US" b="1" dirty="0">
              <a:solidFill>
                <a:srgbClr val="009900"/>
              </a:solidFill>
            </a:endParaRPr>
          </a:p>
        </p:txBody>
      </p:sp>
      <p:sp>
        <p:nvSpPr>
          <p:cNvPr id="23559" name="Text Box 8"/>
          <p:cNvSpPr txBox="1"/>
          <p:nvPr/>
        </p:nvSpPr>
        <p:spPr>
          <a:xfrm>
            <a:off x="0" y="-304800"/>
            <a:ext cx="8991600" cy="18780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br>
              <a:rPr lang="en-US" altLang="en-US" sz="2400" b="1" dirty="0">
                <a:solidFill>
                  <a:srgbClr val="FF0000"/>
                </a:solidFill>
              </a:rPr>
            </a:br>
            <a:r>
              <a:rPr lang="en-US" altLang="en-US" sz="2400" b="1" u="sng" dirty="0">
                <a:solidFill>
                  <a:srgbClr val="FF0000"/>
                </a:solidFill>
              </a:rPr>
              <a:t>Tập đọc</a:t>
            </a:r>
            <a:r>
              <a:rPr lang="en-US" altLang="en-US" sz="2400" b="1" dirty="0">
                <a:solidFill>
                  <a:srgbClr val="FF0000"/>
                </a:solidFill>
              </a:rPr>
              <a:t>:</a:t>
            </a:r>
            <a:br>
              <a:rPr lang="en-US" altLang="en-US" sz="2400" b="1" dirty="0">
                <a:solidFill>
                  <a:srgbClr val="FF0000"/>
                </a:solidFill>
              </a:rPr>
            </a:br>
            <a:r>
              <a:rPr lang="en-US" altLang="en-US" sz="2800" b="1" dirty="0">
                <a:solidFill>
                  <a:srgbClr val="0066FF"/>
                </a:solidFill>
              </a:rPr>
              <a:t>Mùa thảo quả</a:t>
            </a:r>
            <a:br>
              <a:rPr lang="en-US" altLang="en-US" sz="2400" b="1" dirty="0">
                <a:solidFill>
                  <a:srgbClr val="0066FF"/>
                </a:solidFill>
              </a:rPr>
            </a:br>
            <a:r>
              <a:rPr lang="en-US" altLang="en-US" sz="1800" b="1" dirty="0">
                <a:solidFill>
                  <a:srgbClr val="0066FF"/>
                </a:solidFill>
              </a:rPr>
              <a:t>                                          </a:t>
            </a:r>
            <a:r>
              <a:rPr lang="en-US" altLang="en-US" sz="2000" b="1" dirty="0">
                <a:solidFill>
                  <a:srgbClr val="0066FF"/>
                </a:solidFill>
              </a:rPr>
              <a:t>(</a:t>
            </a:r>
            <a:r>
              <a:rPr lang="en-US" altLang="en-US" sz="2000" b="1" i="1" dirty="0">
                <a:solidFill>
                  <a:srgbClr val="0066FF"/>
                </a:solidFill>
              </a:rPr>
              <a:t>Theo</a:t>
            </a:r>
            <a:r>
              <a:rPr lang="en-US" altLang="en-US" sz="2000" b="1" dirty="0">
                <a:solidFill>
                  <a:srgbClr val="0066FF"/>
                </a:solidFill>
              </a:rPr>
              <a:t> Ma Văn Kháng)</a:t>
            </a:r>
            <a:br>
              <a:rPr lang="en-US" altLang="en-US" sz="2000" dirty="0"/>
            </a:br>
            <a:endParaRPr lang="en-US" altLang="en-US" sz="2000" i="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 to="" calcmode="lin" valueType="num">
                                      <p:cBhvr>
                                        <p:cTn id="7" dur="1" fill="hold"/>
                                        <p:tgtEl>
                                          <p:spTgt spid="46086"/>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sp>
        <p:nvSpPr>
          <p:cNvPr id="10242" name="Rectangle 2"/>
          <p:cNvSpPr>
            <a:spLocks noGrp="1"/>
          </p:cNvSpPr>
          <p:nvPr>
            <p:ph type="title"/>
          </p:nvPr>
        </p:nvSpPr>
        <p:spPr/>
        <p:txBody>
          <a:bodyPr vert="horz" wrap="square" lIns="91440" tIns="45720" rIns="91440" bIns="45720" anchor="ctr" anchorCtr="0"/>
          <a:p>
            <a:pPr eaLnBrk="1" hangingPunct="1"/>
            <a:r>
              <a:rPr lang="en-US" altLang="en-US" b="1" dirty="0">
                <a:solidFill>
                  <a:srgbClr val="FF0000"/>
                </a:solidFill>
                <a:latin typeface="Times New Roman" panose="02020603050405020304" pitchFamily="18" charset="0"/>
                <a:cs typeface="Times New Roman" panose="02020603050405020304" pitchFamily="18" charset="0"/>
              </a:rPr>
              <a:t>Chăm sóc thảo quả</a:t>
            </a:r>
            <a:endParaRPr lang="en-US" altLang="en-US" b="1" dirty="0">
              <a:solidFill>
                <a:srgbClr val="FF0000"/>
              </a:solidFill>
              <a:latin typeface="Times New Roman" panose="02020603050405020304" pitchFamily="18" charset="0"/>
              <a:ea typeface="Times New Roman" panose="02020603050405020304" pitchFamily="18" charset="0"/>
            </a:endParaRPr>
          </a:p>
        </p:txBody>
      </p:sp>
      <p:pic>
        <p:nvPicPr>
          <p:cNvPr id="24580" name="Picture 8" descr="Kỹ thuật trồng thảo quả - Nuoitrong123"/>
          <p:cNvPicPr>
            <a:picLocks noChangeAspect="1"/>
          </p:cNvPicPr>
          <p:nvPr/>
        </p:nvPicPr>
        <p:blipFill>
          <a:blip r:embed="rId2"/>
          <a:stretch>
            <a:fillRect/>
          </a:stretch>
        </p:blipFill>
        <p:spPr>
          <a:xfrm>
            <a:off x="1219200" y="1371600"/>
            <a:ext cx="6858000" cy="4922838"/>
          </a:xfrm>
          <a:prstGeom prst="rect">
            <a:avLst/>
          </a:prstGeom>
          <a:noFill/>
          <a:ln w="9525">
            <a:noFill/>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sp>
        <p:nvSpPr>
          <p:cNvPr id="11266" name="Rectangle 2"/>
          <p:cNvSpPr>
            <a:spLocks noGrp="1"/>
          </p:cNvSpPr>
          <p:nvPr>
            <p:ph type="title"/>
          </p:nvPr>
        </p:nvSpPr>
        <p:spPr>
          <a:xfrm>
            <a:off x="2051050" y="152400"/>
            <a:ext cx="4959350" cy="1143000"/>
          </a:xfrm>
        </p:spPr>
        <p:txBody>
          <a:bodyPr vert="horz" wrap="square" lIns="91440" tIns="45720" rIns="91440" bIns="45720" anchor="ctr" anchorCtr="0"/>
          <a:p>
            <a:pPr eaLnBrk="1" hangingPunct="1"/>
            <a:r>
              <a:rPr lang="en-US" altLang="en-US" sz="4000" b="1" dirty="0">
                <a:solidFill>
                  <a:srgbClr val="FF0000"/>
                </a:solidFill>
                <a:latin typeface="Times New Roman" panose="02020603050405020304" pitchFamily="18" charset="0"/>
                <a:cs typeface="Times New Roman" panose="02020603050405020304" pitchFamily="18" charset="0"/>
              </a:rPr>
              <a:t>Thu hoạch thảo quả</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pic>
        <p:nvPicPr>
          <p:cNvPr id="11268" name="Picture 4"/>
          <p:cNvPicPr>
            <a:picLocks noChangeAspect="1"/>
          </p:cNvPicPr>
          <p:nvPr/>
        </p:nvPicPr>
        <p:blipFill>
          <a:blip r:embed="rId2"/>
          <a:stretch>
            <a:fillRect/>
          </a:stretch>
        </p:blipFill>
        <p:spPr>
          <a:xfrm>
            <a:off x="1447800" y="1295400"/>
            <a:ext cx="6248400" cy="4999038"/>
          </a:xfrm>
          <a:prstGeom prst="rect">
            <a:avLst/>
          </a:prstGeom>
          <a:noFill/>
          <a:ln w="9525">
            <a:noFill/>
          </a:ln>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88889E-6 4.44444E-6 C 0.06892 4.44444E-6 0.125 0.02847 0.125 0.06388 C 0.125 0.09907 0.06892 0.12777 3.88889E-6 0.12777 C -0.0691 0.12777 -0.125 0.09907 -0.125 0.06388 C -0.125 0.02847 -0.0691 4.44444E-6 3.88889E-6 4.44444E-6 Z " pathEditMode="relative" rAng="0" ptsTypes="AAAAA">
                                      <p:cBhvr>
                                        <p:cTn id="6" dur="2000" fill="hold"/>
                                        <p:tgtEl>
                                          <p:spTgt spid="11266"/>
                                        </p:tgtEl>
                                        <p:attrNameLst>
                                          <p:attrName>ppt_x</p:attrName>
                                          <p:attrName>ppt_y</p:attrName>
                                        </p:attrNameLst>
                                      </p:cBhvr>
                                      <p:rCtr x="0" y="6400"/>
                                    </p:animMotion>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circle(in)">
                                      <p:cBhvr>
                                        <p:cTn id="11"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sp>
        <p:nvSpPr>
          <p:cNvPr id="12290" name="Rectangle 2"/>
          <p:cNvSpPr>
            <a:spLocks noGrp="1"/>
          </p:cNvSpPr>
          <p:nvPr>
            <p:ph type="title"/>
          </p:nvPr>
        </p:nvSpPr>
        <p:spPr>
          <a:xfrm>
            <a:off x="457200" y="0"/>
            <a:ext cx="8229600" cy="1143000"/>
          </a:xfrm>
        </p:spPr>
        <p:txBody>
          <a:bodyPr vert="horz" wrap="square" lIns="91440" tIns="45720" rIns="91440" bIns="45720" anchor="ctr" anchorCtr="0"/>
          <a:p>
            <a:pPr eaLnBrk="1" hangingPunct="1"/>
            <a:r>
              <a:rPr lang="en-US" altLang="en-US" b="1" dirty="0">
                <a:solidFill>
                  <a:srgbClr val="FF0000"/>
                </a:solidFill>
                <a:latin typeface="Times New Roman" panose="02020603050405020304" pitchFamily="18" charset="0"/>
                <a:cs typeface="Times New Roman" panose="02020603050405020304" pitchFamily="18" charset="0"/>
              </a:rPr>
              <a:t>Sấy khô thảo quả</a:t>
            </a:r>
            <a:endParaRPr lang="en-US" altLang="en-US" b="1" dirty="0">
              <a:solidFill>
                <a:srgbClr val="FF0000"/>
              </a:solidFill>
              <a:latin typeface="Times New Roman" panose="02020603050405020304" pitchFamily="18" charset="0"/>
              <a:ea typeface="Times New Roman" panose="02020603050405020304" pitchFamily="18" charset="0"/>
            </a:endParaRPr>
          </a:p>
        </p:txBody>
      </p:sp>
      <p:pic>
        <p:nvPicPr>
          <p:cNvPr id="12293" name="Picture 5"/>
          <p:cNvPicPr>
            <a:picLocks noChangeAspect="1" noChangeArrowheads="1"/>
          </p:cNvPicPr>
          <p:nvPr/>
        </p:nvPicPr>
        <p:blipFill>
          <a:blip r:embed="rId2"/>
          <a:srcRect/>
          <a:stretch>
            <a:fillRect/>
          </a:stretch>
        </p:blipFill>
        <p:spPr bwMode="auto">
          <a:xfrm>
            <a:off x="304800" y="1295400"/>
            <a:ext cx="4046220" cy="47200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294" name="Picture 6"/>
          <p:cNvPicPr>
            <a:picLocks noChangeAspect="1" noChangeArrowheads="1"/>
          </p:cNvPicPr>
          <p:nvPr/>
        </p:nvPicPr>
        <p:blipFill>
          <a:blip r:embed="rId3"/>
          <a:srcRect/>
          <a:stretch>
            <a:fillRect/>
          </a:stretch>
        </p:blipFill>
        <p:spPr bwMode="auto">
          <a:xfrm>
            <a:off x="4648200" y="1338262"/>
            <a:ext cx="4305300" cy="47577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000000"/>
                                          </p:val>
                                        </p:tav>
                                        <p:tav tm="100000">
                                          <p:val>
                                            <p:strVal val="#ppt_w"/>
                                          </p:val>
                                        </p:tav>
                                      </p:tavLst>
                                    </p:anim>
                                    <p:anim calcmode="lin" valueType="num">
                                      <p:cBhvr>
                                        <p:cTn id="8" dur="500" fill="hold"/>
                                        <p:tgtEl>
                                          <p:spTgt spid="12290"/>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blinds(horizontal)">
                                      <p:cBhvr>
                                        <p:cTn id="13" dur="500"/>
                                        <p:tgtEl>
                                          <p:spTgt spid="12293"/>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2294"/>
                                        </p:tgtEl>
                                        <p:attrNameLst>
                                          <p:attrName>style.visibility</p:attrName>
                                        </p:attrNameLst>
                                      </p:cBhvr>
                                      <p:to>
                                        <p:strVal val="visible"/>
                                      </p:to>
                                    </p:set>
                                    <p:animEffect transition="in" filter="wedge">
                                      <p:cBhvr>
                                        <p:cTn id="18"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sp>
        <p:nvSpPr>
          <p:cNvPr id="2" name="Rectangle 2"/>
          <p:cNvSpPr>
            <a:spLocks noGrp="1"/>
          </p:cNvSpPr>
          <p:nvPr>
            <p:ph type="title"/>
          </p:nvPr>
        </p:nvSpPr>
        <p:spPr>
          <a:xfrm>
            <a:off x="1371600" y="228600"/>
            <a:ext cx="6248400" cy="914400"/>
          </a:xfrm>
        </p:spPr>
        <p:txBody>
          <a:bodyPr vert="horz" wrap="square" lIns="91440" tIns="45720" rIns="91440" bIns="45720" anchor="ctr" anchorCtr="0"/>
          <a:p>
            <a:pPr eaLnBrk="1" hangingPunct="1"/>
            <a:r>
              <a:rPr lang="en-US" altLang="en-US" sz="4000" b="1" dirty="0">
                <a:solidFill>
                  <a:srgbClr val="FF0000"/>
                </a:solidFill>
                <a:latin typeface="Times New Roman" panose="02020603050405020304" pitchFamily="18" charset="0"/>
                <a:cs typeface="Times New Roman" panose="02020603050405020304" pitchFamily="18" charset="0"/>
              </a:rPr>
              <a:t>Thảo quả đã được sấy khô</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pic>
        <p:nvPicPr>
          <p:cNvPr id="25607" name="Picture 7" descr="Thảo quả là gì? Tác dụng của thảo quả. Thảo quả dùng làm gì?"/>
          <p:cNvPicPr>
            <a:picLocks noChangeAspect="1" noChangeArrowheads="1"/>
          </p:cNvPicPr>
          <p:nvPr/>
        </p:nvPicPr>
        <p:blipFill>
          <a:blip r:embed="rId2"/>
          <a:srcRect/>
          <a:stretch>
            <a:fillRect/>
          </a:stretch>
        </p:blipFill>
        <p:spPr bwMode="auto">
          <a:xfrm>
            <a:off x="457200" y="2133600"/>
            <a:ext cx="4339771"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9" name="Picture 9" descr="Thảo quả sấy khô gói 500g | Shop Thảo Dược"/>
          <p:cNvPicPr>
            <a:picLocks noChangeAspect="1" noChangeArrowheads="1"/>
          </p:cNvPicPr>
          <p:nvPr/>
        </p:nvPicPr>
        <p:blipFill>
          <a:blip r:embed="rId3"/>
          <a:srcRect/>
          <a:stretch>
            <a:fillRect/>
          </a:stretch>
        </p:blipFill>
        <p:spPr bwMode="auto">
          <a:xfrm>
            <a:off x="4876800" y="1600200"/>
            <a:ext cx="4114800" cy="3867913"/>
          </a:xfrm>
          <a:prstGeom prst="ellipse">
            <a:avLst/>
          </a:prstGeom>
          <a:ln>
            <a:noFill/>
          </a:ln>
          <a:effectLst>
            <a:softEdge rad="112500"/>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 fill="hold"/>
                                        <p:tgtEl>
                                          <p:spTgt spid="2"/>
                                        </p:tgtEl>
                                        <p:attrNameLst>
                                          <p:attrName>ppt_x</p:attrName>
                                        </p:attrNameLst>
                                      </p:cBhvr>
                                      <p:tavLst>
                                        <p:tav tm="0">
                                          <p:val>
                                            <p:strVal val="0-#ppt_w/2"/>
                                          </p:val>
                                        </p:tav>
                                        <p:tav tm="100000">
                                          <p:val>
                                            <p:strVal val="#ppt_x"/>
                                          </p:val>
                                        </p:tav>
                                      </p:tavLst>
                                    </p:anim>
                                    <p:anim calcmode="lin" valueType="num">
                                      <p:cBhvr additive="base">
                                        <p:cTn id="8" dur="75"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itle 1"/>
          <p:cNvSpPr>
            <a:spLocks noGrp="1"/>
          </p:cNvSpPr>
          <p:nvPr>
            <p:ph type="title"/>
          </p:nvPr>
        </p:nvSpPr>
        <p:spPr/>
        <p:txBody>
          <a:bodyPr vert="horz" wrap="square" lIns="91440" tIns="45720" rIns="91440" bIns="45720" anchor="ctr" anchorCtr="0"/>
          <a:p>
            <a:pPr eaLnBrk="1" hangingPunct="1"/>
            <a:endParaRPr lang="en-US" altLang="en-US" dirty="0"/>
          </a:p>
        </p:txBody>
      </p:sp>
      <p:sp>
        <p:nvSpPr>
          <p:cNvPr id="28675" name="Content Placeholder 2"/>
          <p:cNvSpPr>
            <a:spLocks noGrp="1"/>
          </p:cNvSpPr>
          <p:nvPr>
            <p:ph idx="1"/>
          </p:nvPr>
        </p:nvSpPr>
        <p:spPr/>
        <p:txBody>
          <a:bodyPr vert="horz" wrap="square" lIns="91440" tIns="45720" rIns="91440" bIns="45720" anchor="t" anchorCtr="0"/>
          <a:p>
            <a:pPr eaLnBrk="1" hangingPunct="1"/>
            <a:endParaRPr lang="en-US" altLang="en-US" dirty="0"/>
          </a:p>
        </p:txBody>
      </p:sp>
      <p:pic>
        <p:nvPicPr>
          <p:cNvPr id="28676" name="Picture 7" descr="9 Màu hồng ý tưởng trong 2021 | hình nền, hình ảnh, màu hồng"/>
          <p:cNvPicPr>
            <a:picLocks noChangeAspect="1"/>
          </p:cNvPicPr>
          <p:nvPr/>
        </p:nvPicPr>
        <p:blipFill>
          <a:blip r:embed="rId1"/>
          <a:srcRect r="6944"/>
          <a:stretch>
            <a:fillRect/>
          </a:stretch>
        </p:blipFill>
        <p:spPr>
          <a:xfrm>
            <a:off x="0" y="0"/>
            <a:ext cx="9144000" cy="6858000"/>
          </a:xfrm>
          <a:prstGeom prst="rect">
            <a:avLst/>
          </a:prstGeom>
          <a:noFill/>
          <a:ln w="9525">
            <a:noFill/>
          </a:ln>
        </p:spPr>
      </p:pic>
      <p:sp>
        <p:nvSpPr>
          <p:cNvPr id="5" name="Text Box 5"/>
          <p:cNvSpPr txBox="1">
            <a:spLocks noChangeArrowheads="1"/>
          </p:cNvSpPr>
          <p:nvPr/>
        </p:nvSpPr>
        <p:spPr bwMode="auto">
          <a:xfrm>
            <a:off x="476250" y="1914525"/>
            <a:ext cx="8229600" cy="3540125"/>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Clr>
                <a:srgbClr val="0000D0"/>
              </a:buClr>
              <a:buSzPct val="160000"/>
              <a:buFont typeface="Wingdings" panose="05000000000000000000" pitchFamily="2" charset="2"/>
              <a:buChar char="v"/>
            </a:pP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50000"/>
              </a:spcBef>
              <a:buClr>
                <a:srgbClr val="0000D0"/>
              </a:buClr>
              <a:buSzPct val="160000"/>
              <a:buFont typeface="Wingdings" panose="05000000000000000000" pitchFamily="2" charset="2"/>
              <a:buChar char="v"/>
            </a:pPr>
            <a:r>
              <a:rPr lang="en-US" altLang="en-US" b="1" dirty="0">
                <a:solidFill>
                  <a:srgbClr val="000000"/>
                </a:solidFill>
                <a:latin typeface="Times New Roman" panose="02020603050405020304" pitchFamily="18" charset="0"/>
                <a:cs typeface="Times New Roman" panose="02020603050405020304" pitchFamily="18" charset="0"/>
              </a:rPr>
              <a:t>Vận dụng:</a:t>
            </a:r>
            <a:endParaRPr lang="en-US" altLang="en-US"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50000"/>
              </a:spcBef>
              <a:buClr>
                <a:srgbClr val="0000D0"/>
              </a:buClr>
              <a:buSzPct val="160000"/>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          Tìm hiểu công dụng của cây thảo quả.</a:t>
            </a:r>
            <a:endParaRPr lang="en-US" altLang="en-US" dirty="0">
              <a:latin typeface="Times New Roman" panose="02020603050405020304" pitchFamily="18" charset="0"/>
              <a:cs typeface="Times New Roman" panose="02020603050405020304" pitchFamily="18" charset="0"/>
            </a:endParaRPr>
          </a:p>
          <a:p>
            <a:pPr marL="0" lvl="0" indent="0" eaLnBrk="1" hangingPunct="1">
              <a:spcBef>
                <a:spcPct val="50000"/>
              </a:spcBef>
              <a:buClr>
                <a:srgbClr val="0000D0"/>
              </a:buClr>
              <a:buSzPct val="160000"/>
              <a:buFont typeface="Wingdings" panose="05000000000000000000" pitchFamily="2" charset="2"/>
              <a:buChar char="v"/>
            </a:pPr>
            <a:r>
              <a:rPr lang="en-US" altLang="en-US" b="1" dirty="0">
                <a:solidFill>
                  <a:srgbClr val="000000"/>
                </a:solidFill>
                <a:latin typeface="Times New Roman" panose="02020603050405020304" pitchFamily="18" charset="0"/>
                <a:cs typeface="Times New Roman" panose="02020603050405020304" pitchFamily="18" charset="0"/>
              </a:rPr>
              <a:t>Chuẩn bị b</a:t>
            </a:r>
            <a:r>
              <a:rPr lang="en-US" altLang="en-US" b="1" dirty="0">
                <a:solidFill>
                  <a:srgbClr val="000000"/>
                </a:solidFill>
                <a:latin typeface="Times New Roman" panose="02020603050405020304" pitchFamily="18" charset="0"/>
                <a:ea typeface="Times New Roman" panose="02020603050405020304" pitchFamily="18" charset="0"/>
              </a:rPr>
              <a:t>à</a:t>
            </a:r>
            <a:r>
              <a:rPr lang="en-US" altLang="en-US" b="1" dirty="0">
                <a:solidFill>
                  <a:srgbClr val="000000"/>
                </a:solidFill>
                <a:latin typeface="Times New Roman" panose="02020603050405020304" pitchFamily="18" charset="0"/>
                <a:cs typeface="Times New Roman" panose="02020603050405020304" pitchFamily="18" charset="0"/>
              </a:rPr>
              <a:t>i:</a:t>
            </a:r>
            <a:endParaRPr lang="en-US" altLang="en-US" b="1" dirty="0">
              <a:solidFill>
                <a:srgbClr val="000000"/>
              </a:solidFill>
              <a:latin typeface="Times New Roman" panose="02020603050405020304" pitchFamily="18" charset="0"/>
              <a:cs typeface="Times New Roman" panose="02020603050405020304" pitchFamily="18" charset="0"/>
            </a:endParaRPr>
          </a:p>
          <a:p>
            <a:pPr marL="0" lvl="0" indent="0" eaLnBrk="1" hangingPunct="1">
              <a:spcBef>
                <a:spcPct val="50000"/>
              </a:spcBef>
              <a:buClr>
                <a:srgbClr val="0000D0"/>
              </a:buClr>
              <a:buSzPct val="160000"/>
              <a:buNone/>
            </a:pPr>
            <a:r>
              <a:rPr lang="en-US" altLang="en-US" b="1" dirty="0">
                <a:solidFill>
                  <a:srgbClr val="FF99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nh trình của bầy ong ( trang 117 )</a:t>
            </a:r>
            <a:endParaRPr lang="en-US" altLang="en-US" dirty="0">
              <a:latin typeface="Times New Roman" panose="02020603050405020304" pitchFamily="18" charset="0"/>
              <a:ea typeface="Times New Roman" panose="02020603050405020304" pitchFamily="18" charset="0"/>
            </a:endParaRPr>
          </a:p>
        </p:txBody>
      </p:sp>
      <p:sp>
        <p:nvSpPr>
          <p:cNvPr id="28678" name="WordArt 4"/>
          <p:cNvSpPr>
            <a:spLocks noTextEdit="1"/>
          </p:cNvSpPr>
          <p:nvPr/>
        </p:nvSpPr>
        <p:spPr>
          <a:xfrm>
            <a:off x="3657600" y="633413"/>
            <a:ext cx="2000250" cy="17526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sz="3600" b="1">
                <a:gradFill rotWithShape="1">
                  <a:gsLst>
                    <a:gs pos="0">
                      <a:srgbClr val="FFE701"/>
                    </a:gs>
                    <a:gs pos="100000">
                      <a:srgbClr val="FE3E02"/>
                    </a:gs>
                  </a:gsLst>
                  <a:lin ang="5400000" scaled="1"/>
                  <a:tileRect/>
                </a:gradFill>
                <a:latin typeface="Arial" panose="020B0604020202020204" pitchFamily="34" charset="0"/>
                <a:ea typeface="Arial" panose="020B0604020202020204" pitchFamily="34" charset="0"/>
              </a:rPr>
              <a:t>VỀ NHÀ</a:t>
            </a:r>
            <a:endParaRPr lang="en-US" sz="3600" b="1">
              <a:gradFill rotWithShape="1">
                <a:gsLst>
                  <a:gs pos="0">
                    <a:srgbClr val="FFE701"/>
                  </a:gs>
                  <a:gs pos="100000">
                    <a:srgbClr val="FE3E02"/>
                  </a:gs>
                </a:gsLst>
                <a:lin ang="5400000" scaled="1"/>
                <a:tileRect/>
              </a:gradFill>
              <a:latin typeface="Arial" panose="020B0604020202020204" pitchFamily="34" charset="0"/>
              <a:ea typeface="Arial" panose="020B0604020202020204" pitchFamily="34" charset="0"/>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1"/>
                                          </p:val>
                                        </p:tav>
                                        <p:tav tm="100000">
                                          <p:val>
                                            <p:strVal val="#ppt_x"/>
                                          </p:val>
                                        </p:tav>
                                      </p:tavLst>
                                    </p:anim>
                                    <p:anim calcmode="lin" valueType="num">
                                      <p:cBhvr>
                                        <p:cTn id="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WordArt 7"/>
          <p:cNvSpPr>
            <a:spLocks noTextEdit="1"/>
          </p:cNvSpPr>
          <p:nvPr/>
        </p:nvSpPr>
        <p:spPr>
          <a:xfrm>
            <a:off x="6019800" y="6172200"/>
            <a:ext cx="2695575" cy="257175"/>
          </a:xfrm>
          <a:prstGeom prst="rect">
            <a:avLst/>
          </a:prstGeom>
        </p:spPr>
        <p:txBody>
          <a:bodyPr wrap="none" fromWordArt="1">
            <a:prstTxWarp prst="textPlain">
              <a:avLst>
                <a:gd name="adj" fmla="val 50000"/>
              </a:avLst>
            </a:prstTxWarp>
            <a:normAutofit/>
          </a:bodyPr>
          <a:p>
            <a:pPr algn="ctr"/>
            <a:r>
              <a:rPr lang="en-US" sz="2000">
                <a:ln w="9525" cap="flat" cmpd="sng">
                  <a:solidFill>
                    <a:srgbClr val="0000D0"/>
                  </a:solidFill>
                  <a:prstDash val="sysDot"/>
                  <a:headEnd type="none" w="med" len="med"/>
                  <a:tailEnd type="none" w="med" len="med"/>
                </a:ln>
                <a:solidFill>
                  <a:schemeClr val="bg2"/>
                </a:solidFill>
                <a:latin typeface="Arial" panose="020B0604020202020204" pitchFamily="34" charset="0"/>
                <a:ea typeface="Arial" panose="020B0604020202020204" pitchFamily="34" charset="0"/>
              </a:rPr>
              <a:t>Giáo viên: Vũ Thị Thu Hương</a:t>
            </a:r>
            <a:endParaRPr lang="en-US" sz="2000">
              <a:ln w="9525" cap="flat" cmpd="sng">
                <a:solidFill>
                  <a:srgbClr val="0000D0"/>
                </a:solidFill>
                <a:prstDash val="sysDot"/>
                <a:headEnd type="none" w="med" len="med"/>
                <a:tailEnd type="none" w="med" len="med"/>
              </a:ln>
              <a:solidFill>
                <a:schemeClr val="bg2"/>
              </a:solidFill>
              <a:latin typeface="Arial" panose="020B0604020202020204" pitchFamily="34" charset="0"/>
              <a:ea typeface="Arial" panose="020B0604020202020204" pitchFamily="34" charset="0"/>
            </a:endParaRPr>
          </a:p>
        </p:txBody>
      </p:sp>
      <p:sp>
        <p:nvSpPr>
          <p:cNvPr id="29699" name="WordArt 18"/>
          <p:cNvSpPr>
            <a:spLocks noTextEdit="1"/>
          </p:cNvSpPr>
          <p:nvPr/>
        </p:nvSpPr>
        <p:spPr>
          <a:xfrm>
            <a:off x="1295400" y="762000"/>
            <a:ext cx="7448550" cy="523875"/>
          </a:xfrm>
          <a:prstGeom prst="rect">
            <a:avLst/>
          </a:prstGeom>
        </p:spPr>
        <p:txBody>
          <a:bodyPr wrap="none" fromWordArt="1">
            <a:prstTxWarp prst="textPlain">
              <a:avLst>
                <a:gd name="adj" fmla="val 50000"/>
              </a:avLst>
            </a:prstTxWarp>
            <a:normAutofit/>
          </a:bodyPr>
          <a:p>
            <a:pPr algn="ctr"/>
            <a:r>
              <a:rPr 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PHÒNG GD-ĐÔ THỊ VIỆT HƯNG</a:t>
            </a:r>
            <a:endParaRPr lang="en-US" sz="3600">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pic>
        <p:nvPicPr>
          <p:cNvPr id="29700" name="Picture 14" descr="Hình nền đẹp cho bài giảng điện tử - Ảnh nền thiết kế bài giảng điện tử"/>
          <p:cNvPicPr>
            <a:picLocks noChangeAspect="1"/>
          </p:cNvPicPr>
          <p:nvPr/>
        </p:nvPicPr>
        <p:blipFill>
          <a:blip r:embed="rId1"/>
          <a:stretch>
            <a:fillRect/>
          </a:stretch>
        </p:blipFill>
        <p:spPr>
          <a:xfrm>
            <a:off x="0" y="7938"/>
            <a:ext cx="9205913" cy="6858000"/>
          </a:xfrm>
          <a:prstGeom prst="rect">
            <a:avLst/>
          </a:prstGeom>
          <a:noFill/>
          <a:ln w="9525">
            <a:noFill/>
          </a:ln>
        </p:spPr>
      </p:pic>
      <p:sp>
        <p:nvSpPr>
          <p:cNvPr id="29701" name="WordArt 2"/>
          <p:cNvSpPr>
            <a:spLocks noTextEdit="1"/>
          </p:cNvSpPr>
          <p:nvPr/>
        </p:nvSpPr>
        <p:spPr>
          <a:xfrm>
            <a:off x="1066800" y="1295400"/>
            <a:ext cx="7162800" cy="2286000"/>
          </a:xfrm>
          <a:prstGeom prst="rect">
            <a:avLst/>
          </a:prstGeom>
        </p:spPr>
        <p:txBody>
          <a:bodyPr wrap="none" fromWordArt="1">
            <a:prstTxWarp prst="textCurveUp">
              <a:avLst>
                <a:gd name="adj" fmla="val 0"/>
              </a:avLst>
            </a:prstTxWarp>
            <a:normAutofit/>
            <a:scene3d>
              <a:camera prst="legacyObliqueTopRight">
                <a:rot lat="0" lon="0" rev="0"/>
              </a:camera>
              <a:lightRig rig="legacyFlat3" dir="b"/>
            </a:scene3d>
            <a:sp3d extrusionH="430200" prstMaterial="legacyMatte">
              <a:extrusionClr>
                <a:srgbClr val="FC9FCB"/>
              </a:extrusionClr>
            </a:sp3d>
          </a:bodyPr>
          <a:p>
            <a:pPr algn="ctr"/>
            <a:r>
              <a:rPr lang="en-US" sz="3600">
                <a:gradFill rotWithShape="1">
                  <a:gsLst>
                    <a:gs pos="0">
                      <a:srgbClr val="FC9FCB">
                        <a:alpha val="100000"/>
                      </a:srgbClr>
                    </a:gs>
                    <a:gs pos="13000">
                      <a:srgbClr val="F8B049">
                        <a:alpha val="100000"/>
                      </a:srgbClr>
                    </a:gs>
                    <a:gs pos="21001">
                      <a:srgbClr val="F8B049">
                        <a:alpha val="100000"/>
                      </a:srgbClr>
                    </a:gs>
                    <a:gs pos="63000">
                      <a:srgbClr val="FEE7F2">
                        <a:alpha val="100000"/>
                      </a:srgbClr>
                    </a:gs>
                    <a:gs pos="67000">
                      <a:srgbClr val="F952A0">
                        <a:alpha val="100000"/>
                      </a:srgbClr>
                    </a:gs>
                    <a:gs pos="69000">
                      <a:srgbClr val="C50849">
                        <a:alpha val="100000"/>
                      </a:srgbClr>
                    </a:gs>
                    <a:gs pos="82001">
                      <a:srgbClr val="B43E85">
                        <a:alpha val="100000"/>
                      </a:srgbClr>
                    </a:gs>
                    <a:gs pos="100000">
                      <a:srgbClr val="F8B049">
                        <a:alpha val="100000"/>
                      </a:srgbClr>
                    </a:gs>
                  </a:gsLst>
                  <a:path path="rect">
                    <a:fillToRect l="100000" t="100000"/>
                  </a:path>
                  <a:tileRect/>
                </a:gradFill>
                <a:latin typeface="Arial" panose="020B0604020202020204" pitchFamily="34" charset="0"/>
                <a:ea typeface="Arial" panose="020B0604020202020204" pitchFamily="34" charset="0"/>
              </a:rPr>
              <a:t>CHÀO TẠM BIỆT </a:t>
            </a:r>
            <a:endParaRPr lang="en-US" sz="3600">
              <a:gradFill rotWithShape="1">
                <a:gsLst>
                  <a:gs pos="0">
                    <a:srgbClr val="FC9FCB">
                      <a:alpha val="100000"/>
                    </a:srgbClr>
                  </a:gs>
                  <a:gs pos="13000">
                    <a:srgbClr val="F8B049">
                      <a:alpha val="100000"/>
                    </a:srgbClr>
                  </a:gs>
                  <a:gs pos="21001">
                    <a:srgbClr val="F8B049">
                      <a:alpha val="100000"/>
                    </a:srgbClr>
                  </a:gs>
                  <a:gs pos="63000">
                    <a:srgbClr val="FEE7F2">
                      <a:alpha val="100000"/>
                    </a:srgbClr>
                  </a:gs>
                  <a:gs pos="67000">
                    <a:srgbClr val="F952A0">
                      <a:alpha val="100000"/>
                    </a:srgbClr>
                  </a:gs>
                  <a:gs pos="69000">
                    <a:srgbClr val="C50849">
                      <a:alpha val="100000"/>
                    </a:srgbClr>
                  </a:gs>
                  <a:gs pos="82001">
                    <a:srgbClr val="B43E85">
                      <a:alpha val="100000"/>
                    </a:srgbClr>
                  </a:gs>
                  <a:gs pos="100000">
                    <a:srgbClr val="F8B049">
                      <a:alpha val="100000"/>
                    </a:srgbClr>
                  </a:gs>
                </a:gsLst>
                <a:path path="rect">
                  <a:fillToRect l="100000" t="100000"/>
                </a:path>
                <a:tileRect/>
              </a:gradFill>
              <a:latin typeface="Arial" panose="020B0604020202020204" pitchFamily="34" charset="0"/>
              <a:ea typeface="Arial" panose="020B0604020202020204" pitchFamily="34" charset="0"/>
            </a:endParaRPr>
          </a:p>
          <a:p>
            <a:pPr algn="ctr"/>
            <a:r>
              <a:rPr lang="en-US" sz="3600">
                <a:gradFill rotWithShape="1">
                  <a:gsLst>
                    <a:gs pos="0">
                      <a:srgbClr val="FC9FCB">
                        <a:alpha val="100000"/>
                      </a:srgbClr>
                    </a:gs>
                    <a:gs pos="13000">
                      <a:srgbClr val="F8B049">
                        <a:alpha val="100000"/>
                      </a:srgbClr>
                    </a:gs>
                    <a:gs pos="21001">
                      <a:srgbClr val="F8B049">
                        <a:alpha val="100000"/>
                      </a:srgbClr>
                    </a:gs>
                    <a:gs pos="63000">
                      <a:srgbClr val="FEE7F2">
                        <a:alpha val="100000"/>
                      </a:srgbClr>
                    </a:gs>
                    <a:gs pos="67000">
                      <a:srgbClr val="F952A0">
                        <a:alpha val="100000"/>
                      </a:srgbClr>
                    </a:gs>
                    <a:gs pos="69000">
                      <a:srgbClr val="C50849">
                        <a:alpha val="100000"/>
                      </a:srgbClr>
                    </a:gs>
                    <a:gs pos="82001">
                      <a:srgbClr val="B43E85">
                        <a:alpha val="100000"/>
                      </a:srgbClr>
                    </a:gs>
                    <a:gs pos="100000">
                      <a:srgbClr val="F8B049">
                        <a:alpha val="100000"/>
                      </a:srgbClr>
                    </a:gs>
                  </a:gsLst>
                  <a:path path="rect">
                    <a:fillToRect l="100000" t="100000"/>
                  </a:path>
                  <a:tileRect/>
                </a:gradFill>
                <a:latin typeface="Arial" panose="020B0604020202020204" pitchFamily="34" charset="0"/>
                <a:ea typeface="Arial" panose="020B0604020202020204" pitchFamily="34" charset="0"/>
              </a:rPr>
              <a:t>QUÝ THẦY CÔ GIÁO</a:t>
            </a:r>
            <a:endParaRPr lang="en-US" sz="3600">
              <a:gradFill rotWithShape="1">
                <a:gsLst>
                  <a:gs pos="0">
                    <a:srgbClr val="FC9FCB">
                      <a:alpha val="100000"/>
                    </a:srgbClr>
                  </a:gs>
                  <a:gs pos="13000">
                    <a:srgbClr val="F8B049">
                      <a:alpha val="100000"/>
                    </a:srgbClr>
                  </a:gs>
                  <a:gs pos="21001">
                    <a:srgbClr val="F8B049">
                      <a:alpha val="100000"/>
                    </a:srgbClr>
                  </a:gs>
                  <a:gs pos="63000">
                    <a:srgbClr val="FEE7F2">
                      <a:alpha val="100000"/>
                    </a:srgbClr>
                  </a:gs>
                  <a:gs pos="67000">
                    <a:srgbClr val="F952A0">
                      <a:alpha val="100000"/>
                    </a:srgbClr>
                  </a:gs>
                  <a:gs pos="69000">
                    <a:srgbClr val="C50849">
                      <a:alpha val="100000"/>
                    </a:srgbClr>
                  </a:gs>
                  <a:gs pos="82001">
                    <a:srgbClr val="B43E85">
                      <a:alpha val="100000"/>
                    </a:srgbClr>
                  </a:gs>
                  <a:gs pos="100000">
                    <a:srgbClr val="F8B049">
                      <a:alpha val="100000"/>
                    </a:srgbClr>
                  </a:gs>
                </a:gsLst>
                <a:path path="rect">
                  <a:fillToRect l="100000" t="100000"/>
                </a:path>
                <a:tileRect/>
              </a:gradFill>
              <a:latin typeface="Arial" panose="020B0604020202020204" pitchFamily="34" charset="0"/>
              <a:ea typeface="Arial" panose="020B0604020202020204" pitchFamily="34" charset="0"/>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down)">
                                      <p:cBhvr>
                                        <p:cTn id="7" dur="580">
                                          <p:stCondLst>
                                            <p:cond delay="0"/>
                                          </p:stCondLst>
                                        </p:cTn>
                                        <p:tgtEl>
                                          <p:spTgt spid="29701"/>
                                        </p:tgtEl>
                                      </p:cBhvr>
                                    </p:animEffect>
                                    <p:anim calcmode="lin" valueType="num">
                                      <p:cBhvr>
                                        <p:cTn id="8" dur="1822" tmFilter="0,0; 0.14,0.36; 0.43,0.73; 0.71,0.91; 1.0,1.0">
                                          <p:stCondLst>
                                            <p:cond delay="0"/>
                                          </p:stCondLst>
                                        </p:cTn>
                                        <p:tgtEl>
                                          <p:spTgt spid="2970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701"/>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29701"/>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29701"/>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29701"/>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29701"/>
                                        </p:tgtEl>
                                      </p:cBhvr>
                                      <p:to x="100000" y="60000"/>
                                    </p:animScale>
                                    <p:animScale>
                                      <p:cBhvr>
                                        <p:cTn id="14" dur="166" decel="50000">
                                          <p:stCondLst>
                                            <p:cond delay="676"/>
                                          </p:stCondLst>
                                        </p:cTn>
                                        <p:tgtEl>
                                          <p:spTgt spid="29701"/>
                                        </p:tgtEl>
                                      </p:cBhvr>
                                      <p:to x="100000" y="100000"/>
                                    </p:animScale>
                                    <p:animScale>
                                      <p:cBhvr>
                                        <p:cTn id="15" dur="26">
                                          <p:stCondLst>
                                            <p:cond delay="1312"/>
                                          </p:stCondLst>
                                        </p:cTn>
                                        <p:tgtEl>
                                          <p:spTgt spid="29701"/>
                                        </p:tgtEl>
                                      </p:cBhvr>
                                      <p:to x="100000" y="80000"/>
                                    </p:animScale>
                                    <p:animScale>
                                      <p:cBhvr>
                                        <p:cTn id="16" dur="166" decel="50000">
                                          <p:stCondLst>
                                            <p:cond delay="1338"/>
                                          </p:stCondLst>
                                        </p:cTn>
                                        <p:tgtEl>
                                          <p:spTgt spid="29701"/>
                                        </p:tgtEl>
                                      </p:cBhvr>
                                      <p:to x="100000" y="100000"/>
                                    </p:animScale>
                                    <p:animScale>
                                      <p:cBhvr>
                                        <p:cTn id="17" dur="26">
                                          <p:stCondLst>
                                            <p:cond delay="1642"/>
                                          </p:stCondLst>
                                        </p:cTn>
                                        <p:tgtEl>
                                          <p:spTgt spid="29701"/>
                                        </p:tgtEl>
                                      </p:cBhvr>
                                      <p:to x="100000" y="90000"/>
                                    </p:animScale>
                                    <p:animScale>
                                      <p:cBhvr>
                                        <p:cTn id="18" dur="166" decel="50000">
                                          <p:stCondLst>
                                            <p:cond delay="1668"/>
                                          </p:stCondLst>
                                        </p:cTn>
                                        <p:tgtEl>
                                          <p:spTgt spid="29701"/>
                                        </p:tgtEl>
                                      </p:cBhvr>
                                      <p:to x="100000" y="100000"/>
                                    </p:animScale>
                                    <p:animScale>
                                      <p:cBhvr>
                                        <p:cTn id="19" dur="26">
                                          <p:stCondLst>
                                            <p:cond delay="1808"/>
                                          </p:stCondLst>
                                        </p:cTn>
                                        <p:tgtEl>
                                          <p:spTgt spid="29701"/>
                                        </p:tgtEl>
                                      </p:cBhvr>
                                      <p:to x="100000" y="95000"/>
                                    </p:animScale>
                                    <p:animScale>
                                      <p:cBhvr>
                                        <p:cTn id="20" dur="166" decel="50000">
                                          <p:stCondLst>
                                            <p:cond delay="1834"/>
                                          </p:stCondLst>
                                        </p:cTn>
                                        <p:tgtEl>
                                          <p:spTgt spid="2970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Rectangle 3"/>
          <p:cNvSpPr/>
          <p:nvPr/>
        </p:nvSpPr>
        <p:spPr>
          <a:xfrm>
            <a:off x="1392234" y="1803230"/>
            <a:ext cx="6569634" cy="101473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vi-VN" sz="6000" b="1" i="0" u="none" strike="noStrike" kern="1200" cap="all" spc="0" normalizeH="0" baseline="0" noProof="0" dirty="0">
                <a:ln w="9000" cmpd="sng">
                  <a:solidFill>
                    <a:srgbClr val="000000">
                      <a:shade val="50000"/>
                      <a:satMod val="120000"/>
                    </a:srgbClr>
                  </a:solidFill>
                  <a:prstDash val="solid"/>
                </a:ln>
                <a:solidFill>
                  <a:srgbClr val="00CC00"/>
                </a:solidFill>
                <a:effectLst>
                  <a:outerShdw blurRad="38100" dist="38100" dir="2700000" algn="tl">
                    <a:srgbClr val="000000">
                      <a:alpha val="43137"/>
                    </a:srgbClr>
                  </a:outerShdw>
                  <a:reflection blurRad="12700" stA="28000" endPos="45000" dist="1000" dir="5400000" sy="-100000" algn="bl" rotWithShape="0"/>
                </a:effectLst>
                <a:uLnTx/>
                <a:uFillTx/>
                <a:latin typeface="Arial" panose="020B0604020202020204" pitchFamily="34" charset="0"/>
                <a:ea typeface="+mn-ea"/>
                <a:cs typeface="+mn-cs"/>
              </a:rPr>
              <a:t>tập đọc</a:t>
            </a:r>
            <a:endParaRPr kumimoji="0" lang="en-US" altLang="vi-VN" sz="6000" b="1" i="0" u="none" strike="noStrike" kern="1200" cap="all" spc="0" normalizeH="0" baseline="0" noProof="0" dirty="0">
              <a:ln w="9000" cmpd="sng">
                <a:solidFill>
                  <a:srgbClr val="000000">
                    <a:shade val="50000"/>
                    <a:satMod val="120000"/>
                  </a:srgbClr>
                </a:solidFill>
                <a:prstDash val="solid"/>
              </a:ln>
              <a:solidFill>
                <a:srgbClr val="00CC00"/>
              </a:solidFill>
              <a:effectLst>
                <a:outerShdw blurRad="38100" dist="38100" dir="2700000" algn="tl">
                  <a:srgbClr val="000000">
                    <a:alpha val="43137"/>
                  </a:srgbClr>
                </a:outerShdw>
                <a:reflection blurRad="12700" stA="28000" endPos="45000" dist="1000" dir="5400000" sy="-100000" algn="bl" rotWithShape="0"/>
              </a:effectLst>
              <a:uLnTx/>
              <a:uFillTx/>
              <a:latin typeface="Arial" panose="020B0604020202020204" pitchFamily="34" charset="0"/>
              <a:ea typeface="+mn-ea"/>
              <a:cs typeface="+mn-cs"/>
            </a:endParaRPr>
          </a:p>
        </p:txBody>
      </p:sp>
      <p:sp>
        <p:nvSpPr>
          <p:cNvPr id="5" name="Rectangle 4"/>
          <p:cNvSpPr/>
          <p:nvPr/>
        </p:nvSpPr>
        <p:spPr>
          <a:xfrm>
            <a:off x="1361353" y="3266620"/>
            <a:ext cx="6782307" cy="1014730"/>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6000" b="1" i="0" u="none" strike="noStrike" kern="1200" cap="none" spc="0" normalizeH="0" baseline="0" noProof="0" dirty="0">
                <a:ln>
                  <a:prstDash val="solid"/>
                </a:ln>
                <a:solidFill>
                  <a:srgbClr val="FF3300"/>
                </a:solidFill>
                <a:effectLst>
                  <a:outerShdw blurRad="88000" dist="50800" dir="5040000" algn="tl">
                    <a:srgbClr val="000000">
                      <a:tint val="80000"/>
                      <a:satMod val="250000"/>
                      <a:alpha val="45000"/>
                    </a:srgbClr>
                  </a:outerShdw>
                </a:effectLst>
                <a:uLnTx/>
                <a:uFillTx/>
                <a:latin typeface="Arial" panose="020B0604020202020204" pitchFamily="34" charset="0"/>
                <a:ea typeface="+mn-ea"/>
                <a:cs typeface="+mn-cs"/>
              </a:rPr>
              <a:t>Mùa thảo quả</a:t>
            </a:r>
            <a:endParaRPr kumimoji="0" lang="en-US" sz="6000" b="1" i="0" u="none" strike="noStrike" kern="1200" cap="none" spc="0" normalizeH="0" baseline="0" noProof="0" dirty="0">
              <a:ln>
                <a:prstDash val="solid"/>
              </a:ln>
              <a:solidFill>
                <a:srgbClr val="FF3300"/>
              </a:solidFill>
              <a:effectLst>
                <a:outerShdw blurRad="88000" dist="50800" dir="5040000" algn="tl">
                  <a:srgbClr val="000000">
                    <a:tint val="80000"/>
                    <a:satMod val="250000"/>
                    <a:alpha val="45000"/>
                  </a:srgbClr>
                </a:outerShdw>
              </a:effectLst>
              <a:uLnTx/>
              <a:uFillTx/>
              <a:latin typeface="Arial" panose="020B0604020202020204" pitchFamily="34" charset="0"/>
              <a:ea typeface="+mn-ea"/>
              <a:cs typeface="+mn-cs"/>
            </a:endParaRPr>
          </a:p>
        </p:txBody>
      </p:sp>
    </p:spTree>
    <p:custDataLst>
      <p:tags r:id="rId2"/>
    </p:custDataLst>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4" descr="Bài luyện thêm toán cuối tháng 4 lớp 5 - Tri Thức - Tài Nguyên"/>
          <p:cNvPicPr>
            <a:picLocks noChangeAspect="1"/>
          </p:cNvPicPr>
          <p:nvPr/>
        </p:nvPicPr>
        <p:blipFill>
          <a:blip r:embed="rId1"/>
          <a:stretch>
            <a:fillRect/>
          </a:stretch>
        </p:blipFill>
        <p:spPr>
          <a:xfrm>
            <a:off x="-1793875" y="-76200"/>
            <a:ext cx="12309475" cy="6934200"/>
          </a:xfrm>
          <a:prstGeom prst="rect">
            <a:avLst/>
          </a:prstGeom>
          <a:noFill/>
          <a:ln w="9525">
            <a:noFill/>
          </a:ln>
        </p:spPr>
      </p:pic>
      <p:sp>
        <p:nvSpPr>
          <p:cNvPr id="7171" name="TextBox 2"/>
          <p:cNvSpPr txBox="1"/>
          <p:nvPr/>
        </p:nvSpPr>
        <p:spPr>
          <a:xfrm>
            <a:off x="0" y="762000"/>
            <a:ext cx="8991600" cy="54419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en-US" sz="6000" dirty="0">
                <a:solidFill>
                  <a:srgbClr val="FFFF00"/>
                </a:solidFill>
                <a:latin typeface="Times New Roman" panose="02020603050405020304" pitchFamily="18" charset="0"/>
                <a:cs typeface="Times New Roman" panose="02020603050405020304" pitchFamily="18" charset="0"/>
              </a:rPr>
              <a:t>          </a:t>
            </a:r>
            <a:r>
              <a:rPr lang="en-US" altLang="en-US" sz="4400" dirty="0">
                <a:solidFill>
                  <a:srgbClr val="FFFF00"/>
                </a:solidFill>
                <a:latin typeface="Times New Roman" panose="02020603050405020304" pitchFamily="18" charset="0"/>
                <a:cs typeface="Times New Roman" panose="02020603050405020304" pitchFamily="18" charset="0"/>
              </a:rPr>
              <a:t>YÊU CẦU CẦN ĐẠT</a:t>
            </a:r>
            <a:endParaRPr lang="en-US" altLang="en-US" sz="4400" dirty="0">
              <a:solidFill>
                <a:srgbClr val="FFFF00"/>
              </a:solidFill>
              <a:latin typeface="Times New Roman" panose="02020603050405020304" pitchFamily="18" charset="0"/>
              <a:cs typeface="Times New Roman" panose="02020603050405020304" pitchFamily="18" charset="0"/>
            </a:endParaRPr>
          </a:p>
          <a:p>
            <a:pPr marL="0" lvl="0" indent="0" algn="just">
              <a:buClr>
                <a:schemeClr val="bg2"/>
              </a:buClr>
              <a:buSzPct val="75000"/>
              <a:buFont typeface="Wingdings" panose="05000000000000000000" pitchFamily="2" charset="2"/>
              <a:buChar char="n"/>
            </a:pPr>
            <a:r>
              <a:rPr lang="en-US" altLang="en-US" sz="3600" b="1" dirty="0">
                <a:solidFill>
                  <a:schemeClr val="bg1"/>
                </a:solidFill>
                <a:latin typeface="Times New Roman" panose="02020603050405020304" pitchFamily="18" charset="0"/>
                <a:cs typeface="Times New Roman" panose="02020603050405020304" pitchFamily="18" charset="0"/>
              </a:rPr>
              <a:t> Biết đọc diễn cảm b</a:t>
            </a:r>
            <a:r>
              <a:rPr lang="en-US" altLang="en-US" sz="3600" b="1" dirty="0">
                <a:solidFill>
                  <a:schemeClr val="bg1"/>
                </a:solidFill>
                <a:latin typeface="Times New Roman" panose="02020603050405020304" pitchFamily="18" charset="0"/>
                <a:ea typeface="Times New Roman" panose="02020603050405020304" pitchFamily="18" charset="0"/>
              </a:rPr>
              <a:t>à</a:t>
            </a:r>
            <a:r>
              <a:rPr lang="en-US" altLang="en-US" sz="3600" b="1" dirty="0">
                <a:solidFill>
                  <a:schemeClr val="bg1"/>
                </a:solidFill>
                <a:latin typeface="Times New Roman" panose="02020603050405020304" pitchFamily="18" charset="0"/>
                <a:cs typeface="Times New Roman" panose="02020603050405020304" pitchFamily="18" charset="0"/>
              </a:rPr>
              <a:t>i văn, nhấn mạnh những từ ngữ tả hình ảnh, m</a:t>
            </a:r>
            <a:r>
              <a:rPr lang="en-US" altLang="en-US" sz="3600" b="1" dirty="0">
                <a:solidFill>
                  <a:schemeClr val="bg1"/>
                </a:solidFill>
                <a:latin typeface="Times New Roman" panose="02020603050405020304" pitchFamily="18" charset="0"/>
                <a:ea typeface="Times New Roman" panose="02020603050405020304" pitchFamily="18" charset="0"/>
              </a:rPr>
              <a:t>à</a:t>
            </a:r>
            <a:r>
              <a:rPr lang="en-US" altLang="en-US" sz="3600" b="1" dirty="0">
                <a:solidFill>
                  <a:schemeClr val="bg1"/>
                </a:solidFill>
                <a:latin typeface="Times New Roman" panose="02020603050405020304" pitchFamily="18" charset="0"/>
                <a:cs typeface="Times New Roman" panose="02020603050405020304" pitchFamily="18" charset="0"/>
              </a:rPr>
              <a:t>u sắc, mùi vị của rừng thảo quả.</a:t>
            </a:r>
            <a:endParaRPr lang="en-US" altLang="en-US" sz="3600" b="1" dirty="0">
              <a:solidFill>
                <a:schemeClr val="bg1"/>
              </a:solidFill>
              <a:latin typeface="Times New Roman" panose="02020603050405020304" pitchFamily="18" charset="0"/>
              <a:cs typeface="Times New Roman" panose="02020603050405020304" pitchFamily="18" charset="0"/>
            </a:endParaRPr>
          </a:p>
          <a:p>
            <a:pPr marL="0" lvl="0" indent="0" algn="just">
              <a:buClr>
                <a:schemeClr val="bg2"/>
              </a:buClr>
              <a:buSzPct val="75000"/>
              <a:buFont typeface="Wingdings" panose="05000000000000000000" pitchFamily="2" charset="2"/>
              <a:buChar char="n"/>
            </a:pPr>
            <a:r>
              <a:rPr lang="en-US" altLang="en-US" sz="3600" b="1" dirty="0">
                <a:solidFill>
                  <a:schemeClr val="bg1"/>
                </a:solidFill>
                <a:latin typeface="Times New Roman" panose="02020603050405020304" pitchFamily="18" charset="0"/>
                <a:cs typeface="Times New Roman" panose="02020603050405020304" pitchFamily="18" charset="0"/>
              </a:rPr>
              <a:t> Hiểu nội dung b</a:t>
            </a:r>
            <a:r>
              <a:rPr lang="en-US" altLang="en-US" sz="3600" b="1" dirty="0">
                <a:solidFill>
                  <a:schemeClr val="bg1"/>
                </a:solidFill>
                <a:latin typeface="Times New Roman" panose="02020603050405020304" pitchFamily="18" charset="0"/>
                <a:ea typeface="Times New Roman" panose="02020603050405020304" pitchFamily="18" charset="0"/>
              </a:rPr>
              <a:t>à</a:t>
            </a:r>
            <a:r>
              <a:rPr lang="en-US" altLang="en-US" sz="3600" b="1" dirty="0">
                <a:solidFill>
                  <a:schemeClr val="bg1"/>
                </a:solidFill>
                <a:latin typeface="Times New Roman" panose="02020603050405020304" pitchFamily="18" charset="0"/>
                <a:cs typeface="Times New Roman" panose="02020603050405020304" pitchFamily="18" charset="0"/>
              </a:rPr>
              <a:t>i: Vẻ đẹp v</a:t>
            </a:r>
            <a:r>
              <a:rPr lang="en-US" altLang="en-US" sz="3600" b="1" dirty="0">
                <a:solidFill>
                  <a:schemeClr val="bg1"/>
                </a:solidFill>
                <a:latin typeface="Times New Roman" panose="02020603050405020304" pitchFamily="18" charset="0"/>
                <a:ea typeface="Times New Roman" panose="02020603050405020304" pitchFamily="18" charset="0"/>
              </a:rPr>
              <a:t>à</a:t>
            </a:r>
            <a:r>
              <a:rPr lang="en-US" altLang="en-US" sz="3600" b="1" dirty="0">
                <a:solidFill>
                  <a:schemeClr val="bg1"/>
                </a:solidFill>
                <a:latin typeface="Times New Roman" panose="02020603050405020304" pitchFamily="18" charset="0"/>
                <a:cs typeface="Times New Roman" panose="02020603050405020304" pitchFamily="18" charset="0"/>
              </a:rPr>
              <a:t> sự sinh sôi của rừng thảo quả.</a:t>
            </a:r>
            <a:endParaRPr lang="en-US" altLang="en-US" sz="3600" b="1" dirty="0">
              <a:solidFill>
                <a:schemeClr val="bg1"/>
              </a:solidFill>
              <a:latin typeface="Times New Roman" panose="02020603050405020304" pitchFamily="18" charset="0"/>
              <a:cs typeface="Times New Roman" panose="02020603050405020304" pitchFamily="18" charset="0"/>
            </a:endParaRPr>
          </a:p>
          <a:p>
            <a:pPr marL="0" lvl="0" indent="0" algn="just">
              <a:buClr>
                <a:schemeClr val="bg2"/>
              </a:buClr>
              <a:buSzPct val="75000"/>
              <a:buFont typeface="Wingdings" panose="05000000000000000000" pitchFamily="2" charset="2"/>
              <a:buChar char="n"/>
            </a:pPr>
            <a:r>
              <a:rPr lang="en-US" altLang="en-US" sz="3600" b="1" dirty="0">
                <a:solidFill>
                  <a:schemeClr val="bg1"/>
                </a:solidFill>
                <a:latin typeface="Times New Roman" panose="02020603050405020304" pitchFamily="18" charset="0"/>
                <a:cs typeface="Times New Roman" panose="02020603050405020304" pitchFamily="18" charset="0"/>
              </a:rPr>
              <a:t> Trả lời các câu hỏi 1, 2, 3 SGK</a:t>
            </a:r>
            <a:endParaRPr lang="en-US" altLang="en-US" sz="3600" b="1" dirty="0">
              <a:solidFill>
                <a:schemeClr val="bg1"/>
              </a:solidFill>
              <a:latin typeface="Times New Roman" panose="02020603050405020304" pitchFamily="18" charset="0"/>
              <a:cs typeface="Times New Roman" panose="02020603050405020304" pitchFamily="18" charset="0"/>
            </a:endParaRPr>
          </a:p>
          <a:p>
            <a:pPr marL="0" lvl="0" indent="0" algn="just">
              <a:spcBef>
                <a:spcPct val="0"/>
              </a:spcBef>
              <a:buNone/>
            </a:pPr>
            <a:endParaRPr lang="en-US" altLang="en-US" dirty="0">
              <a:solidFill>
                <a:schemeClr val="bg1"/>
              </a:solidFill>
              <a:latin typeface="Times New Roman" panose="02020603050405020304" pitchFamily="18" charset="0"/>
              <a:cs typeface="Times New Roman" panose="02020603050405020304" pitchFamily="18" charset="0"/>
            </a:endParaRPr>
          </a:p>
          <a:p>
            <a:pPr marL="0" lvl="0" indent="0">
              <a:spcBef>
                <a:spcPct val="0"/>
              </a:spcBef>
              <a:buNone/>
            </a:pPr>
            <a:endParaRPr lang="en-US" altLang="en-US" sz="1800" dirty="0">
              <a:latin typeface="Times New Roman" panose="02020603050405020304" pitchFamily="18" charset="0"/>
              <a:ea typeface="Times New Roman" panose="02020603050405020304" pitchFamily="18" charset="0"/>
            </a:endParaRPr>
          </a:p>
        </p:txBody>
      </p:sp>
    </p:spTree>
  </p:cSld>
  <p:clrMapOvr>
    <a:masterClrMapping/>
  </p:clrMapOvr>
  <p:transition spd="slow"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Text Box 14"/>
          <p:cNvSpPr txBox="1"/>
          <p:nvPr/>
        </p:nvSpPr>
        <p:spPr>
          <a:xfrm>
            <a:off x="2971800" y="319088"/>
            <a:ext cx="3389313" cy="581025"/>
          </a:xfrm>
          <a:prstGeom prst="rect">
            <a:avLst/>
          </a:prstGeom>
          <a:noFill/>
          <a:ln w="9525">
            <a:noFill/>
          </a:ln>
        </p:spPr>
        <p:txBody>
          <a:bodyPr wrap="none" anchor="t" anchorCtr="0">
            <a:spAutoFit/>
          </a:bodyPr>
          <a:p>
            <a:pPr algn="ctr"/>
            <a:r>
              <a:rPr lang="en-US" sz="3200" b="1" dirty="0">
                <a:solidFill>
                  <a:srgbClr val="FF0000"/>
                </a:solidFill>
                <a:latin typeface="Arial" panose="020B0604020202020204" pitchFamily="34" charset="0"/>
              </a:rPr>
              <a:t>MÙA THẢO QUẢ</a:t>
            </a:r>
            <a:endParaRPr lang="en-US" sz="3200" b="1" dirty="0">
              <a:solidFill>
                <a:srgbClr val="FF0000"/>
              </a:solidFill>
              <a:latin typeface="Arial" panose="020B0604020202020204" pitchFamily="34" charset="0"/>
            </a:endParaRPr>
          </a:p>
        </p:txBody>
      </p:sp>
      <p:graphicFrame>
        <p:nvGraphicFramePr>
          <p:cNvPr id="15362" name="Object 15"/>
          <p:cNvGraphicFramePr>
            <a:graphicFrameLocks noGrp="1" noChangeAspect="1"/>
          </p:cNvGraphicFramePr>
          <p:nvPr>
            <p:ph/>
          </p:nvPr>
        </p:nvGraphicFramePr>
        <p:xfrm>
          <a:off x="533400" y="1143000"/>
          <a:ext cx="7980363" cy="5334000"/>
        </p:xfrm>
        <a:graphic>
          <a:graphicData uri="http://schemas.openxmlformats.org/presentationml/2006/ole">
            <mc:AlternateContent xmlns:mc="http://schemas.openxmlformats.org/markup-compatibility/2006">
              <mc:Choice xmlns:v="urn:schemas-microsoft-com:vml" Requires="v">
                <p:oleObj spid="_x0000_s3076" name="" r:id="rId1" imgW="3810000" imgH="2146300" progId="Photoshop.Image.7">
                  <p:embed/>
                </p:oleObj>
              </mc:Choice>
              <mc:Fallback>
                <p:oleObj name="" r:id="rId1" imgW="3810000" imgH="2146300" progId="Photoshop.Image.7">
                  <p:embed/>
                  <p:pic>
                    <p:nvPicPr>
                      <p:cNvPr id="0" name="Picture 3075"/>
                      <p:cNvPicPr/>
                      <p:nvPr/>
                    </p:nvPicPr>
                    <p:blipFill>
                      <a:blip r:embed="rId2"/>
                      <a:stretch>
                        <a:fillRect/>
                      </a:stretch>
                    </p:blipFill>
                    <p:spPr>
                      <a:xfrm>
                        <a:off x="533400" y="1143000"/>
                        <a:ext cx="7980363" cy="5334000"/>
                      </a:xfrm>
                      <a:prstGeom prst="rect">
                        <a:avLst/>
                      </a:prstGeom>
                      <a:noFill/>
                      <a:ln w="38100" cmpd="dbl">
                        <a:solidFill>
                          <a:srgbClr val="0000FF"/>
                        </a:solidFill>
                        <a:miter/>
                      </a:ln>
                    </p:spPr>
                  </p:pic>
                </p:oleObj>
              </mc:Fallback>
            </mc:AlternateContent>
          </a:graphicData>
        </a:graphic>
      </p:graphicFrame>
    </p:spTree>
    <p:custDataLst>
      <p:tags r:id="rId3"/>
    </p:custDataLst>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000" b="-3000"/>
          </a:stretch>
        </a:blipFill>
        <a:effectLst/>
      </p:bgPr>
    </p:bg>
    <p:spTree>
      <p:nvGrpSpPr>
        <p:cNvPr id="1" name=""/>
        <p:cNvGrpSpPr/>
        <p:nvPr/>
      </p:nvGrpSpPr>
      <p:grpSpPr/>
      <p:sp>
        <p:nvSpPr>
          <p:cNvPr id="288780" name="Text Box 12"/>
          <p:cNvSpPr txBox="1"/>
          <p:nvPr/>
        </p:nvSpPr>
        <p:spPr>
          <a:xfrm>
            <a:off x="3009900" y="2663825"/>
            <a:ext cx="2971800" cy="492125"/>
          </a:xfrm>
          <a:prstGeom prst="rect">
            <a:avLst/>
          </a:prstGeom>
          <a:noFill/>
          <a:ln w="9525">
            <a:noFill/>
          </a:ln>
        </p:spPr>
        <p:txBody>
          <a:bodyPr anchor="t" anchorCtr="0">
            <a:spAutoFit/>
          </a:bodyPr>
          <a:p>
            <a:pPr algn="ctr">
              <a:spcBef>
                <a:spcPct val="50000"/>
              </a:spcBef>
              <a:buSzTx/>
            </a:pPr>
            <a:r>
              <a:rPr lang="en-US" altLang="zh-CN" sz="2600" b="1" dirty="0">
                <a:solidFill>
                  <a:srgbClr val="FF0000"/>
                </a:solidFill>
                <a:latin typeface="Arial" panose="020B0604020202020204" pitchFamily="34" charset="0"/>
              </a:rPr>
              <a:t>Chia </a:t>
            </a:r>
            <a:r>
              <a:rPr lang="en-US" altLang="zh-CN" sz="2600" b="1" dirty="0" err="1">
                <a:solidFill>
                  <a:srgbClr val="FF0000"/>
                </a:solidFill>
                <a:latin typeface="Arial" panose="020B0604020202020204" pitchFamily="34" charset="0"/>
              </a:rPr>
              <a:t>đoạn</a:t>
            </a:r>
            <a:endParaRPr lang="en-US" altLang="zh-CN" sz="2600" b="1" dirty="0">
              <a:solidFill>
                <a:srgbClr val="FF0000"/>
              </a:solidFill>
              <a:latin typeface="Arial" panose="020B0604020202020204" pitchFamily="34" charset="0"/>
            </a:endParaRPr>
          </a:p>
        </p:txBody>
      </p:sp>
      <p:sp>
        <p:nvSpPr>
          <p:cNvPr id="288781" name="Text Box 13"/>
          <p:cNvSpPr txBox="1"/>
          <p:nvPr/>
        </p:nvSpPr>
        <p:spPr>
          <a:xfrm>
            <a:off x="1066800" y="3438525"/>
            <a:ext cx="6934200" cy="492125"/>
          </a:xfrm>
          <a:prstGeom prst="rect">
            <a:avLst/>
          </a:prstGeom>
          <a:noFill/>
          <a:ln w="9525">
            <a:noFill/>
          </a:ln>
        </p:spPr>
        <p:txBody>
          <a:bodyPr anchor="t" anchorCtr="0">
            <a:spAutoFit/>
          </a:bodyPr>
          <a:p>
            <a:pPr>
              <a:spcBef>
                <a:spcPct val="50000"/>
              </a:spcBef>
            </a:pPr>
            <a:r>
              <a:rPr lang="en-US" sz="2600" dirty="0">
                <a:solidFill>
                  <a:srgbClr val="0000FF"/>
                </a:solidFill>
                <a:latin typeface="Arial" panose="020B0604020202020204" pitchFamily="34" charset="0"/>
              </a:rPr>
              <a:t>* </a:t>
            </a:r>
            <a:r>
              <a:rPr lang="en-US" altLang="zh-CN" sz="2600" dirty="0">
                <a:solidFill>
                  <a:srgbClr val="0000FF"/>
                </a:solidFill>
                <a:latin typeface="Arial" panose="020B0604020202020204" pitchFamily="34" charset="0"/>
              </a:rPr>
              <a:t>Đ</a:t>
            </a:r>
            <a:r>
              <a:rPr lang="en-US" sz="2600" dirty="0">
                <a:solidFill>
                  <a:srgbClr val="0000FF"/>
                </a:solidFill>
                <a:latin typeface="Arial" panose="020B0604020202020204" pitchFamily="34" charset="0"/>
              </a:rPr>
              <a:t>o</a:t>
            </a:r>
            <a:r>
              <a:rPr lang="en-US" altLang="zh-CN" sz="2600" dirty="0">
                <a:solidFill>
                  <a:srgbClr val="0000FF"/>
                </a:solidFill>
                <a:latin typeface="Arial" panose="020B0604020202020204" pitchFamily="34" charset="0"/>
              </a:rPr>
              <a:t>ạn 1</a:t>
            </a:r>
            <a:r>
              <a:rPr lang="en-US" sz="2600" dirty="0">
                <a:solidFill>
                  <a:srgbClr val="0000FF"/>
                </a:solidFill>
                <a:latin typeface="Arial" panose="020B0604020202020204" pitchFamily="34" charset="0"/>
              </a:rPr>
              <a:t>: </a:t>
            </a:r>
            <a:r>
              <a:rPr lang="en-US" altLang="zh-CN" sz="2600" dirty="0">
                <a:solidFill>
                  <a:srgbClr val="0000FF"/>
                </a:solidFill>
                <a:latin typeface="Arial" panose="020B0604020202020204" pitchFamily="34" charset="0"/>
              </a:rPr>
              <a:t>Thảo quả trên rừng</a:t>
            </a:r>
            <a:r>
              <a:rPr lang="en-US" sz="2600" dirty="0">
                <a:solidFill>
                  <a:srgbClr val="0000FF"/>
                </a:solidFill>
                <a:latin typeface=".VnTime" panose="020B7200000000000000" pitchFamily="34" charset="0"/>
              </a:rPr>
              <a:t>……</a:t>
            </a:r>
            <a:r>
              <a:rPr lang="en-US" sz="2600" dirty="0">
                <a:solidFill>
                  <a:srgbClr val="0000FF"/>
                </a:solidFill>
                <a:latin typeface="Arial" panose="020B0604020202020204" pitchFamily="34" charset="0"/>
              </a:rPr>
              <a:t>. n</a:t>
            </a:r>
            <a:r>
              <a:rPr lang="en-US" altLang="zh-CN" sz="2600" dirty="0">
                <a:solidFill>
                  <a:srgbClr val="0000FF"/>
                </a:solidFill>
                <a:latin typeface="Arial" panose="020B0604020202020204" pitchFamily="34" charset="0"/>
              </a:rPr>
              <a:t>ế</a:t>
            </a:r>
            <a:r>
              <a:rPr lang="en-US" sz="2600" dirty="0">
                <a:solidFill>
                  <a:srgbClr val="0000FF"/>
                </a:solidFill>
                <a:latin typeface="Arial" panose="020B0604020202020204" pitchFamily="34" charset="0"/>
              </a:rPr>
              <a:t>p kh</a:t>
            </a:r>
            <a:r>
              <a:rPr lang="en-US" altLang="zh-CN" sz="2600" dirty="0">
                <a:solidFill>
                  <a:srgbClr val="0000FF"/>
                </a:solidFill>
                <a:latin typeface="Arial" panose="020B0604020202020204" pitchFamily="34" charset="0"/>
              </a:rPr>
              <a:t>ă</a:t>
            </a:r>
            <a:r>
              <a:rPr lang="en-US" sz="2600" dirty="0">
                <a:solidFill>
                  <a:srgbClr val="0000FF"/>
                </a:solidFill>
                <a:latin typeface="Arial" panose="020B0604020202020204" pitchFamily="34" charset="0"/>
              </a:rPr>
              <a:t>n.</a:t>
            </a:r>
            <a:endParaRPr lang="en-US" sz="2600" dirty="0">
              <a:solidFill>
                <a:srgbClr val="0000FF"/>
              </a:solidFill>
              <a:latin typeface="Arial" panose="020B0604020202020204" pitchFamily="34" charset="0"/>
            </a:endParaRPr>
          </a:p>
        </p:txBody>
      </p:sp>
      <p:sp>
        <p:nvSpPr>
          <p:cNvPr id="288782" name="Text Box 14"/>
          <p:cNvSpPr txBox="1"/>
          <p:nvPr/>
        </p:nvSpPr>
        <p:spPr>
          <a:xfrm>
            <a:off x="1066800" y="3971925"/>
            <a:ext cx="8229600" cy="492125"/>
          </a:xfrm>
          <a:prstGeom prst="rect">
            <a:avLst/>
          </a:prstGeom>
          <a:noFill/>
          <a:ln w="9525">
            <a:noFill/>
          </a:ln>
        </p:spPr>
        <p:txBody>
          <a:bodyPr anchor="t" anchorCtr="0">
            <a:spAutoFit/>
          </a:bodyPr>
          <a:p>
            <a:pPr>
              <a:spcBef>
                <a:spcPct val="50000"/>
              </a:spcBef>
            </a:pPr>
            <a:r>
              <a:rPr lang="en-US" sz="2600" dirty="0">
                <a:solidFill>
                  <a:srgbClr val="0000FF"/>
                </a:solidFill>
                <a:latin typeface="Arial" panose="020B0604020202020204" pitchFamily="34" charset="0"/>
              </a:rPr>
              <a:t>* </a:t>
            </a:r>
            <a:r>
              <a:rPr lang="en-US" altLang="zh-CN" sz="2600" dirty="0">
                <a:solidFill>
                  <a:srgbClr val="0000FF"/>
                </a:solidFill>
                <a:latin typeface="Arial" panose="020B0604020202020204" pitchFamily="34" charset="0"/>
              </a:rPr>
              <a:t>Đ</a:t>
            </a:r>
            <a:r>
              <a:rPr lang="en-US" sz="2600" dirty="0">
                <a:solidFill>
                  <a:srgbClr val="0000FF"/>
                </a:solidFill>
                <a:latin typeface="Arial" panose="020B0604020202020204" pitchFamily="34" charset="0"/>
              </a:rPr>
              <a:t>o</a:t>
            </a:r>
            <a:r>
              <a:rPr lang="en-US" altLang="zh-CN" sz="2600" dirty="0">
                <a:solidFill>
                  <a:srgbClr val="0000FF"/>
                </a:solidFill>
                <a:latin typeface="Arial" panose="020B0604020202020204" pitchFamily="34" charset="0"/>
              </a:rPr>
              <a:t>ạ</a:t>
            </a:r>
            <a:r>
              <a:rPr lang="en-US" sz="2600" dirty="0">
                <a:solidFill>
                  <a:srgbClr val="0000FF"/>
                </a:solidFill>
                <a:latin typeface="Arial" panose="020B0604020202020204" pitchFamily="34" charset="0"/>
              </a:rPr>
              <a:t>n 2: </a:t>
            </a:r>
            <a:r>
              <a:rPr lang="en-US" altLang="zh-CN" sz="2600" dirty="0">
                <a:solidFill>
                  <a:srgbClr val="0000FF"/>
                </a:solidFill>
                <a:latin typeface="Arial" panose="020B0604020202020204" pitchFamily="34" charset="0"/>
              </a:rPr>
              <a:t>Thảo quả trên rừng</a:t>
            </a:r>
            <a:r>
              <a:rPr lang="en-US" sz="2600" dirty="0">
                <a:solidFill>
                  <a:srgbClr val="0000FF"/>
                </a:solidFill>
                <a:latin typeface=".VnTime" panose="020B7200000000000000" pitchFamily="34" charset="0"/>
              </a:rPr>
              <a:t>……</a:t>
            </a:r>
            <a:r>
              <a:rPr lang="en-US" sz="2600" dirty="0">
                <a:solidFill>
                  <a:srgbClr val="0000FF"/>
                </a:solidFill>
                <a:latin typeface="Arial" panose="020B0604020202020204" pitchFamily="34" charset="0"/>
              </a:rPr>
              <a:t>. kh</a:t>
            </a:r>
            <a:r>
              <a:rPr lang="en-US" altLang="zh-CN" sz="2600" dirty="0">
                <a:solidFill>
                  <a:srgbClr val="0000FF"/>
                </a:solidFill>
                <a:latin typeface="Arial" panose="020B0604020202020204" pitchFamily="34" charset="0"/>
              </a:rPr>
              <a:t>ô</a:t>
            </a:r>
            <a:r>
              <a:rPr lang="en-US" sz="2600" dirty="0">
                <a:solidFill>
                  <a:srgbClr val="0000FF"/>
                </a:solidFill>
                <a:latin typeface="Arial" panose="020B0604020202020204" pitchFamily="34" charset="0"/>
              </a:rPr>
              <a:t>ng gian.</a:t>
            </a:r>
            <a:endParaRPr lang="en-US" sz="2600" dirty="0">
              <a:solidFill>
                <a:srgbClr val="0000FF"/>
              </a:solidFill>
              <a:latin typeface="Arial" panose="020B0604020202020204" pitchFamily="34" charset="0"/>
            </a:endParaRPr>
          </a:p>
        </p:txBody>
      </p:sp>
      <p:sp>
        <p:nvSpPr>
          <p:cNvPr id="288783" name="Text Box 15"/>
          <p:cNvSpPr txBox="1"/>
          <p:nvPr/>
        </p:nvSpPr>
        <p:spPr>
          <a:xfrm>
            <a:off x="1066800" y="4475163"/>
            <a:ext cx="7010400" cy="492125"/>
          </a:xfrm>
          <a:prstGeom prst="rect">
            <a:avLst/>
          </a:prstGeom>
          <a:noFill/>
          <a:ln w="9525">
            <a:noFill/>
          </a:ln>
        </p:spPr>
        <p:txBody>
          <a:bodyPr anchor="t" anchorCtr="0">
            <a:spAutoFit/>
          </a:bodyPr>
          <a:p>
            <a:pPr>
              <a:spcBef>
                <a:spcPct val="50000"/>
              </a:spcBef>
            </a:pPr>
            <a:r>
              <a:rPr lang="en-US" sz="2600" dirty="0">
                <a:solidFill>
                  <a:srgbClr val="0000FF"/>
                </a:solidFill>
                <a:latin typeface="Arial" panose="020B0604020202020204" pitchFamily="34" charset="0"/>
              </a:rPr>
              <a:t>* </a:t>
            </a:r>
            <a:r>
              <a:rPr lang="en-US" altLang="zh-CN" sz="2600" dirty="0">
                <a:solidFill>
                  <a:srgbClr val="0000FF"/>
                </a:solidFill>
                <a:latin typeface="Arial" panose="020B0604020202020204" pitchFamily="34" charset="0"/>
              </a:rPr>
              <a:t>Đ</a:t>
            </a:r>
            <a:r>
              <a:rPr lang="en-US" sz="2600" dirty="0">
                <a:solidFill>
                  <a:srgbClr val="0000FF"/>
                </a:solidFill>
                <a:latin typeface="Arial" panose="020B0604020202020204" pitchFamily="34" charset="0"/>
              </a:rPr>
              <a:t>o</a:t>
            </a:r>
            <a:r>
              <a:rPr lang="en-US" altLang="zh-CN" sz="2600" dirty="0">
                <a:solidFill>
                  <a:srgbClr val="0000FF"/>
                </a:solidFill>
                <a:latin typeface="Arial" panose="020B0604020202020204" pitchFamily="34" charset="0"/>
              </a:rPr>
              <a:t>ạ</a:t>
            </a:r>
            <a:r>
              <a:rPr lang="en-US" sz="2600" dirty="0">
                <a:solidFill>
                  <a:srgbClr val="0000FF"/>
                </a:solidFill>
                <a:latin typeface="Arial" panose="020B0604020202020204" pitchFamily="34" charset="0"/>
              </a:rPr>
              <a:t>n 3: S</a:t>
            </a:r>
            <a:r>
              <a:rPr lang="en-US" altLang="zh-CN" sz="2600" dirty="0">
                <a:solidFill>
                  <a:srgbClr val="0000FF"/>
                </a:solidFill>
                <a:latin typeface="Arial" panose="020B0604020202020204" pitchFamily="34" charset="0"/>
              </a:rPr>
              <a:t>ự</a:t>
            </a:r>
            <a:r>
              <a:rPr lang="en-US" sz="2600" dirty="0">
                <a:solidFill>
                  <a:srgbClr val="0000FF"/>
                </a:solidFill>
                <a:latin typeface="Arial" panose="020B0604020202020204" pitchFamily="34" charset="0"/>
              </a:rPr>
              <a:t> s</a:t>
            </a:r>
            <a:r>
              <a:rPr lang="en-US" altLang="zh-CN" sz="2600" dirty="0">
                <a:solidFill>
                  <a:srgbClr val="0000FF"/>
                </a:solidFill>
                <a:latin typeface="Arial" panose="020B0604020202020204" pitchFamily="34" charset="0"/>
              </a:rPr>
              <a:t>ố</a:t>
            </a:r>
            <a:r>
              <a:rPr lang="en-US" sz="2600" dirty="0">
                <a:solidFill>
                  <a:srgbClr val="0000FF"/>
                </a:solidFill>
                <a:latin typeface="Arial" panose="020B0604020202020204" pitchFamily="34" charset="0"/>
              </a:rPr>
              <a:t>ng</a:t>
            </a:r>
            <a:r>
              <a:rPr lang="en-US" sz="2600" dirty="0">
                <a:solidFill>
                  <a:srgbClr val="0000FF"/>
                </a:solidFill>
                <a:latin typeface=".VnTime" panose="020B7200000000000000" pitchFamily="34" charset="0"/>
              </a:rPr>
              <a:t>……</a:t>
            </a:r>
            <a:r>
              <a:rPr lang="en-US" sz="2600" dirty="0">
                <a:solidFill>
                  <a:srgbClr val="0000FF"/>
                </a:solidFill>
                <a:latin typeface="Arial" panose="020B0604020202020204" pitchFamily="34" charset="0"/>
              </a:rPr>
              <a:t>. </a:t>
            </a:r>
            <a:r>
              <a:rPr lang="en-US" altLang="zh-CN" sz="2600" dirty="0">
                <a:solidFill>
                  <a:srgbClr val="0000FF"/>
                </a:solidFill>
                <a:latin typeface="Arial" panose="020B0604020202020204" pitchFamily="34" charset="0"/>
              </a:rPr>
              <a:t>nhấp nháy vui mắt</a:t>
            </a:r>
            <a:r>
              <a:rPr lang="en-US" sz="2600" dirty="0">
                <a:solidFill>
                  <a:srgbClr val="0000FF"/>
                </a:solidFill>
                <a:latin typeface="Arial" panose="020B0604020202020204" pitchFamily="34" charset="0"/>
              </a:rPr>
              <a:t>.</a:t>
            </a:r>
            <a:endParaRPr lang="en-US" sz="2600" dirty="0">
              <a:solidFill>
                <a:srgbClr val="0000FF"/>
              </a:solidFill>
              <a:latin typeface="Arial" panose="020B0604020202020204" pitchFamily="34" charset="0"/>
            </a:endParaRPr>
          </a:p>
        </p:txBody>
      </p:sp>
    </p:spTree>
    <p:custDataLst>
      <p:tags r:id="rId2"/>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8780"/>
                                        </p:tgtEl>
                                        <p:attrNameLst>
                                          <p:attrName>style.visibility</p:attrName>
                                        </p:attrNameLst>
                                      </p:cBhvr>
                                      <p:to>
                                        <p:strVal val="visible"/>
                                      </p:to>
                                    </p:set>
                                    <p:anim calcmode="discrete" valueType="clr">
                                      <p:cBhvr override="childStyle">
                                        <p:cTn id="7" dur="80"/>
                                        <p:tgtEl>
                                          <p:spTgt spid="2887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8780"/>
                                        </p:tgtEl>
                                        <p:attrNameLst>
                                          <p:attrName>fillcolor</p:attrName>
                                        </p:attrNameLst>
                                      </p:cBhvr>
                                      <p:tavLst>
                                        <p:tav tm="0">
                                          <p:val>
                                            <p:clrVal>
                                              <a:schemeClr val="accent2"/>
                                            </p:clrVal>
                                          </p:val>
                                        </p:tav>
                                        <p:tav tm="50000">
                                          <p:val>
                                            <p:clrVal>
                                              <a:schemeClr val="hlink"/>
                                            </p:clrVal>
                                          </p:val>
                                        </p:tav>
                                      </p:tavLst>
                                    </p:anim>
                                    <p:set>
                                      <p:cBhvr>
                                        <p:cTn id="9" dur="80"/>
                                        <p:tgtEl>
                                          <p:spTgt spid="28878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88781"/>
                                        </p:tgtEl>
                                        <p:attrNameLst>
                                          <p:attrName>style.visibility</p:attrName>
                                        </p:attrNameLst>
                                      </p:cBhvr>
                                      <p:to>
                                        <p:strVal val="visible"/>
                                      </p:to>
                                    </p:set>
                                    <p:anim calcmode="discrete" valueType="clr">
                                      <p:cBhvr override="childStyle">
                                        <p:cTn id="14" dur="80"/>
                                        <p:tgtEl>
                                          <p:spTgt spid="2887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88781"/>
                                        </p:tgtEl>
                                        <p:attrNameLst>
                                          <p:attrName>fillcolor</p:attrName>
                                        </p:attrNameLst>
                                      </p:cBhvr>
                                      <p:tavLst>
                                        <p:tav tm="0">
                                          <p:val>
                                            <p:clrVal>
                                              <a:schemeClr val="accent2"/>
                                            </p:clrVal>
                                          </p:val>
                                        </p:tav>
                                        <p:tav tm="50000">
                                          <p:val>
                                            <p:clrVal>
                                              <a:schemeClr val="hlink"/>
                                            </p:clrVal>
                                          </p:val>
                                        </p:tav>
                                      </p:tavLst>
                                    </p:anim>
                                    <p:set>
                                      <p:cBhvr>
                                        <p:cTn id="16" dur="80"/>
                                        <p:tgtEl>
                                          <p:spTgt spid="28878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8782"/>
                                        </p:tgtEl>
                                        <p:attrNameLst>
                                          <p:attrName>style.visibility</p:attrName>
                                        </p:attrNameLst>
                                      </p:cBhvr>
                                      <p:to>
                                        <p:strVal val="visible"/>
                                      </p:to>
                                    </p:set>
                                    <p:anim calcmode="discrete" valueType="clr">
                                      <p:cBhvr override="childStyle">
                                        <p:cTn id="21" dur="80"/>
                                        <p:tgtEl>
                                          <p:spTgt spid="28878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8782"/>
                                        </p:tgtEl>
                                        <p:attrNameLst>
                                          <p:attrName>fillcolor</p:attrName>
                                        </p:attrNameLst>
                                      </p:cBhvr>
                                      <p:tavLst>
                                        <p:tav tm="0">
                                          <p:val>
                                            <p:clrVal>
                                              <a:schemeClr val="accent2"/>
                                            </p:clrVal>
                                          </p:val>
                                        </p:tav>
                                        <p:tav tm="50000">
                                          <p:val>
                                            <p:clrVal>
                                              <a:schemeClr val="hlink"/>
                                            </p:clrVal>
                                          </p:val>
                                        </p:tav>
                                      </p:tavLst>
                                    </p:anim>
                                    <p:set>
                                      <p:cBhvr>
                                        <p:cTn id="23" dur="80"/>
                                        <p:tgtEl>
                                          <p:spTgt spid="28878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88783"/>
                                        </p:tgtEl>
                                        <p:attrNameLst>
                                          <p:attrName>style.visibility</p:attrName>
                                        </p:attrNameLst>
                                      </p:cBhvr>
                                      <p:to>
                                        <p:strVal val="visible"/>
                                      </p:to>
                                    </p:set>
                                    <p:anim calcmode="discrete" valueType="clr">
                                      <p:cBhvr override="childStyle">
                                        <p:cTn id="28" dur="80"/>
                                        <p:tgtEl>
                                          <p:spTgt spid="28878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88783"/>
                                        </p:tgtEl>
                                        <p:attrNameLst>
                                          <p:attrName>fillcolor</p:attrName>
                                        </p:attrNameLst>
                                      </p:cBhvr>
                                      <p:tavLst>
                                        <p:tav tm="0">
                                          <p:val>
                                            <p:clrVal>
                                              <a:schemeClr val="accent2"/>
                                            </p:clrVal>
                                          </p:val>
                                        </p:tav>
                                        <p:tav tm="50000">
                                          <p:val>
                                            <p:clrVal>
                                              <a:schemeClr val="hlink"/>
                                            </p:clrVal>
                                          </p:val>
                                        </p:tav>
                                      </p:tavLst>
                                    </p:anim>
                                    <p:set>
                                      <p:cBhvr>
                                        <p:cTn id="30" dur="80"/>
                                        <p:tgtEl>
                                          <p:spTgt spid="288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0" grpId="0" bldLvl="0" animBg="1"/>
      <p:bldP spid="288781" grpId="0"/>
      <p:bldP spid="288782" grpId="0"/>
      <p:bldP spid="2887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l="-5000" t="-9000" r="-5000" b="-9000"/>
          </a:stretch>
        </a:blipFill>
        <a:effectLst/>
      </p:bgPr>
    </p:bg>
    <p:spTree>
      <p:nvGrpSpPr>
        <p:cNvPr id="1" name=""/>
        <p:cNvGrpSpPr/>
        <p:nvPr/>
      </p:nvGrpSpPr>
      <p:grpSpPr/>
      <p:sp>
        <p:nvSpPr>
          <p:cNvPr id="3" name="Rectangles 2"/>
          <p:cNvSpPr/>
          <p:nvPr/>
        </p:nvSpPr>
        <p:spPr>
          <a:xfrm>
            <a:off x="4731385" y="2899410"/>
            <a:ext cx="4373245" cy="1106805"/>
          </a:xfrm>
          <a:prstGeom prst="rect">
            <a:avLst/>
          </a:prstGeom>
          <a:noFill/>
          <a:ln>
            <a:noFill/>
          </a:ln>
        </p:spPr>
        <p:txBody>
          <a:bodyPr wrap="none" rtlCol="0" anchor="t">
            <a:spAutoFit/>
          </a:bodyPr>
          <a:p>
            <a:pPr marL="0" marR="0" indent="0" algn="ctr" defTabSz="914400" rtl="0" eaLnBrk="0" fontAlgn="base" latinLnBrk="0" hangingPunct="0">
              <a:lnSpc>
                <a:spcPct val="100000"/>
              </a:lnSpc>
              <a:spcBef>
                <a:spcPct val="0"/>
              </a:spcBef>
              <a:spcAft>
                <a:spcPct val="0"/>
              </a:spcAft>
              <a:buClrTx/>
              <a:buSzTx/>
              <a:buFontTx/>
              <a:buNone/>
            </a:pPr>
            <a:r>
              <a:rPr kumimoji="0" lang="en-US" altLang="zh-CN" sz="6600" b="1" i="0" u="none" strike="noStrike" kern="1200" cap="none" spc="0" normalizeH="0" baseline="0" noProof="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mn-ea"/>
                <a:cs typeface="+mn-cs"/>
              </a:rPr>
              <a:t>Luyện đọc</a:t>
            </a:r>
            <a:endParaRPr kumimoji="0" lang="en-US" altLang="zh-CN" sz="6600" b="1" i="0" u="none" strike="noStrike" kern="1200" cap="none" spc="0" normalizeH="0" baseline="0" noProof="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ea typeface="+mn-ea"/>
              <a:cs typeface="+mn-cs"/>
            </a:endParaRPr>
          </a:p>
        </p:txBody>
      </p:sp>
    </p:spTree>
  </p:cSld>
  <p:clrMapOvr>
    <a:masterClrMapping/>
  </p:clrMapOvr>
  <p:transition spd="slow" advClick="0" advTm="0">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458" name="TextBox 1"/>
          <p:cNvSpPr txBox="1"/>
          <p:nvPr/>
        </p:nvSpPr>
        <p:spPr>
          <a:xfrm>
            <a:off x="4876800" y="757238"/>
            <a:ext cx="2667000" cy="6124575"/>
          </a:xfrm>
          <a:prstGeom prst="rect">
            <a:avLst/>
          </a:prstGeom>
          <a:noFill/>
          <a:ln w="9525">
            <a:noFill/>
          </a:ln>
        </p:spPr>
        <p:txBody>
          <a:bodyPr anchor="t" anchorCtr="0">
            <a:spAutoFit/>
          </a:bodyPr>
          <a:p>
            <a:pPr>
              <a:lnSpc>
                <a:spcPct val="200000"/>
              </a:lnSpc>
            </a:pPr>
            <a:r>
              <a:rPr lang="en-US" sz="2800" dirty="0">
                <a:latin typeface="Arial" panose="020B0604020202020204" pitchFamily="34" charset="0"/>
              </a:rPr>
              <a:t>Đản Khao</a:t>
            </a:r>
            <a:endParaRPr lang="en-US" sz="2800" dirty="0">
              <a:latin typeface="Arial" panose="020B0604020202020204" pitchFamily="34" charset="0"/>
            </a:endParaRPr>
          </a:p>
          <a:p>
            <a:pPr>
              <a:lnSpc>
                <a:spcPct val="200000"/>
              </a:lnSpc>
            </a:pPr>
            <a:r>
              <a:rPr lang="en-US" sz="2800" dirty="0">
                <a:latin typeface="Arial" panose="020B0604020202020204" pitchFamily="34" charset="0"/>
              </a:rPr>
              <a:t>Chin San</a:t>
            </a:r>
            <a:endParaRPr lang="en-US" sz="2800" dirty="0">
              <a:latin typeface="Arial" panose="020B0604020202020204" pitchFamily="34" charset="0"/>
            </a:endParaRPr>
          </a:p>
          <a:p>
            <a:pPr>
              <a:lnSpc>
                <a:spcPct val="200000"/>
              </a:lnSpc>
            </a:pPr>
            <a:r>
              <a:rPr lang="en-US" sz="2800" dirty="0">
                <a:latin typeface="Arial" panose="020B0604020202020204" pitchFamily="34" charset="0"/>
              </a:rPr>
              <a:t>lướt thướt</a:t>
            </a:r>
            <a:endParaRPr lang="en-US" sz="2800" dirty="0">
              <a:latin typeface="Arial" panose="020B0604020202020204" pitchFamily="34" charset="0"/>
            </a:endParaRPr>
          </a:p>
          <a:p>
            <a:pPr>
              <a:lnSpc>
                <a:spcPct val="200000"/>
              </a:lnSpc>
            </a:pPr>
            <a:r>
              <a:rPr lang="en-US" sz="2800" dirty="0">
                <a:latin typeface="Arial" panose="020B0604020202020204" pitchFamily="34" charset="0"/>
              </a:rPr>
              <a:t>quyến</a:t>
            </a:r>
            <a:endParaRPr lang="en-US" sz="2800" dirty="0">
              <a:latin typeface="Arial" panose="020B0604020202020204" pitchFamily="34" charset="0"/>
            </a:endParaRPr>
          </a:p>
          <a:p>
            <a:pPr>
              <a:lnSpc>
                <a:spcPct val="200000"/>
              </a:lnSpc>
            </a:pPr>
            <a:r>
              <a:rPr lang="en-US" sz="2800" dirty="0">
                <a:latin typeface="Arial" panose="020B0604020202020204" pitchFamily="34" charset="0"/>
              </a:rPr>
              <a:t>ngọt lựng</a:t>
            </a:r>
            <a:endParaRPr lang="en-US" sz="2800" dirty="0">
              <a:latin typeface="Arial" panose="020B0604020202020204" pitchFamily="34" charset="0"/>
            </a:endParaRPr>
          </a:p>
          <a:p>
            <a:pPr>
              <a:lnSpc>
                <a:spcPct val="200000"/>
              </a:lnSpc>
            </a:pPr>
            <a:r>
              <a:rPr lang="en-US" sz="2800" dirty="0">
                <a:latin typeface="Arial" panose="020B0604020202020204" pitchFamily="34" charset="0"/>
              </a:rPr>
              <a:t>chín nục</a:t>
            </a:r>
            <a:endParaRPr lang="en-US" sz="2800" dirty="0">
              <a:latin typeface="Arial" panose="020B0604020202020204" pitchFamily="34" charset="0"/>
            </a:endParaRPr>
          </a:p>
          <a:p>
            <a:pPr>
              <a:lnSpc>
                <a:spcPct val="200000"/>
              </a:lnSpc>
            </a:pPr>
            <a:endParaRPr lang="en-US" sz="2800" dirty="0">
              <a:latin typeface="Arial" panose="020B0604020202020204" pitchFamily="34" charset="0"/>
            </a:endParaRPr>
          </a:p>
        </p:txBody>
      </p:sp>
    </p:spTree>
    <p:custDataLst>
      <p:tags r:id="rId2"/>
    </p:custDataLst>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2"/>
          <p:cNvPicPr>
            <a:picLocks noChangeAspect="1"/>
          </p:cNvPicPr>
          <p:nvPr/>
        </p:nvPicPr>
        <p:blipFill>
          <a:blip r:embed="rId1"/>
          <a:srcRect t="33792" b="8580"/>
          <a:stretch>
            <a:fillRect/>
          </a:stretch>
        </p:blipFill>
        <p:spPr>
          <a:xfrm>
            <a:off x="4724400" y="2909888"/>
            <a:ext cx="4443413" cy="3948112"/>
          </a:xfrm>
          <a:prstGeom prst="rect">
            <a:avLst/>
          </a:prstGeom>
          <a:noFill/>
          <a:ln w="9525">
            <a:noFill/>
          </a:ln>
        </p:spPr>
      </p:pic>
      <p:pic>
        <p:nvPicPr>
          <p:cNvPr id="18434" name="Picture 14" descr="2"/>
          <p:cNvPicPr>
            <a:picLocks noChangeAspect="1"/>
          </p:cNvPicPr>
          <p:nvPr/>
        </p:nvPicPr>
        <p:blipFill>
          <a:blip r:embed="rId2"/>
          <a:stretch>
            <a:fillRect/>
          </a:stretch>
        </p:blipFill>
        <p:spPr>
          <a:xfrm>
            <a:off x="0" y="7938"/>
            <a:ext cx="4724400" cy="6850062"/>
          </a:xfrm>
          <a:prstGeom prst="rect">
            <a:avLst/>
          </a:prstGeom>
          <a:noFill/>
          <a:ln w="57150" cap="flat" cmpd="thickThin">
            <a:solidFill>
              <a:schemeClr val="tx1"/>
            </a:solidFill>
            <a:prstDash val="solid"/>
            <a:miter/>
            <a:headEnd type="none" w="med" len="med"/>
            <a:tailEnd type="none" w="med" len="med"/>
          </a:ln>
        </p:spPr>
      </p:pic>
      <p:sp>
        <p:nvSpPr>
          <p:cNvPr id="18435" name="TextBox 3"/>
          <p:cNvSpPr txBox="1"/>
          <p:nvPr/>
        </p:nvSpPr>
        <p:spPr>
          <a:xfrm>
            <a:off x="228600" y="152400"/>
            <a:ext cx="1981200" cy="523875"/>
          </a:xfrm>
          <a:prstGeom prst="rect">
            <a:avLst/>
          </a:prstGeom>
          <a:noFill/>
          <a:ln w="9525">
            <a:noFill/>
          </a:ln>
        </p:spPr>
        <p:txBody>
          <a:bodyPr anchor="t" anchorCtr="0">
            <a:spAutoFit/>
          </a:bodyPr>
          <a:p>
            <a:pPr algn="ctr"/>
            <a:r>
              <a:rPr lang="en-US" sz="2800" dirty="0">
                <a:latin typeface="Arial" panose="020B0604020202020204" pitchFamily="34" charset="0"/>
              </a:rPr>
              <a:t>Thảo quả</a:t>
            </a:r>
            <a:endParaRPr lang="en-US" sz="2800" dirty="0">
              <a:latin typeface="Arial" panose="020B0604020202020204" pitchFamily="34" charset="0"/>
            </a:endParaRPr>
          </a:p>
        </p:txBody>
      </p:sp>
      <p:pic>
        <p:nvPicPr>
          <p:cNvPr id="18436" name="Picture 5"/>
          <p:cNvPicPr>
            <a:picLocks noChangeAspect="1"/>
          </p:cNvPicPr>
          <p:nvPr/>
        </p:nvPicPr>
        <p:blipFill>
          <a:blip r:embed="rId3"/>
          <a:stretch>
            <a:fillRect/>
          </a:stretch>
        </p:blipFill>
        <p:spPr>
          <a:xfrm>
            <a:off x="4724400" y="0"/>
            <a:ext cx="4419600" cy="3314700"/>
          </a:xfrm>
          <a:prstGeom prst="rect">
            <a:avLst/>
          </a:prstGeom>
          <a:noFill/>
          <a:ln w="9525">
            <a:noFill/>
          </a:ln>
        </p:spPr>
      </p:pic>
    </p:spTree>
    <p:custDataLst>
      <p:tags r:id="rId4"/>
    </p:custDataLst>
  </p:cSld>
  <p:clrMapOvr>
    <a:masterClrMapping/>
  </p:clrMapOvr>
  <p:transition spd="slow">
    <p:push dir="u"/>
  </p:transition>
</p:sld>
</file>

<file path=ppt/tags/tag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0.xml><?xml version="1.0" encoding="utf-8"?>
<p:tagLst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11.xml><?xml version="1.0" encoding="utf-8"?>
<p:tagLst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4.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5.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6.xml><?xml version="1.0" encoding="utf-8"?>
<p:tagLst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7.xml><?xml version="1.0" encoding="utf-8"?>
<p:tagLst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8.xml><?xml version="1.0" encoding="utf-8"?>
<p:tagLst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9.xml><?xml version="1.0" encoding="utf-8"?>
<p:tagLst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7039</Words>
  <Application>WPS Presentation</Application>
  <PresentationFormat/>
  <Paragraphs>200</Paragraphs>
  <Slides>29</Slides>
  <Notes>0</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1</vt:i4>
      </vt:variant>
      <vt:variant>
        <vt:lpstr>幻灯片标题</vt:lpstr>
      </vt:variant>
      <vt:variant>
        <vt:i4>29</vt:i4>
      </vt:variant>
    </vt:vector>
  </HeadingPairs>
  <TitlesOfParts>
    <vt:vector size="48" baseType="lpstr">
      <vt:lpstr>Arial</vt:lpstr>
      <vt:lpstr>SimSun</vt:lpstr>
      <vt:lpstr>Wingdings</vt:lpstr>
      <vt:lpstr>等线 Light</vt:lpstr>
      <vt:lpstr>等线</vt:lpstr>
      <vt:lpstr>.VnTime</vt:lpstr>
      <vt:lpstr>Times New Roman</vt:lpstr>
      <vt:lpstr>.VnArial</vt:lpstr>
      <vt:lpstr>Microsoft YaHei</vt:lpstr>
      <vt:lpstr>Arial Unicode MS</vt:lpstr>
      <vt:lpstr>等线</vt:lpstr>
      <vt:lpstr>Lobster Two</vt:lpstr>
      <vt:lpstr>Space</vt:lpstr>
      <vt:lpstr>Malgun Gothic</vt:lpstr>
      <vt:lpstr>Malgun Gothic Semilight</vt:lpstr>
      <vt:lpstr>Open Sans Extrabold</vt:lpstr>
      <vt:lpstr>Theme1</vt:lpstr>
      <vt:lpstr>1_Theme1</vt:lpstr>
      <vt:lpstr>Photoshop.Image.7</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Chăm sóc thảo quả</vt:lpstr>
      <vt:lpstr>Thu hoạch thảo quả</vt:lpstr>
      <vt:lpstr>Sấy khô thảo quả</vt:lpstr>
      <vt:lpstr>Thảo quả đã được sấy khô</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Admin</cp:lastModifiedBy>
  <cp:revision>188</cp:revision>
  <dcterms:created xsi:type="dcterms:W3CDTF">2010-09-25T02:58:09Z</dcterms:created>
  <dcterms:modified xsi:type="dcterms:W3CDTF">2021-11-23T13:41:09Z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7DF9AE1343DE4096B8E3DF209344B0CD</vt:lpwstr>
  </property>
</Properties>
</file>