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709" r:id="rId2"/>
    <p:sldMasterId id="2147483787" r:id="rId3"/>
    <p:sldMasterId id="2147483799" r:id="rId4"/>
  </p:sldMasterIdLst>
  <p:notesMasterIdLst>
    <p:notesMasterId r:id="rId28"/>
  </p:notesMasterIdLst>
  <p:sldIdLst>
    <p:sldId id="474" r:id="rId5"/>
    <p:sldId id="463" r:id="rId6"/>
    <p:sldId id="475" r:id="rId7"/>
    <p:sldId id="466" r:id="rId8"/>
    <p:sldId id="435" r:id="rId9"/>
    <p:sldId id="441" r:id="rId10"/>
    <p:sldId id="438" r:id="rId11"/>
    <p:sldId id="473" r:id="rId12"/>
    <p:sldId id="257" r:id="rId13"/>
    <p:sldId id="258" r:id="rId14"/>
    <p:sldId id="454" r:id="rId15"/>
    <p:sldId id="259" r:id="rId16"/>
    <p:sldId id="261" r:id="rId17"/>
    <p:sldId id="458" r:id="rId18"/>
    <p:sldId id="461" r:id="rId19"/>
    <p:sldId id="431" r:id="rId20"/>
    <p:sldId id="302" r:id="rId21"/>
    <p:sldId id="467" r:id="rId22"/>
    <p:sldId id="468" r:id="rId23"/>
    <p:sldId id="469" r:id="rId24"/>
    <p:sldId id="470" r:id="rId25"/>
    <p:sldId id="471" r:id="rId26"/>
    <p:sldId id="47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Đàm Thị Hà" initials="Đ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000000"/>
    <a:srgbClr val="FFCCFF"/>
    <a:srgbClr val="FF00FF"/>
    <a:srgbClr val="FF0066"/>
    <a:srgbClr val="0033CC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4"/>
    <p:restoredTop sz="93842"/>
  </p:normalViewPr>
  <p:slideViewPr>
    <p:cSldViewPr showGuides="1">
      <p:cViewPr varScale="1">
        <p:scale>
          <a:sx n="59" d="100"/>
          <a:sy n="59" d="100"/>
        </p:scale>
        <p:origin x="98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39.1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39.7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 1,'-7'0,"-3"0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40.31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40.6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41.2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41.56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BAAFCE-94F4-4606-87A1-AF5931587F7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‹#›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08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文本占位符 2"/>
          <p:cNvSpPr>
            <a:spLocks noGrp="1"/>
          </p:cNvSpPr>
          <p:nvPr>
            <p:ph type="body" idx="3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295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3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19550"/>
      </p:ext>
    </p:extLst>
  </p:cSld>
  <p:clrMapOvr>
    <a:masterClrMapping/>
  </p:clrMapOvr>
  <p:transition>
    <p:random/>
  </p:transition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34465"/>
      </p:ext>
    </p:extLst>
  </p:cSld>
  <p:clrMapOvr>
    <a:masterClrMapping/>
  </p:clrMapOvr>
  <p:transition>
    <p:random/>
  </p:transition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98788"/>
      </p:ext>
    </p:extLst>
  </p:cSld>
  <p:clrMapOvr>
    <a:masterClrMapping/>
  </p:clrMapOvr>
  <p:transition>
    <p:random/>
  </p:transition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F54B73-8895-4894-B935-BDB042672BD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BE5C81-9462-4786-B4BE-D5ED7BB235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FD02-0B7C-4A71-9059-C02B6F6D95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B61345-5EAF-4C53-AFA5-7BE5E5096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76103"/>
      </p:ext>
    </p:extLst>
  </p:cSld>
  <p:clrMapOvr>
    <a:masterClrMapping/>
  </p:clrMapOvr>
  <p:transition>
    <p:random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52756"/>
      </p:ext>
    </p:extLst>
  </p:cSld>
  <p:clrMapOvr>
    <a:masterClrMapping/>
  </p:clrMapOvr>
  <p:transition>
    <p:random/>
  </p:transition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83117"/>
      </p:ext>
    </p:extLst>
  </p:cSld>
  <p:clrMapOvr>
    <a:masterClrMapping/>
  </p:clrMapOvr>
  <p:transition>
    <p:random/>
  </p:transition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04227"/>
      </p:ext>
    </p:extLst>
  </p:cSld>
  <p:clrMapOvr>
    <a:masterClrMapping/>
  </p:clrMapOvr>
  <p:transition>
    <p:random/>
  </p:transition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8D0EF-B89A-45B1-8B31-00FF15F33D8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3F406E-8EEC-465F-A737-68B479CC03A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66F8AC-555F-4AF1-B44E-18029CA9942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A82BF-5466-4D9D-85A2-C47104D9562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55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2D19E-0015-4B3F-AF75-DFD7C38700F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30953"/>
      </p:ext>
    </p:extLst>
  </p:cSld>
  <p:clrMapOvr>
    <a:masterClrMapping/>
  </p:clrMapOvr>
  <p:transition>
    <p:random/>
  </p:transition>
  <p:hf sldNum="0"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Home 1">
            <a:hlinkClick r:id="" action="ppaction://noaction" highlightClick="1"/>
          </p:cNvPr>
          <p:cNvSpPr/>
          <p:nvPr/>
        </p:nvSpPr>
        <p:spPr>
          <a:xfrm>
            <a:off x="33338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8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22"/>
            </a:lvl1pPr>
            <a:lvl2pPr marL="442295" indent="0" algn="ctr">
              <a:buNone/>
              <a:defRPr sz="1935"/>
            </a:lvl2pPr>
            <a:lvl3pPr marL="884591" indent="0" algn="ctr">
              <a:buNone/>
              <a:defRPr sz="1741"/>
            </a:lvl3pPr>
            <a:lvl4pPr marL="1326886" indent="0" algn="ctr">
              <a:buNone/>
              <a:defRPr sz="1548"/>
            </a:lvl4pPr>
            <a:lvl5pPr marL="1769181" indent="0" algn="ctr">
              <a:buNone/>
              <a:defRPr sz="1548"/>
            </a:lvl5pPr>
            <a:lvl6pPr marL="2211476" indent="0" algn="ctr">
              <a:buNone/>
              <a:defRPr sz="1548"/>
            </a:lvl6pPr>
            <a:lvl7pPr marL="2653772" indent="0" algn="ctr">
              <a:buNone/>
              <a:defRPr sz="1548"/>
            </a:lvl7pPr>
            <a:lvl8pPr marL="3096067" indent="0" algn="ctr">
              <a:buNone/>
              <a:defRPr sz="1548"/>
            </a:lvl8pPr>
            <a:lvl9pPr marL="3538362" indent="0" algn="ctr">
              <a:buNone/>
              <a:defRPr sz="154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352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833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1114"/>
      </p:ext>
    </p:extLst>
  </p:cSld>
  <p:clrMapOvr>
    <a:masterClrMapping/>
  </p:clrMapOvr>
  <p:transition>
    <p:random/>
  </p:transition>
  <p:hf sldNum="0"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8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22">
                <a:solidFill>
                  <a:schemeClr val="tx1">
                    <a:tint val="75000"/>
                  </a:schemeClr>
                </a:solidFill>
              </a:defRPr>
            </a:lvl1pPr>
            <a:lvl2pPr marL="442295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2pPr>
            <a:lvl3pPr marL="884591" indent="0">
              <a:buNone/>
              <a:defRPr sz="1741">
                <a:solidFill>
                  <a:schemeClr val="tx1">
                    <a:tint val="75000"/>
                  </a:schemeClr>
                </a:solidFill>
              </a:defRPr>
            </a:lvl3pPr>
            <a:lvl4pPr marL="1326886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4pPr>
            <a:lvl5pPr marL="1769181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5pPr>
            <a:lvl6pPr marL="2211476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6pPr>
            <a:lvl7pPr marL="2653772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7pPr>
            <a:lvl8pPr marL="3096067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8pPr>
            <a:lvl9pPr marL="3538362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5947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2804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22" b="1"/>
            </a:lvl1pPr>
            <a:lvl2pPr marL="442295" indent="0">
              <a:buNone/>
              <a:defRPr sz="1935" b="1"/>
            </a:lvl2pPr>
            <a:lvl3pPr marL="884591" indent="0">
              <a:buNone/>
              <a:defRPr sz="1741" b="1"/>
            </a:lvl3pPr>
            <a:lvl4pPr marL="1326886" indent="0">
              <a:buNone/>
              <a:defRPr sz="1548" b="1"/>
            </a:lvl4pPr>
            <a:lvl5pPr marL="1769181" indent="0">
              <a:buNone/>
              <a:defRPr sz="1548" b="1"/>
            </a:lvl5pPr>
            <a:lvl6pPr marL="2211476" indent="0">
              <a:buNone/>
              <a:defRPr sz="1548" b="1"/>
            </a:lvl6pPr>
            <a:lvl7pPr marL="2653772" indent="0">
              <a:buNone/>
              <a:defRPr sz="1548" b="1"/>
            </a:lvl7pPr>
            <a:lvl8pPr marL="3096067" indent="0">
              <a:buNone/>
              <a:defRPr sz="1548" b="1"/>
            </a:lvl8pPr>
            <a:lvl9pPr marL="3538362" indent="0">
              <a:buNone/>
              <a:defRPr sz="154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22" b="1"/>
            </a:lvl1pPr>
            <a:lvl2pPr marL="442295" indent="0">
              <a:buNone/>
              <a:defRPr sz="1935" b="1"/>
            </a:lvl2pPr>
            <a:lvl3pPr marL="884591" indent="0">
              <a:buNone/>
              <a:defRPr sz="1741" b="1"/>
            </a:lvl3pPr>
            <a:lvl4pPr marL="1326886" indent="0">
              <a:buNone/>
              <a:defRPr sz="1548" b="1"/>
            </a:lvl4pPr>
            <a:lvl5pPr marL="1769181" indent="0">
              <a:buNone/>
              <a:defRPr sz="1548" b="1"/>
            </a:lvl5pPr>
            <a:lvl6pPr marL="2211476" indent="0">
              <a:buNone/>
              <a:defRPr sz="1548" b="1"/>
            </a:lvl6pPr>
            <a:lvl7pPr marL="2653772" indent="0">
              <a:buNone/>
              <a:defRPr sz="1548" b="1"/>
            </a:lvl7pPr>
            <a:lvl8pPr marL="3096067" indent="0">
              <a:buNone/>
              <a:defRPr sz="1548" b="1"/>
            </a:lvl8pPr>
            <a:lvl9pPr marL="3538362" indent="0">
              <a:buNone/>
              <a:defRPr sz="154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1105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39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3511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6" cy="1600200"/>
          </a:xfrm>
        </p:spPr>
        <p:txBody>
          <a:bodyPr anchor="b"/>
          <a:lstStyle>
            <a:lvl1pPr>
              <a:defRPr sz="30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096"/>
            </a:lvl1pPr>
            <a:lvl2pPr>
              <a:defRPr sz="2709"/>
            </a:lvl2pPr>
            <a:lvl3pPr>
              <a:defRPr sz="2322"/>
            </a:lvl3pPr>
            <a:lvl4pPr>
              <a:defRPr sz="1935"/>
            </a:lvl4pPr>
            <a:lvl5pPr>
              <a:defRPr sz="1935"/>
            </a:lvl5pPr>
            <a:lvl6pPr>
              <a:defRPr sz="1935"/>
            </a:lvl6pPr>
            <a:lvl7pPr>
              <a:defRPr sz="1935"/>
            </a:lvl7pPr>
            <a:lvl8pPr>
              <a:defRPr sz="1935"/>
            </a:lvl8pPr>
            <a:lvl9pPr>
              <a:defRPr sz="193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548"/>
            </a:lvl1pPr>
            <a:lvl2pPr marL="442295" indent="0">
              <a:buNone/>
              <a:defRPr sz="1354"/>
            </a:lvl2pPr>
            <a:lvl3pPr marL="884591" indent="0">
              <a:buNone/>
              <a:defRPr sz="1161"/>
            </a:lvl3pPr>
            <a:lvl4pPr marL="1326886" indent="0">
              <a:buNone/>
              <a:defRPr sz="967"/>
            </a:lvl4pPr>
            <a:lvl5pPr marL="1769181" indent="0">
              <a:buNone/>
              <a:defRPr sz="967"/>
            </a:lvl5pPr>
            <a:lvl6pPr marL="2211476" indent="0">
              <a:buNone/>
              <a:defRPr sz="967"/>
            </a:lvl6pPr>
            <a:lvl7pPr marL="2653772" indent="0">
              <a:buNone/>
              <a:defRPr sz="967"/>
            </a:lvl7pPr>
            <a:lvl8pPr marL="3096067" indent="0">
              <a:buNone/>
              <a:defRPr sz="967"/>
            </a:lvl8pPr>
            <a:lvl9pPr marL="3538362" indent="0">
              <a:buNone/>
              <a:defRPr sz="9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51278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6" cy="1600200"/>
          </a:xfrm>
        </p:spPr>
        <p:txBody>
          <a:bodyPr anchor="b"/>
          <a:lstStyle>
            <a:lvl1pPr>
              <a:defRPr sz="30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096"/>
            </a:lvl1pPr>
            <a:lvl2pPr marL="442295" indent="0">
              <a:buNone/>
              <a:defRPr sz="2709"/>
            </a:lvl2pPr>
            <a:lvl3pPr marL="884591" indent="0">
              <a:buNone/>
              <a:defRPr sz="2322"/>
            </a:lvl3pPr>
            <a:lvl4pPr marL="1326886" indent="0">
              <a:buNone/>
              <a:defRPr sz="1935"/>
            </a:lvl4pPr>
            <a:lvl5pPr marL="1769181" indent="0">
              <a:buNone/>
              <a:defRPr sz="1935"/>
            </a:lvl5pPr>
            <a:lvl6pPr marL="2211476" indent="0">
              <a:buNone/>
              <a:defRPr sz="1935"/>
            </a:lvl6pPr>
            <a:lvl7pPr marL="2653772" indent="0">
              <a:buNone/>
              <a:defRPr sz="1935"/>
            </a:lvl7pPr>
            <a:lvl8pPr marL="3096067" indent="0">
              <a:buNone/>
              <a:defRPr sz="1935"/>
            </a:lvl8pPr>
            <a:lvl9pPr marL="3538362" indent="0">
              <a:buNone/>
              <a:defRPr sz="19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548"/>
            </a:lvl1pPr>
            <a:lvl2pPr marL="442295" indent="0">
              <a:buNone/>
              <a:defRPr sz="1354"/>
            </a:lvl2pPr>
            <a:lvl3pPr marL="884591" indent="0">
              <a:buNone/>
              <a:defRPr sz="1161"/>
            </a:lvl3pPr>
            <a:lvl4pPr marL="1326886" indent="0">
              <a:buNone/>
              <a:defRPr sz="967"/>
            </a:lvl4pPr>
            <a:lvl5pPr marL="1769181" indent="0">
              <a:buNone/>
              <a:defRPr sz="967"/>
            </a:lvl5pPr>
            <a:lvl6pPr marL="2211476" indent="0">
              <a:buNone/>
              <a:defRPr sz="967"/>
            </a:lvl6pPr>
            <a:lvl7pPr marL="2653772" indent="0">
              <a:buNone/>
              <a:defRPr sz="967"/>
            </a:lvl7pPr>
            <a:lvl8pPr marL="3096067" indent="0">
              <a:buNone/>
              <a:defRPr sz="967"/>
            </a:lvl8pPr>
            <a:lvl9pPr marL="3538362" indent="0">
              <a:buNone/>
              <a:defRPr sz="9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388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4562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0738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8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22"/>
            </a:lvl1pPr>
            <a:lvl2pPr marL="442295" indent="0" algn="ctr">
              <a:buNone/>
              <a:defRPr sz="1935"/>
            </a:lvl2pPr>
            <a:lvl3pPr marL="884591" indent="0" algn="ctr">
              <a:buNone/>
              <a:defRPr sz="1741"/>
            </a:lvl3pPr>
            <a:lvl4pPr marL="1326886" indent="0" algn="ctr">
              <a:buNone/>
              <a:defRPr sz="1548"/>
            </a:lvl4pPr>
            <a:lvl5pPr marL="1769181" indent="0" algn="ctr">
              <a:buNone/>
              <a:defRPr sz="1548"/>
            </a:lvl5pPr>
            <a:lvl6pPr marL="2211476" indent="0" algn="ctr">
              <a:buNone/>
              <a:defRPr sz="1548"/>
            </a:lvl6pPr>
            <a:lvl7pPr marL="2653772" indent="0" algn="ctr">
              <a:buNone/>
              <a:defRPr sz="1548"/>
            </a:lvl7pPr>
            <a:lvl8pPr marL="3096067" indent="0" algn="ctr">
              <a:buNone/>
              <a:defRPr sz="1548"/>
            </a:lvl8pPr>
            <a:lvl9pPr marL="3538362" indent="0" algn="ctr">
              <a:buNone/>
              <a:defRPr sz="154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445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42484"/>
      </p:ext>
    </p:extLst>
  </p:cSld>
  <p:clrMapOvr>
    <a:masterClrMapping/>
  </p:clrMapOvr>
  <p:transition>
    <p:random/>
  </p:transition>
  <p:hf sldNum="0"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58974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8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22">
                <a:solidFill>
                  <a:schemeClr val="tx1">
                    <a:tint val="75000"/>
                  </a:schemeClr>
                </a:solidFill>
              </a:defRPr>
            </a:lvl1pPr>
            <a:lvl2pPr marL="442295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2pPr>
            <a:lvl3pPr marL="884591" indent="0">
              <a:buNone/>
              <a:defRPr sz="1741">
                <a:solidFill>
                  <a:schemeClr val="tx1">
                    <a:tint val="75000"/>
                  </a:schemeClr>
                </a:solidFill>
              </a:defRPr>
            </a:lvl3pPr>
            <a:lvl4pPr marL="1326886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4pPr>
            <a:lvl5pPr marL="1769181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5pPr>
            <a:lvl6pPr marL="2211476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6pPr>
            <a:lvl7pPr marL="2653772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7pPr>
            <a:lvl8pPr marL="3096067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8pPr>
            <a:lvl9pPr marL="3538362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8498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76428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22" b="1"/>
            </a:lvl1pPr>
            <a:lvl2pPr marL="442295" indent="0">
              <a:buNone/>
              <a:defRPr sz="1935" b="1"/>
            </a:lvl2pPr>
            <a:lvl3pPr marL="884591" indent="0">
              <a:buNone/>
              <a:defRPr sz="1741" b="1"/>
            </a:lvl3pPr>
            <a:lvl4pPr marL="1326886" indent="0">
              <a:buNone/>
              <a:defRPr sz="1548" b="1"/>
            </a:lvl4pPr>
            <a:lvl5pPr marL="1769181" indent="0">
              <a:buNone/>
              <a:defRPr sz="1548" b="1"/>
            </a:lvl5pPr>
            <a:lvl6pPr marL="2211476" indent="0">
              <a:buNone/>
              <a:defRPr sz="1548" b="1"/>
            </a:lvl6pPr>
            <a:lvl7pPr marL="2653772" indent="0">
              <a:buNone/>
              <a:defRPr sz="1548" b="1"/>
            </a:lvl7pPr>
            <a:lvl8pPr marL="3096067" indent="0">
              <a:buNone/>
              <a:defRPr sz="1548" b="1"/>
            </a:lvl8pPr>
            <a:lvl9pPr marL="3538362" indent="0">
              <a:buNone/>
              <a:defRPr sz="154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22" b="1"/>
            </a:lvl1pPr>
            <a:lvl2pPr marL="442295" indent="0">
              <a:buNone/>
              <a:defRPr sz="1935" b="1"/>
            </a:lvl2pPr>
            <a:lvl3pPr marL="884591" indent="0">
              <a:buNone/>
              <a:defRPr sz="1741" b="1"/>
            </a:lvl3pPr>
            <a:lvl4pPr marL="1326886" indent="0">
              <a:buNone/>
              <a:defRPr sz="1548" b="1"/>
            </a:lvl4pPr>
            <a:lvl5pPr marL="1769181" indent="0">
              <a:buNone/>
              <a:defRPr sz="1548" b="1"/>
            </a:lvl5pPr>
            <a:lvl6pPr marL="2211476" indent="0">
              <a:buNone/>
              <a:defRPr sz="1548" b="1"/>
            </a:lvl6pPr>
            <a:lvl7pPr marL="2653772" indent="0">
              <a:buNone/>
              <a:defRPr sz="1548" b="1"/>
            </a:lvl7pPr>
            <a:lvl8pPr marL="3096067" indent="0">
              <a:buNone/>
              <a:defRPr sz="1548" b="1"/>
            </a:lvl8pPr>
            <a:lvl9pPr marL="3538362" indent="0">
              <a:buNone/>
              <a:defRPr sz="154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04653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83467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9979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6" cy="1600200"/>
          </a:xfrm>
        </p:spPr>
        <p:txBody>
          <a:bodyPr anchor="b"/>
          <a:lstStyle>
            <a:lvl1pPr>
              <a:defRPr sz="30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096"/>
            </a:lvl1pPr>
            <a:lvl2pPr>
              <a:defRPr sz="2709"/>
            </a:lvl2pPr>
            <a:lvl3pPr>
              <a:defRPr sz="2322"/>
            </a:lvl3pPr>
            <a:lvl4pPr>
              <a:defRPr sz="1935"/>
            </a:lvl4pPr>
            <a:lvl5pPr>
              <a:defRPr sz="1935"/>
            </a:lvl5pPr>
            <a:lvl6pPr>
              <a:defRPr sz="1935"/>
            </a:lvl6pPr>
            <a:lvl7pPr>
              <a:defRPr sz="1935"/>
            </a:lvl7pPr>
            <a:lvl8pPr>
              <a:defRPr sz="1935"/>
            </a:lvl8pPr>
            <a:lvl9pPr>
              <a:defRPr sz="193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548"/>
            </a:lvl1pPr>
            <a:lvl2pPr marL="442295" indent="0">
              <a:buNone/>
              <a:defRPr sz="1354"/>
            </a:lvl2pPr>
            <a:lvl3pPr marL="884591" indent="0">
              <a:buNone/>
              <a:defRPr sz="1161"/>
            </a:lvl3pPr>
            <a:lvl4pPr marL="1326886" indent="0">
              <a:buNone/>
              <a:defRPr sz="967"/>
            </a:lvl4pPr>
            <a:lvl5pPr marL="1769181" indent="0">
              <a:buNone/>
              <a:defRPr sz="967"/>
            </a:lvl5pPr>
            <a:lvl6pPr marL="2211476" indent="0">
              <a:buNone/>
              <a:defRPr sz="967"/>
            </a:lvl6pPr>
            <a:lvl7pPr marL="2653772" indent="0">
              <a:buNone/>
              <a:defRPr sz="967"/>
            </a:lvl7pPr>
            <a:lvl8pPr marL="3096067" indent="0">
              <a:buNone/>
              <a:defRPr sz="967"/>
            </a:lvl8pPr>
            <a:lvl9pPr marL="3538362" indent="0">
              <a:buNone/>
              <a:defRPr sz="9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1556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6" cy="1600200"/>
          </a:xfrm>
        </p:spPr>
        <p:txBody>
          <a:bodyPr anchor="b"/>
          <a:lstStyle>
            <a:lvl1pPr>
              <a:defRPr sz="30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096"/>
            </a:lvl1pPr>
            <a:lvl2pPr marL="442295" indent="0">
              <a:buNone/>
              <a:defRPr sz="2709"/>
            </a:lvl2pPr>
            <a:lvl3pPr marL="884591" indent="0">
              <a:buNone/>
              <a:defRPr sz="2322"/>
            </a:lvl3pPr>
            <a:lvl4pPr marL="1326886" indent="0">
              <a:buNone/>
              <a:defRPr sz="1935"/>
            </a:lvl4pPr>
            <a:lvl5pPr marL="1769181" indent="0">
              <a:buNone/>
              <a:defRPr sz="1935"/>
            </a:lvl5pPr>
            <a:lvl6pPr marL="2211476" indent="0">
              <a:buNone/>
              <a:defRPr sz="1935"/>
            </a:lvl6pPr>
            <a:lvl7pPr marL="2653772" indent="0">
              <a:buNone/>
              <a:defRPr sz="1935"/>
            </a:lvl7pPr>
            <a:lvl8pPr marL="3096067" indent="0">
              <a:buNone/>
              <a:defRPr sz="1935"/>
            </a:lvl8pPr>
            <a:lvl9pPr marL="3538362" indent="0">
              <a:buNone/>
              <a:defRPr sz="19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548"/>
            </a:lvl1pPr>
            <a:lvl2pPr marL="442295" indent="0">
              <a:buNone/>
              <a:defRPr sz="1354"/>
            </a:lvl2pPr>
            <a:lvl3pPr marL="884591" indent="0">
              <a:buNone/>
              <a:defRPr sz="1161"/>
            </a:lvl3pPr>
            <a:lvl4pPr marL="1326886" indent="0">
              <a:buNone/>
              <a:defRPr sz="967"/>
            </a:lvl4pPr>
            <a:lvl5pPr marL="1769181" indent="0">
              <a:buNone/>
              <a:defRPr sz="967"/>
            </a:lvl5pPr>
            <a:lvl6pPr marL="2211476" indent="0">
              <a:buNone/>
              <a:defRPr sz="967"/>
            </a:lvl6pPr>
            <a:lvl7pPr marL="2653772" indent="0">
              <a:buNone/>
              <a:defRPr sz="967"/>
            </a:lvl7pPr>
            <a:lvl8pPr marL="3096067" indent="0">
              <a:buNone/>
              <a:defRPr sz="967"/>
            </a:lvl8pPr>
            <a:lvl9pPr marL="3538362" indent="0">
              <a:buNone/>
              <a:defRPr sz="9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18425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05702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87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43818"/>
      </p:ext>
    </p:extLst>
  </p:cSld>
  <p:clrMapOvr>
    <a:masterClrMapping/>
  </p:clrMapOvr>
  <p:transition>
    <p:random/>
  </p:transition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28099"/>
      </p:ext>
    </p:extLst>
  </p:cSld>
  <p:clrMapOvr>
    <a:masterClrMapping/>
  </p:clrMapOvr>
  <p:transition>
    <p:random/>
  </p:transition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00575"/>
      </p:ext>
    </p:extLst>
  </p:cSld>
  <p:clrMapOvr>
    <a:masterClrMapping/>
  </p:clrMapOvr>
  <p:transition>
    <p:random/>
  </p:transition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91092"/>
      </p:ext>
    </p:extLst>
  </p:cSld>
  <p:clrMapOvr>
    <a:masterClrMapping/>
  </p:clrMapOvr>
  <p:transition>
    <p:random/>
  </p:transition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图片 1033" descr="PPT素材-02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588" y="1588"/>
            <a:ext cx="12188825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86" r:id="rId2"/>
    <p:sldLayoutId id="2147483785" r:id="rId3"/>
    <p:sldLayoutId id="2147483784" r:id="rId4"/>
    <p:sldLayoutId id="2147483782" r:id="rId5"/>
    <p:sldLayoutId id="2147483781" r:id="rId6"/>
    <p:sldLayoutId id="2147483780" r:id="rId7"/>
    <p:sldLayoutId id="2147483777" r:id="rId8"/>
    <p:sldLayoutId id="2147483772" r:id="rId9"/>
    <p:sldLayoutId id="2147483674" r:id="rId10"/>
    <p:sldLayoutId id="2147483779" r:id="rId11"/>
    <p:sldLayoutId id="2147483778" r:id="rId12"/>
    <p:sldLayoutId id="2147483776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775" r:id="rId19"/>
    <p:sldLayoutId id="2147483774" r:id="rId20"/>
    <p:sldLayoutId id="2147483773" r:id="rId21"/>
    <p:sldLayoutId id="2147483680" r:id="rId22"/>
    <p:sldLayoutId id="2147483681" r:id="rId23"/>
    <p:sldLayoutId id="2147483682" r:id="rId24"/>
    <p:sldLayoutId id="2147483683" r:id="rId25"/>
    <p:sldLayoutId id="2147483771" r:id="rId26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371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884591" rtl="0" eaLnBrk="1" latinLnBrk="0" hangingPunct="1">
        <a:lnSpc>
          <a:spcPct val="90000"/>
        </a:lnSpc>
        <a:spcBef>
          <a:spcPct val="0"/>
        </a:spcBef>
        <a:buNone/>
        <a:defRPr sz="42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148" indent="-221148" algn="l" defTabSz="884591" rtl="0" eaLnBrk="1" latinLnBrk="0" hangingPunct="1">
        <a:lnSpc>
          <a:spcPct val="90000"/>
        </a:lnSpc>
        <a:spcBef>
          <a:spcPts val="967"/>
        </a:spcBef>
        <a:buFont typeface="Arial" panose="020B0604020202020204" pitchFamily="34" charset="0"/>
        <a:buChar char="•"/>
        <a:defRPr sz="2709" kern="1200">
          <a:solidFill>
            <a:schemeClr val="tx1"/>
          </a:solidFill>
          <a:latin typeface="+mn-lt"/>
          <a:ea typeface="+mn-ea"/>
          <a:cs typeface="+mn-cs"/>
        </a:defRPr>
      </a:lvl1pPr>
      <a:lvl2pPr marL="663443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2322" kern="1200">
          <a:solidFill>
            <a:schemeClr val="tx1"/>
          </a:solidFill>
          <a:latin typeface="+mn-lt"/>
          <a:ea typeface="+mn-ea"/>
          <a:cs typeface="+mn-cs"/>
        </a:defRPr>
      </a:lvl2pPr>
      <a:lvl3pPr marL="1105738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3pPr>
      <a:lvl4pPr marL="1548033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990329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432624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874919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317215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759510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1pPr>
      <a:lvl2pPr marL="442295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2pPr>
      <a:lvl3pPr marL="884591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3pPr>
      <a:lvl4pPr marL="1326886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769181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211476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653772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096067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538362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845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463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884591" rtl="0" eaLnBrk="1" latinLnBrk="0" hangingPunct="1">
        <a:lnSpc>
          <a:spcPct val="90000"/>
        </a:lnSpc>
        <a:spcBef>
          <a:spcPct val="0"/>
        </a:spcBef>
        <a:buNone/>
        <a:defRPr sz="42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148" indent="-221148" algn="l" defTabSz="884591" rtl="0" eaLnBrk="1" latinLnBrk="0" hangingPunct="1">
        <a:lnSpc>
          <a:spcPct val="90000"/>
        </a:lnSpc>
        <a:spcBef>
          <a:spcPts val="967"/>
        </a:spcBef>
        <a:buFont typeface="Arial" panose="020B0604020202020204" pitchFamily="34" charset="0"/>
        <a:buChar char="•"/>
        <a:defRPr sz="2709" kern="1200">
          <a:solidFill>
            <a:schemeClr val="tx1"/>
          </a:solidFill>
          <a:latin typeface="+mn-lt"/>
          <a:ea typeface="+mn-ea"/>
          <a:cs typeface="+mn-cs"/>
        </a:defRPr>
      </a:lvl1pPr>
      <a:lvl2pPr marL="663443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2322" kern="1200">
          <a:solidFill>
            <a:schemeClr val="tx1"/>
          </a:solidFill>
          <a:latin typeface="+mn-lt"/>
          <a:ea typeface="+mn-ea"/>
          <a:cs typeface="+mn-cs"/>
        </a:defRPr>
      </a:lvl2pPr>
      <a:lvl3pPr marL="1105738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3pPr>
      <a:lvl4pPr marL="1548033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990329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432624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874919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317215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759510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1pPr>
      <a:lvl2pPr marL="442295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2pPr>
      <a:lvl3pPr marL="884591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3pPr>
      <a:lvl4pPr marL="1326886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769181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211476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653772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096067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538362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slide" Target="slide9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slide" Target="slide9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9.xml"/><Relationship Id="rId7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21.xml"/><Relationship Id="rId5" Type="http://schemas.openxmlformats.org/officeDocument/2006/relationships/slide" Target="slide23.xml"/><Relationship Id="rId4" Type="http://schemas.openxmlformats.org/officeDocument/2006/relationships/slide" Target="slide22.xml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slide" Target="slide9.xml"/><Relationship Id="rId3" Type="http://schemas.openxmlformats.org/officeDocument/2006/relationships/audio" Target="../media/media1.mp3"/><Relationship Id="rId21" Type="http://schemas.openxmlformats.org/officeDocument/2006/relationships/slide" Target="slide13.xml"/><Relationship Id="rId12" Type="http://schemas.openxmlformats.org/officeDocument/2006/relationships/customXml" Target="../ink/ink3.xml"/><Relationship Id="rId17" Type="http://schemas.openxmlformats.org/officeDocument/2006/relationships/image" Target="../media/image15.png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20" Type="http://schemas.microsoft.com/office/2007/relationships/hdphoto" Target="../media/hdphoto1.wdp"/><Relationship Id="rId1" Type="http://schemas.openxmlformats.org/officeDocument/2006/relationships/tags" Target="../tags/tag5.xml"/><Relationship Id="rId6" Type="http://schemas.openxmlformats.org/officeDocument/2006/relationships/customXml" Target="../ink/ink1.xml"/><Relationship Id="rId11" Type="http://schemas.openxmlformats.org/officeDocument/2006/relationships/image" Target="../media/image160.png"/><Relationship Id="rId5" Type="http://schemas.openxmlformats.org/officeDocument/2006/relationships/image" Target="../media/image13.jpeg"/><Relationship Id="rId15" Type="http://schemas.openxmlformats.org/officeDocument/2006/relationships/customXml" Target="../ink/ink6.xml"/><Relationship Id="rId23" Type="http://schemas.microsoft.com/office/2007/relationships/hdphoto" Target="../media/hdphoto2.wdp"/><Relationship Id="rId10" Type="http://schemas.openxmlformats.org/officeDocument/2006/relationships/customXml" Target="../ink/ink2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0.png"/><Relationship Id="rId14" Type="http://schemas.openxmlformats.org/officeDocument/2006/relationships/customXml" Target="../ink/ink5.xml"/><Relationship Id="rId2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94" y="-20802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9395" name="组合 69"/>
          <p:cNvGrpSpPr/>
          <p:nvPr/>
        </p:nvGrpSpPr>
        <p:grpSpPr>
          <a:xfrm>
            <a:off x="0" y="3767138"/>
            <a:ext cx="12192000" cy="3117850"/>
            <a:chOff x="2927351" y="2571750"/>
            <a:chExt cx="6337300" cy="1620838"/>
          </a:xfrm>
        </p:grpSpPr>
        <p:sp>
          <p:nvSpPr>
            <p:cNvPr id="59430" name="Freeform 5"/>
            <p:cNvSpPr/>
            <p:nvPr/>
          </p:nvSpPr>
          <p:spPr>
            <a:xfrm>
              <a:off x="4402138" y="2933700"/>
              <a:ext cx="152400" cy="406400"/>
            </a:xfrm>
            <a:custGeom>
              <a:avLst/>
              <a:gdLst/>
              <a:ahLst/>
              <a:cxnLst>
                <a:cxn ang="0">
                  <a:pos x="268816667" y="1427430804"/>
                </a:cxn>
                <a:cxn ang="0">
                  <a:pos x="35843633" y="0"/>
                </a:cxn>
                <a:cxn ang="0">
                  <a:pos x="107526667" y="0"/>
                </a:cxn>
                <a:cxn ang="0">
                  <a:pos x="645160000" y="1738536421"/>
                </a:cxn>
              </a:cxnLst>
              <a:rect l="0" t="0" r="0" b="0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1" name="Freeform 6"/>
            <p:cNvSpPr/>
            <p:nvPr/>
          </p:nvSpPr>
          <p:spPr>
            <a:xfrm>
              <a:off x="4465638" y="2963863"/>
              <a:ext cx="98425" cy="187325"/>
            </a:xfrm>
            <a:custGeom>
              <a:avLst/>
              <a:gdLst/>
              <a:ahLst/>
              <a:cxnLst>
                <a:cxn ang="0">
                  <a:pos x="0" y="561885595"/>
                </a:cxn>
                <a:cxn ang="0">
                  <a:pos x="329629604" y="0"/>
                </a:cxn>
                <a:cxn ang="0">
                  <a:pos x="0" y="797514901"/>
                </a:cxn>
              </a:cxnLst>
              <a:rect l="0" t="0" r="0" b="0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2" name="Freeform 7"/>
            <p:cNvSpPr/>
            <p:nvPr/>
          </p:nvSpPr>
          <p:spPr>
            <a:xfrm>
              <a:off x="4198938" y="2571750"/>
              <a:ext cx="327025" cy="465138"/>
            </a:xfrm>
            <a:custGeom>
              <a:avLst/>
              <a:gdLst/>
              <a:ahLst/>
              <a:cxnLst>
                <a:cxn ang="0">
                  <a:pos x="1064224292" y="491672203"/>
                </a:cxn>
                <a:cxn ang="0">
                  <a:pos x="505054012" y="1675324660"/>
                </a:cxn>
                <a:cxn ang="0">
                  <a:pos x="1334788638" y="1292912947"/>
                </a:cxn>
                <a:cxn ang="0">
                  <a:pos x="1064224292" y="491672203"/>
                </a:cxn>
              </a:cxnLst>
              <a:rect l="0" t="0" r="0" b="0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3" name="Freeform 8"/>
            <p:cNvSpPr/>
            <p:nvPr/>
          </p:nvSpPr>
          <p:spPr>
            <a:xfrm>
              <a:off x="4516438" y="2857500"/>
              <a:ext cx="203200" cy="212725"/>
            </a:xfrm>
            <a:custGeom>
              <a:avLst/>
              <a:gdLst/>
              <a:ahLst/>
              <a:cxnLst>
                <a:cxn ang="0">
                  <a:pos x="519713633" y="217209243"/>
                </a:cxn>
                <a:cxn ang="0">
                  <a:pos x="35843633" y="470620027"/>
                </a:cxn>
                <a:cxn ang="0">
                  <a:pos x="519713633" y="217209243"/>
                </a:cxn>
              </a:cxnLst>
              <a:rect l="0" t="0" r="0" b="0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4" name="Oval 9"/>
            <p:cNvSpPr/>
            <p:nvPr/>
          </p:nvSpPr>
          <p:spPr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5" name="Oval 10"/>
            <p:cNvSpPr/>
            <p:nvPr/>
          </p:nvSpPr>
          <p:spPr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6" name="Oval 11"/>
            <p:cNvSpPr/>
            <p:nvPr/>
          </p:nvSpPr>
          <p:spPr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7" name="Oval 12"/>
            <p:cNvSpPr/>
            <p:nvPr/>
          </p:nvSpPr>
          <p:spPr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8" name="Oval 13"/>
            <p:cNvSpPr/>
            <p:nvPr/>
          </p:nvSpPr>
          <p:spPr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9" name="Oval 14"/>
            <p:cNvSpPr/>
            <p:nvPr/>
          </p:nvSpPr>
          <p:spPr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40" name="Oval 15"/>
            <p:cNvSpPr/>
            <p:nvPr/>
          </p:nvSpPr>
          <p:spPr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41" name="Oval 16"/>
            <p:cNvSpPr/>
            <p:nvPr/>
          </p:nvSpPr>
          <p:spPr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42" name="Freeform 17"/>
            <p:cNvSpPr/>
            <p:nvPr/>
          </p:nvSpPr>
          <p:spPr>
            <a:xfrm>
              <a:off x="4470401" y="2801938"/>
              <a:ext cx="1466850" cy="874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3" name="Freeform 18"/>
            <p:cNvSpPr/>
            <p:nvPr/>
          </p:nvSpPr>
          <p:spPr>
            <a:xfrm>
              <a:off x="4597401" y="2986088"/>
              <a:ext cx="1200150" cy="7159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4" name="Freeform 19"/>
            <p:cNvSpPr/>
            <p:nvPr/>
          </p:nvSpPr>
          <p:spPr>
            <a:xfrm>
              <a:off x="4779963" y="3138488"/>
              <a:ext cx="822325" cy="477838"/>
            </a:xfrm>
            <a:custGeom>
              <a:avLst/>
              <a:gdLst/>
              <a:ahLst/>
              <a:cxnLst>
                <a:cxn ang="0">
                  <a:pos x="2147483646" y="2038653163"/>
                </a:cxn>
                <a:cxn ang="0">
                  <a:pos x="1742828823" y="0"/>
                </a:cxn>
                <a:cxn ang="0">
                  <a:pos x="0" y="2038653163"/>
                </a:cxn>
                <a:cxn ang="0">
                  <a:pos x="0" y="2038653163"/>
                </a:cxn>
                <a:cxn ang="0">
                  <a:pos x="2147483646" y="2038653163"/>
                </a:cxn>
                <a:cxn ang="0">
                  <a:pos x="2147483646" y="2038653163"/>
                </a:cxn>
              </a:cxnLst>
              <a:rect l="0" t="0" r="0" b="0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5" name="Freeform 20"/>
            <p:cNvSpPr/>
            <p:nvPr/>
          </p:nvSpPr>
          <p:spPr>
            <a:xfrm>
              <a:off x="4902201" y="3279775"/>
              <a:ext cx="525463" cy="341313"/>
            </a:xfrm>
            <a:custGeom>
              <a:avLst/>
              <a:gdLst/>
              <a:ahLst/>
              <a:cxnLst>
                <a:cxn ang="0">
                  <a:pos x="2147483646" y="1456182050"/>
                </a:cxn>
                <a:cxn ang="0">
                  <a:pos x="1113354394" y="0"/>
                </a:cxn>
                <a:cxn ang="0">
                  <a:pos x="0" y="1456182050"/>
                </a:cxn>
                <a:cxn ang="0">
                  <a:pos x="0" y="1456182050"/>
                </a:cxn>
                <a:cxn ang="0">
                  <a:pos x="2147483646" y="1456182050"/>
                </a:cxn>
                <a:cxn ang="0">
                  <a:pos x="2147483646" y="1456182050"/>
                </a:cxn>
              </a:cxnLst>
              <a:rect l="0" t="0" r="0" b="0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6" name="Freeform 21"/>
            <p:cNvSpPr/>
            <p:nvPr/>
          </p:nvSpPr>
          <p:spPr>
            <a:xfrm>
              <a:off x="5500688" y="2955925"/>
              <a:ext cx="2114550" cy="1198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7" name="Freeform 22"/>
            <p:cNvSpPr/>
            <p:nvPr/>
          </p:nvSpPr>
          <p:spPr>
            <a:xfrm>
              <a:off x="5683251" y="3224213"/>
              <a:ext cx="1738313" cy="917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8" name="Freeform 23"/>
            <p:cNvSpPr/>
            <p:nvPr/>
          </p:nvSpPr>
          <p:spPr>
            <a:xfrm>
              <a:off x="5878513" y="3438525"/>
              <a:ext cx="1360488" cy="7127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9" name="Freeform 24"/>
            <p:cNvSpPr/>
            <p:nvPr/>
          </p:nvSpPr>
          <p:spPr>
            <a:xfrm>
              <a:off x="6119813" y="3621088"/>
              <a:ext cx="877888" cy="495300"/>
            </a:xfrm>
            <a:custGeom>
              <a:avLst/>
              <a:gdLst/>
              <a:ahLst/>
              <a:cxnLst>
                <a:cxn ang="0">
                  <a:pos x="2147483646" y="2096613440"/>
                </a:cxn>
                <a:cxn ang="0">
                  <a:pos x="1870558796" y="0"/>
                </a:cxn>
                <a:cxn ang="0">
                  <a:pos x="0" y="2096613440"/>
                </a:cxn>
                <a:cxn ang="0">
                  <a:pos x="0" y="2114845603"/>
                </a:cxn>
                <a:cxn ang="0">
                  <a:pos x="2147483646" y="2114845603"/>
                </a:cxn>
                <a:cxn ang="0">
                  <a:pos x="2147483646" y="2096613440"/>
                </a:cxn>
              </a:cxnLst>
              <a:rect l="0" t="0" r="0" b="0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0" name="Freeform 25"/>
            <p:cNvSpPr/>
            <p:nvPr/>
          </p:nvSpPr>
          <p:spPr>
            <a:xfrm>
              <a:off x="6315076" y="3822700"/>
              <a:ext cx="474663" cy="268288"/>
            </a:xfrm>
            <a:custGeom>
              <a:avLst/>
              <a:gdLst/>
              <a:ahLst/>
              <a:cxnLst>
                <a:cxn ang="0">
                  <a:pos x="2011651460" y="1124377974"/>
                </a:cxn>
                <a:cxn ang="0">
                  <a:pos x="1005827849" y="0"/>
                </a:cxn>
                <a:cxn ang="0">
                  <a:pos x="0" y="1124377974"/>
                </a:cxn>
                <a:cxn ang="0">
                  <a:pos x="0" y="1142515094"/>
                </a:cxn>
                <a:cxn ang="0">
                  <a:pos x="2011651460" y="1142515094"/>
                </a:cxn>
                <a:cxn ang="0">
                  <a:pos x="2011651460" y="1124377974"/>
                </a:cxn>
              </a:cxnLst>
              <a:rect l="0" t="0" r="0" b="0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1" name="Freeform 26"/>
            <p:cNvSpPr/>
            <p:nvPr/>
          </p:nvSpPr>
          <p:spPr>
            <a:xfrm>
              <a:off x="6353176" y="3317875"/>
              <a:ext cx="2911475" cy="87153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54757365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2" name="Freeform 27"/>
            <p:cNvSpPr/>
            <p:nvPr/>
          </p:nvSpPr>
          <p:spPr>
            <a:xfrm>
              <a:off x="6818313" y="3608388"/>
              <a:ext cx="2103438" cy="57626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36441165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3" name="Freeform 28"/>
            <p:cNvSpPr/>
            <p:nvPr/>
          </p:nvSpPr>
          <p:spPr>
            <a:xfrm>
              <a:off x="2927351" y="3163888"/>
              <a:ext cx="3636963" cy="1028700"/>
            </a:xfrm>
            <a:custGeom>
              <a:avLst/>
              <a:gdLst/>
              <a:ahLst/>
              <a:cxnLst>
                <a:cxn ang="0">
                  <a:pos x="2147483646" y="273296991"/>
                </a:cxn>
                <a:cxn ang="0">
                  <a:pos x="485140344" y="1603342064"/>
                </a:cxn>
                <a:cxn ang="0">
                  <a:pos x="0" y="196773663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73296991"/>
                </a:cxn>
              </a:cxnLst>
              <a:rect l="0" t="0" r="0" b="0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4" name="Freeform 29"/>
            <p:cNvSpPr/>
            <p:nvPr/>
          </p:nvSpPr>
          <p:spPr>
            <a:xfrm>
              <a:off x="3071813" y="3646488"/>
              <a:ext cx="515938" cy="546100"/>
            </a:xfrm>
            <a:custGeom>
              <a:avLst/>
              <a:gdLst/>
              <a:ahLst/>
              <a:cxnLst>
                <a:cxn ang="0">
                  <a:pos x="0" y="637076847"/>
                </a:cxn>
                <a:cxn ang="0">
                  <a:pos x="1001528696" y="2147483646"/>
                </a:cxn>
                <a:cxn ang="0">
                  <a:pos x="2147483646" y="2147483646"/>
                </a:cxn>
                <a:cxn ang="0">
                  <a:pos x="1394986398" y="0"/>
                </a:cxn>
                <a:cxn ang="0">
                  <a:pos x="0" y="637076847"/>
                </a:cxn>
              </a:cxnLst>
              <a:rect l="0" t="0" r="0" b="0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5" name="Freeform 30"/>
            <p:cNvSpPr/>
            <p:nvPr/>
          </p:nvSpPr>
          <p:spPr>
            <a:xfrm>
              <a:off x="3402013" y="3565525"/>
              <a:ext cx="431800" cy="627063"/>
            </a:xfrm>
            <a:custGeom>
              <a:avLst/>
              <a:gdLst/>
              <a:ahLst/>
              <a:cxnLst>
                <a:cxn ang="0">
                  <a:pos x="0" y="345733531"/>
                </a:cxn>
                <a:cxn ang="0">
                  <a:pos x="788530300" y="2147483646"/>
                </a:cxn>
                <a:cxn ang="0">
                  <a:pos x="1827953333" y="2147483646"/>
                </a:cxn>
                <a:cxn ang="0">
                  <a:pos x="1379926967" y="0"/>
                </a:cxn>
                <a:cxn ang="0">
                  <a:pos x="0" y="345733531"/>
                </a:cxn>
              </a:cxnLst>
              <a:rect l="0" t="0" r="0" b="0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6" name="Freeform 31"/>
            <p:cNvSpPr/>
            <p:nvPr/>
          </p:nvSpPr>
          <p:spPr>
            <a:xfrm>
              <a:off x="3729038" y="3522663"/>
              <a:ext cx="376238" cy="669925"/>
            </a:xfrm>
            <a:custGeom>
              <a:avLst/>
              <a:gdLst/>
              <a:ahLst/>
              <a:cxnLst>
                <a:cxn ang="0">
                  <a:pos x="0" y="182074521"/>
                </a:cxn>
                <a:cxn ang="0">
                  <a:pos x="446772057" y="2147483646"/>
                </a:cxn>
                <a:cxn ang="0">
                  <a:pos x="1590505985" y="2147483646"/>
                </a:cxn>
                <a:cxn ang="0">
                  <a:pos x="1411797162" y="0"/>
                </a:cxn>
                <a:cxn ang="0">
                  <a:pos x="0" y="182074521"/>
                </a:cxn>
              </a:cxnLst>
              <a:rect l="0" t="0" r="0" b="0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7" name="Freeform 32"/>
            <p:cNvSpPr/>
            <p:nvPr/>
          </p:nvSpPr>
          <p:spPr>
            <a:xfrm>
              <a:off x="4064001" y="3509963"/>
              <a:ext cx="363538" cy="682625"/>
            </a:xfrm>
            <a:custGeom>
              <a:avLst/>
              <a:gdLst/>
              <a:ahLst/>
              <a:cxnLst>
                <a:cxn ang="0">
                  <a:pos x="268037413" y="36405245"/>
                </a:cxn>
                <a:cxn ang="0">
                  <a:pos x="0" y="54605734"/>
                </a:cxn>
                <a:cxn ang="0">
                  <a:pos x="178691609" y="2147483646"/>
                </a:cxn>
                <a:cxn ang="0">
                  <a:pos x="1429528641" y="2147483646"/>
                </a:cxn>
                <a:cxn ang="0">
                  <a:pos x="1536742761" y="72810489"/>
                </a:cxn>
                <a:cxn ang="0">
                  <a:pos x="268037413" y="36405245"/>
                </a:cxn>
              </a:cxnLst>
              <a:rect l="0" t="0" r="0" b="0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8" name="Freeform 33"/>
            <p:cNvSpPr/>
            <p:nvPr/>
          </p:nvSpPr>
          <p:spPr>
            <a:xfrm>
              <a:off x="4719638" y="3608388"/>
              <a:ext cx="471488" cy="584200"/>
            </a:xfrm>
            <a:custGeom>
              <a:avLst/>
              <a:gdLst/>
              <a:ahLst/>
              <a:cxnLst>
                <a:cxn ang="0">
                  <a:pos x="469105074" y="0"/>
                </a:cxn>
                <a:cxn ang="0">
                  <a:pos x="0" y="2147483646"/>
                </a:cxn>
                <a:cxn ang="0">
                  <a:pos x="1443394674" y="2147483646"/>
                </a:cxn>
                <a:cxn ang="0">
                  <a:pos x="2002711118" y="509145225"/>
                </a:cxn>
                <a:cxn ang="0">
                  <a:pos x="469105074" y="0"/>
                </a:cxn>
              </a:cxnLst>
              <a:rect l="0" t="0" r="0" b="0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9" name="Freeform 34"/>
            <p:cNvSpPr/>
            <p:nvPr/>
          </p:nvSpPr>
          <p:spPr>
            <a:xfrm>
              <a:off x="5059363" y="3727450"/>
              <a:ext cx="433388" cy="465138"/>
            </a:xfrm>
            <a:custGeom>
              <a:avLst/>
              <a:gdLst/>
              <a:ahLst/>
              <a:cxnLst>
                <a:cxn ang="0">
                  <a:pos x="559648371" y="0"/>
                </a:cxn>
                <a:cxn ang="0">
                  <a:pos x="0" y="1984893202"/>
                </a:cxn>
                <a:cxn ang="0">
                  <a:pos x="1263721168" y="1984893202"/>
                </a:cxn>
                <a:cxn ang="0">
                  <a:pos x="1841423123" y="546302447"/>
                </a:cxn>
                <a:cxn ang="0">
                  <a:pos x="559648371" y="0"/>
                </a:cxn>
              </a:cxnLst>
              <a:rect l="0" t="0" r="0" b="0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0" name="Freeform 35"/>
            <p:cNvSpPr/>
            <p:nvPr/>
          </p:nvSpPr>
          <p:spPr>
            <a:xfrm>
              <a:off x="5356226" y="3856038"/>
              <a:ext cx="469900" cy="336550"/>
            </a:xfrm>
            <a:custGeom>
              <a:avLst/>
              <a:gdLst/>
              <a:ahLst/>
              <a:cxnLst>
                <a:cxn ang="0">
                  <a:pos x="573476967" y="0"/>
                </a:cxn>
                <a:cxn ang="0">
                  <a:pos x="0" y="1433745601"/>
                </a:cxn>
                <a:cxn ang="0">
                  <a:pos x="1666663333" y="1433745601"/>
                </a:cxn>
                <a:cxn ang="0">
                  <a:pos x="1989243333" y="725946870"/>
                </a:cxn>
                <a:cxn ang="0">
                  <a:pos x="573476967" y="0"/>
                </a:cxn>
              </a:cxnLst>
              <a:rect l="0" t="0" r="0" b="0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1" name="Freeform 36"/>
            <p:cNvSpPr/>
            <p:nvPr/>
          </p:nvSpPr>
          <p:spPr>
            <a:xfrm>
              <a:off x="4402138" y="3527425"/>
              <a:ext cx="428625" cy="665163"/>
            </a:xfrm>
            <a:custGeom>
              <a:avLst/>
              <a:gdLst/>
              <a:ahLst/>
              <a:cxnLst>
                <a:cxn ang="0">
                  <a:pos x="108060182" y="0"/>
                </a:cxn>
                <a:cxn ang="0">
                  <a:pos x="0" y="2147483646"/>
                </a:cxn>
                <a:cxn ang="0">
                  <a:pos x="1350745908" y="2147483646"/>
                </a:cxn>
                <a:cxn ang="0">
                  <a:pos x="1819003868" y="345428526"/>
                </a:cxn>
                <a:cxn ang="0">
                  <a:pos x="108060182" y="0"/>
                </a:cxn>
              </a:cxnLst>
              <a:rect l="0" t="0" r="0" b="0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2" name="Freeform 37"/>
            <p:cNvSpPr/>
            <p:nvPr/>
          </p:nvSpPr>
          <p:spPr>
            <a:xfrm>
              <a:off x="2927351" y="3795713"/>
              <a:ext cx="381000" cy="396875"/>
            </a:xfrm>
            <a:custGeom>
              <a:avLst/>
              <a:gdLst/>
              <a:ahLst/>
              <a:cxnLst>
                <a:cxn ang="0">
                  <a:pos x="394263033" y="127477957"/>
                </a:cxn>
                <a:cxn ang="0">
                  <a:pos x="0" y="437070329"/>
                </a:cxn>
                <a:cxn ang="0">
                  <a:pos x="0" y="1693653394"/>
                </a:cxn>
                <a:cxn ang="0">
                  <a:pos x="1612900000" y="1693653394"/>
                </a:cxn>
                <a:cxn ang="0">
                  <a:pos x="609316367" y="0"/>
                </a:cxn>
                <a:cxn ang="0">
                  <a:pos x="394263033" y="127477957"/>
                </a:cxn>
              </a:cxnLst>
              <a:rect l="0" t="0" r="0" b="0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3" name="Freeform 38"/>
            <p:cNvSpPr/>
            <p:nvPr/>
          </p:nvSpPr>
          <p:spPr>
            <a:xfrm>
              <a:off x="3074988" y="3757613"/>
              <a:ext cx="2374900" cy="434975"/>
            </a:xfrm>
            <a:custGeom>
              <a:avLst/>
              <a:gdLst/>
              <a:ahLst/>
              <a:cxnLst>
                <a:cxn ang="0">
                  <a:pos x="2147483646" y="109114758"/>
                </a:cxn>
                <a:cxn ang="0">
                  <a:pos x="665451221" y="1327552229"/>
                </a:cxn>
                <a:cxn ang="0">
                  <a:pos x="341718424" y="1563965406"/>
                </a:cxn>
                <a:cxn ang="0">
                  <a:pos x="0" y="1854933830"/>
                </a:cxn>
                <a:cxn ang="0">
                  <a:pos x="2147483646" y="1854933830"/>
                </a:cxn>
                <a:cxn ang="0">
                  <a:pos x="2147483646" y="109114758"/>
                </a:cxn>
              </a:cxnLst>
              <a:rect l="0" t="0" r="0" b="0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4" name="Oval 39"/>
            <p:cNvSpPr/>
            <p:nvPr/>
          </p:nvSpPr>
          <p:spPr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5" name="Oval 40"/>
            <p:cNvSpPr/>
            <p:nvPr/>
          </p:nvSpPr>
          <p:spPr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6" name="Oval 41"/>
            <p:cNvSpPr/>
            <p:nvPr/>
          </p:nvSpPr>
          <p:spPr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7" name="Oval 42"/>
            <p:cNvSpPr/>
            <p:nvPr/>
          </p:nvSpPr>
          <p:spPr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8" name="Oval 43"/>
            <p:cNvSpPr/>
            <p:nvPr/>
          </p:nvSpPr>
          <p:spPr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9" name="Oval 44"/>
            <p:cNvSpPr/>
            <p:nvPr/>
          </p:nvSpPr>
          <p:spPr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0" name="Freeform 45"/>
            <p:cNvSpPr/>
            <p:nvPr/>
          </p:nvSpPr>
          <p:spPr>
            <a:xfrm>
              <a:off x="2927351" y="3122613"/>
              <a:ext cx="3492500" cy="1049338"/>
            </a:xfrm>
            <a:custGeom>
              <a:avLst/>
              <a:gdLst/>
              <a:ahLst/>
              <a:cxnLst>
                <a:cxn ang="0">
                  <a:pos x="0" y="2147052188"/>
                </a:cxn>
                <a:cxn ang="0">
                  <a:pos x="1131773447" y="2147483646"/>
                </a:cxn>
                <a:cxn ang="0">
                  <a:pos x="1365313192" y="1273674521"/>
                </a:cxn>
                <a:cxn ang="0">
                  <a:pos x="2147483646" y="2001488533"/>
                </a:cxn>
                <a:cxn ang="0">
                  <a:pos x="2147483646" y="818790763"/>
                </a:cxn>
                <a:cxn ang="0">
                  <a:pos x="2147483646" y="1728558278"/>
                </a:cxn>
                <a:cxn ang="0">
                  <a:pos x="2147483646" y="582250356"/>
                </a:cxn>
                <a:cxn ang="0">
                  <a:pos x="2147483646" y="1637581527"/>
                </a:cxn>
                <a:cxn ang="0">
                  <a:pos x="2147483646" y="491273605"/>
                </a:cxn>
                <a:cxn ang="0">
                  <a:pos x="2147483646" y="1637581527"/>
                </a:cxn>
                <a:cxn ang="0">
                  <a:pos x="2147483646" y="582250356"/>
                </a:cxn>
                <a:cxn ang="0">
                  <a:pos x="2147483646" y="1910511781"/>
                </a:cxn>
                <a:cxn ang="0">
                  <a:pos x="2147483646" y="1000744266"/>
                </a:cxn>
                <a:cxn ang="0">
                  <a:pos x="2147483646" y="2147483646"/>
                </a:cxn>
                <a:cxn ang="0">
                  <a:pos x="2147483646" y="1510214928"/>
                </a:cxn>
                <a:cxn ang="0">
                  <a:pos x="2147483646" y="2147483646"/>
                </a:cxn>
                <a:cxn ang="0">
                  <a:pos x="2147483646" y="19650986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91273605"/>
                </a:cxn>
                <a:cxn ang="0">
                  <a:pos x="0" y="2147052188"/>
                </a:cxn>
              </a:cxnLst>
              <a:rect l="0" t="0" r="0" b="0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71" name="Oval 46"/>
            <p:cNvSpPr/>
            <p:nvPr/>
          </p:nvSpPr>
          <p:spPr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2" name="Oval 47"/>
            <p:cNvSpPr/>
            <p:nvPr/>
          </p:nvSpPr>
          <p:spPr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3" name="Oval 48"/>
            <p:cNvSpPr/>
            <p:nvPr/>
          </p:nvSpPr>
          <p:spPr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4" name="Oval 49"/>
            <p:cNvSpPr/>
            <p:nvPr/>
          </p:nvSpPr>
          <p:spPr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5" name="Oval 50"/>
            <p:cNvSpPr/>
            <p:nvPr/>
          </p:nvSpPr>
          <p:spPr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6" name="Oval 51"/>
            <p:cNvSpPr/>
            <p:nvPr/>
          </p:nvSpPr>
          <p:spPr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7" name="Oval 52"/>
            <p:cNvSpPr/>
            <p:nvPr/>
          </p:nvSpPr>
          <p:spPr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8" name="Oval 53"/>
            <p:cNvSpPr/>
            <p:nvPr/>
          </p:nvSpPr>
          <p:spPr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9" name="Oval 54"/>
            <p:cNvSpPr/>
            <p:nvPr/>
          </p:nvSpPr>
          <p:spPr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0" name="Oval 55"/>
            <p:cNvSpPr/>
            <p:nvPr/>
          </p:nvSpPr>
          <p:spPr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1" name="Freeform 56"/>
            <p:cNvSpPr/>
            <p:nvPr/>
          </p:nvSpPr>
          <p:spPr>
            <a:xfrm>
              <a:off x="6924676" y="3616325"/>
              <a:ext cx="1695450" cy="573088"/>
            </a:xfrm>
            <a:custGeom>
              <a:avLst/>
              <a:gdLst/>
              <a:ahLst/>
              <a:cxnLst>
                <a:cxn ang="0">
                  <a:pos x="287455070" y="1737628477"/>
                </a:cxn>
                <a:cxn ang="0">
                  <a:pos x="1598970418" y="2147483646"/>
                </a:cxn>
                <a:cxn ang="0">
                  <a:pos x="1383376996" y="951120795"/>
                </a:cxn>
                <a:cxn ang="0">
                  <a:pos x="2147483646" y="1554719316"/>
                </a:cxn>
                <a:cxn ang="0">
                  <a:pos x="2147483646" y="164617390"/>
                </a:cxn>
                <a:cxn ang="0">
                  <a:pos x="2147483646" y="1042575375"/>
                </a:cxn>
                <a:cxn ang="0">
                  <a:pos x="2147483646" y="0"/>
                </a:cxn>
                <a:cxn ang="0">
                  <a:pos x="2147483646" y="987704338"/>
                </a:cxn>
                <a:cxn ang="0">
                  <a:pos x="2147483646" y="256071970"/>
                </a:cxn>
                <a:cxn ang="0">
                  <a:pos x="2147483646" y="1408393697"/>
                </a:cxn>
                <a:cxn ang="0">
                  <a:pos x="2147483646" y="987704338"/>
                </a:cxn>
                <a:cxn ang="0">
                  <a:pos x="2147483646" y="2147483646"/>
                </a:cxn>
                <a:cxn ang="0">
                  <a:pos x="2147483646" y="2103442522"/>
                </a:cxn>
                <a:cxn ang="0">
                  <a:pos x="2147483646" y="1499848278"/>
                </a:cxn>
                <a:cxn ang="0">
                  <a:pos x="2147483646" y="1774207743"/>
                </a:cxn>
                <a:cxn ang="0">
                  <a:pos x="2147483646" y="1591302859"/>
                </a:cxn>
                <a:cxn ang="0">
                  <a:pos x="2147483646" y="859666214"/>
                </a:cxn>
                <a:cxn ang="0">
                  <a:pos x="2147483646" y="1280355574"/>
                </a:cxn>
                <a:cxn ang="0">
                  <a:pos x="2147483646" y="1280355574"/>
                </a:cxn>
                <a:cxn ang="0">
                  <a:pos x="2147483646" y="585306749"/>
                </a:cxn>
                <a:cxn ang="0">
                  <a:pos x="2147483646" y="1353518383"/>
                </a:cxn>
                <a:cxn ang="0">
                  <a:pos x="2147483646" y="1463264735"/>
                </a:cxn>
                <a:cxn ang="0">
                  <a:pos x="2147483646" y="804795177"/>
                </a:cxn>
                <a:cxn ang="0">
                  <a:pos x="2147483646" y="1682753162"/>
                </a:cxn>
                <a:cxn ang="0">
                  <a:pos x="2147483646" y="1975408675"/>
                </a:cxn>
                <a:cxn ang="0">
                  <a:pos x="1760661246" y="1481556507"/>
                </a:cxn>
                <a:cxn ang="0">
                  <a:pos x="1868457957" y="2147483646"/>
                </a:cxn>
                <a:cxn ang="0">
                  <a:pos x="1095921926" y="2147483646"/>
                </a:cxn>
                <a:cxn ang="0">
                  <a:pos x="0" y="1938825132"/>
                </a:cxn>
                <a:cxn ang="0">
                  <a:pos x="287455070" y="1737628477"/>
                </a:cxn>
              </a:cxnLst>
              <a:rect l="0" t="0" r="0" b="0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2" name="Freeform 57"/>
            <p:cNvSpPr/>
            <p:nvPr/>
          </p:nvSpPr>
          <p:spPr>
            <a:xfrm>
              <a:off x="7315201" y="3830638"/>
              <a:ext cx="1309688" cy="354013"/>
            </a:xfrm>
            <a:custGeom>
              <a:avLst/>
              <a:gdLst/>
              <a:ahLst/>
              <a:cxnLst>
                <a:cxn ang="0">
                  <a:pos x="0" y="1509942219"/>
                </a:cxn>
                <a:cxn ang="0">
                  <a:pos x="2147483646" y="18191150"/>
                </a:cxn>
                <a:cxn ang="0">
                  <a:pos x="2147483646" y="1491751069"/>
                </a:cxn>
                <a:cxn ang="0">
                  <a:pos x="0" y="1509942219"/>
                </a:cxn>
              </a:cxnLst>
              <a:rect l="0" t="0" r="0" b="0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3" name="Oval 58"/>
            <p:cNvSpPr/>
            <p:nvPr/>
          </p:nvSpPr>
          <p:spPr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4" name="Oval 59"/>
            <p:cNvSpPr/>
            <p:nvPr/>
          </p:nvSpPr>
          <p:spPr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5" name="Oval 60"/>
            <p:cNvSpPr/>
            <p:nvPr/>
          </p:nvSpPr>
          <p:spPr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6" name="Oval 61"/>
            <p:cNvSpPr/>
            <p:nvPr/>
          </p:nvSpPr>
          <p:spPr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7" name="Oval 62"/>
            <p:cNvSpPr/>
            <p:nvPr/>
          </p:nvSpPr>
          <p:spPr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8" name="Freeform 63"/>
            <p:cNvSpPr/>
            <p:nvPr/>
          </p:nvSpPr>
          <p:spPr>
            <a:xfrm>
              <a:off x="3473451" y="2963863"/>
              <a:ext cx="550863" cy="298450"/>
            </a:xfrm>
            <a:custGeom>
              <a:avLst/>
              <a:gdLst/>
              <a:ahLst/>
              <a:cxnLst>
                <a:cxn ang="0">
                  <a:pos x="1651919490" y="18179869"/>
                </a:cxn>
                <a:cxn ang="0">
                  <a:pos x="1849429300" y="563520499"/>
                </a:cxn>
                <a:cxn ang="0">
                  <a:pos x="2046939109" y="563520499"/>
                </a:cxn>
                <a:cxn ang="0">
                  <a:pos x="2147483646" y="581696104"/>
                </a:cxn>
                <a:cxn ang="0">
                  <a:pos x="2147483646" y="945259367"/>
                </a:cxn>
                <a:cxn ang="0">
                  <a:pos x="2118763170" y="981614841"/>
                </a:cxn>
                <a:cxn ang="0">
                  <a:pos x="1472359339" y="1090681261"/>
                </a:cxn>
                <a:cxn ang="0">
                  <a:pos x="718223654" y="1199751946"/>
                </a:cxn>
                <a:cxn ang="0">
                  <a:pos x="125689987" y="1254283024"/>
                </a:cxn>
                <a:cxn ang="0">
                  <a:pos x="71824060" y="1090681261"/>
                </a:cxn>
                <a:cxn ang="0">
                  <a:pos x="89777957" y="927079499"/>
                </a:cxn>
                <a:cxn ang="0">
                  <a:pos x="287292004" y="854368551"/>
                </a:cxn>
                <a:cxn ang="0">
                  <a:pos x="430935887" y="799833209"/>
                </a:cxn>
                <a:cxn ang="0">
                  <a:pos x="341157931" y="272672447"/>
                </a:cxn>
                <a:cxn ang="0">
                  <a:pos x="466847918" y="127246289"/>
                </a:cxn>
                <a:cxn ang="0">
                  <a:pos x="1203025468" y="18179869"/>
                </a:cxn>
                <a:cxn ang="0">
                  <a:pos x="1454405442" y="0"/>
                </a:cxn>
                <a:cxn ang="0">
                  <a:pos x="1651919490" y="18179869"/>
                </a:cxn>
              </a:cxnLst>
              <a:rect l="0" t="0" r="0" b="0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9" name="Freeform 64"/>
            <p:cNvSpPr/>
            <p:nvPr/>
          </p:nvSpPr>
          <p:spPr>
            <a:xfrm>
              <a:off x="3609976" y="3155950"/>
              <a:ext cx="127000" cy="158750"/>
            </a:xfrm>
            <a:custGeom>
              <a:avLst/>
              <a:gdLst/>
              <a:ahLst/>
              <a:cxnLst>
                <a:cxn ang="0">
                  <a:pos x="483870000" y="515444088"/>
                </a:cxn>
                <a:cxn ang="0">
                  <a:pos x="537633333" y="331358446"/>
                </a:cxn>
                <a:cxn ang="0">
                  <a:pos x="35843633" y="257724189"/>
                </a:cxn>
                <a:cxn ang="0">
                  <a:pos x="71683033" y="533854797"/>
                </a:cxn>
                <a:cxn ang="0">
                  <a:pos x="483870000" y="515444088"/>
                </a:cxn>
              </a:cxnLst>
              <a:rect l="0" t="0" r="0" b="0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0" name="Freeform 65"/>
            <p:cNvSpPr/>
            <p:nvPr/>
          </p:nvSpPr>
          <p:spPr>
            <a:xfrm>
              <a:off x="3648076" y="3203575"/>
              <a:ext cx="50800" cy="58738"/>
            </a:xfrm>
            <a:custGeom>
              <a:avLst/>
              <a:gdLst/>
              <a:ahLst/>
              <a:cxnLst>
                <a:cxn ang="0">
                  <a:pos x="197133633" y="193629817"/>
                </a:cxn>
                <a:cxn ang="0">
                  <a:pos x="215053333" y="123219737"/>
                </a:cxn>
                <a:cxn ang="0">
                  <a:pos x="17919700" y="88014697"/>
                </a:cxn>
                <a:cxn ang="0">
                  <a:pos x="35843633" y="193629817"/>
                </a:cxn>
                <a:cxn ang="0">
                  <a:pos x="197133633" y="193629817"/>
                </a:cxn>
              </a:cxnLst>
              <a:rect l="0" t="0" r="0" b="0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1" name="Freeform 66"/>
            <p:cNvSpPr/>
            <p:nvPr/>
          </p:nvSpPr>
          <p:spPr>
            <a:xfrm>
              <a:off x="3833813" y="3135313"/>
              <a:ext cx="131763" cy="157163"/>
            </a:xfrm>
            <a:custGeom>
              <a:avLst/>
              <a:gdLst/>
              <a:ahLst/>
              <a:cxnLst>
                <a:cxn ang="0">
                  <a:pos x="505850908" y="505189844"/>
                </a:cxn>
                <a:cxn ang="0">
                  <a:pos x="541983723" y="324766720"/>
                </a:cxn>
                <a:cxn ang="0">
                  <a:pos x="36132815" y="252594922"/>
                </a:cxn>
                <a:cxn ang="0">
                  <a:pos x="72265630" y="523233856"/>
                </a:cxn>
                <a:cxn ang="0">
                  <a:pos x="505850908" y="505189844"/>
                </a:cxn>
              </a:cxnLst>
              <a:rect l="0" t="0" r="0" b="0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2" name="Freeform 67"/>
            <p:cNvSpPr/>
            <p:nvPr/>
          </p:nvSpPr>
          <p:spPr>
            <a:xfrm>
              <a:off x="3876676" y="3181350"/>
              <a:ext cx="46038" cy="60325"/>
            </a:xfrm>
            <a:custGeom>
              <a:avLst/>
              <a:gdLst/>
              <a:ahLst/>
              <a:cxnLst>
                <a:cxn ang="0">
                  <a:pos x="175166219" y="204234596"/>
                </a:cxn>
                <a:cxn ang="0">
                  <a:pos x="192681586" y="129970213"/>
                </a:cxn>
                <a:cxn ang="0">
                  <a:pos x="0" y="92835866"/>
                </a:cxn>
                <a:cxn ang="0">
                  <a:pos x="17515366" y="204234596"/>
                </a:cxn>
                <a:cxn ang="0">
                  <a:pos x="175166219" y="204234596"/>
                </a:cxn>
              </a:cxnLst>
              <a:rect l="0" t="0" r="0" b="0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3" name="Freeform 68"/>
            <p:cNvSpPr/>
            <p:nvPr/>
          </p:nvSpPr>
          <p:spPr>
            <a:xfrm>
              <a:off x="3592513" y="3014663"/>
              <a:ext cx="119063" cy="107950"/>
            </a:xfrm>
            <a:custGeom>
              <a:avLst/>
              <a:gdLst/>
              <a:ahLst/>
              <a:cxnLst>
                <a:cxn ang="0">
                  <a:pos x="18080567" y="111870744"/>
                </a:cxn>
                <a:cxn ang="0">
                  <a:pos x="72326520" y="466128100"/>
                </a:cxn>
                <a:cxn ang="0">
                  <a:pos x="253144947" y="447482976"/>
                </a:cxn>
                <a:cxn ang="0">
                  <a:pos x="433959122" y="410192728"/>
                </a:cxn>
                <a:cxn ang="0">
                  <a:pos x="433959122" y="205096364"/>
                </a:cxn>
                <a:cxn ang="0">
                  <a:pos x="397797988" y="0"/>
                </a:cxn>
                <a:cxn ang="0">
                  <a:pos x="0" y="93225620"/>
                </a:cxn>
              </a:cxnLst>
              <a:rect l="0" t="0" r="0" b="0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4" name="Freeform 69"/>
            <p:cNvSpPr/>
            <p:nvPr/>
          </p:nvSpPr>
          <p:spPr>
            <a:xfrm>
              <a:off x="3711576" y="2994025"/>
              <a:ext cx="173038" cy="111125"/>
            </a:xfrm>
            <a:custGeom>
              <a:avLst/>
              <a:gdLst/>
              <a:ahLst/>
              <a:cxnLst>
                <a:cxn ang="0">
                  <a:pos x="0" y="109603442"/>
                </a:cxn>
                <a:cxn ang="0">
                  <a:pos x="89059704" y="474952524"/>
                </a:cxn>
                <a:cxn ang="0">
                  <a:pos x="730296328" y="401883563"/>
                </a:cxn>
                <a:cxn ang="0">
                  <a:pos x="712486075" y="164405163"/>
                </a:cxn>
                <a:cxn ang="0">
                  <a:pos x="534362446" y="0"/>
                </a:cxn>
                <a:cxn ang="0">
                  <a:pos x="17810253" y="73068962"/>
                </a:cxn>
              </a:cxnLst>
              <a:rect l="0" t="0" r="0" b="0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</p:grpSp>
      <p:grpSp>
        <p:nvGrpSpPr>
          <p:cNvPr id="59396" name="组合 454"/>
          <p:cNvGrpSpPr/>
          <p:nvPr/>
        </p:nvGrpSpPr>
        <p:grpSpPr>
          <a:xfrm>
            <a:off x="558800" y="47625"/>
            <a:ext cx="998538" cy="1733550"/>
            <a:chOff x="5003800" y="1020763"/>
            <a:chExt cx="2166938" cy="4770437"/>
          </a:xfrm>
        </p:grpSpPr>
        <p:sp>
          <p:nvSpPr>
            <p:cNvPr id="59405" name="Freeform 437"/>
            <p:cNvSpPr/>
            <p:nvPr/>
          </p:nvSpPr>
          <p:spPr>
            <a:xfrm>
              <a:off x="5003800" y="5121275"/>
              <a:ext cx="2163763" cy="669925"/>
            </a:xfrm>
            <a:custGeom>
              <a:avLst/>
              <a:gdLst/>
              <a:ahLst/>
              <a:cxnLst>
                <a:cxn ang="0">
                  <a:pos x="54426306" y="0"/>
                </a:cxn>
                <a:cxn ang="0">
                  <a:pos x="54426306" y="1024739328"/>
                </a:cxn>
                <a:cxn ang="0">
                  <a:pos x="2147483646" y="2147483646"/>
                </a:cxn>
                <a:cxn ang="0">
                  <a:pos x="2147483646" y="916872923"/>
                </a:cxn>
                <a:cxn ang="0">
                  <a:pos x="2147483646" y="35955468"/>
                </a:cxn>
              </a:cxnLst>
              <a:rect l="0" t="0" r="0" b="0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6" name="Freeform 438"/>
            <p:cNvSpPr/>
            <p:nvPr/>
          </p:nvSpPr>
          <p:spPr>
            <a:xfrm>
              <a:off x="5016500" y="5005388"/>
              <a:ext cx="860425" cy="585788"/>
            </a:xfrm>
            <a:custGeom>
              <a:avLst/>
              <a:gdLst/>
              <a:ahLst/>
              <a:cxnLst>
                <a:cxn ang="0">
                  <a:pos x="0" y="486505424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04654924" y="0"/>
                </a:cxn>
                <a:cxn ang="0">
                  <a:pos x="0" y="486505424"/>
                </a:cxn>
              </a:cxnLst>
              <a:rect l="0" t="0" r="0" b="0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7" name="Freeform 439"/>
            <p:cNvSpPr/>
            <p:nvPr/>
          </p:nvSpPr>
          <p:spPr>
            <a:xfrm>
              <a:off x="5510213" y="4895850"/>
              <a:ext cx="1252538" cy="623888"/>
            </a:xfrm>
            <a:custGeom>
              <a:avLst/>
              <a:gdLst/>
              <a:ahLst/>
              <a:cxnLst>
                <a:cxn ang="0">
                  <a:pos x="0" y="468331925"/>
                </a:cxn>
                <a:cxn ang="0">
                  <a:pos x="1560939270" y="2147483646"/>
                </a:cxn>
                <a:cxn ang="0">
                  <a:pos x="2147483646" y="1603129024"/>
                </a:cxn>
                <a:cxn ang="0">
                  <a:pos x="2123601493" y="0"/>
                </a:cxn>
                <a:cxn ang="0">
                  <a:pos x="0" y="468331925"/>
                </a:cxn>
              </a:cxnLst>
              <a:rect l="0" t="0" r="0" b="0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8" name="Freeform 440"/>
            <p:cNvSpPr/>
            <p:nvPr/>
          </p:nvSpPr>
          <p:spPr>
            <a:xfrm>
              <a:off x="6097588" y="4810125"/>
              <a:ext cx="561975" cy="161925"/>
            </a:xfrm>
            <a:custGeom>
              <a:avLst/>
              <a:gdLst/>
              <a:ahLst/>
              <a:cxnLst>
                <a:cxn ang="0">
                  <a:pos x="2138791702" y="0"/>
                </a:cxn>
                <a:cxn ang="0">
                  <a:pos x="0" y="544732745"/>
                </a:cxn>
                <a:cxn ang="0">
                  <a:pos x="271880951" y="689992253"/>
                </a:cxn>
                <a:cxn ang="0">
                  <a:pos x="2147483646" y="145259509"/>
                </a:cxn>
                <a:cxn ang="0">
                  <a:pos x="2138791702" y="0"/>
                </a:cxn>
              </a:cxnLst>
              <a:rect l="0" t="0" r="0" b="0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9" name="Freeform 441"/>
            <p:cNvSpPr/>
            <p:nvPr/>
          </p:nvSpPr>
          <p:spPr>
            <a:xfrm>
              <a:off x="6162675" y="4845050"/>
              <a:ext cx="549275" cy="160338"/>
            </a:xfrm>
            <a:custGeom>
              <a:avLst/>
              <a:gdLst/>
              <a:ahLst/>
              <a:cxnLst>
                <a:cxn ang="0">
                  <a:pos x="2121223407" y="0"/>
                </a:cxn>
                <a:cxn ang="0">
                  <a:pos x="0" y="534106975"/>
                </a:cxn>
                <a:cxn ang="0">
                  <a:pos x="290081069" y="676533533"/>
                </a:cxn>
                <a:cxn ang="0">
                  <a:pos x="2147483646" y="89017126"/>
                </a:cxn>
                <a:cxn ang="0">
                  <a:pos x="2121223407" y="0"/>
                </a:cxn>
              </a:cxnLst>
              <a:rect l="0" t="0" r="0" b="0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0" name="Freeform 442"/>
            <p:cNvSpPr/>
            <p:nvPr/>
          </p:nvSpPr>
          <p:spPr>
            <a:xfrm>
              <a:off x="6229350" y="4865688"/>
              <a:ext cx="549275" cy="174625"/>
            </a:xfrm>
            <a:custGeom>
              <a:avLst/>
              <a:gdLst/>
              <a:ahLst/>
              <a:cxnLst>
                <a:cxn ang="0">
                  <a:pos x="2048702075" y="0"/>
                </a:cxn>
                <a:cxn ang="0">
                  <a:pos x="0" y="598631537"/>
                </a:cxn>
                <a:cxn ang="0">
                  <a:pos x="308211402" y="743753430"/>
                </a:cxn>
                <a:cxn ang="0">
                  <a:pos x="2147483646" y="163261598"/>
                </a:cxn>
                <a:cxn ang="0">
                  <a:pos x="2048702075" y="0"/>
                </a:cxn>
              </a:cxnLst>
              <a:rect l="0" t="0" r="0" b="0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1" name="Freeform 443"/>
            <p:cNvSpPr/>
            <p:nvPr/>
          </p:nvSpPr>
          <p:spPr>
            <a:xfrm>
              <a:off x="6302375" y="4903788"/>
              <a:ext cx="536575" cy="161925"/>
            </a:xfrm>
            <a:custGeom>
              <a:avLst/>
              <a:gdLst/>
              <a:ahLst/>
              <a:cxnLst>
                <a:cxn ang="0">
                  <a:pos x="2147483646" y="127102603"/>
                </a:cxn>
                <a:cxn ang="0">
                  <a:pos x="2031132267" y="0"/>
                </a:cxn>
                <a:cxn ang="0">
                  <a:pos x="0" y="581046557"/>
                </a:cxn>
                <a:cxn ang="0">
                  <a:pos x="217619489" y="689992253"/>
                </a:cxn>
                <a:cxn ang="0">
                  <a:pos x="2147483646" y="127102603"/>
                </a:cxn>
              </a:cxnLst>
              <a:rect l="0" t="0" r="0" b="0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2" name="Freeform 444"/>
            <p:cNvSpPr/>
            <p:nvPr/>
          </p:nvSpPr>
          <p:spPr>
            <a:xfrm>
              <a:off x="6416675" y="4964113"/>
              <a:ext cx="754063" cy="309563"/>
            </a:xfrm>
            <a:custGeom>
              <a:avLst/>
              <a:gdLst/>
              <a:ahLst/>
              <a:cxnLst>
                <a:cxn ang="0">
                  <a:pos x="2032762137" y="0"/>
                </a:cxn>
                <a:cxn ang="0">
                  <a:pos x="0" y="575443692"/>
                </a:cxn>
                <a:cxn ang="0">
                  <a:pos x="1470124633" y="1312729465"/>
                </a:cxn>
                <a:cxn ang="0">
                  <a:pos x="2147483646" y="719305676"/>
                </a:cxn>
                <a:cxn ang="0">
                  <a:pos x="2032762137" y="0"/>
                </a:cxn>
              </a:cxnLst>
              <a:rect l="0" t="0" r="0" b="0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3" name="Freeform 445"/>
            <p:cNvSpPr/>
            <p:nvPr/>
          </p:nvSpPr>
          <p:spPr>
            <a:xfrm>
              <a:off x="6353175" y="4933950"/>
              <a:ext cx="541338" cy="165100"/>
            </a:xfrm>
            <a:custGeom>
              <a:avLst/>
              <a:gdLst/>
              <a:ahLst/>
              <a:cxnLst>
                <a:cxn ang="0">
                  <a:pos x="2071257226" y="0"/>
                </a:cxn>
                <a:cxn ang="0">
                  <a:pos x="0" y="555553033"/>
                </a:cxn>
                <a:cxn ang="0">
                  <a:pos x="272535977" y="698923333"/>
                </a:cxn>
                <a:cxn ang="0">
                  <a:pos x="2147483646" y="125446367"/>
                </a:cxn>
                <a:cxn ang="0">
                  <a:pos x="2071257226" y="0"/>
                </a:cxn>
              </a:cxnLst>
              <a:rect l="0" t="0" r="0" b="0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4" name="Freeform 446"/>
            <p:cNvSpPr/>
            <p:nvPr/>
          </p:nvSpPr>
          <p:spPr>
            <a:xfrm>
              <a:off x="6008688" y="4781550"/>
              <a:ext cx="592138" cy="1571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487150081"/>
                </a:cxn>
                <a:cxn ang="0">
                  <a:pos x="381098313" y="667573205"/>
                </a:cxn>
                <a:cxn ang="0">
                  <a:pos x="2147483646" y="126299585"/>
                </a:cxn>
                <a:cxn ang="0">
                  <a:pos x="2147483646" y="0"/>
                </a:cxn>
              </a:cxnLst>
              <a:rect l="0" t="0" r="0" b="0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5" name="Freeform 447"/>
            <p:cNvSpPr/>
            <p:nvPr/>
          </p:nvSpPr>
          <p:spPr>
            <a:xfrm>
              <a:off x="5229225" y="5005388"/>
              <a:ext cx="647700" cy="547688"/>
            </a:xfrm>
            <a:custGeom>
              <a:avLst/>
              <a:gdLst/>
              <a:ahLst/>
              <a:cxnLst>
                <a:cxn ang="0">
                  <a:pos x="36313812" y="324460561"/>
                </a:cxn>
                <a:cxn ang="0">
                  <a:pos x="653678441" y="378537321"/>
                </a:cxn>
                <a:cxn ang="0">
                  <a:pos x="453943954" y="955350435"/>
                </a:cxn>
                <a:cxn ang="0">
                  <a:pos x="1379984507" y="937323433"/>
                </a:cxn>
                <a:cxn ang="0">
                  <a:pos x="1252881904" y="1658344071"/>
                </a:cxn>
                <a:cxn ang="0">
                  <a:pos x="2147483646" y="1568217552"/>
                </a:cxn>
                <a:cxn ang="0">
                  <a:pos x="2124451739" y="2147483646"/>
                </a:cxn>
                <a:cxn ang="0">
                  <a:pos x="2147483646" y="2147483646"/>
                </a:cxn>
                <a:cxn ang="0">
                  <a:pos x="1198406925" y="0"/>
                </a:cxn>
                <a:cxn ang="0">
                  <a:pos x="36313812" y="270383801"/>
                </a:cxn>
                <a:cxn ang="0">
                  <a:pos x="36313812" y="324460561"/>
                </a:cxn>
              </a:cxnLst>
              <a:rect l="0" t="0" r="0" b="0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6" name="Freeform 448"/>
            <p:cNvSpPr/>
            <p:nvPr/>
          </p:nvSpPr>
          <p:spPr>
            <a:xfrm>
              <a:off x="6808788" y="1139825"/>
              <a:ext cx="238125" cy="3865563"/>
            </a:xfrm>
            <a:custGeom>
              <a:avLst/>
              <a:gdLst/>
              <a:ahLst/>
              <a:cxnLst>
                <a:cxn ang="0">
                  <a:pos x="669016440" y="2147483646"/>
                </a:cxn>
                <a:cxn ang="0">
                  <a:pos x="831749364" y="2147483646"/>
                </a:cxn>
                <a:cxn ang="0">
                  <a:pos x="922156071" y="2147483646"/>
                </a:cxn>
                <a:cxn ang="0">
                  <a:pos x="632851205" y="612163456"/>
                </a:cxn>
                <a:cxn ang="0">
                  <a:pos x="361631083" y="90023913"/>
                </a:cxn>
                <a:cxn ang="0">
                  <a:pos x="0" y="234063871"/>
                </a:cxn>
                <a:cxn ang="0">
                  <a:pos x="741342656" y="2147483646"/>
                </a:cxn>
                <a:cxn ang="0">
                  <a:pos x="614770714" y="2147483646"/>
                </a:cxn>
                <a:cxn ang="0">
                  <a:pos x="524364007" y="2147483646"/>
                </a:cxn>
                <a:cxn ang="0">
                  <a:pos x="433957299" y="2147483646"/>
                </a:cxn>
                <a:cxn ang="0">
                  <a:pos x="415872556" y="2147483646"/>
                </a:cxn>
                <a:cxn ang="0">
                  <a:pos x="578605480" y="2147483646"/>
                </a:cxn>
                <a:cxn ang="0">
                  <a:pos x="669016440" y="2147483646"/>
                </a:cxn>
              </a:cxnLst>
              <a:rect l="0" t="0" r="0" b="0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7" name="Freeform 449"/>
            <p:cNvSpPr/>
            <p:nvPr/>
          </p:nvSpPr>
          <p:spPr>
            <a:xfrm>
              <a:off x="5024438" y="5137150"/>
              <a:ext cx="642938" cy="44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8990196" y="90038787"/>
                </a:cxn>
                <a:cxn ang="0">
                  <a:pos x="779564454" y="756307988"/>
                </a:cxn>
                <a:cxn ang="0">
                  <a:pos x="1867330393" y="684278656"/>
                </a:cxn>
                <a:cxn ang="0">
                  <a:pos x="1758554650" y="1422581433"/>
                </a:cxn>
                <a:cxn ang="0">
                  <a:pos x="2147483646" y="1332546889"/>
                </a:cxn>
                <a:cxn ang="0">
                  <a:pos x="2147483646" y="1872766881"/>
                </a:cxn>
                <a:cxn ang="0">
                  <a:pos x="0" y="0"/>
                </a:cxn>
              </a:cxnLst>
              <a:rect l="0" t="0" r="0" b="0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8" name="Freeform 450"/>
            <p:cNvSpPr/>
            <p:nvPr/>
          </p:nvSpPr>
          <p:spPr>
            <a:xfrm>
              <a:off x="5545138" y="5018088"/>
              <a:ext cx="119063" cy="115888"/>
            </a:xfrm>
            <a:custGeom>
              <a:avLst/>
              <a:gdLst/>
              <a:ahLst/>
              <a:cxnLst>
                <a:cxn ang="0">
                  <a:pos x="488205075" y="239493282"/>
                </a:cxn>
                <a:cxn ang="0">
                  <a:pos x="144653041" y="18421900"/>
                </a:cxn>
                <a:cxn ang="0">
                  <a:pos x="0" y="55265700"/>
                </a:cxn>
                <a:cxn ang="0">
                  <a:pos x="289306081" y="497408465"/>
                </a:cxn>
                <a:cxn ang="0">
                  <a:pos x="488205075" y="239493282"/>
                </a:cxn>
              </a:cxnLst>
              <a:rect l="0" t="0" r="0" b="0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9" name="Freeform 451"/>
            <p:cNvSpPr/>
            <p:nvPr/>
          </p:nvSpPr>
          <p:spPr>
            <a:xfrm>
              <a:off x="6016625" y="5184775"/>
              <a:ext cx="153988" cy="127000"/>
            </a:xfrm>
            <a:custGeom>
              <a:avLst/>
              <a:gdLst/>
              <a:ahLst/>
              <a:cxnLst>
                <a:cxn ang="0">
                  <a:pos x="640380485" y="232973033"/>
                </a:cxn>
                <a:cxn ang="0">
                  <a:pos x="365931095" y="519713633"/>
                </a:cxn>
                <a:cxn ang="0">
                  <a:pos x="18294630" y="304660300"/>
                </a:cxn>
                <a:cxn ang="0">
                  <a:pos x="292744020" y="17919700"/>
                </a:cxn>
                <a:cxn ang="0">
                  <a:pos x="640380485" y="232973033"/>
                </a:cxn>
              </a:cxnLst>
              <a:rect l="0" t="0" r="0" b="0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0" name="Freeform 452"/>
            <p:cNvSpPr/>
            <p:nvPr/>
          </p:nvSpPr>
          <p:spPr>
            <a:xfrm>
              <a:off x="5745163" y="5311775"/>
              <a:ext cx="131763" cy="122238"/>
            </a:xfrm>
            <a:custGeom>
              <a:avLst/>
              <a:gdLst/>
              <a:ahLst/>
              <a:cxnLst>
                <a:cxn ang="0">
                  <a:pos x="541983723" y="230970809"/>
                </a:cxn>
                <a:cxn ang="0">
                  <a:pos x="198728357" y="17766661"/>
                </a:cxn>
                <a:cxn ang="0">
                  <a:pos x="0" y="106604181"/>
                </a:cxn>
                <a:cxn ang="0">
                  <a:pos x="270989736" y="515245815"/>
                </a:cxn>
                <a:cxn ang="0">
                  <a:pos x="541983723" y="230970809"/>
                </a:cxn>
              </a:cxnLst>
              <a:rect l="0" t="0" r="0" b="0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1" name="Freeform 453"/>
            <p:cNvSpPr/>
            <p:nvPr/>
          </p:nvSpPr>
          <p:spPr>
            <a:xfrm>
              <a:off x="5795963" y="5086350"/>
              <a:ext cx="111125" cy="88900"/>
            </a:xfrm>
            <a:custGeom>
              <a:avLst/>
              <a:gdLst/>
              <a:ahLst/>
              <a:cxnLst>
                <a:cxn ang="0">
                  <a:pos x="456685284" y="161290000"/>
                </a:cxn>
                <a:cxn ang="0">
                  <a:pos x="255745639" y="376343333"/>
                </a:cxn>
                <a:cxn ang="0">
                  <a:pos x="0" y="215053333"/>
                </a:cxn>
                <a:cxn ang="0">
                  <a:pos x="219206885" y="17919700"/>
                </a:cxn>
                <a:cxn ang="0">
                  <a:pos x="456685284" y="161290000"/>
                </a:cxn>
              </a:cxnLst>
              <a:rect l="0" t="0" r="0" b="0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2" name="Freeform 454"/>
            <p:cNvSpPr/>
            <p:nvPr/>
          </p:nvSpPr>
          <p:spPr>
            <a:xfrm>
              <a:off x="5991225" y="5375275"/>
              <a:ext cx="115888" cy="88900"/>
            </a:xfrm>
            <a:custGeom>
              <a:avLst/>
              <a:gdLst/>
              <a:ahLst/>
              <a:cxnLst>
                <a:cxn ang="0">
                  <a:pos x="478986565" y="161290000"/>
                </a:cxn>
                <a:cxn ang="0">
                  <a:pos x="276337082" y="376343333"/>
                </a:cxn>
                <a:cxn ang="0">
                  <a:pos x="18421900" y="215053333"/>
                </a:cxn>
                <a:cxn ang="0">
                  <a:pos x="221071383" y="17919700"/>
                </a:cxn>
                <a:cxn ang="0">
                  <a:pos x="478986565" y="161290000"/>
                </a:cxn>
              </a:cxnLst>
              <a:rect l="0" t="0" r="0" b="0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3" name="Freeform 455"/>
            <p:cNvSpPr/>
            <p:nvPr/>
          </p:nvSpPr>
          <p:spPr>
            <a:xfrm>
              <a:off x="5783263" y="4916488"/>
              <a:ext cx="114300" cy="93663"/>
            </a:xfrm>
            <a:custGeom>
              <a:avLst/>
              <a:gdLst/>
              <a:ahLst/>
              <a:cxnLst>
                <a:cxn ang="0">
                  <a:pos x="465950300" y="181254935"/>
                </a:cxn>
                <a:cxn ang="0">
                  <a:pos x="268816667" y="380637917"/>
                </a:cxn>
                <a:cxn ang="0">
                  <a:pos x="17919700" y="217506773"/>
                </a:cxn>
                <a:cxn ang="0">
                  <a:pos x="215053333" y="18123791"/>
                </a:cxn>
                <a:cxn ang="0">
                  <a:pos x="465950300" y="181254935"/>
                </a:cxn>
              </a:cxnLst>
              <a:rect l="0" t="0" r="0" b="0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4" name="Freeform 456"/>
            <p:cNvSpPr/>
            <p:nvPr/>
          </p:nvSpPr>
          <p:spPr>
            <a:xfrm>
              <a:off x="6899275" y="5005388"/>
              <a:ext cx="46038" cy="38100"/>
            </a:xfrm>
            <a:custGeom>
              <a:avLst/>
              <a:gdLst/>
              <a:ahLst/>
              <a:cxnLst>
                <a:cxn ang="0">
                  <a:pos x="192681586" y="71683033"/>
                </a:cxn>
                <a:cxn ang="0">
                  <a:pos x="105100569" y="161290000"/>
                </a:cxn>
                <a:cxn ang="0">
                  <a:pos x="17515366" y="71683033"/>
                </a:cxn>
                <a:cxn ang="0">
                  <a:pos x="105100569" y="0"/>
                </a:cxn>
                <a:cxn ang="0">
                  <a:pos x="192681586" y="71683033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5" name="Freeform 457"/>
            <p:cNvSpPr/>
            <p:nvPr/>
          </p:nvSpPr>
          <p:spPr>
            <a:xfrm>
              <a:off x="6681788" y="5056188"/>
              <a:ext cx="46038" cy="39688"/>
            </a:xfrm>
            <a:custGeom>
              <a:avLst/>
              <a:gdLst/>
              <a:ahLst/>
              <a:cxnLst>
                <a:cxn ang="0">
                  <a:pos x="192681586" y="77784070"/>
                </a:cxn>
                <a:cxn ang="0">
                  <a:pos x="105100569" y="175015260"/>
                </a:cxn>
                <a:cxn ang="0">
                  <a:pos x="0" y="77784070"/>
                </a:cxn>
                <a:cxn ang="0">
                  <a:pos x="87581017" y="0"/>
                </a:cxn>
                <a:cxn ang="0">
                  <a:pos x="192681586" y="77784070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6" name="Freeform 458"/>
            <p:cNvSpPr/>
            <p:nvPr/>
          </p:nvSpPr>
          <p:spPr>
            <a:xfrm>
              <a:off x="6788150" y="5172075"/>
              <a:ext cx="46038" cy="38100"/>
            </a:xfrm>
            <a:custGeom>
              <a:avLst/>
              <a:gdLst/>
              <a:ahLst/>
              <a:cxnLst>
                <a:cxn ang="0">
                  <a:pos x="192681586" y="89606967"/>
                </a:cxn>
                <a:cxn ang="0">
                  <a:pos x="105100569" y="161290000"/>
                </a:cxn>
                <a:cxn ang="0">
                  <a:pos x="0" y="89606967"/>
                </a:cxn>
                <a:cxn ang="0">
                  <a:pos x="87581017" y="0"/>
                </a:cxn>
                <a:cxn ang="0">
                  <a:pos x="192681586" y="89606967"/>
                </a:cxn>
              </a:cxnLst>
              <a:rect l="0" t="0" r="0" b="0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7" name="Freeform 459"/>
            <p:cNvSpPr/>
            <p:nvPr/>
          </p:nvSpPr>
          <p:spPr>
            <a:xfrm>
              <a:off x="6808788" y="5056188"/>
              <a:ext cx="47625" cy="39688"/>
            </a:xfrm>
            <a:custGeom>
              <a:avLst/>
              <a:gdLst/>
              <a:ahLst/>
              <a:cxnLst>
                <a:cxn ang="0">
                  <a:pos x="206194602" y="77784070"/>
                </a:cxn>
                <a:cxn ang="0">
                  <a:pos x="112468602" y="175015260"/>
                </a:cxn>
                <a:cxn ang="0">
                  <a:pos x="0" y="77784070"/>
                </a:cxn>
                <a:cxn ang="0">
                  <a:pos x="93726000" y="0"/>
                </a:cxn>
                <a:cxn ang="0">
                  <a:pos x="206194602" y="77784070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8" name="Freeform 460"/>
            <p:cNvSpPr/>
            <p:nvPr/>
          </p:nvSpPr>
          <p:spPr>
            <a:xfrm>
              <a:off x="6924675" y="5133975"/>
              <a:ext cx="46038" cy="38100"/>
            </a:xfrm>
            <a:custGeom>
              <a:avLst/>
              <a:gdLst/>
              <a:ahLst/>
              <a:cxnLst>
                <a:cxn ang="0">
                  <a:pos x="192681586" y="71683033"/>
                </a:cxn>
                <a:cxn ang="0">
                  <a:pos x="105100569" y="161290000"/>
                </a:cxn>
                <a:cxn ang="0">
                  <a:pos x="17515366" y="71683033"/>
                </a:cxn>
                <a:cxn ang="0">
                  <a:pos x="105100569" y="0"/>
                </a:cxn>
                <a:cxn ang="0">
                  <a:pos x="192681586" y="71683033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9" name="Freeform 461"/>
            <p:cNvSpPr/>
            <p:nvPr/>
          </p:nvSpPr>
          <p:spPr>
            <a:xfrm>
              <a:off x="5183188" y="1020763"/>
              <a:ext cx="258763" cy="4384675"/>
            </a:xfrm>
            <a:custGeom>
              <a:avLst/>
              <a:gdLst/>
              <a:ahLst/>
              <a:cxnLst>
                <a:cxn ang="0">
                  <a:pos x="845752018" y="2147483646"/>
                </a:cxn>
                <a:cxn ang="0">
                  <a:pos x="899735919" y="2147483646"/>
                </a:cxn>
                <a:cxn ang="0">
                  <a:pos x="521844373" y="450416058"/>
                </a:cxn>
                <a:cxn ang="0">
                  <a:pos x="0" y="414383622"/>
                </a:cxn>
                <a:cxn ang="0">
                  <a:pos x="503849739" y="2147483646"/>
                </a:cxn>
                <a:cxn ang="0">
                  <a:pos x="269919503" y="2147483646"/>
                </a:cxn>
                <a:cxn ang="0">
                  <a:pos x="377887304" y="2147483646"/>
                </a:cxn>
                <a:cxn ang="0">
                  <a:pos x="539839006" y="2147483646"/>
                </a:cxn>
                <a:cxn ang="0">
                  <a:pos x="845752018" y="2147483646"/>
                </a:cxn>
              </a:cxnLst>
              <a:rect l="0" t="0" r="0" b="0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</p:grpSp>
      <p:pic>
        <p:nvPicPr>
          <p:cNvPr id="59397" name="久石譲-Summer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9312" y="60213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" name="Rectangle 124"/>
          <p:cNvSpPr/>
          <p:nvPr/>
        </p:nvSpPr>
        <p:spPr>
          <a:xfrm>
            <a:off x="1784864" y="349687"/>
            <a:ext cx="849971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486147" y="1424777"/>
            <a:ext cx="9363584" cy="3972649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>
                <a:gd name="adj" fmla="val 10579081"/>
              </a:avLst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33CC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9400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700" y="2973388"/>
            <a:ext cx="2247900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2" name="Picture 15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975" y="304800"/>
            <a:ext cx="15875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" name="Picture 17" descr="NA00536_%5b1%5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00" y="295275"/>
            <a:ext cx="8223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167E2D-61CE-4ED6-B3E1-63DB92F65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324" y="708025"/>
            <a:ext cx="9144000" cy="628418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1" i="0" strike="noStrike" kern="1200" cap="none" spc="0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200" b="1" i="0" strike="noStrike" kern="1200" cap="none" spc="0" normalizeH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ĐOÀN KẾT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1EA2D30-2B47-43CD-A5D8-CA8F231E6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1538" y="1981200"/>
            <a:ext cx="9144000" cy="1655762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u="sng" strike="noStrike" kern="1200" cap="none" spc="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VIỆT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3888988"/>
      </p:ext>
    </p:extLst>
  </p:cSld>
  <p:clrMapOvr>
    <a:masterClrMapping/>
  </p:clrMapOvr>
  <p:transition spd="slow" advTm="314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5229542"/>
            <a:ext cx="1623806" cy="1628458"/>
          </a:xfrm>
          <a:prstGeom prst="rect">
            <a:avLst/>
          </a:prstGeom>
        </p:spPr>
      </p:pic>
      <p:sp>
        <p:nvSpPr>
          <p:cNvPr id="5" name="TextBox 4" descr="wm">
            <a:extLst>
              <a:ext uri="{FF2B5EF4-FFF2-40B4-BE49-F238E27FC236}">
                <a16:creationId xmlns:a16="http://schemas.microsoft.com/office/drawing/2014/main" id="{D4E5DA3A-B570-45B2-AE5F-144AC1E97A5B}"/>
              </a:ext>
            </a:extLst>
          </p:cNvPr>
          <p:cNvSpPr txBox="1"/>
          <p:nvPr/>
        </p:nvSpPr>
        <p:spPr>
          <a:xfrm>
            <a:off x="1131129" y="1308668"/>
            <a:ext cx="9917870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Năm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lương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nhện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Sau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may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lại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Bao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hoàn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nhện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vặt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vặt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Horizontal Scroll 3">
            <a:extLst>
              <a:ext uri="{FF2B5EF4-FFF2-40B4-BE49-F238E27FC236}">
                <a16:creationId xmlns:a16="http://schemas.microsoft.com/office/drawing/2014/main" id="{E6AA185F-E82F-48C6-922D-D3D889027FFD}"/>
              </a:ext>
            </a:extLst>
          </p:cNvPr>
          <p:cNvSpPr/>
          <p:nvPr/>
        </p:nvSpPr>
        <p:spPr>
          <a:xfrm>
            <a:off x="1219200" y="36226"/>
            <a:ext cx="4953000" cy="1640174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thảm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endParaRPr lang="vi-VN" sz="26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1CE963D9-36EB-4E6A-AD1D-B213DAD4FA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444640"/>
            <a:ext cx="1744050" cy="1413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ransition advTm="2906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18" y="193588"/>
            <a:ext cx="2020013" cy="1467919"/>
          </a:xfrm>
          <a:prstGeom prst="rect">
            <a:avLst/>
          </a:prstGeom>
        </p:spPr>
      </p:pic>
      <p:sp>
        <p:nvSpPr>
          <p:cNvPr id="6" name="TextBox 5" descr="wm">
            <a:extLst>
              <a:ext uri="{FF2B5EF4-FFF2-40B4-BE49-F238E27FC236}">
                <a16:creationId xmlns:a16="http://schemas.microsoft.com/office/drawing/2014/main" id="{A8F649DD-2BC3-48A4-AB06-00B26A0A52D4}"/>
              </a:ext>
            </a:extLst>
          </p:cNvPr>
          <p:cNvSpPr txBox="1"/>
          <p:nvPr/>
        </p:nvSpPr>
        <p:spPr>
          <a:xfrm>
            <a:off x="891360" y="1661507"/>
            <a:ext cx="962424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tý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tẹo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Lại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Có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(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7" name="Horizontal Scroll 3">
            <a:extLst>
              <a:ext uri="{FF2B5EF4-FFF2-40B4-BE49-F238E27FC236}">
                <a16:creationId xmlns:a16="http://schemas.microsoft.com/office/drawing/2014/main" id="{A9C842FC-DE3C-4F00-8652-DF62C335F1B7}"/>
              </a:ext>
            </a:extLst>
          </p:cNvPr>
          <p:cNvSpPr/>
          <p:nvPr/>
        </p:nvSpPr>
        <p:spPr>
          <a:xfrm>
            <a:off x="328565" y="5166693"/>
            <a:ext cx="2114360" cy="1484399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thảm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8" name="Horizontal Scroll 3">
            <a:extLst>
              <a:ext uri="{FF2B5EF4-FFF2-40B4-BE49-F238E27FC236}">
                <a16:creationId xmlns:a16="http://schemas.microsoft.com/office/drawing/2014/main" id="{5D6A6441-FE04-40F9-986A-6A3EFDE7A80C}"/>
              </a:ext>
            </a:extLst>
          </p:cNvPr>
          <p:cNvSpPr/>
          <p:nvPr/>
        </p:nvSpPr>
        <p:spPr>
          <a:xfrm>
            <a:off x="2615751" y="5069806"/>
            <a:ext cx="2114360" cy="1650361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B.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nhẹ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nhàng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Horizontal Scroll 3">
            <a:extLst>
              <a:ext uri="{FF2B5EF4-FFF2-40B4-BE49-F238E27FC236}">
                <a16:creationId xmlns:a16="http://schemas.microsoft.com/office/drawing/2014/main" id="{6EE45D25-E2C6-4603-9C96-A504A3C169A9}"/>
              </a:ext>
            </a:extLst>
          </p:cNvPr>
          <p:cNvSpPr/>
          <p:nvPr/>
        </p:nvSpPr>
        <p:spPr>
          <a:xfrm>
            <a:off x="4875455" y="4998445"/>
            <a:ext cx="2285999" cy="165036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C.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tha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trìu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mến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10" name="Horizontal Scroll 3">
            <a:extLst>
              <a:ext uri="{FF2B5EF4-FFF2-40B4-BE49-F238E27FC236}">
                <a16:creationId xmlns:a16="http://schemas.microsoft.com/office/drawing/2014/main" id="{F2F1EFEB-E883-4EA5-9605-E39018217A56}"/>
              </a:ext>
            </a:extLst>
          </p:cNvPr>
          <p:cNvSpPr/>
          <p:nvPr/>
        </p:nvSpPr>
        <p:spPr>
          <a:xfrm>
            <a:off x="7306798" y="4895384"/>
            <a:ext cx="2402612" cy="165036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mạnh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mẽ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răn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đe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257933"/>
      </p:ext>
    </p:extLst>
  </p:cSld>
  <p:clrMapOvr>
    <a:masterClrMapping/>
  </p:clrMapOvr>
  <p:transition advTm="4830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01" y="5390081"/>
            <a:ext cx="2020013" cy="1467919"/>
          </a:xfrm>
          <a:prstGeom prst="rect">
            <a:avLst/>
          </a:prstGeom>
        </p:spPr>
      </p:pic>
      <p:sp>
        <p:nvSpPr>
          <p:cNvPr id="6" name="TextBox 5" descr="wm">
            <a:extLst>
              <a:ext uri="{FF2B5EF4-FFF2-40B4-BE49-F238E27FC236}">
                <a16:creationId xmlns:a16="http://schemas.microsoft.com/office/drawing/2014/main" id="{A8F649DD-2BC3-48A4-AB06-00B26A0A52D4}"/>
              </a:ext>
            </a:extLst>
          </p:cNvPr>
          <p:cNvSpPr txBox="1"/>
          <p:nvPr/>
        </p:nvSpPr>
        <p:spPr>
          <a:xfrm>
            <a:off x="891360" y="1661507"/>
            <a:ext cx="1069104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tý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tẹo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Có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1" name="Horizontal Scroll 3">
            <a:extLst>
              <a:ext uri="{FF2B5EF4-FFF2-40B4-BE49-F238E27FC236}">
                <a16:creationId xmlns:a16="http://schemas.microsoft.com/office/drawing/2014/main" id="{D527018C-3AB8-4B95-A4AF-2A147220D9CA}"/>
              </a:ext>
            </a:extLst>
          </p:cNvPr>
          <p:cNvSpPr/>
          <p:nvPr/>
        </p:nvSpPr>
        <p:spPr>
          <a:xfrm>
            <a:off x="1066800" y="0"/>
            <a:ext cx="5181600" cy="1661507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mạnh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mẽ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răn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đe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EBE3F4-8783-418F-A639-7B664782599C}"/>
              </a:ext>
            </a:extLst>
          </p:cNvPr>
          <p:cNvSpPr txBox="1"/>
          <p:nvPr/>
        </p:nvSpPr>
        <p:spPr>
          <a:xfrm>
            <a:off x="3581400" y="4187333"/>
            <a:ext cx="784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715045"/>
      </p:ext>
    </p:extLst>
  </p:cSld>
  <p:clrMapOvr>
    <a:masterClrMapping/>
  </p:clrMapOvr>
  <p:transition advTm="2817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06" y="5104658"/>
            <a:ext cx="1718321" cy="1753342"/>
          </a:xfrm>
          <a:prstGeom prst="rect">
            <a:avLst/>
          </a:prstGeom>
        </p:spPr>
      </p:pic>
      <p:sp>
        <p:nvSpPr>
          <p:cNvPr id="6" name="TextBox 5" descr="wm">
            <a:extLst>
              <a:ext uri="{FF2B5EF4-FFF2-40B4-BE49-F238E27FC236}">
                <a16:creationId xmlns:a16="http://schemas.microsoft.com/office/drawing/2014/main" id="{58314243-D898-41E0-8793-032E49D23609}"/>
              </a:ext>
            </a:extLst>
          </p:cNvPr>
          <p:cNvSpPr txBox="1"/>
          <p:nvPr/>
        </p:nvSpPr>
        <p:spPr>
          <a:xfrm>
            <a:off x="76200" y="255693"/>
            <a:ext cx="12115800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kia: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Người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đẫm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nhợt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!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Khi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( Người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_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Tuốc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ghê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7" name="Horizontal Scroll 3">
            <a:extLst>
              <a:ext uri="{FF2B5EF4-FFF2-40B4-BE49-F238E27FC236}">
                <a16:creationId xmlns:a16="http://schemas.microsoft.com/office/drawing/2014/main" id="{091C1E98-DAB5-4F94-9559-920AEF4E2AFE}"/>
              </a:ext>
            </a:extLst>
          </p:cNvPr>
          <p:cNvSpPr/>
          <p:nvPr/>
        </p:nvSpPr>
        <p:spPr>
          <a:xfrm>
            <a:off x="1242682" y="5565264"/>
            <a:ext cx="2117510" cy="154760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nhẹ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nhàng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8" name="Horizontal Scroll 3">
            <a:extLst>
              <a:ext uri="{FF2B5EF4-FFF2-40B4-BE49-F238E27FC236}">
                <a16:creationId xmlns:a16="http://schemas.microsoft.com/office/drawing/2014/main" id="{69ED802D-4E9B-4C05-9142-FBFC0394E6E6}"/>
              </a:ext>
            </a:extLst>
          </p:cNvPr>
          <p:cNvSpPr/>
          <p:nvPr/>
        </p:nvSpPr>
        <p:spPr>
          <a:xfrm>
            <a:off x="3400388" y="5502098"/>
            <a:ext cx="2380819" cy="154760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B.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tha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trìu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mến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9" name="Horizontal Scroll 3">
            <a:extLst>
              <a:ext uri="{FF2B5EF4-FFF2-40B4-BE49-F238E27FC236}">
                <a16:creationId xmlns:a16="http://schemas.microsoft.com/office/drawing/2014/main" id="{DFBC9179-096C-41F6-A407-F457F305B5E2}"/>
              </a:ext>
            </a:extLst>
          </p:cNvPr>
          <p:cNvSpPr/>
          <p:nvPr/>
        </p:nvSpPr>
        <p:spPr>
          <a:xfrm>
            <a:off x="5865117" y="5546082"/>
            <a:ext cx="2146166" cy="1459634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C.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mạnh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mẽ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răn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đe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10" name="Horizontal Scroll 3">
            <a:extLst>
              <a:ext uri="{FF2B5EF4-FFF2-40B4-BE49-F238E27FC236}">
                <a16:creationId xmlns:a16="http://schemas.microsoft.com/office/drawing/2014/main" id="{5D1944A4-35BF-4EB5-B485-A8B8FB7BAC4D}"/>
              </a:ext>
            </a:extLst>
          </p:cNvPr>
          <p:cNvSpPr/>
          <p:nvPr/>
        </p:nvSpPr>
        <p:spPr>
          <a:xfrm>
            <a:off x="8047378" y="5546082"/>
            <a:ext cx="1958707" cy="1459634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thong </a:t>
            </a:r>
            <a:r>
              <a:rPr lang="en-US" sz="2600" b="1" dirty="0" err="1">
                <a:solidFill>
                  <a:srgbClr val="FF0000"/>
                </a:solidFill>
              </a:rPr>
              <a:t>thả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271177"/>
      </p:ext>
    </p:extLst>
  </p:cSld>
  <p:clrMapOvr>
    <a:masterClrMapping/>
  </p:clrMapOvr>
  <p:transition advTm="6860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066776"/>
            <a:ext cx="1718321" cy="1753342"/>
          </a:xfrm>
          <a:prstGeom prst="rect">
            <a:avLst/>
          </a:prstGeom>
        </p:spPr>
      </p:pic>
      <p:sp>
        <p:nvSpPr>
          <p:cNvPr id="6" name="TextBox 5" descr="wm">
            <a:extLst>
              <a:ext uri="{FF2B5EF4-FFF2-40B4-BE49-F238E27FC236}">
                <a16:creationId xmlns:a16="http://schemas.microsoft.com/office/drawing/2014/main" id="{58314243-D898-41E0-8793-032E49D23609}"/>
              </a:ext>
            </a:extLst>
          </p:cNvPr>
          <p:cNvSpPr txBox="1"/>
          <p:nvPr/>
        </p:nvSpPr>
        <p:spPr>
          <a:xfrm>
            <a:off x="404900" y="1339462"/>
            <a:ext cx="11382200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kia: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Người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đẫm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nhợt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!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Khi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Horizontal Scroll 3">
            <a:extLst>
              <a:ext uri="{FF2B5EF4-FFF2-40B4-BE49-F238E27FC236}">
                <a16:creationId xmlns:a16="http://schemas.microsoft.com/office/drawing/2014/main" id="{10E0EE6B-F399-47C5-89A5-6B552D1F0FB8}"/>
              </a:ext>
            </a:extLst>
          </p:cNvPr>
          <p:cNvSpPr/>
          <p:nvPr/>
        </p:nvSpPr>
        <p:spPr>
          <a:xfrm>
            <a:off x="838200" y="-152400"/>
            <a:ext cx="6248400" cy="144358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B.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tha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trìu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mến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030636"/>
      </p:ext>
    </p:extLst>
  </p:cSld>
  <p:clrMapOvr>
    <a:masterClrMapping/>
  </p:clrMapOvr>
  <p:transition advTm="1943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782723"/>
              </p:ext>
            </p:extLst>
          </p:nvPr>
        </p:nvGraphicFramePr>
        <p:xfrm>
          <a:off x="304800" y="836474"/>
          <a:ext cx="11353800" cy="4876800"/>
        </p:xfrm>
        <a:graphic>
          <a:graphicData uri="http://schemas.openxmlformats.org/drawingml/2006/table">
            <a:tbl>
              <a:tblPr firstRow="1" bandRow="1"/>
              <a:tblGrid>
                <a:gridCol w="298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algn="l"/>
                      <a:r>
                        <a:rPr 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mến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algn="l"/>
                      <a:r>
                        <a:rPr 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algn="l"/>
                      <a:r>
                        <a:rPr 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mạnh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mẽ,răn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đe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6600" y="945446"/>
            <a:ext cx="83819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Tôi chẳng biết làm cách nào.Tôi nắm chặt lấy bàn tay……tôi chợt hiểu rằng: cả tôi nữa, tôi cũng vừa nhận được chút gì của ông lão.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2436674"/>
            <a:ext cx="83819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trước, gặp khi trời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  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chăng tơ ngang đường de bắt em vặt chân, vặt cánh ăn thịt em.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3960674"/>
            <a:ext cx="838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dọa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nhện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bênh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trò:Từ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thét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ngươi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vây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96455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9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8201" y="1562260"/>
            <a:ext cx="5546999" cy="1392865"/>
          </a:xfrm>
          <a:solidFill>
            <a:srgbClr val="FFFF00"/>
          </a:solidFill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Củng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cố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5600" y="3902876"/>
            <a:ext cx="9144000" cy="2706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 err="1">
                <a:solidFill>
                  <a:srgbClr val="0000FF"/>
                </a:solidFill>
              </a:rPr>
              <a:t>Chuẩn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bị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bài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Ôn</a:t>
            </a:r>
            <a:r>
              <a:rPr lang="en-US" i="1" dirty="0">
                <a:solidFill>
                  <a:srgbClr val="0000FF"/>
                </a:solidFill>
              </a:rPr>
              <a:t> tập </a:t>
            </a:r>
            <a:r>
              <a:rPr lang="en-US" i="1" dirty="0" err="1">
                <a:solidFill>
                  <a:srgbClr val="0000FF"/>
                </a:solidFill>
              </a:rPr>
              <a:t>tiết</a:t>
            </a:r>
            <a:r>
              <a:rPr lang="en-US" i="1" dirty="0">
                <a:solidFill>
                  <a:srgbClr val="0000FF"/>
                </a:solidFill>
              </a:rPr>
              <a:t> 2</a:t>
            </a:r>
            <a:endParaRPr lang="en-US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984846"/>
      </p:ext>
    </p:extLst>
  </p:cSld>
  <p:clrMapOvr>
    <a:masterClrMapping/>
  </p:clrMapOvr>
  <p:transition advTm="1997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3688" y="2209800"/>
            <a:ext cx="7848600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/>
            <a:r>
              <a:rPr sz="8000"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 eaLnBrk="1" hangingPunct="1"/>
            <a:r>
              <a:rPr sz="8000"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</a:t>
            </a:r>
            <a:endParaRPr sz="8000" b="1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"/>
    </mc:Choice>
    <mc:Fallback xmlns="">
      <p:transition spd="slow" advTm="292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410201"/>
            <a:ext cx="1277063" cy="1277063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914400" y="304801"/>
            <a:ext cx="10439400" cy="20574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3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3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bênh</a:t>
            </a:r>
            <a:r>
              <a:rPr lang="en-US" sz="3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3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9163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5" y="5142113"/>
            <a:ext cx="1277063" cy="1277063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295401" y="304801"/>
            <a:ext cx="9567903" cy="2179719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11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971EB752-29DB-4961-BB12-072B5EEF9C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01228"/>
            <a:ext cx="12192000" cy="14567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3563" y="1247893"/>
            <a:ext cx="8763000" cy="1038107"/>
            <a:chOff x="792162" y="2162293"/>
            <a:chExt cx="8763000" cy="1038107"/>
          </a:xfrm>
        </p:grpSpPr>
        <p:pic>
          <p:nvPicPr>
            <p:cNvPr id="6" name="图片 16" descr="图片包含 物体&#10;&#10;已生成高可信度的说明">
              <a:extLst>
                <a:ext uri="{FF2B5EF4-FFF2-40B4-BE49-F238E27FC236}">
                  <a16:creationId xmlns:a16="http://schemas.microsoft.com/office/drawing/2014/main" id="{97C1C86C-4738-4A38-A5DF-5D3C64F29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62" y="2162293"/>
              <a:ext cx="892281" cy="89228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07291" y="2277070"/>
              <a:ext cx="78478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700" dirty="0">
                  <a:latin typeface="Arial" panose="020B0604020202020204" pitchFamily="34" charset="0"/>
                  <a:cs typeface="Arial" panose="020B0604020202020204" pitchFamily="34" charset="0"/>
                </a:rPr>
                <a:t>Đọc rành mạch, trôi chảy bài tập đọc đã học đúng tốc độ, hiểu nội dung của bài </a:t>
              </a:r>
              <a:endParaRPr 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3563" y="2667000"/>
            <a:ext cx="10568952" cy="937224"/>
            <a:chOff x="1043610" y="2805506"/>
            <a:chExt cx="10568952" cy="937224"/>
          </a:xfrm>
        </p:grpSpPr>
        <p:pic>
          <p:nvPicPr>
            <p:cNvPr id="9" name="图片 16" descr="图片包含 物体&#10;&#10;已生成高可信度的说明">
              <a:extLst>
                <a:ext uri="{FF2B5EF4-FFF2-40B4-BE49-F238E27FC236}">
                  <a16:creationId xmlns:a16="http://schemas.microsoft.com/office/drawing/2014/main" id="{97C1C86C-4738-4A38-A5DF-5D3C64F29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10" y="2805506"/>
              <a:ext cx="892281" cy="89228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35162" y="2819400"/>
              <a:ext cx="967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truyện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tuần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tuần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6520" y="3950632"/>
            <a:ext cx="9187243" cy="1078568"/>
            <a:chOff x="596519" y="4179232"/>
            <a:chExt cx="9187243" cy="1078568"/>
          </a:xfrm>
        </p:grpSpPr>
        <p:pic>
          <p:nvPicPr>
            <p:cNvPr id="12" name="图片 16" descr="图片包含 物体&#10;&#10;已生成高可信度的说明">
              <a:extLst>
                <a:ext uri="{FF2B5EF4-FFF2-40B4-BE49-F238E27FC236}">
                  <a16:creationId xmlns:a16="http://schemas.microsoft.com/office/drawing/2014/main" id="{97C1C86C-4738-4A38-A5DF-5D3C64F29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19" y="4179232"/>
              <a:ext cx="892281" cy="89228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630362" y="4334470"/>
              <a:ext cx="8153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giọng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endParaRPr 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306763" y="304800"/>
            <a:ext cx="457689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5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56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5" y="5142113"/>
            <a:ext cx="1277063" cy="1277063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47801" y="228601"/>
            <a:ext cx="9070617" cy="204271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59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dằn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vặt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An-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đrây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ca”</a:t>
            </a:r>
          </a:p>
          <a:p>
            <a:pPr algn="ctr" defTabSz="88459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An-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đrây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5" y="5142113"/>
            <a:ext cx="1277063" cy="1277063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371601" y="533401"/>
            <a:ext cx="9070617" cy="181411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defTabSz="88459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9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5" y="5142113"/>
            <a:ext cx="1277063" cy="1277063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676401" y="533400"/>
            <a:ext cx="9070617" cy="19812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5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2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5" y="5142113"/>
            <a:ext cx="1277063" cy="1277063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524001" y="381001"/>
            <a:ext cx="9070617" cy="181411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5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1 - 2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Mi-đát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4470400"/>
            <a:ext cx="12192000" cy="23987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sp>
        <p:nvSpPr>
          <p:cNvPr id="153" name="思想气泡: 云 152"/>
          <p:cNvSpPr/>
          <p:nvPr/>
        </p:nvSpPr>
        <p:spPr>
          <a:xfrm>
            <a:off x="2420937" y="1309688"/>
            <a:ext cx="8181495" cy="3105150"/>
          </a:xfrm>
          <a:prstGeom prst="cloudCallout">
            <a:avLst>
              <a:gd name="adj1" fmla="val 82804"/>
              <a:gd name="adj2" fmla="val -594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155" name="思想气泡: 云 154"/>
          <p:cNvSpPr/>
          <p:nvPr/>
        </p:nvSpPr>
        <p:spPr>
          <a:xfrm>
            <a:off x="8447088" y="2654300"/>
            <a:ext cx="2447925" cy="1331913"/>
          </a:xfrm>
          <a:prstGeom prst="cloudCallout">
            <a:avLst>
              <a:gd name="adj1" fmla="val 27388"/>
              <a:gd name="adj2" fmla="val 110343"/>
            </a:avLst>
          </a:prstGeom>
          <a:solidFill>
            <a:srgbClr val="74A492"/>
          </a:solidFill>
          <a:ln w="28575">
            <a:solidFill>
              <a:srgbClr val="74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6873" y="2863902"/>
            <a:ext cx="886973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Ôn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luyện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tập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đọc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học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thuộc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lòng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5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63" y="315913"/>
            <a:ext cx="649287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650" y="53975"/>
            <a:ext cx="2919413" cy="3911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 advTm="2123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806881" y="4941792"/>
            <a:ext cx="3773678" cy="179019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4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5814" y="617067"/>
            <a:ext cx="386644" cy="568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96" b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01051" y="4290757"/>
            <a:ext cx="5176377" cy="2455623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4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649476" y="1159662"/>
            <a:ext cx="592939" cy="592939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4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3512" y="2817739"/>
            <a:ext cx="386644" cy="568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96" b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4558056" y="3237878"/>
            <a:ext cx="831174" cy="831174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4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69791" y="765672"/>
            <a:ext cx="386644" cy="568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96" b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344335" y="1185811"/>
            <a:ext cx="831174" cy="831174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4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09301" y="837142"/>
            <a:ext cx="386644" cy="568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96" b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10083845" y="1257282"/>
            <a:ext cx="831174" cy="831174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4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799527" y="3538569"/>
            <a:ext cx="386644" cy="568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96" b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8686800" y="3958708"/>
            <a:ext cx="605718" cy="605718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4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63181" y="2989418"/>
            <a:ext cx="386644" cy="568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45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96" b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63" name="5-Point Star 62">
            <a:hlinkClick r:id="rId7" action="ppaction://hlinksldjump"/>
          </p:cNvPr>
          <p:cNvSpPr/>
          <p:nvPr/>
        </p:nvSpPr>
        <p:spPr>
          <a:xfrm>
            <a:off x="1568151" y="3541091"/>
            <a:ext cx="596895" cy="54915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59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4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Pentagon 69">
            <a:hlinkClick r:id="rId8" action="ppaction://hlinksldjump"/>
          </p:cNvPr>
          <p:cNvSpPr/>
          <p:nvPr/>
        </p:nvSpPr>
        <p:spPr>
          <a:xfrm flipH="1">
            <a:off x="10026840" y="6018018"/>
            <a:ext cx="1813151" cy="631747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45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9">
                <a:solidFill>
                  <a:prstClr val="black"/>
                </a:solidFill>
                <a:latin typeface="Calibri" panose="020F0502020204030204"/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60328" y="5550438"/>
            <a:ext cx="5554672" cy="1399462"/>
          </a:xfrm>
          <a:prstGeom prst="rect">
            <a:avLst/>
          </a:prstGeom>
          <a:noFill/>
        </p:spPr>
        <p:txBody>
          <a:bodyPr wrap="none" lIns="88463" tIns="44232" rIns="88463" bIns="44232">
            <a:spAutoFit/>
          </a:bodyPr>
          <a:lstStyle/>
          <a:p>
            <a:pPr algn="ctr" defTabSz="8845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513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60" y="3093215"/>
            <a:ext cx="145092" cy="12835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0" y="1404154"/>
            <a:ext cx="239588" cy="21194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019" y="1917055"/>
            <a:ext cx="199754" cy="17670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91" y="1939306"/>
            <a:ext cx="168606" cy="1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9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0902E-6 -2.59259E-6 L 3.10902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2" grpId="0"/>
      <p:bldP spid="63" grpId="0" animBg="1"/>
      <p:bldP spid="63" grpId="1" animBg="1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791200"/>
            <a:ext cx="12192000" cy="10779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pic>
        <p:nvPicPr>
          <p:cNvPr id="15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785" y="26756"/>
            <a:ext cx="649287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" name="图片 14">
            <a:extLst>
              <a:ext uri="{FF2B5EF4-FFF2-40B4-BE49-F238E27FC236}">
                <a16:creationId xmlns:a16="http://schemas.microsoft.com/office/drawing/2014/main" id="{3B001A4E-4637-4204-B202-D33EC085C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03" y="5884423"/>
            <a:ext cx="520531" cy="897377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76200" y="160493"/>
            <a:ext cx="11670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7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7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7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7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7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7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7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7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7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7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55" name="Table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879367"/>
              </p:ext>
            </p:extLst>
          </p:nvPr>
        </p:nvGraphicFramePr>
        <p:xfrm>
          <a:off x="106361" y="1358606"/>
          <a:ext cx="11476040" cy="3779977"/>
        </p:xfrm>
        <a:graphic>
          <a:graphicData uri="http://schemas.openxmlformats.org/drawingml/2006/table">
            <a:tbl>
              <a:tblPr firstRow="1" bandRow="1"/>
              <a:tblGrid>
                <a:gridCol w="257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7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743"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7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27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</a:t>
                      </a:r>
                      <a:endParaRPr lang="en-US" sz="2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7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7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7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2905">
                <a:tc>
                  <a:txBody>
                    <a:bodyPr/>
                    <a:lstStyle/>
                    <a:p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4152">
                <a:tc>
                  <a:txBody>
                    <a:bodyPr/>
                    <a:lstStyle/>
                    <a:p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7" name="TextBox 156"/>
          <p:cNvSpPr txBox="1"/>
          <p:nvPr/>
        </p:nvSpPr>
        <p:spPr>
          <a:xfrm>
            <a:off x="314036" y="2026371"/>
            <a:ext cx="24384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bênh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( 1 – 2 )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819401" y="2030091"/>
            <a:ext cx="16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220201" y="1894755"/>
            <a:ext cx="2209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nhện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648201" y="1894755"/>
            <a:ext cx="46252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nhện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hiếp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bênh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28601" y="3734770"/>
            <a:ext cx="220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799448" y="3572117"/>
            <a:ext cx="17055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Tuốc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ghê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nhép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630158" y="3428044"/>
            <a:ext cx="45001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9251285" y="3462183"/>
            <a:ext cx="24073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6" name="Straight Connector 165"/>
          <p:cNvCxnSpPr/>
          <p:nvPr/>
        </p:nvCxnSpPr>
        <p:spPr>
          <a:xfrm>
            <a:off x="1191493" y="578131"/>
            <a:ext cx="533400" cy="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7086601" y="578131"/>
            <a:ext cx="4495800" cy="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90501" y="1007623"/>
            <a:ext cx="7124700" cy="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066069"/>
      </p:ext>
    </p:extLst>
  </p:cSld>
  <p:clrMapOvr>
    <a:masterClrMapping/>
  </p:clrMapOvr>
  <p:transition spd="slow" advTm="28415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7" grpId="0"/>
      <p:bldP spid="159" grpId="0"/>
      <p:bldP spid="160" grpId="0"/>
      <p:bldP spid="161" grpId="0"/>
      <p:bldP spid="162" grpId="0"/>
      <p:bldP spid="163" grpId="0"/>
      <p:bldP spid="164" grpId="0"/>
      <p:bldP spid="1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" descr="Khung hình nền đẹ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65485" y="1600200"/>
            <a:ext cx="6158459" cy="8402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altLang="en-US" sz="27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 </a:t>
            </a:r>
            <a:r>
              <a:rPr lang="en-US" altLang="en-US" sz="27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altLang="en-US" sz="2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27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2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2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thân?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2689729"/>
            <a:ext cx="6324600" cy="23360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tấm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ái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thương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tới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hạnh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gặp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khó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khăn</a:t>
            </a:r>
            <a:r>
              <a:rPr lang="en-US" altLang="en-US" sz="27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2700" b="1" i="1" dirty="0">
              <a:solidFill>
                <a:srgbClr val="0033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988221"/>
      </p:ext>
    </p:extLst>
  </p:cSld>
  <p:clrMapOvr>
    <a:masterClrMapping/>
  </p:clrMapOvr>
  <p:transition advTm="397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76200"/>
            <a:ext cx="998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8236" y="627018"/>
            <a:ext cx="360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861412"/>
      </p:ext>
    </p:extLst>
  </p:cSld>
  <p:clrMapOvr>
    <a:masterClrMapping/>
  </p:clrMapOvr>
  <p:transition advTm="28389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8" descr="Color Frame With Group Of Kids And Giraffe, Background. Stock Vector -  Illustration of play, girl: 57512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-32084"/>
            <a:ext cx="12192000" cy="7354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8200" y="1600200"/>
            <a:ext cx="8763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“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EEF881-6676-42FC-A1A0-B265A6E3E81A}"/>
                  </a:ext>
                </a:extLst>
              </p14:cNvPr>
              <p14:cNvContentPartPr/>
              <p14:nvPr/>
            </p14:nvContentPartPr>
            <p14:xfrm>
              <a:off x="2038385" y="3057799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EEF881-6676-42FC-A1A0-B265A6E3E8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9745" y="30487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CE4FC4-56D3-4486-BBB8-9DC95DAF093A}"/>
                  </a:ext>
                </a:extLst>
              </p14:cNvPr>
              <p14:cNvContentPartPr/>
              <p14:nvPr/>
            </p14:nvContentPartPr>
            <p14:xfrm>
              <a:off x="1148105" y="2547679"/>
              <a:ext cx="648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CE4FC4-56D3-4486-BBB8-9DC95DAF09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9105" y="2539039"/>
                <a:ext cx="241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13A85EC-8662-4F04-8023-B54B4681E014}"/>
              </a:ext>
            </a:extLst>
          </p:cNvPr>
          <p:cNvGrpSpPr/>
          <p:nvPr/>
        </p:nvGrpSpPr>
        <p:grpSpPr>
          <a:xfrm>
            <a:off x="883865" y="2458039"/>
            <a:ext cx="360" cy="360"/>
            <a:chOff x="883865" y="245803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396FA35-7E69-42BD-A19F-E3D00053E769}"/>
                    </a:ext>
                  </a:extLst>
                </p14:cNvPr>
                <p14:cNvContentPartPr/>
                <p14:nvPr/>
              </p14:nvContentPartPr>
              <p14:xfrm>
                <a:off x="883865" y="2458039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396FA35-7E69-42BD-A19F-E3D00053E7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4865" y="244939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8D2F8D-576E-4077-B799-545B66B31E18}"/>
                    </a:ext>
                  </a:extLst>
                </p14:cNvPr>
                <p14:cNvContentPartPr/>
                <p14:nvPr/>
              </p14:nvContentPartPr>
              <p14:xfrm>
                <a:off x="883865" y="2458039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8D2F8D-576E-4077-B799-545B66B31E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4865" y="244939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DA8620-5AD8-4060-BB39-D86BCBF3666C}"/>
              </a:ext>
            </a:extLst>
          </p:cNvPr>
          <p:cNvGrpSpPr/>
          <p:nvPr/>
        </p:nvGrpSpPr>
        <p:grpSpPr>
          <a:xfrm>
            <a:off x="988985" y="2802559"/>
            <a:ext cx="360" cy="360"/>
            <a:chOff x="988985" y="280255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B31B21E-B237-40F1-8135-81745C673982}"/>
                    </a:ext>
                  </a:extLst>
                </p14:cNvPr>
                <p14:cNvContentPartPr/>
                <p14:nvPr/>
              </p14:nvContentPartPr>
              <p14:xfrm>
                <a:off x="988985" y="2802559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B31B21E-B237-40F1-8135-81745C67398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0345" y="279391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4B6F75C-8365-415D-BB37-1CECF0AD6FBB}"/>
                    </a:ext>
                  </a:extLst>
                </p14:cNvPr>
                <p14:cNvContentPartPr/>
                <p14:nvPr/>
              </p14:nvContentPartPr>
              <p14:xfrm>
                <a:off x="988985" y="2802559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B6F75C-8365-415D-BB37-1CECF0AD6F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0345" y="279391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6" name="ChuEchConBeat-V.A-4089694.mp3">
            <a:hlinkClick r:id="" action="ppaction://media"/>
            <a:extLst>
              <a:ext uri="{FF2B5EF4-FFF2-40B4-BE49-F238E27FC236}">
                <a16:creationId xmlns:a16="http://schemas.microsoft.com/office/drawing/2014/main" id="{B0434F53-3F9E-49AB-B14D-2C3ACDF773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6312" y="0"/>
            <a:ext cx="410817" cy="410817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6CD38B28-F970-49C0-BEBB-A11271AF98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1586" y="3530577"/>
            <a:ext cx="3571875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66AF7D74-2262-410B-A311-AA55EE4A7D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0314">
            <a:off x="5903013" y="3401168"/>
            <a:ext cx="3571875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>
            <a:hlinkClick r:id="rId18" action="ppaction://hlinksldjump"/>
            <a:extLst>
              <a:ext uri="{FF2B5EF4-FFF2-40B4-BE49-F238E27FC236}">
                <a16:creationId xmlns:a16="http://schemas.microsoft.com/office/drawing/2014/main" id="{F73F2F35-2671-45F0-AABD-49A1F29F3D0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93" y="3380264"/>
            <a:ext cx="2370667" cy="1877536"/>
          </a:xfrm>
          <a:prstGeom prst="rect">
            <a:avLst/>
          </a:prstGeom>
        </p:spPr>
      </p:pic>
      <p:pic>
        <p:nvPicPr>
          <p:cNvPr id="15" name="Picture 14">
            <a:hlinkClick r:id="rId21" action="ppaction://hlinksldjump"/>
            <a:extLst>
              <a:ext uri="{FF2B5EF4-FFF2-40B4-BE49-F238E27FC236}">
                <a16:creationId xmlns:a16="http://schemas.microsoft.com/office/drawing/2014/main" id="{5D400CD4-3D64-445D-908E-C6F8142B504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90" y="3057799"/>
            <a:ext cx="2920919" cy="2086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2588492"/>
      </p:ext>
    </p:extLst>
  </p:cSld>
  <p:clrMapOvr>
    <a:masterClrMapping/>
  </p:clrMapOvr>
  <p:transition advTm="2838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5152" numSld="999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2DCDA9A-14D7-4066-A7A8-7B03977B4E45}"/>
              </a:ext>
            </a:extLst>
          </p:cNvPr>
          <p:cNvGrpSpPr/>
          <p:nvPr/>
        </p:nvGrpSpPr>
        <p:grpSpPr>
          <a:xfrm>
            <a:off x="1600200" y="152400"/>
            <a:ext cx="9384470" cy="6934200"/>
            <a:chOff x="1131130" y="436008"/>
            <a:chExt cx="9384470" cy="6934200"/>
          </a:xfrm>
        </p:grpSpPr>
        <p:sp>
          <p:nvSpPr>
            <p:cNvPr id="6" name="TextBox 5" descr="wm">
              <a:extLst>
                <a:ext uri="{FF2B5EF4-FFF2-40B4-BE49-F238E27FC236}">
                  <a16:creationId xmlns:a16="http://schemas.microsoft.com/office/drawing/2014/main" id="{07F1AF75-A3AD-4BFE-9721-1C3648B8F6E9}"/>
                </a:ext>
              </a:extLst>
            </p:cNvPr>
            <p:cNvSpPr txBox="1"/>
            <p:nvPr/>
          </p:nvSpPr>
          <p:spPr>
            <a:xfrm>
              <a:off x="1131130" y="436008"/>
              <a:ext cx="9384470" cy="50783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Năm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trước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gặp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trời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đói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kém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mẹ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phải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vay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lương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của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bọn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nhện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Sau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đấy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may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mẹ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mất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còn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lại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thui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thủi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mình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Mà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ốm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yếu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kiếm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bữa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cũng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chẳng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đủ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Bao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nghèo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túng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vẫn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hoàn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nghèo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túng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Mấy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bận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bọn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nhện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đe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đánh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Hôm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nay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bọn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chúng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chăng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tơ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ngang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đường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đe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bắt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vặt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chân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vặt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cánh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thịt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(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Dế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Mèn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bênh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vực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kẻ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yếu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Tô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Hoài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8" name="Horizontal Scroll 3">
              <a:extLst>
                <a:ext uri="{FF2B5EF4-FFF2-40B4-BE49-F238E27FC236}">
                  <a16:creationId xmlns:a16="http://schemas.microsoft.com/office/drawing/2014/main" id="{46E6D7F6-B3D8-45CB-A4AE-114F9D1480B7}"/>
                </a:ext>
              </a:extLst>
            </p:cNvPr>
            <p:cNvSpPr/>
            <p:nvPr/>
          </p:nvSpPr>
          <p:spPr>
            <a:xfrm>
              <a:off x="1505886" y="5427107"/>
              <a:ext cx="1892555" cy="1792705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A.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thảm </a:t>
              </a:r>
              <a:r>
                <a:rPr lang="en-US" sz="2600" b="1" dirty="0" err="1">
                  <a:solidFill>
                    <a:srgbClr val="FF0000"/>
                  </a:solidFill>
                </a:rPr>
                <a:t>thiết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Horizontal Scroll 3">
              <a:extLst>
                <a:ext uri="{FF2B5EF4-FFF2-40B4-BE49-F238E27FC236}">
                  <a16:creationId xmlns:a16="http://schemas.microsoft.com/office/drawing/2014/main" id="{F42B1F01-D75A-4139-A8BF-80DA1DB5A0E3}"/>
                </a:ext>
              </a:extLst>
            </p:cNvPr>
            <p:cNvSpPr/>
            <p:nvPr/>
          </p:nvSpPr>
          <p:spPr>
            <a:xfrm>
              <a:off x="3455339" y="5413565"/>
              <a:ext cx="1892555" cy="1828800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B.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mạnh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mẽ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Horizontal Scroll 3">
              <a:extLst>
                <a:ext uri="{FF2B5EF4-FFF2-40B4-BE49-F238E27FC236}">
                  <a16:creationId xmlns:a16="http://schemas.microsoft.com/office/drawing/2014/main" id="{B7BC1A8D-7ECF-4F10-9951-9199AB8A9BAC}"/>
                </a:ext>
              </a:extLst>
            </p:cNvPr>
            <p:cNvSpPr/>
            <p:nvPr/>
          </p:nvSpPr>
          <p:spPr>
            <a:xfrm>
              <a:off x="5404792" y="5391013"/>
              <a:ext cx="1905594" cy="1828800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C.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nhẹ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nhàng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Horizontal Scroll 3">
              <a:extLst>
                <a:ext uri="{FF2B5EF4-FFF2-40B4-BE49-F238E27FC236}">
                  <a16:creationId xmlns:a16="http://schemas.microsoft.com/office/drawing/2014/main" id="{8C04EC77-2292-424B-97F9-C0BABD152F43}"/>
                </a:ext>
              </a:extLst>
            </p:cNvPr>
            <p:cNvSpPr/>
            <p:nvPr/>
          </p:nvSpPr>
          <p:spPr>
            <a:xfrm>
              <a:off x="7399896" y="5334187"/>
              <a:ext cx="2037034" cy="2036021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D.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thong </a:t>
              </a:r>
              <a:r>
                <a:rPr lang="en-US" sz="2600" b="1" dirty="0" err="1">
                  <a:solidFill>
                    <a:srgbClr val="FF0000"/>
                  </a:solidFill>
                </a:rPr>
                <a:t>thả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pic>
          <p:nvPicPr>
            <p:cNvPr id="27" name="applause3">
              <a:hlinkClick r:id="" action="ppaction://media"/>
              <a:extLst>
                <a:ext uri="{FF2B5EF4-FFF2-40B4-BE49-F238E27FC236}">
                  <a16:creationId xmlns:a16="http://schemas.microsoft.com/office/drawing/2014/main" id="{92A210C2-22FC-4920-8BD0-12B180F67EB8}"/>
                </a:ext>
              </a:extLst>
            </p:cNvPr>
            <p:cNvPicPr>
              <a:picLocks noRot="1"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2746" y="5947756"/>
              <a:ext cx="487363" cy="48736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00F27136-AB15-4CE1-A423-29D603501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6" y="5207081"/>
            <a:ext cx="1744050" cy="14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ransition advTm="77588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F422D0F-D4A3-42C7-95C4-77ED030A36DF}"/>
  <p:tag name="ISPRING_RESOURCE_FOLDER" val="C:\Users\HP\Desktop\Tuan 3 Nguoi an xin\"/>
  <p:tag name="ISPRING_PRESENTATION_PATH" val="C:\Users\HP\Desktop\Tuan 3 Nguoi an xin.pptx"/>
  <p:tag name="ISPRING_PROJECT_VERSION" val="9.3"/>
  <p:tag name="ISPRING_PROJECT_FOLDER_UPDATED" val="1"/>
  <p:tag name="ISPRING_SCREEN_RECS_UPDATED" val="C:\Users\HP\Desktop\Tuan 3 Nguoi an xin\"/>
  <p:tag name="INKNOELEADERBOARD" val="-2114402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9.8|4.1|4.2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4.1|2.7|4.3|3.8"/>
</p:tagLst>
</file>

<file path=ppt/theme/theme1.xml><?xml version="1.0" encoding="utf-8"?>
<a:theme xmlns:a="http://schemas.openxmlformats.org/drawingml/2006/main" name="默认设计模板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1213</Words>
  <Application>Microsoft Office PowerPoint</Application>
  <PresentationFormat>Widescreen</PresentationFormat>
  <Paragraphs>92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默认设计模板</vt:lpstr>
      <vt:lpstr>2_Office Theme</vt:lpstr>
      <vt:lpstr>1_Office Theme</vt:lpstr>
      <vt:lpstr>3_Office Theme</vt:lpstr>
      <vt:lpstr>TRƯỜNG TIỂU HỌC ĐOÀN KẾT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</dc:creator>
  <cp:lastModifiedBy>Huyền Thanh</cp:lastModifiedBy>
  <cp:revision>607</cp:revision>
  <dcterms:created xsi:type="dcterms:W3CDTF">2020-04-13T04:20:25Z</dcterms:created>
  <dcterms:modified xsi:type="dcterms:W3CDTF">2021-11-08T01:46:37Z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2057-11.2.0.9453</vt:lpwstr>
  </property>
</Properties>
</file>