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77" r:id="rId3"/>
    <p:sldId id="256" r:id="rId4"/>
    <p:sldId id="258" r:id="rId5"/>
    <p:sldId id="259" r:id="rId6"/>
    <p:sldId id="260" r:id="rId7"/>
    <p:sldId id="274" r:id="rId8"/>
    <p:sldId id="275" r:id="rId9"/>
    <p:sldId id="261" r:id="rId10"/>
    <p:sldId id="276" r:id="rId11"/>
    <p:sldId id="262" r:id="rId12"/>
    <p:sldId id="267" r:id="rId13"/>
    <p:sldId id="269" r:id="rId14"/>
    <p:sldId id="270" r:id="rId15"/>
    <p:sldId id="273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A8FF"/>
    <a:srgbClr val="97D5FF"/>
    <a:srgbClr val="79C9FF"/>
    <a:srgbClr val="AFDFFF"/>
    <a:srgbClr val="9BD7FF"/>
    <a:srgbClr val="71C6FF"/>
    <a:srgbClr val="4BD0FF"/>
    <a:srgbClr val="1DC4FF"/>
    <a:srgbClr val="33CCFF"/>
    <a:srgbClr val="99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575" autoAdjust="0"/>
    <p:restoredTop sz="94660"/>
  </p:normalViewPr>
  <p:slideViewPr>
    <p:cSldViewPr snapToGrid="0">
      <p:cViewPr varScale="1">
        <p:scale>
          <a:sx n="63" d="100"/>
          <a:sy n="63" d="100"/>
        </p:scale>
        <p:origin x="1012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53FCB-8F62-4072-9136-DAD8346C90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D03612-F00C-4FB4-AFEB-6D052B5EF6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7DDC8F-9159-4350-BBB4-2BFE7ADB9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09450E-7221-4C9A-8506-A04C7E220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C7B287-C064-4771-8035-9D18CBE44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9451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143B4-0A74-4B3A-A7A4-430139E1A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C3266D-CBE0-4583-A5A3-D816903890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5D260A-4342-4169-950F-59F96729F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7BE648-FBCD-48AF-A32B-DFC324442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4E2D5D-47AE-4C0F-A29F-C13940475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525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A8444E2-B382-4B79-BF30-AC2E779FBE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EAFF2D-5510-4C54-A1A8-AB94FD6B88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6DFEF1-5669-47C7-837D-729E61E02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5132E6-344C-43BE-9E91-9E4423EA9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3ADCB5-8760-49CD-A792-1092F9DBD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0025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27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EA0E5-5028-4752-8E97-754C9CC8C2F6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C68BC3-EBCC-4578-885F-CB604C82AFE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9499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EA0E5-5028-4752-8E97-754C9CC8C2F6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C68BC3-EBCC-4578-885F-CB604C82AFE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67683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EA0E5-5028-4752-8E97-754C9CC8C2F6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C68BC3-EBCC-4578-885F-CB604C82AFE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56001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1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EA0E5-5028-4752-8E97-754C9CC8C2F6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C68BC3-EBCC-4578-885F-CB604C82AFE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80504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EA0E5-5028-4752-8E97-754C9CC8C2F6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C68BC3-EBCC-4578-885F-CB604C82AFE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76023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EA0E5-5028-4752-8E97-754C9CC8C2F6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C68BC3-EBCC-4578-885F-CB604C82AFE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53755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EA0E5-5028-4752-8E97-754C9CC8C2F6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C68BC3-EBCC-4578-885F-CB604C82AFE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49807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EA0E5-5028-4752-8E97-754C9CC8C2F6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C68BC3-EBCC-4578-885F-CB604C82AFE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19178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3758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EA0E5-5028-4752-8E97-754C9CC8C2F6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C68BC3-EBCC-4578-885F-CB604C82AFE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00702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EA0E5-5028-4752-8E97-754C9CC8C2F6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C68BC3-EBCC-4578-885F-CB604C82AFE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43791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274640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EA0E5-5028-4752-8E97-754C9CC8C2F6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C68BC3-EBCC-4578-885F-CB604C82AFE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29644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4632D-8512-4580-A29D-59FF31A43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EF3CFA-A608-4208-9460-EC1211CCD6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7DDCB-E7DD-4322-B88E-7276776B3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0CC16B-8C08-49CD-8F3E-BE51795CD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FE234C-5B9A-45E6-86D5-06A04C567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7754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D6BE4-3FD2-4B20-89F6-53708B7E2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5E7122-B9CD-472D-86D9-AFB4B28F87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5CD482-F621-480D-96CC-08AD5DC329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01C4DD-774A-4FCA-B0A1-00869FE59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99EF80-271E-466D-8FB9-6A4252247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11E26D-AC7D-4177-B87E-141B512B7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8502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AE881-C94A-4CA2-92EB-68F06A608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A7A251-AADF-40FD-A28D-871F8C72AA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FD11D2-9EE0-43F7-9A7B-E4FF9F2CC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9C5CE1-EC92-41F1-BD92-F5DAF997D0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D135D0-D49D-431D-B3B8-103AA575E2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EEBE21-83E9-4DE4-8B30-F13E0EBB9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7F9E74-60C9-4926-820B-90E320ADD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A9F1C68-3229-4013-AF79-8CF4B97EA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627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F9BF6-AB67-41B6-92FF-773F25EAF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03B9C1-AD61-4B2C-A562-EB9EB4FBA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31EF4D-1A76-4D0C-B771-63E2E401C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F380D0-356B-4EB5-AE96-F91306A85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161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3829F8-D257-4345-859B-AC599D6CB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DF8A40-1678-4A57-A3BC-EAF617E4C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CC1E17-6285-4120-BB11-41401902B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674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16A6B-40FC-4F0A-91F5-FBBB897E3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19BB47-62DB-4512-AA39-3C9CFAD245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3FA225-8A24-4EF3-89DC-82C1E46FA7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E8BED3-5C4F-463B-8C4E-E2FBF4CB8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0CE380-6BF1-4222-9C3C-B85AC7452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7F5AED-C68E-4229-BE45-60B86D615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344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0E557-B547-4CF9-972A-E18635613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59A22B-B3F1-47C8-A69E-A7ADD99BDA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D6D3C7-BF94-4BFD-836A-6D54D58B3D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925012-1143-432F-B735-2C27E22A3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825848-0FBC-4238-B070-91A467491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71F956-724B-4C8A-B9BE-393865696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118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D783C42-8CC2-4D9A-BD9C-862509D84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A86FB6-5418-4E80-82FF-BC3E521D85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244D43-12AD-4B59-839C-18295CC781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EE2EB-8EE5-4B11-B816-93391C6F804F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39612C-A4A7-4EC2-B71A-7324E33D53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A179B2-97EC-408E-994F-F07A714F07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428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EA0E5-5028-4752-8E97-754C9CC8C2F6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C68BC3-EBCC-4578-885F-CB604C82AFE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4838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.jpeg"/><Relationship Id="rId12" Type="http://schemas.microsoft.com/office/2007/relationships/hdphoto" Target="../media/hdphoto2.wdp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29.png"/><Relationship Id="rId11" Type="http://schemas.openxmlformats.org/officeDocument/2006/relationships/image" Target="../media/image9.png"/><Relationship Id="rId5" Type="http://schemas.openxmlformats.org/officeDocument/2006/relationships/image" Target="../media/image28.jpg"/><Relationship Id="rId10" Type="http://schemas.microsoft.com/office/2007/relationships/hdphoto" Target="../media/hdphoto1.wdp"/><Relationship Id="rId4" Type="http://schemas.openxmlformats.org/officeDocument/2006/relationships/image" Target="../media/image27.png"/><Relationship Id="rId9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1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microsoft.com/office/2007/relationships/hdphoto" Target="../media/hdphoto2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4.mp4"/><Relationship Id="rId7" Type="http://schemas.openxmlformats.org/officeDocument/2006/relationships/image" Target="../media/image16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4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88;p1"/>
          <p:cNvSpPr txBox="1"/>
          <p:nvPr/>
        </p:nvSpPr>
        <p:spPr>
          <a:xfrm>
            <a:off x="217170" y="1889808"/>
            <a:ext cx="10206990" cy="1915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CHÀO MỪNG CÁC 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 ĐẾN VỚI TIẾT HỌC</a:t>
            </a:r>
            <a:endParaRPr kumimoji="0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  <a:sym typeface="Arial"/>
            </a:endParaRPr>
          </a:p>
        </p:txBody>
      </p:sp>
      <p:sp>
        <p:nvSpPr>
          <p:cNvPr id="3" name="Text Box 191"/>
          <p:cNvSpPr txBox="1">
            <a:spLocks noChangeArrowheads="1"/>
          </p:cNvSpPr>
          <p:nvPr/>
        </p:nvSpPr>
        <p:spPr bwMode="auto">
          <a:xfrm>
            <a:off x="0" y="0"/>
            <a:ext cx="11363847" cy="913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TIỂU HỌC ĐOÀN KẾT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4580" y="-195511"/>
            <a:ext cx="2217420" cy="2217420"/>
          </a:xfrm>
          <a:prstGeom prst="rect">
            <a:avLst/>
          </a:prstGeom>
        </p:spPr>
      </p:pic>
      <p:sp>
        <p:nvSpPr>
          <p:cNvPr id="6" name="Text Box 195"/>
          <p:cNvSpPr txBox="1">
            <a:spLocks noChangeArrowheads="1"/>
          </p:cNvSpPr>
          <p:nvPr/>
        </p:nvSpPr>
        <p:spPr bwMode="auto">
          <a:xfrm>
            <a:off x="5186824" y="4782297"/>
            <a:ext cx="6440026" cy="46166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4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Nguyễn</a:t>
            </a:r>
            <a:r>
              <a:rPr kumimoji="0" 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Thị</a:t>
            </a:r>
            <a:r>
              <a:rPr kumimoji="0" 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Thu </a:t>
            </a:r>
            <a:r>
              <a:rPr kumimoji="0" lang="en-US" sz="24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Hường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69045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875E-6 3.7037E-6 L 1.875E-6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4034A2CE-5EB7-4285-837A-5C7A82A7CA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412" y="1081990"/>
            <a:ext cx="7814320" cy="4892324"/>
          </a:xfrm>
          <a:prstGeom prst="rect">
            <a:avLst/>
          </a:prstGeom>
        </p:spPr>
      </p:pic>
      <p:pic>
        <p:nvPicPr>
          <p:cNvPr id="6" name="图片 58">
            <a:extLst>
              <a:ext uri="{FF2B5EF4-FFF2-40B4-BE49-F238E27FC236}">
                <a16:creationId xmlns:a16="http://schemas.microsoft.com/office/drawing/2014/main" id="{9276FAA3-6E2E-4F3B-837D-5BC1D958E1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58" y="4294982"/>
            <a:ext cx="5274942" cy="2107595"/>
          </a:xfrm>
          <a:prstGeom prst="rect">
            <a:avLst/>
          </a:prstGeom>
        </p:spPr>
      </p:pic>
      <p:sp>
        <p:nvSpPr>
          <p:cNvPr id="7" name="矩形 28">
            <a:extLst>
              <a:ext uri="{FF2B5EF4-FFF2-40B4-BE49-F238E27FC236}">
                <a16:creationId xmlns:a16="http://schemas.microsoft.com/office/drawing/2014/main" id="{F8678CC8-34FB-4384-BAEF-64F681CA6D89}"/>
              </a:ext>
            </a:extLst>
          </p:cNvPr>
          <p:cNvSpPr/>
          <p:nvPr/>
        </p:nvSpPr>
        <p:spPr>
          <a:xfrm>
            <a:off x="1323320" y="2657317"/>
            <a:ext cx="4871159" cy="9440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4800" b="1" dirty="0" err="1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Câu</a:t>
            </a:r>
            <a:r>
              <a:rPr lang="en-US" altLang="en-US" sz="4800" b="1" dirty="0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ứng</a:t>
            </a:r>
            <a:r>
              <a:rPr lang="en-US" altLang="en-US" sz="4800" b="1" dirty="0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dụng</a:t>
            </a:r>
            <a:endParaRPr lang="en-US" altLang="en-US" sz="4800" b="1" dirty="0">
              <a:solidFill>
                <a:srgbClr val="FF0000"/>
              </a:solidFill>
              <a:latin typeface="iCiel Crocante" panose="02000000000000000000" pitchFamily="2" charset="0"/>
              <a:cs typeface="Arial" pitchFamily="34" charset="0"/>
            </a:endParaRPr>
          </a:p>
        </p:txBody>
      </p:sp>
      <p:pic>
        <p:nvPicPr>
          <p:cNvPr id="24" name="图片 40">
            <a:extLst>
              <a:ext uri="{FF2B5EF4-FFF2-40B4-BE49-F238E27FC236}">
                <a16:creationId xmlns:a16="http://schemas.microsoft.com/office/drawing/2014/main" id="{EBB90E82-60F3-44C5-87D8-DB530D6AEB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810" y="2657317"/>
            <a:ext cx="5703846" cy="4892323"/>
          </a:xfrm>
          <a:prstGeom prst="rect">
            <a:avLst/>
          </a:prstGeom>
        </p:spPr>
      </p:pic>
      <p:pic>
        <p:nvPicPr>
          <p:cNvPr id="8" name="图片 35">
            <a:extLst>
              <a:ext uri="{FF2B5EF4-FFF2-40B4-BE49-F238E27FC236}">
                <a16:creationId xmlns:a16="http://schemas.microsoft.com/office/drawing/2014/main" id="{8683D7DB-C58F-4775-B021-55A5A99DFF2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153" y="1577911"/>
            <a:ext cx="1871113" cy="1434021"/>
          </a:xfrm>
          <a:prstGeom prst="rect">
            <a:avLst/>
          </a:prstGeom>
        </p:spPr>
      </p:pic>
      <p:pic>
        <p:nvPicPr>
          <p:cNvPr id="9" name="图片 41">
            <a:extLst>
              <a:ext uri="{FF2B5EF4-FFF2-40B4-BE49-F238E27FC236}">
                <a16:creationId xmlns:a16="http://schemas.microsoft.com/office/drawing/2014/main" id="{4C4683F5-8CC4-4031-8C47-4F315AD0BD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813" y="124952"/>
            <a:ext cx="1714426" cy="1914076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id="{9B408328-EDEA-4366-903E-DEF5612627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3921"/>
            <a:ext cx="1563776" cy="1323195"/>
          </a:xfrm>
          <a:prstGeom prst="rect">
            <a:avLst/>
          </a:prstGeom>
        </p:spPr>
      </p:pic>
      <p:pic>
        <p:nvPicPr>
          <p:cNvPr id="11" name="图片 43">
            <a:extLst>
              <a:ext uri="{FF2B5EF4-FFF2-40B4-BE49-F238E27FC236}">
                <a16:creationId xmlns:a16="http://schemas.microsoft.com/office/drawing/2014/main" id="{04B55DF1-A114-407B-B5C7-C8A178D806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72258"/>
            <a:ext cx="852012" cy="1374838"/>
          </a:xfrm>
          <a:prstGeom prst="rect">
            <a:avLst/>
          </a:prstGeom>
        </p:spPr>
      </p:pic>
      <p:pic>
        <p:nvPicPr>
          <p:cNvPr id="12" name="图片 35">
            <a:extLst>
              <a:ext uri="{FF2B5EF4-FFF2-40B4-BE49-F238E27FC236}">
                <a16:creationId xmlns:a16="http://schemas.microsoft.com/office/drawing/2014/main" id="{B13637A8-BC86-47A0-BEFD-DD7DCEDE37F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010" y="653798"/>
            <a:ext cx="1871113" cy="1434021"/>
          </a:xfrm>
          <a:prstGeom prst="rect">
            <a:avLst/>
          </a:prstGeom>
        </p:spPr>
      </p:pic>
      <p:pic>
        <p:nvPicPr>
          <p:cNvPr id="13" name="图片 35">
            <a:extLst>
              <a:ext uri="{FF2B5EF4-FFF2-40B4-BE49-F238E27FC236}">
                <a16:creationId xmlns:a16="http://schemas.microsoft.com/office/drawing/2014/main" id="{821EF46A-B29B-4531-84D2-4E548C5111F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567" y="843921"/>
            <a:ext cx="2828825" cy="2168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4833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150">
            <a:extLst>
              <a:ext uri="{FF2B5EF4-FFF2-40B4-BE49-F238E27FC236}">
                <a16:creationId xmlns:a16="http://schemas.microsoft.com/office/drawing/2014/main" id="{1FDD44AD-C89D-45B4-AA40-ACA70E8887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807500"/>
              </p:ext>
            </p:extLst>
          </p:nvPr>
        </p:nvGraphicFramePr>
        <p:xfrm>
          <a:off x="2835644" y="588361"/>
          <a:ext cx="7041664" cy="1315116"/>
        </p:xfrm>
        <a:graphic>
          <a:graphicData uri="http://schemas.openxmlformats.org/drawingml/2006/table">
            <a:tbl>
              <a:tblPr/>
              <a:tblGrid>
                <a:gridCol w="8802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4270293533"/>
                    </a:ext>
                  </a:extLst>
                </a:gridCol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Rectangle 115">
            <a:extLst>
              <a:ext uri="{FF2B5EF4-FFF2-40B4-BE49-F238E27FC236}">
                <a16:creationId xmlns:a16="http://schemas.microsoft.com/office/drawing/2014/main" id="{BAF1A9C5-279E-4876-B053-E96162F2E1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67276" y="447416"/>
            <a:ext cx="6608524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</a:t>
            </a:r>
            <a:r>
              <a:rPr lang="el-GR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</a:t>
            </a: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Ğn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</a:t>
            </a: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lâu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đầy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Ǉổ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altLang="en-US" sz="4400" b="1" dirty="0">
              <a:solidFill>
                <a:srgbClr val="7030A0"/>
              </a:solidFill>
              <a:latin typeface="HP001 5 hàng" panose="020B06030503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109" b="97764" l="0" r="53514">
                        <a14:foregroundMark x1="22045" y1="66134" x2="21725" y2="70288"/>
                        <a14:foregroundMark x1="36102" y1="58786" x2="36102" y2="64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228" r="47031"/>
          <a:stretch/>
        </p:blipFill>
        <p:spPr>
          <a:xfrm>
            <a:off x="921048" y="1630196"/>
            <a:ext cx="1649531" cy="2079355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3518282" y="1971862"/>
            <a:ext cx="6681156" cy="1737689"/>
            <a:chOff x="3754849" y="1730426"/>
            <a:chExt cx="4545106" cy="1222828"/>
          </a:xfrm>
        </p:grpSpPr>
        <p:sp>
          <p:nvSpPr>
            <p:cNvPr id="11" name="Text Box 1736">
              <a:extLst>
                <a:ext uri="{FF2B5EF4-FFF2-40B4-BE49-F238E27FC236}">
                  <a16:creationId xmlns:a16="http://schemas.microsoft.com/office/drawing/2014/main" id="{34AE8F09-E3A9-4D59-A83C-6FAEDE4E73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24718" y="1997780"/>
              <a:ext cx="4005369" cy="7580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Câu</a:t>
              </a:r>
              <a:r>
                <a:rPr lang="en-US" altLang="en-US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tục</a:t>
              </a:r>
              <a:r>
                <a:rPr lang="en-US" altLang="en-US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ngữ</a:t>
              </a:r>
              <a:r>
                <a:rPr lang="en-US" altLang="en-US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trên</a:t>
              </a:r>
              <a:r>
                <a:rPr lang="en-US" altLang="en-US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muốn</a:t>
              </a:r>
              <a:r>
                <a:rPr lang="en-US" altLang="en-US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khuyên</a:t>
              </a:r>
              <a:r>
                <a:rPr lang="en-US" altLang="en-US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con </a:t>
              </a:r>
              <a:r>
                <a:rPr lang="en-US" altLang="en-US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điều</a:t>
              </a:r>
              <a:r>
                <a:rPr lang="en-US" altLang="en-US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gì</a:t>
              </a:r>
              <a:r>
                <a:rPr lang="en-US" altLang="en-US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12" name="Cloud Callout 11"/>
            <p:cNvSpPr/>
            <p:nvPr/>
          </p:nvSpPr>
          <p:spPr>
            <a:xfrm>
              <a:off x="3754849" y="1730426"/>
              <a:ext cx="4545106" cy="1222828"/>
            </a:xfrm>
            <a:prstGeom prst="cloudCallout">
              <a:avLst>
                <a:gd name="adj1" fmla="val -65336"/>
                <a:gd name="adj2" fmla="val -29659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442" y="929534"/>
            <a:ext cx="2798307" cy="2780017"/>
          </a:xfrm>
          <a:prstGeom prst="rect">
            <a:avLst/>
          </a:prstGeom>
        </p:spPr>
      </p:pic>
      <p:sp>
        <p:nvSpPr>
          <p:cNvPr id="17" name="Text Box 1736">
            <a:extLst>
              <a:ext uri="{FF2B5EF4-FFF2-40B4-BE49-F238E27FC236}">
                <a16:creationId xmlns:a16="http://schemas.microsoft.com/office/drawing/2014/main" id="{34AE8F09-E3A9-4D59-A83C-6FAEDE4E73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5644" y="2284274"/>
            <a:ext cx="803392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Nhiều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dồn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sẽ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thành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lớn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kiên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trì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nhẫn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nại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ắt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sẽ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thành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vi-VN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E2F0419-EF30-4491-AE7B-5AB4646E2A82}"/>
              </a:ext>
            </a:extLst>
          </p:cNvPr>
          <p:cNvSpPr txBox="1"/>
          <p:nvPr/>
        </p:nvSpPr>
        <p:spPr>
          <a:xfrm>
            <a:off x="2373783" y="3947145"/>
            <a:ext cx="9272117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Liên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hệ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biêt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tục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ngữ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trì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nhẫn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nại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chia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sẻ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ngắn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trì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nhẫn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nại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2A5039A-C3A1-47B8-83D7-C0AF6DDE2F5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828" b="56954" l="12780" r="88658">
                        <a14:foregroundMark x1="42652" y1="33642" x2="59904" y2="31126"/>
                        <a14:foregroundMark x1="44569" y1="29139" x2="41534" y2="34570"/>
                        <a14:foregroundMark x1="47764" y1="49934" x2="54313" y2="54305"/>
                        <a14:foregroundMark x1="44728" y1="44503" x2="47444" y2="54967"/>
                        <a14:foregroundMark x1="14217" y1="27550" x2="15176" y2="25828"/>
                        <a14:foregroundMark x1="16294" y1="24901" x2="20767" y2="24901"/>
                        <a14:foregroundMark x1="21246" y1="25828" x2="22524" y2="28874"/>
                        <a14:foregroundMark x1="22524" y1="29669" x2="17891" y2="34437"/>
                        <a14:foregroundMark x1="18211" y1="38013" x2="18211" y2="38013"/>
                        <a14:foregroundMark x1="26837" y1="11258" x2="26837" y2="10464"/>
                        <a14:foregroundMark x1="27476" y1="9669" x2="29872" y2="9272"/>
                        <a14:foregroundMark x1="29872" y1="9272" x2="31629" y2="10464"/>
                        <a14:foregroundMark x1="31789" y1="11126" x2="31789" y2="12450"/>
                        <a14:foregroundMark x1="31789" y1="12715" x2="29073" y2="15762"/>
                        <a14:foregroundMark x1="29393" y1="18675" x2="29393" y2="18675"/>
                        <a14:foregroundMark x1="73003" y1="14967" x2="73003" y2="12583"/>
                        <a14:foregroundMark x1="75559" y1="23709" x2="75559" y2="23709"/>
                        <a14:foregroundMark x1="44888" y1="55762" x2="53195" y2="553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354" t="6128" r="10981" b="43731"/>
          <a:stretch/>
        </p:blipFill>
        <p:spPr>
          <a:xfrm>
            <a:off x="-71758" y="3891913"/>
            <a:ext cx="2703269" cy="213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49699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725">
            <a:extLst>
              <a:ext uri="{FF2B5EF4-FFF2-40B4-BE49-F238E27FC236}">
                <a16:creationId xmlns:a16="http://schemas.microsoft.com/office/drawing/2014/main" id="{7916D788-9A9D-4FA9-9A5A-4F301A86F4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763" y="2716415"/>
            <a:ext cx="1142992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hãy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ứng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dụng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 Box 1727">
            <a:extLst>
              <a:ext uri="{FF2B5EF4-FFF2-40B4-BE49-F238E27FC236}">
                <a16:creationId xmlns:a16="http://schemas.microsoft.com/office/drawing/2014/main" id="{5E4BB5D2-DECC-4431-AE68-55BE6AF621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80390" y="5842789"/>
            <a:ext cx="455901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còn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li.</a:t>
            </a:r>
          </a:p>
        </p:txBody>
      </p:sp>
      <p:sp>
        <p:nvSpPr>
          <p:cNvPr id="7" name="Text Box 1736">
            <a:extLst>
              <a:ext uri="{FF2B5EF4-FFF2-40B4-BE49-F238E27FC236}">
                <a16:creationId xmlns:a16="http://schemas.microsoft.com/office/drawing/2014/main" id="{299E4732-5D26-4E31-8196-9FE249C9D3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4581" y="2674972"/>
            <a:ext cx="759161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thanh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Text Box 1737">
            <a:extLst>
              <a:ext uri="{FF2B5EF4-FFF2-40B4-BE49-F238E27FC236}">
                <a16:creationId xmlns:a16="http://schemas.microsoft.com/office/drawing/2014/main" id="{0A407149-A354-4EFC-919A-A81DFEA806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616" y="3415201"/>
            <a:ext cx="11907964" cy="249299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thanh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sắc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ê (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Kiến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);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ngã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u (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);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huyền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â (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đầy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 (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tổ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).</a:t>
            </a:r>
          </a:p>
        </p:txBody>
      </p:sp>
      <p:sp>
        <p:nvSpPr>
          <p:cNvPr id="9" name="Text Box 1727">
            <a:extLst>
              <a:ext uri="{FF2B5EF4-FFF2-40B4-BE49-F238E27FC236}">
                <a16:creationId xmlns:a16="http://schemas.microsoft.com/office/drawing/2014/main" id="{FAAD9A04-D9AF-4C1F-909C-A3DC6136AF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2944" y="3484003"/>
            <a:ext cx="588126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K, g, h, y, l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 li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rưỡi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0" name="Text Box 1727">
            <a:extLst>
              <a:ext uri="{FF2B5EF4-FFF2-40B4-BE49-F238E27FC236}">
                <a16:creationId xmlns:a16="http://schemas.microsoft.com/office/drawing/2014/main" id="{14920965-6F24-4B32-9D52-F204732E09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31385" y="4453050"/>
            <a:ext cx="333141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li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rưỡi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Text Box 1737">
            <a:extLst>
              <a:ext uri="{FF2B5EF4-FFF2-40B4-BE49-F238E27FC236}">
                <a16:creationId xmlns:a16="http://schemas.microsoft.com/office/drawing/2014/main" id="{2A2F1B57-45A9-4604-8E94-2F69B6F0B7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9149" y="3342633"/>
            <a:ext cx="10562496" cy="15696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50000"/>
              </a:spcBef>
              <a:buNone/>
            </a:pPr>
            <a:r>
              <a:rPr lang="vi-VN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 viết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ứng dụng, các con chú ý khoảng cách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giữa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ghi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bằng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khoảng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vi-VN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 1 con chữ o.</a:t>
            </a:r>
            <a:endParaRPr lang="en-US" altLang="en-US" sz="34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 Box 1727">
            <a:extLst>
              <a:ext uri="{FF2B5EF4-FFF2-40B4-BE49-F238E27FC236}">
                <a16:creationId xmlns:a16="http://schemas.microsoft.com/office/drawing/2014/main" id="{79BDE563-A7B2-427D-A1F9-01F3CDDAF6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9266" y="5196503"/>
            <a:ext cx="282466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li. </a:t>
            </a:r>
          </a:p>
        </p:txBody>
      </p:sp>
      <p:sp>
        <p:nvSpPr>
          <p:cNvPr id="18" name="Text Box 1737">
            <a:extLst>
              <a:ext uri="{FF2B5EF4-FFF2-40B4-BE49-F238E27FC236}">
                <a16:creationId xmlns:a16="http://schemas.microsoft.com/office/drawing/2014/main" id="{CD0E33B6-5599-4CA7-8938-30A6CC0D60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1822" y="3567096"/>
            <a:ext cx="7677150" cy="132343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None/>
            </a:pP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Vị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trí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chấm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cuối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</a:p>
          <a:p>
            <a:pPr algn="just">
              <a:spcBef>
                <a:spcPct val="50000"/>
              </a:spcBef>
              <a:buNone/>
            </a:pP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ngay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“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”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tổ</a:t>
            </a:r>
            <a:r>
              <a:rPr lang="vi-VN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altLang="en-US" sz="34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9" name="Group 150">
            <a:extLst>
              <a:ext uri="{FF2B5EF4-FFF2-40B4-BE49-F238E27FC236}">
                <a16:creationId xmlns:a16="http://schemas.microsoft.com/office/drawing/2014/main" id="{D74FBACC-FAFB-4CE4-9E26-4C2C313A6C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164063"/>
              </p:ext>
            </p:extLst>
          </p:nvPr>
        </p:nvGraphicFramePr>
        <p:xfrm>
          <a:off x="2300190" y="786949"/>
          <a:ext cx="7041664" cy="1315116"/>
        </p:xfrm>
        <a:graphic>
          <a:graphicData uri="http://schemas.openxmlformats.org/drawingml/2006/table">
            <a:tbl>
              <a:tblPr/>
              <a:tblGrid>
                <a:gridCol w="8802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4270293533"/>
                    </a:ext>
                  </a:extLst>
                </a:gridCol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0" name="Rectangle 115">
            <a:extLst>
              <a:ext uri="{FF2B5EF4-FFF2-40B4-BE49-F238E27FC236}">
                <a16:creationId xmlns:a16="http://schemas.microsoft.com/office/drawing/2014/main" id="{B6BE1AED-0E8E-417B-92A5-DB8FB23B50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1822" y="646004"/>
            <a:ext cx="6608524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</a:t>
            </a:r>
            <a:r>
              <a:rPr lang="el-GR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</a:t>
            </a: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Ğn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</a:t>
            </a: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lâu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đầy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Ǉổ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altLang="en-US" sz="4400" b="1" dirty="0">
              <a:solidFill>
                <a:srgbClr val="7030A0"/>
              </a:solidFill>
              <a:latin typeface="HP001 5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979886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63F40C6-AA8E-4510-B290-B2B06A67F34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54" r="4912"/>
          <a:stretch/>
        </p:blipFill>
        <p:spPr>
          <a:xfrm>
            <a:off x="9098734" y="3184361"/>
            <a:ext cx="2664882" cy="2409440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4F69D4A-64E2-4994-942B-8967A480B941}"/>
              </a:ext>
            </a:extLst>
          </p:cNvPr>
          <p:cNvGrpSpPr/>
          <p:nvPr/>
        </p:nvGrpSpPr>
        <p:grpSpPr>
          <a:xfrm>
            <a:off x="9115274" y="452303"/>
            <a:ext cx="2664882" cy="2407653"/>
            <a:chOff x="179882" y="202717"/>
            <a:chExt cx="3326130" cy="3007304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BE79402-6426-43DB-A24A-42FFF02E976C}"/>
                </a:ext>
              </a:extLst>
            </p:cNvPr>
            <p:cNvGrpSpPr/>
            <p:nvPr/>
          </p:nvGrpSpPr>
          <p:grpSpPr>
            <a:xfrm>
              <a:off x="179882" y="202717"/>
              <a:ext cx="3326130" cy="3007304"/>
              <a:chOff x="179882" y="202717"/>
              <a:chExt cx="3326130" cy="3007304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4B3DAA42-BDAE-402E-9D38-E1A8A68DD4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9882" y="202717"/>
                <a:ext cx="3326130" cy="3007304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E11A2D84-57E9-4B52-AF22-C80E45245832}"/>
                  </a:ext>
                </a:extLst>
              </p:cNvPr>
              <p:cNvSpPr/>
              <p:nvPr/>
            </p:nvSpPr>
            <p:spPr>
              <a:xfrm>
                <a:off x="434715" y="501587"/>
                <a:ext cx="479686" cy="5627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5AC4F8D-F00A-4B64-9EA4-AF087A40E146}"/>
                </a:ext>
              </a:extLst>
            </p:cNvPr>
            <p:cNvSpPr/>
            <p:nvPr/>
          </p:nvSpPr>
          <p:spPr>
            <a:xfrm rot="4043041" flipV="1">
              <a:off x="2439650" y="1145408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A847B5A-CDF2-4270-9B87-33365830A502}"/>
                </a:ext>
              </a:extLst>
            </p:cNvPr>
            <p:cNvSpPr/>
            <p:nvPr/>
          </p:nvSpPr>
          <p:spPr>
            <a:xfrm rot="5400000" flipV="1">
              <a:off x="2469630" y="1483925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7CA2885-F883-45EF-AAC0-0233C74DB326}"/>
                </a:ext>
              </a:extLst>
            </p:cNvPr>
            <p:cNvSpPr/>
            <p:nvPr/>
          </p:nvSpPr>
          <p:spPr>
            <a:xfrm rot="4043041" flipV="1">
              <a:off x="2672773" y="1824508"/>
              <a:ext cx="184324" cy="1164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" name="Cartoon Music (21)">
            <a:hlinkClick r:id="" action="ppaction://media"/>
            <a:extLst>
              <a:ext uri="{FF2B5EF4-FFF2-40B4-BE49-F238E27FC236}">
                <a16:creationId xmlns:a16="http://schemas.microsoft.com/office/drawing/2014/main" id="{8D9DB482-9792-48D9-B9D1-853DACF1903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469.3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558800" cy="558800"/>
          </a:xfrm>
          <a:prstGeom prst="rect">
            <a:avLst/>
          </a:prstGeom>
        </p:spPr>
      </p:pic>
      <p:pic>
        <p:nvPicPr>
          <p:cNvPr id="18" name="Picture 62">
            <a:extLst>
              <a:ext uri="{FF2B5EF4-FFF2-40B4-BE49-F238E27FC236}">
                <a16:creationId xmlns:a16="http://schemas.microsoft.com/office/drawing/2014/main" id="{55A75907-1F0F-473B-92DB-4F50C525BD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35" t="24121" r="12589" b="23959"/>
          <a:stretch/>
        </p:blipFill>
        <p:spPr bwMode="auto">
          <a:xfrm>
            <a:off x="7308823" y="1957419"/>
            <a:ext cx="1530897" cy="151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51">
            <a:extLst>
              <a:ext uri="{FF2B5EF4-FFF2-40B4-BE49-F238E27FC236}">
                <a16:creationId xmlns:a16="http://schemas.microsoft.com/office/drawing/2014/main" id="{2F1E376F-59AB-4D7D-A6E9-09204C754C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3" t="23888" r="12990" b="24190"/>
          <a:stretch/>
        </p:blipFill>
        <p:spPr bwMode="auto">
          <a:xfrm>
            <a:off x="2576644" y="2001043"/>
            <a:ext cx="1512855" cy="1497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550A997-C239-4FAC-8670-D1EF91CAC3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73" t="3031" r="14204" b="7058"/>
          <a:stretch/>
        </p:blipFill>
        <p:spPr bwMode="auto">
          <a:xfrm>
            <a:off x="428384" y="452443"/>
            <a:ext cx="1987147" cy="3045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B046F7F-B4A2-4053-947E-756FE906D6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14" t="3084" r="6065" b="4186"/>
          <a:stretch/>
        </p:blipFill>
        <p:spPr bwMode="auto">
          <a:xfrm>
            <a:off x="4401028" y="415975"/>
            <a:ext cx="2664882" cy="301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3" name="Group 150">
            <a:extLst>
              <a:ext uri="{FF2B5EF4-FFF2-40B4-BE49-F238E27FC236}">
                <a16:creationId xmlns:a16="http://schemas.microsoft.com/office/drawing/2014/main" id="{DD7E16AC-EF16-47B2-A676-32F3C2611C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8318329"/>
              </p:ext>
            </p:extLst>
          </p:nvPr>
        </p:nvGraphicFramePr>
        <p:xfrm>
          <a:off x="1032607" y="4191533"/>
          <a:ext cx="7041664" cy="1315116"/>
        </p:xfrm>
        <a:graphic>
          <a:graphicData uri="http://schemas.openxmlformats.org/drawingml/2006/table">
            <a:tbl>
              <a:tblPr/>
              <a:tblGrid>
                <a:gridCol w="8802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4270293533"/>
                    </a:ext>
                  </a:extLst>
                </a:gridCol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4" name="Rectangle 115">
            <a:extLst>
              <a:ext uri="{FF2B5EF4-FFF2-40B4-BE49-F238E27FC236}">
                <a16:creationId xmlns:a16="http://schemas.microsoft.com/office/drawing/2014/main" id="{F7FCC2F6-F1F0-41CF-ABE8-E2FFBAC889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4239" y="4050588"/>
            <a:ext cx="6608524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</a:t>
            </a:r>
            <a:r>
              <a:rPr lang="el-GR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</a:t>
            </a: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Ğn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</a:t>
            </a: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lâu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đầy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Ǉổ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altLang="en-US" sz="4400" b="1" dirty="0">
              <a:solidFill>
                <a:srgbClr val="7030A0"/>
              </a:solidFill>
              <a:latin typeface="HP001 5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596183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197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4034A2CE-5EB7-4285-837A-5C7A82A7CA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412" y="1081990"/>
            <a:ext cx="7814320" cy="4892324"/>
          </a:xfrm>
          <a:prstGeom prst="rect">
            <a:avLst/>
          </a:prstGeom>
        </p:spPr>
      </p:pic>
      <p:pic>
        <p:nvPicPr>
          <p:cNvPr id="6" name="图片 58">
            <a:extLst>
              <a:ext uri="{FF2B5EF4-FFF2-40B4-BE49-F238E27FC236}">
                <a16:creationId xmlns:a16="http://schemas.microsoft.com/office/drawing/2014/main" id="{9276FAA3-6E2E-4F3B-837D-5BC1D958E1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58" y="4294982"/>
            <a:ext cx="5274942" cy="2107595"/>
          </a:xfrm>
          <a:prstGeom prst="rect">
            <a:avLst/>
          </a:prstGeom>
        </p:spPr>
      </p:pic>
      <p:pic>
        <p:nvPicPr>
          <p:cNvPr id="24" name="图片 40">
            <a:extLst>
              <a:ext uri="{FF2B5EF4-FFF2-40B4-BE49-F238E27FC236}">
                <a16:creationId xmlns:a16="http://schemas.microsoft.com/office/drawing/2014/main" id="{EBB90E82-60F3-44C5-87D8-DB530D6AEB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810" y="2657317"/>
            <a:ext cx="5703846" cy="4892323"/>
          </a:xfrm>
          <a:prstGeom prst="rect">
            <a:avLst/>
          </a:prstGeom>
        </p:spPr>
      </p:pic>
      <p:pic>
        <p:nvPicPr>
          <p:cNvPr id="8" name="图片 35">
            <a:extLst>
              <a:ext uri="{FF2B5EF4-FFF2-40B4-BE49-F238E27FC236}">
                <a16:creationId xmlns:a16="http://schemas.microsoft.com/office/drawing/2014/main" id="{8683D7DB-C58F-4775-B021-55A5A99DFF2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153" y="1577911"/>
            <a:ext cx="1871113" cy="1434021"/>
          </a:xfrm>
          <a:prstGeom prst="rect">
            <a:avLst/>
          </a:prstGeom>
        </p:spPr>
      </p:pic>
      <p:pic>
        <p:nvPicPr>
          <p:cNvPr id="9" name="图片 41">
            <a:extLst>
              <a:ext uri="{FF2B5EF4-FFF2-40B4-BE49-F238E27FC236}">
                <a16:creationId xmlns:a16="http://schemas.microsoft.com/office/drawing/2014/main" id="{4C4683F5-8CC4-4031-8C47-4F315AD0BD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813" y="124952"/>
            <a:ext cx="1714426" cy="1914076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id="{9B408328-EDEA-4366-903E-DEF5612627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3921"/>
            <a:ext cx="1563776" cy="1323195"/>
          </a:xfrm>
          <a:prstGeom prst="rect">
            <a:avLst/>
          </a:prstGeom>
        </p:spPr>
      </p:pic>
      <p:pic>
        <p:nvPicPr>
          <p:cNvPr id="11" name="图片 43">
            <a:extLst>
              <a:ext uri="{FF2B5EF4-FFF2-40B4-BE49-F238E27FC236}">
                <a16:creationId xmlns:a16="http://schemas.microsoft.com/office/drawing/2014/main" id="{04B55DF1-A114-407B-B5C7-C8A178D806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72258"/>
            <a:ext cx="852012" cy="1374838"/>
          </a:xfrm>
          <a:prstGeom prst="rect">
            <a:avLst/>
          </a:prstGeom>
        </p:spPr>
      </p:pic>
      <p:pic>
        <p:nvPicPr>
          <p:cNvPr id="12" name="图片 35">
            <a:extLst>
              <a:ext uri="{FF2B5EF4-FFF2-40B4-BE49-F238E27FC236}">
                <a16:creationId xmlns:a16="http://schemas.microsoft.com/office/drawing/2014/main" id="{B13637A8-BC86-47A0-BEFD-DD7DCEDE37F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010" y="653798"/>
            <a:ext cx="1871113" cy="1434021"/>
          </a:xfrm>
          <a:prstGeom prst="rect">
            <a:avLst/>
          </a:prstGeom>
        </p:spPr>
      </p:pic>
      <p:pic>
        <p:nvPicPr>
          <p:cNvPr id="13" name="图片 35">
            <a:extLst>
              <a:ext uri="{FF2B5EF4-FFF2-40B4-BE49-F238E27FC236}">
                <a16:creationId xmlns:a16="http://schemas.microsoft.com/office/drawing/2014/main" id="{821EF46A-B29B-4531-84D2-4E548C5111F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567" y="843921"/>
            <a:ext cx="2828825" cy="2168011"/>
          </a:xfrm>
          <a:prstGeom prst="rect">
            <a:avLst/>
          </a:prstGeom>
        </p:spPr>
      </p:pic>
      <p:sp>
        <p:nvSpPr>
          <p:cNvPr id="15" name="文本框 22">
            <a:extLst>
              <a:ext uri="{FF2B5EF4-FFF2-40B4-BE49-F238E27FC236}">
                <a16:creationId xmlns:a16="http://schemas.microsoft.com/office/drawing/2014/main" id="{13192161-E47F-46A2-A54C-44ED57702632}"/>
              </a:ext>
            </a:extLst>
          </p:cNvPr>
          <p:cNvSpPr txBox="1"/>
          <p:nvPr/>
        </p:nvSpPr>
        <p:spPr>
          <a:xfrm>
            <a:off x="1135171" y="3844651"/>
            <a:ext cx="5113535" cy="241431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CHÀO TẠM BIỆT </a:t>
            </a:r>
          </a:p>
          <a:p>
            <a:pPr algn="ctr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CÁC CON!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7476889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48B8DE2F-8645-4AC5-924A-C902F8633BBF}"/>
              </a:ext>
            </a:extLst>
          </p:cNvPr>
          <p:cNvGrpSpPr/>
          <p:nvPr/>
        </p:nvGrpSpPr>
        <p:grpSpPr>
          <a:xfrm>
            <a:off x="-861237" y="0"/>
            <a:ext cx="13053237" cy="2067871"/>
            <a:chOff x="0" y="-127504"/>
            <a:chExt cx="12192000" cy="1361807"/>
          </a:xfrm>
        </p:grpSpPr>
        <p:sp>
          <p:nvSpPr>
            <p:cNvPr id="3" name="Rectangle: Top Corners Rounded 2">
              <a:extLst>
                <a:ext uri="{FF2B5EF4-FFF2-40B4-BE49-F238E27FC236}">
                  <a16:creationId xmlns:a16="http://schemas.microsoft.com/office/drawing/2014/main" id="{B526D5E0-4185-468A-9830-F65DDA144155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Rectangle: Top Corners Rounded 39">
              <a:extLst>
                <a:ext uri="{FF2B5EF4-FFF2-40B4-BE49-F238E27FC236}">
                  <a16:creationId xmlns:a16="http://schemas.microsoft.com/office/drawing/2014/main" id="{BBE1E133-67CB-4DEC-AEE0-13ABDBBC47C1}"/>
                </a:ext>
              </a:extLst>
            </p:cNvPr>
            <p:cNvSpPr/>
            <p:nvPr/>
          </p:nvSpPr>
          <p:spPr>
            <a:xfrm rot="10800000">
              <a:off x="0" y="-127504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FB6D8D40-0191-47BC-8F91-F96E34759A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19" t="21925" b="23627"/>
          <a:stretch/>
        </p:blipFill>
        <p:spPr>
          <a:xfrm>
            <a:off x="2640038" y="640394"/>
            <a:ext cx="8841358" cy="2122581"/>
          </a:xfrm>
          <a:prstGeom prst="rect">
            <a:avLst/>
          </a:prstGeom>
          <a:ln>
            <a:noFill/>
          </a:ln>
          <a:effectLst>
            <a:outerShdw blurRad="190500" dist="228600" dir="2700000" sx="107000" sy="107000" algn="ctr">
              <a:srgbClr val="29A8FF">
                <a:alpha val="31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826E6F6C-CA62-4256-86B7-36D4BAE1B7A5}"/>
              </a:ext>
            </a:extLst>
          </p:cNvPr>
          <p:cNvGrpSpPr/>
          <p:nvPr/>
        </p:nvGrpSpPr>
        <p:grpSpPr>
          <a:xfrm>
            <a:off x="404014" y="588766"/>
            <a:ext cx="2236024" cy="3156219"/>
            <a:chOff x="299812" y="247841"/>
            <a:chExt cx="2236024" cy="2204862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89B99E40-B8CC-4A94-8A17-1BC72BB683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32937"/>
            <a:stretch/>
          </p:blipFill>
          <p:spPr>
            <a:xfrm>
              <a:off x="299812" y="361594"/>
              <a:ext cx="2150557" cy="2091109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A5EEABE6-49E3-4293-85A0-6F5B03358B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34344"/>
            <a:stretch/>
          </p:blipFill>
          <p:spPr>
            <a:xfrm>
              <a:off x="518441" y="247841"/>
              <a:ext cx="2017395" cy="2091109"/>
            </a:xfrm>
            <a:prstGeom prst="rect">
              <a:avLst/>
            </a:prstGeom>
          </p:spPr>
        </p:pic>
      </p:grpSp>
      <p:sp>
        <p:nvSpPr>
          <p:cNvPr id="53" name="Oval 52">
            <a:extLst>
              <a:ext uri="{FF2B5EF4-FFF2-40B4-BE49-F238E27FC236}">
                <a16:creationId xmlns:a16="http://schemas.microsoft.com/office/drawing/2014/main" id="{1D68A90D-FAB7-43D4-B00F-D373D716CE01}"/>
              </a:ext>
            </a:extLst>
          </p:cNvPr>
          <p:cNvSpPr/>
          <p:nvPr/>
        </p:nvSpPr>
        <p:spPr>
          <a:xfrm>
            <a:off x="1688466" y="650863"/>
            <a:ext cx="2017395" cy="2017395"/>
          </a:xfrm>
          <a:prstGeom prst="ellipse">
            <a:avLst/>
          </a:prstGeom>
          <a:solidFill>
            <a:srgbClr val="29A8FF"/>
          </a:solidFill>
          <a:ln>
            <a:noFill/>
          </a:ln>
          <a:effectLst>
            <a:outerShdw blurRad="165100" dist="304800" dir="7920000" sx="99000" sy="99000" algn="ctr">
              <a:srgbClr val="29A8FF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文本框 22">
            <a:extLst>
              <a:ext uri="{FF2B5EF4-FFF2-40B4-BE49-F238E27FC236}">
                <a16:creationId xmlns:a16="http://schemas.microsoft.com/office/drawing/2014/main" id="{51D7B24F-61DE-447B-BE63-141CB11A64C3}"/>
              </a:ext>
            </a:extLst>
          </p:cNvPr>
          <p:cNvSpPr txBox="1"/>
          <p:nvPr/>
        </p:nvSpPr>
        <p:spPr>
          <a:xfrm>
            <a:off x="2044757" y="881999"/>
            <a:ext cx="13048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endParaRPr lang="en-US" altLang="zh-CN" sz="48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48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19</a:t>
            </a:r>
            <a:endParaRPr lang="en-US" altLang="zh-CN" sz="48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6" name="文本框 22">
            <a:extLst>
              <a:ext uri="{FF2B5EF4-FFF2-40B4-BE49-F238E27FC236}">
                <a16:creationId xmlns:a16="http://schemas.microsoft.com/office/drawing/2014/main" id="{A3EAD8E8-D9A2-4C84-AD48-DB84F5405AB4}"/>
              </a:ext>
            </a:extLst>
          </p:cNvPr>
          <p:cNvSpPr txBox="1"/>
          <p:nvPr/>
        </p:nvSpPr>
        <p:spPr>
          <a:xfrm>
            <a:off x="5536387" y="1365944"/>
            <a:ext cx="26728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VIẾT</a:t>
            </a:r>
            <a:endParaRPr lang="zh-CN" altLang="en-US" sz="5400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57" name="文本框 22">
            <a:extLst>
              <a:ext uri="{FF2B5EF4-FFF2-40B4-BE49-F238E27FC236}">
                <a16:creationId xmlns:a16="http://schemas.microsoft.com/office/drawing/2014/main" id="{00814D79-2C31-4FC1-87ED-2981661BE03A}"/>
              </a:ext>
            </a:extLst>
          </p:cNvPr>
          <p:cNvSpPr txBox="1"/>
          <p:nvPr/>
        </p:nvSpPr>
        <p:spPr>
          <a:xfrm>
            <a:off x="2324018" y="3813286"/>
            <a:ext cx="83643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TẬP VIẾT: CHỮ HOA I, K</a:t>
            </a:r>
            <a:endParaRPr lang="zh-CN" altLang="en-US" sz="5400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507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8">
            <a:extLst>
              <a:ext uri="{FF2B5EF4-FFF2-40B4-BE49-F238E27FC236}">
                <a16:creationId xmlns:a16="http://schemas.microsoft.com/office/drawing/2014/main" id="{7598163E-90F7-46C0-8A18-C19FD30FFE02}"/>
              </a:ext>
            </a:extLst>
          </p:cNvPr>
          <p:cNvSpPr/>
          <p:nvPr/>
        </p:nvSpPr>
        <p:spPr>
          <a:xfrm>
            <a:off x="2476091" y="1510216"/>
            <a:ext cx="1017665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lang="en-US" altLang="en-US" sz="32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I, K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cỡ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cỡ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矩形 29">
            <a:extLst>
              <a:ext uri="{FF2B5EF4-FFF2-40B4-BE49-F238E27FC236}">
                <a16:creationId xmlns:a16="http://schemas.microsoft.com/office/drawing/2014/main" id="{AA61F1C9-5979-4FE0-A076-67A7B156B9DC}"/>
              </a:ext>
            </a:extLst>
          </p:cNvPr>
          <p:cNvSpPr/>
          <p:nvPr/>
        </p:nvSpPr>
        <p:spPr>
          <a:xfrm>
            <a:off x="2476091" y="2866950"/>
            <a:ext cx="881568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ứng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dụng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</a:p>
          <a:p>
            <a:pPr>
              <a:lnSpc>
                <a:spcPct val="150000"/>
              </a:lnSpc>
            </a:pPr>
            <a:r>
              <a:rPr lang="en-US" altLang="en-US" sz="3200" b="1" i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 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</a:t>
            </a:r>
            <a:r>
              <a:rPr lang="el-GR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</a:t>
            </a:r>
            <a:r>
              <a:rPr lang="en-US" altLang="en-US" sz="3200" b="1" i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Ğn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</a:t>
            </a:r>
            <a:r>
              <a:rPr lang="en-US" altLang="en-US" sz="3200" b="1" i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lâu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đầy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Ǉổ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altLang="en-US" sz="3200" b="1" dirty="0">
              <a:solidFill>
                <a:srgbClr val="FF0000"/>
              </a:solidFill>
              <a:latin typeface="HP001 5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矩形 31">
            <a:extLst>
              <a:ext uri="{FF2B5EF4-FFF2-40B4-BE49-F238E27FC236}">
                <a16:creationId xmlns:a16="http://schemas.microsoft.com/office/drawing/2014/main" id="{3A0EE0AF-7B98-48C5-9D0B-64AB8A427DAB}"/>
              </a:ext>
            </a:extLst>
          </p:cNvPr>
          <p:cNvSpPr/>
          <p:nvPr/>
        </p:nvSpPr>
        <p:spPr>
          <a:xfrm>
            <a:off x="2561149" y="4801198"/>
            <a:ext cx="9528069" cy="742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Rèn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tính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kiên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trì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cẩn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thận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 </a:t>
            </a:r>
          </a:p>
        </p:txBody>
      </p:sp>
      <p:grpSp>
        <p:nvGrpSpPr>
          <p:cNvPr id="6" name="组合 26">
            <a:extLst>
              <a:ext uri="{FF2B5EF4-FFF2-40B4-BE49-F238E27FC236}">
                <a16:creationId xmlns:a16="http://schemas.microsoft.com/office/drawing/2014/main" id="{7C218796-F790-44AE-A3D2-B5BE9DBEAF7B}"/>
              </a:ext>
            </a:extLst>
          </p:cNvPr>
          <p:cNvGrpSpPr/>
          <p:nvPr/>
        </p:nvGrpSpPr>
        <p:grpSpPr>
          <a:xfrm>
            <a:off x="397335" y="951420"/>
            <a:ext cx="1869788" cy="1746984"/>
            <a:chOff x="1809422" y="1855882"/>
            <a:chExt cx="1869788" cy="1746984"/>
          </a:xfrm>
        </p:grpSpPr>
        <p:pic>
          <p:nvPicPr>
            <p:cNvPr id="7" name="图片 27">
              <a:extLst>
                <a:ext uri="{FF2B5EF4-FFF2-40B4-BE49-F238E27FC236}">
                  <a16:creationId xmlns:a16="http://schemas.microsoft.com/office/drawing/2014/main" id="{7F095E84-7406-4F04-81B7-EFBB6383AB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9422" y="1855882"/>
              <a:ext cx="1869788" cy="1746984"/>
            </a:xfrm>
            <a:prstGeom prst="rect">
              <a:avLst/>
            </a:prstGeom>
          </p:spPr>
        </p:pic>
        <p:sp>
          <p:nvSpPr>
            <p:cNvPr id="8" name="文本框 28">
              <a:extLst>
                <a:ext uri="{FF2B5EF4-FFF2-40B4-BE49-F238E27FC236}">
                  <a16:creationId xmlns:a16="http://schemas.microsoft.com/office/drawing/2014/main" id="{8944E1AF-18DC-4A1A-942F-EC342DBF38C3}"/>
                </a:ext>
              </a:extLst>
            </p:cNvPr>
            <p:cNvSpPr txBox="1"/>
            <p:nvPr/>
          </p:nvSpPr>
          <p:spPr>
            <a:xfrm>
              <a:off x="2300528" y="2482685"/>
              <a:ext cx="887577" cy="757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01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9" name="组合 29">
            <a:extLst>
              <a:ext uri="{FF2B5EF4-FFF2-40B4-BE49-F238E27FC236}">
                <a16:creationId xmlns:a16="http://schemas.microsoft.com/office/drawing/2014/main" id="{0D366896-48F7-40AD-8C4A-29BBCC4DDFCA}"/>
              </a:ext>
            </a:extLst>
          </p:cNvPr>
          <p:cNvGrpSpPr/>
          <p:nvPr/>
        </p:nvGrpSpPr>
        <p:grpSpPr>
          <a:xfrm>
            <a:off x="397335" y="2555508"/>
            <a:ext cx="1869788" cy="1746984"/>
            <a:chOff x="5110494" y="3656621"/>
            <a:chExt cx="1869788" cy="1746984"/>
          </a:xfrm>
        </p:grpSpPr>
        <p:pic>
          <p:nvPicPr>
            <p:cNvPr id="10" name="图片 30">
              <a:extLst>
                <a:ext uri="{FF2B5EF4-FFF2-40B4-BE49-F238E27FC236}">
                  <a16:creationId xmlns:a16="http://schemas.microsoft.com/office/drawing/2014/main" id="{A3BECD44-A797-4F53-B389-4610AC6DB5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0494" y="3656621"/>
              <a:ext cx="1869788" cy="1746984"/>
            </a:xfrm>
            <a:prstGeom prst="rect">
              <a:avLst/>
            </a:prstGeom>
          </p:spPr>
        </p:pic>
        <p:sp>
          <p:nvSpPr>
            <p:cNvPr id="11" name="文本框 31">
              <a:extLst>
                <a:ext uri="{FF2B5EF4-FFF2-40B4-BE49-F238E27FC236}">
                  <a16:creationId xmlns:a16="http://schemas.microsoft.com/office/drawing/2014/main" id="{6FE35CC3-DF8E-49FA-B16F-E67996AC5D62}"/>
                </a:ext>
              </a:extLst>
            </p:cNvPr>
            <p:cNvSpPr txBox="1"/>
            <p:nvPr/>
          </p:nvSpPr>
          <p:spPr>
            <a:xfrm>
              <a:off x="5601599" y="4133667"/>
              <a:ext cx="887577" cy="7511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02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12" name="组合 32">
            <a:extLst>
              <a:ext uri="{FF2B5EF4-FFF2-40B4-BE49-F238E27FC236}">
                <a16:creationId xmlns:a16="http://schemas.microsoft.com/office/drawing/2014/main" id="{2491A8AC-8804-46DB-B53A-260AA782FBA7}"/>
              </a:ext>
            </a:extLst>
          </p:cNvPr>
          <p:cNvGrpSpPr/>
          <p:nvPr/>
        </p:nvGrpSpPr>
        <p:grpSpPr>
          <a:xfrm>
            <a:off x="397335" y="4302492"/>
            <a:ext cx="1869788" cy="1746984"/>
            <a:chOff x="8324958" y="1824912"/>
            <a:chExt cx="1869788" cy="1746984"/>
          </a:xfrm>
        </p:grpSpPr>
        <p:pic>
          <p:nvPicPr>
            <p:cNvPr id="13" name="图片 33">
              <a:extLst>
                <a:ext uri="{FF2B5EF4-FFF2-40B4-BE49-F238E27FC236}">
                  <a16:creationId xmlns:a16="http://schemas.microsoft.com/office/drawing/2014/main" id="{0D801C3F-F9FB-48BE-9F9F-AF2F78E4B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4958" y="1824912"/>
              <a:ext cx="1869788" cy="1746984"/>
            </a:xfrm>
            <a:prstGeom prst="rect">
              <a:avLst/>
            </a:prstGeom>
          </p:spPr>
        </p:pic>
        <p:sp>
          <p:nvSpPr>
            <p:cNvPr id="14" name="文本框 34">
              <a:extLst>
                <a:ext uri="{FF2B5EF4-FFF2-40B4-BE49-F238E27FC236}">
                  <a16:creationId xmlns:a16="http://schemas.microsoft.com/office/drawing/2014/main" id="{C712F739-72CF-45DC-B6DA-1DF21680EEFE}"/>
                </a:ext>
              </a:extLst>
            </p:cNvPr>
            <p:cNvSpPr txBox="1"/>
            <p:nvPr/>
          </p:nvSpPr>
          <p:spPr>
            <a:xfrm>
              <a:off x="8742895" y="2369258"/>
              <a:ext cx="970071" cy="7511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03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sp>
        <p:nvSpPr>
          <p:cNvPr id="15" name="矩形 28">
            <a:extLst>
              <a:ext uri="{FF2B5EF4-FFF2-40B4-BE49-F238E27FC236}">
                <a16:creationId xmlns:a16="http://schemas.microsoft.com/office/drawing/2014/main" id="{4AA503E0-751A-4AA4-A0A7-D962962E711F}"/>
              </a:ext>
            </a:extLst>
          </p:cNvPr>
          <p:cNvSpPr/>
          <p:nvPr/>
        </p:nvSpPr>
        <p:spPr>
          <a:xfrm>
            <a:off x="5016295" y="322198"/>
            <a:ext cx="2718005" cy="8021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4000" b="1" dirty="0" err="1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Mục</a:t>
            </a:r>
            <a:r>
              <a:rPr lang="en-US" altLang="en-US" sz="4000" b="1" dirty="0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tiêu</a:t>
            </a:r>
            <a:endParaRPr lang="en-US" altLang="en-US" sz="4000" b="1" dirty="0">
              <a:solidFill>
                <a:srgbClr val="FF0000"/>
              </a:solidFill>
              <a:latin typeface="iCiel Crocante" panose="02000000000000000000" pitchFamily="2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422751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31">
            <a:extLst>
              <a:ext uri="{FF2B5EF4-FFF2-40B4-BE49-F238E27FC236}">
                <a16:creationId xmlns:a16="http://schemas.microsoft.com/office/drawing/2014/main" id="{66C166B2-6AD7-47AC-9BAD-3D25ACF4660A}"/>
              </a:ext>
            </a:extLst>
          </p:cNvPr>
          <p:cNvSpPr/>
          <p:nvPr/>
        </p:nvSpPr>
        <p:spPr>
          <a:xfrm>
            <a:off x="1558013" y="26928"/>
            <a:ext cx="10845210" cy="742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I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K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bao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nhiêu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rộng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bao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nhiêu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6" name="矩形 31">
            <a:extLst>
              <a:ext uri="{FF2B5EF4-FFF2-40B4-BE49-F238E27FC236}">
                <a16:creationId xmlns:a16="http://schemas.microsoft.com/office/drawing/2014/main" id="{C780A544-C9D3-4D45-9E67-00B21EA2B384}"/>
              </a:ext>
            </a:extLst>
          </p:cNvPr>
          <p:cNvSpPr/>
          <p:nvPr/>
        </p:nvSpPr>
        <p:spPr>
          <a:xfrm>
            <a:off x="1092415" y="5359820"/>
            <a:ext cx="11287830" cy="742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I, K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5 li.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I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rộng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2,5 li,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K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rộng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5 li.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077B9B9-B034-4AA4-A4E9-AC1D02B7A0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73" t="3031" r="14204" b="7058"/>
          <a:stretch/>
        </p:blipFill>
        <p:spPr bwMode="auto">
          <a:xfrm>
            <a:off x="1808313" y="837416"/>
            <a:ext cx="2905347" cy="4452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D7C6767-DC7A-4917-ACFD-3B16B4F5F0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14" t="3084" r="6065" b="4186"/>
          <a:stretch/>
        </p:blipFill>
        <p:spPr bwMode="auto">
          <a:xfrm>
            <a:off x="6847957" y="837416"/>
            <a:ext cx="3896243" cy="4405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001252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1">
            <a:extLst>
              <a:ext uri="{FF2B5EF4-FFF2-40B4-BE49-F238E27FC236}">
                <a16:creationId xmlns:a16="http://schemas.microsoft.com/office/drawing/2014/main" id="{38309AFB-B29F-4F18-9103-E237400D4867}"/>
              </a:ext>
            </a:extLst>
          </p:cNvPr>
          <p:cNvSpPr/>
          <p:nvPr/>
        </p:nvSpPr>
        <p:spPr>
          <a:xfrm>
            <a:off x="2254102" y="81901"/>
            <a:ext cx="820833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I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gồm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mấy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nét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nét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A29D3E-90AB-442A-BAE8-5C5429192F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73" t="3031" r="14204" b="7058"/>
          <a:stretch/>
        </p:blipFill>
        <p:spPr bwMode="auto">
          <a:xfrm>
            <a:off x="462959" y="1202516"/>
            <a:ext cx="2905347" cy="4452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31">
            <a:extLst>
              <a:ext uri="{FF2B5EF4-FFF2-40B4-BE49-F238E27FC236}">
                <a16:creationId xmlns:a16="http://schemas.microsoft.com/office/drawing/2014/main" id="{D595C343-946E-4FF7-9A92-B4E586FC6C47}"/>
              </a:ext>
            </a:extLst>
          </p:cNvPr>
          <p:cNvSpPr/>
          <p:nvPr/>
        </p:nvSpPr>
        <p:spPr>
          <a:xfrm>
            <a:off x="6172199" y="1490745"/>
            <a:ext cx="41041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I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gồm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nét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矩形 31">
            <a:extLst>
              <a:ext uri="{FF2B5EF4-FFF2-40B4-BE49-F238E27FC236}">
                <a16:creationId xmlns:a16="http://schemas.microsoft.com/office/drawing/2014/main" id="{828562C9-3FD1-4EAB-8B26-FDB0E4204938}"/>
              </a:ext>
            </a:extLst>
          </p:cNvPr>
          <p:cNvSpPr/>
          <p:nvPr/>
        </p:nvSpPr>
        <p:spPr>
          <a:xfrm>
            <a:off x="4026193" y="2493779"/>
            <a:ext cx="699977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Nét 1: kết hợp 2 nét cơ bản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vi-VN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cong </a:t>
            </a: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trái và lượn ngang. 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矩形 31">
            <a:extLst>
              <a:ext uri="{FF2B5EF4-FFF2-40B4-BE49-F238E27FC236}">
                <a16:creationId xmlns:a16="http://schemas.microsoft.com/office/drawing/2014/main" id="{4A053856-834A-4B21-8076-B165622DF2D1}"/>
              </a:ext>
            </a:extLst>
          </p:cNvPr>
          <p:cNvSpPr/>
          <p:nvPr/>
        </p:nvSpPr>
        <p:spPr>
          <a:xfrm>
            <a:off x="3781644" y="4235477"/>
            <a:ext cx="849541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Nét 2: móc ngược trái, phần cuối lượn vào trong.</a:t>
            </a:r>
            <a:endParaRPr lang="en-US" altLang="en-US" sz="48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F699BEE-A476-48B2-A76D-4BE8E590209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07" r="29449" b="42330"/>
          <a:stretch/>
        </p:blipFill>
        <p:spPr>
          <a:xfrm rot="18588567">
            <a:off x="2461900" y="2342215"/>
            <a:ext cx="729008" cy="8824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0A95E69-6FF9-4097-A2CB-F2BD2243B33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07" r="29449" b="42330"/>
          <a:stretch/>
        </p:blipFill>
        <p:spPr>
          <a:xfrm rot="18588567">
            <a:off x="3019003" y="1618818"/>
            <a:ext cx="729008" cy="88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55457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0.00069 L -0.01146 0.02291 L -0.02448 0.03495 L -0.0375 0.04421 L -0.05104 0.04421 L -0.07031 0.03773 L -0.08333 0.02014 L -0.0901 -0.00209 L -0.09375 -0.03172 L -0.08958 -0.06412 L -0.07708 -0.08542 L -0.05937 -0.10116 L -0.04375 -0.10672 L -0.02812 -0.10116 L -0.0151 -0.09283 L -0.00208 -0.08727 L 0.00781 -0.08449 L 0.02604 -0.09098 L 0.03698 -0.09838 L 0.04636 -0.11042 " pathEditMode="relative" rAng="0" ptsTypes="AAAAAAAAAAAAAAAAAAAA">
                                      <p:cBhvr>
                                        <p:cTn id="22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18" y="-3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500"/>
                            </p:stCondLst>
                            <p:childTnLst>
                              <p:par>
                                <p:cTn id="2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0.00047 L -0.00716 0.03658 L -0.01028 0.06898 L -0.01028 0.10139 L -0.00976 0.13658 L -0.00768 0.17917 L -0.00612 0.23102 L -0.00299 0.28935 L -0.00299 0.33473 L -0.00612 0.39584 L -0.01497 0.44213 L -0.02695 0.46713 L -0.04518 0.49213 L -0.06341 0.50695 L -0.08476 0.51343 L -0.10455 0.51621 L -0.12487 0.50602 L -0.14726 0.49028 L -0.16237 0.45417 L -0.16705 0.41991 L -0.16497 0.38195 L -0.15455 0.34769 L -0.14205 0.33195 L -0.12747 0.32269 L -0.1108 0.31898 L -0.09205 0.32269 L -0.08007 0.33843 L -0.0733 0.35602 L -0.06966 0.37547 L -0.06914 0.39121 L -0.06914 0.41158 " pathEditMode="relative" rAng="0" ptsTypes="AAAAAAAAAAAAAAAAAAAAAAAAAAAAAAA">
                                      <p:cBhvr>
                                        <p:cTn id="35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59" y="25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500"/>
                            </p:stCondLst>
                            <p:childTnLst>
                              <p:par>
                                <p:cTn id="3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1">
            <a:extLst>
              <a:ext uri="{FF2B5EF4-FFF2-40B4-BE49-F238E27FC236}">
                <a16:creationId xmlns:a16="http://schemas.microsoft.com/office/drawing/2014/main" id="{84AFF1D5-92C5-45DB-B0A9-6CF0165E89BB}"/>
              </a:ext>
            </a:extLst>
          </p:cNvPr>
          <p:cNvSpPr/>
          <p:nvPr/>
        </p:nvSpPr>
        <p:spPr>
          <a:xfrm>
            <a:off x="2254102" y="81901"/>
            <a:ext cx="906413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K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gồm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mấy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nét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nét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矩形 31">
            <a:extLst>
              <a:ext uri="{FF2B5EF4-FFF2-40B4-BE49-F238E27FC236}">
                <a16:creationId xmlns:a16="http://schemas.microsoft.com/office/drawing/2014/main" id="{264E5D16-C062-44CB-A64C-54A61CD25060}"/>
              </a:ext>
            </a:extLst>
          </p:cNvPr>
          <p:cNvSpPr/>
          <p:nvPr/>
        </p:nvSpPr>
        <p:spPr>
          <a:xfrm>
            <a:off x="6225362" y="1123529"/>
            <a:ext cx="41041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K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gồm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3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nét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矩形 31">
            <a:extLst>
              <a:ext uri="{FF2B5EF4-FFF2-40B4-BE49-F238E27FC236}">
                <a16:creationId xmlns:a16="http://schemas.microsoft.com/office/drawing/2014/main" id="{9B259494-922C-4105-AFF1-1008DBB0804B}"/>
              </a:ext>
            </a:extLst>
          </p:cNvPr>
          <p:cNvSpPr/>
          <p:nvPr/>
        </p:nvSpPr>
        <p:spPr>
          <a:xfrm>
            <a:off x="5062280" y="1828328"/>
            <a:ext cx="699977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Nét 1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2</a:t>
            </a: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Giống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cấu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tạo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I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nét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hẹp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I.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7E10207-367E-446E-AFB9-3765DC8A28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14" t="3084" r="6065" b="4186"/>
          <a:stretch/>
        </p:blipFill>
        <p:spPr bwMode="auto">
          <a:xfrm>
            <a:off x="587150" y="1340673"/>
            <a:ext cx="3896243" cy="4405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矩形 31">
            <a:extLst>
              <a:ext uri="{FF2B5EF4-FFF2-40B4-BE49-F238E27FC236}">
                <a16:creationId xmlns:a16="http://schemas.microsoft.com/office/drawing/2014/main" id="{E9DC3ABA-40C7-4B2E-A7EE-4F0BDA96F6B9}"/>
              </a:ext>
            </a:extLst>
          </p:cNvPr>
          <p:cNvSpPr/>
          <p:nvPr/>
        </p:nvSpPr>
        <p:spPr>
          <a:xfrm>
            <a:off x="5026542" y="3297192"/>
            <a:ext cx="699977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Nét 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</a:t>
            </a: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kết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hợp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nét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cơ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móc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xuôi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móc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ngược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nối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liền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tạo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vòng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xoắn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giữa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thân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altLang="en-US" sz="48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87AA27B-7977-4297-B6A1-1D6A05077B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07" r="29449" b="42330"/>
          <a:stretch/>
        </p:blipFill>
        <p:spPr>
          <a:xfrm rot="18588567">
            <a:off x="1776101" y="2425294"/>
            <a:ext cx="729008" cy="88243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22A74E9-5DBA-4BF7-9539-15A7EED3091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07" r="29449" b="42330"/>
          <a:stretch/>
        </p:blipFill>
        <p:spPr>
          <a:xfrm rot="18588567">
            <a:off x="2292812" y="1729095"/>
            <a:ext cx="729008" cy="8824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45DDAEC-62B7-46D2-8DC9-210DF69487F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07" r="29449" b="42330"/>
          <a:stretch/>
        </p:blipFill>
        <p:spPr>
          <a:xfrm rot="18588567">
            <a:off x="3760251" y="2425293"/>
            <a:ext cx="729008" cy="88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08068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-0.00047 L -0.00989 0.0199 L -0.01979 0.03287 L -0.03073 0.04213 L -0.04427 0.04675 L -0.05937 0.04675 L -0.07344 0.03009 L -0.08281 0.00601 L -0.08646 -0.03287 L -0.07917 -0.06713 L -0.06719 -0.08843 L -0.05208 -0.10047 L -0.03646 -0.10139 L -0.01927 -0.09121 L -0.00781 -0.08287 L 0.00677 -0.0801 L 0.02292 -0.08287 L 0.04323 -0.10139 " pathEditMode="relative" rAng="0" ptsTypes="AAAAAAAAAAAAAAAAAA">
                                      <p:cBhvr>
                                        <p:cTn id="22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7" y="-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500"/>
                            </p:stCondLst>
                            <p:childTnLst>
                              <p:par>
                                <p:cTn id="2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5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-0.00047 L -0.01185 0.06851 L -0.01328 0.16481 C -0.01302 0.20069 -0.01276 0.23634 -0.0125 0.27222 L -0.0112 0.36967 L -0.01953 0.44745 L -0.04037 0.4993 L -0.07227 0.51666 L -0.10208 0.503 L -0.12578 0.4574 L -0.12917 0.39444 L -0.11393 0.34259 L -0.09375 0.32037 L -0.06745 0.32152 L -0.05143 0.35486 L -0.0431 0.37962 L -0.04102 0.41666 " pathEditMode="relative" rAng="0" ptsTypes="AAAAAAAAAAAAAAAAA">
                                      <p:cBhvr>
                                        <p:cTn id="30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32" y="25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50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0.00069 L 0.01185 -0.01598 L 0.01706 -0.03264 L 0.0181 -0.04931 L 0.01602 -0.06875 L 0.0082 -0.07894 L -0.00377 -0.0919 L -0.01784 -0.09746 L -0.03659 -0.09098 L -0.05065 -0.07524 L -0.06159 -0.04561 L -0.06627 -0.01412 L -0.06732 0.02754 L -0.06471 0.06273 L -0.06732 0.09976 L -0.07148 0.12754 L -0.08346 0.15069 L -0.09336 0.1655 L -0.10586 0.17662 L -0.12305 0.18032 L -0.13555 0.17939 L -0.14752 0.17199 L -0.14961 0.15439 L -0.13763 0.14513 L -0.12044 0.14236 L -0.09805 0.14606 L -0.08346 0.1581 L -0.07096 0.1831 L -0.06575 0.21365 L -0.06367 0.27106 L -0.06107 0.3155 L -0.05794 0.35347 L -0.04648 0.38773 L -0.03398 0.40532 L -0.01732 0.4155 L 0.00195 0.41088 L 0.02279 0.39513 L 0.03789 0.37476 L 0.04623 0.35162 L 0.0556 0.31921 " pathEditMode="relative" rAng="0" ptsTypes="AAAAAAAAAAAAAAAAAAAAAAAAAAAAAAAAAAAAAAAA">
                                      <p:cBhvr>
                                        <p:cTn id="43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88" y="1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500"/>
                            </p:stCondLst>
                            <p:childTnLst>
                              <p:par>
                                <p:cTn id="4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28">
            <a:extLst>
              <a:ext uri="{FF2B5EF4-FFF2-40B4-BE49-F238E27FC236}">
                <a16:creationId xmlns:a16="http://schemas.microsoft.com/office/drawing/2014/main" id="{B819DC5F-F5DD-4FC6-B642-EED52B308430}"/>
              </a:ext>
            </a:extLst>
          </p:cNvPr>
          <p:cNvSpPr/>
          <p:nvPr/>
        </p:nvSpPr>
        <p:spPr>
          <a:xfrm>
            <a:off x="1022078" y="88950"/>
            <a:ext cx="47910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Hướng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dẫn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I</a:t>
            </a:r>
          </a:p>
        </p:txBody>
      </p:sp>
      <p:sp>
        <p:nvSpPr>
          <p:cNvPr id="5" name="矩形 28">
            <a:extLst>
              <a:ext uri="{FF2B5EF4-FFF2-40B4-BE49-F238E27FC236}">
                <a16:creationId xmlns:a16="http://schemas.microsoft.com/office/drawing/2014/main" id="{15ADFC50-7ADA-4BDB-AB30-DB6D3FAF4E0C}"/>
              </a:ext>
            </a:extLst>
          </p:cNvPr>
          <p:cNvSpPr/>
          <p:nvPr/>
        </p:nvSpPr>
        <p:spPr>
          <a:xfrm>
            <a:off x="7088493" y="88950"/>
            <a:ext cx="47910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Hướng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dẫn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K</a:t>
            </a:r>
          </a:p>
        </p:txBody>
      </p:sp>
      <p:pic>
        <p:nvPicPr>
          <p:cNvPr id="6" name="Chữ hoa I.1">
            <a:hlinkClick r:id="" action="ppaction://media"/>
            <a:extLst>
              <a:ext uri="{FF2B5EF4-FFF2-40B4-BE49-F238E27FC236}">
                <a16:creationId xmlns:a16="http://schemas.microsoft.com/office/drawing/2014/main" id="{4CF3B969-97AD-42A0-87D5-0B3F8D1279F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2453" y="819150"/>
            <a:ext cx="5791200" cy="5676900"/>
          </a:xfrm>
          <a:prstGeom prst="rect">
            <a:avLst/>
          </a:prstGeom>
        </p:spPr>
      </p:pic>
      <p:pic>
        <p:nvPicPr>
          <p:cNvPr id="7" name="Chữ hoa K.2">
            <a:hlinkClick r:id="" action="ppaction://media"/>
            <a:extLst>
              <a:ext uri="{FF2B5EF4-FFF2-40B4-BE49-F238E27FC236}">
                <a16:creationId xmlns:a16="http://schemas.microsoft.com/office/drawing/2014/main" id="{7543137F-FA5E-44C8-BAB0-EE44FF13DFF3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305550" y="819150"/>
            <a:ext cx="5753100" cy="570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60335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19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95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8">
            <a:extLst>
              <a:ext uri="{FF2B5EF4-FFF2-40B4-BE49-F238E27FC236}">
                <a16:creationId xmlns:a16="http://schemas.microsoft.com/office/drawing/2014/main" id="{9235F0AB-6740-4475-85B2-2B2CAE3E2C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1192" y="5301039"/>
            <a:ext cx="9068629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nhận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xét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I, K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cỡ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cỡ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1026" name="Picture 62">
            <a:extLst>
              <a:ext uri="{FF2B5EF4-FFF2-40B4-BE49-F238E27FC236}">
                <a16:creationId xmlns:a16="http://schemas.microsoft.com/office/drawing/2014/main" id="{53FC6F05-9688-4944-8F3D-B4E0A2C329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35" t="24121" r="12589" b="23959"/>
          <a:stretch/>
        </p:blipFill>
        <p:spPr bwMode="auto">
          <a:xfrm>
            <a:off x="9763221" y="2845606"/>
            <a:ext cx="2238279" cy="2214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51">
            <a:extLst>
              <a:ext uri="{FF2B5EF4-FFF2-40B4-BE49-F238E27FC236}">
                <a16:creationId xmlns:a16="http://schemas.microsoft.com/office/drawing/2014/main" id="{6A216BCE-9B0C-4196-937C-B0098111C1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3" t="23888" r="12990" b="24190"/>
          <a:stretch/>
        </p:blipFill>
        <p:spPr bwMode="auto">
          <a:xfrm>
            <a:off x="3096701" y="2871710"/>
            <a:ext cx="2211899" cy="2188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D651D57-61A6-4105-9E27-05E18781A3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73" t="3031" r="14204" b="7058"/>
          <a:stretch/>
        </p:blipFill>
        <p:spPr bwMode="auto">
          <a:xfrm>
            <a:off x="118233" y="655261"/>
            <a:ext cx="2905347" cy="4452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58C3F42-E48E-4DCE-B445-3A92BE20D9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14" t="3084" r="6065" b="4186"/>
          <a:stretch/>
        </p:blipFill>
        <p:spPr bwMode="auto">
          <a:xfrm>
            <a:off x="5537200" y="655261"/>
            <a:ext cx="3896243" cy="4405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593740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u I">
            <a:hlinkClick r:id="" action="ppaction://media"/>
            <a:extLst>
              <a:ext uri="{FF2B5EF4-FFF2-40B4-BE49-F238E27FC236}">
                <a16:creationId xmlns:a16="http://schemas.microsoft.com/office/drawing/2014/main" id="{50E3629A-FA0B-4433-8963-47EC8E03AA4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b="12057"/>
          <a:stretch/>
        </p:blipFill>
        <p:spPr>
          <a:xfrm>
            <a:off x="283723" y="705807"/>
            <a:ext cx="6060332" cy="5329654"/>
          </a:xfrm>
          <a:prstGeom prst="rect">
            <a:avLst/>
          </a:prstGeom>
        </p:spPr>
      </p:pic>
      <p:pic>
        <p:nvPicPr>
          <p:cNvPr id="5" name="chu K">
            <a:hlinkClick r:id="" action="ppaction://media"/>
            <a:extLst>
              <a:ext uri="{FF2B5EF4-FFF2-40B4-BE49-F238E27FC236}">
                <a16:creationId xmlns:a16="http://schemas.microsoft.com/office/drawing/2014/main" id="{A6AB6EEC-4537-4FEE-AA72-3E87088AE9F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t="-6028" b="12056"/>
          <a:stretch/>
        </p:blipFill>
        <p:spPr>
          <a:xfrm>
            <a:off x="6131668" y="340469"/>
            <a:ext cx="6060332" cy="5694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31666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18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543</TotalTime>
  <Words>505</Words>
  <Application>Microsoft Office PowerPoint</Application>
  <PresentationFormat>Widescreen</PresentationFormat>
  <Paragraphs>50</Paragraphs>
  <Slides>14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Arial</vt:lpstr>
      <vt:lpstr>Arial-Rounded</vt:lpstr>
      <vt:lpstr>Calibri</vt:lpstr>
      <vt:lpstr>Calibri Light</vt:lpstr>
      <vt:lpstr>HP001 5 hàng</vt:lpstr>
      <vt:lpstr>iCiel Cadena</vt:lpstr>
      <vt:lpstr>iCiel Crocante</vt:lpstr>
      <vt:lpstr>Times New Roman</vt:lpstr>
      <vt:lpstr>思源黑体 CN Bold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 User</cp:lastModifiedBy>
  <cp:revision>154</cp:revision>
  <dcterms:created xsi:type="dcterms:W3CDTF">2021-05-29T04:52:35Z</dcterms:created>
  <dcterms:modified xsi:type="dcterms:W3CDTF">2021-11-11T14:36:06Z</dcterms:modified>
</cp:coreProperties>
</file>