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1"/>
  </p:notesMasterIdLst>
  <p:sldIdLst>
    <p:sldId id="256" r:id="rId5"/>
    <p:sldId id="299" r:id="rId6"/>
    <p:sldId id="257" r:id="rId7"/>
    <p:sldId id="300" r:id="rId8"/>
    <p:sldId id="260" r:id="rId9"/>
    <p:sldId id="284" r:id="rId10"/>
    <p:sldId id="285" r:id="rId11"/>
    <p:sldId id="286" r:id="rId12"/>
    <p:sldId id="287" r:id="rId13"/>
    <p:sldId id="262" r:id="rId14"/>
    <p:sldId id="288" r:id="rId15"/>
    <p:sldId id="289" r:id="rId16"/>
    <p:sldId id="290" r:id="rId17"/>
    <p:sldId id="291" r:id="rId18"/>
    <p:sldId id="292" r:id="rId19"/>
    <p:sldId id="263" r:id="rId20"/>
    <p:sldId id="267" r:id="rId21"/>
    <p:sldId id="293" r:id="rId22"/>
    <p:sldId id="294" r:id="rId23"/>
    <p:sldId id="269" r:id="rId24"/>
    <p:sldId id="268" r:id="rId25"/>
    <p:sldId id="266" r:id="rId26"/>
    <p:sldId id="296" r:id="rId27"/>
    <p:sldId id="297" r:id="rId28"/>
    <p:sldId id="298" r:id="rId29"/>
    <p:sldId id="283"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4D0"/>
    <a:srgbClr val="70AD47"/>
    <a:srgbClr val="EC8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varScale="1">
        <p:scale>
          <a:sx n="69" d="100"/>
          <a:sy n="69" d="100"/>
        </p:scale>
        <p:origin x="12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E4D72-D987-49A8-B3B2-09D438D1D266}" type="datetimeFigureOut">
              <a:rPr lang="en-US" smtClean="0"/>
              <a:t>12/11/2021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B6CA2-F273-4822-879E-F3B6D3BB270F}" type="slidenum">
              <a:rPr lang="en-US" smtClean="0"/>
              <a:t>‹#›</a:t>
            </a:fld>
            <a:endParaRPr lang="en-US"/>
          </a:p>
        </p:txBody>
      </p:sp>
    </p:spTree>
    <p:extLst>
      <p:ext uri="{BB962C8B-B14F-4D97-AF65-F5344CB8AC3E}">
        <p14:creationId xmlns:p14="http://schemas.microsoft.com/office/powerpoint/2010/main" val="150077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anose="020B0604020202020204" pitchFamily="34" charset="0"/>
            </a:endParaRPr>
          </a:p>
        </p:txBody>
      </p:sp>
      <p:sp>
        <p:nvSpPr>
          <p:cNvPr id="24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VnTime" panose="020B7200000000000000" pitchFamily="34" charset="0"/>
              </a:defRPr>
            </a:lvl1pPr>
            <a:lvl2pPr marL="742950" indent="-285750" defTabSz="457200">
              <a:defRPr>
                <a:solidFill>
                  <a:schemeClr val="tx1"/>
                </a:solidFill>
                <a:latin typeface=".VnTime" panose="020B7200000000000000" pitchFamily="34" charset="0"/>
              </a:defRPr>
            </a:lvl2pPr>
            <a:lvl3pPr marL="1143000" indent="-228600" defTabSz="457200">
              <a:defRPr>
                <a:solidFill>
                  <a:schemeClr val="tx1"/>
                </a:solidFill>
                <a:latin typeface=".VnTime" panose="020B7200000000000000" pitchFamily="34" charset="0"/>
              </a:defRPr>
            </a:lvl3pPr>
            <a:lvl4pPr marL="1600200" indent="-228600" defTabSz="457200">
              <a:defRPr>
                <a:solidFill>
                  <a:schemeClr val="tx1"/>
                </a:solidFill>
                <a:latin typeface=".VnTime" panose="020B7200000000000000" pitchFamily="34" charset="0"/>
              </a:defRPr>
            </a:lvl4pPr>
            <a:lvl5pPr marL="2057400" indent="-228600" defTabSz="457200">
              <a:defRPr>
                <a:solidFill>
                  <a:schemeClr val="tx1"/>
                </a:solidFill>
                <a:latin typeface=".VnTime" panose="020B7200000000000000" pitchFamily="34" charset="0"/>
              </a:defRPr>
            </a:lvl5pPr>
            <a:lvl6pPr marL="2514600" indent="-228600" defTabSz="457200" eaLnBrk="0" fontAlgn="base" hangingPunct="0">
              <a:spcBef>
                <a:spcPct val="0"/>
              </a:spcBef>
              <a:spcAft>
                <a:spcPct val="0"/>
              </a:spcAft>
              <a:defRPr>
                <a:solidFill>
                  <a:schemeClr val="tx1"/>
                </a:solidFill>
                <a:latin typeface=".VnTime" panose="020B7200000000000000" pitchFamily="34" charset="0"/>
              </a:defRPr>
            </a:lvl6pPr>
            <a:lvl7pPr marL="2971800" indent="-228600" defTabSz="457200" eaLnBrk="0" fontAlgn="base" hangingPunct="0">
              <a:spcBef>
                <a:spcPct val="0"/>
              </a:spcBef>
              <a:spcAft>
                <a:spcPct val="0"/>
              </a:spcAft>
              <a:defRPr>
                <a:solidFill>
                  <a:schemeClr val="tx1"/>
                </a:solidFill>
                <a:latin typeface=".VnTime" panose="020B7200000000000000" pitchFamily="34" charset="0"/>
              </a:defRPr>
            </a:lvl7pPr>
            <a:lvl8pPr marL="3429000" indent="-228600" defTabSz="457200" eaLnBrk="0" fontAlgn="base" hangingPunct="0">
              <a:spcBef>
                <a:spcPct val="0"/>
              </a:spcBef>
              <a:spcAft>
                <a:spcPct val="0"/>
              </a:spcAft>
              <a:defRPr>
                <a:solidFill>
                  <a:schemeClr val="tx1"/>
                </a:solidFill>
                <a:latin typeface=".VnTime" panose="020B7200000000000000" pitchFamily="34" charset="0"/>
              </a:defRPr>
            </a:lvl8pPr>
            <a:lvl9pPr marL="3886200" indent="-228600" defTabSz="4572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91CBD2-36F8-478B-AE79-52AD1F3DE167}" type="slidenum">
              <a:rPr kumimoji="0" lang="zh-CN" altLang="en-US" sz="1200" b="0" i="0" u="none" strike="noStrike" kern="1200" cap="none" spc="0" normalizeH="0" baseline="0" noProof="0">
                <a:ln>
                  <a:noFill/>
                </a:ln>
                <a:solidFill>
                  <a:srgbClr val="000000"/>
                </a:solidFill>
                <a:effectLst/>
                <a:uLnTx/>
                <a:uFillTx/>
                <a:latin typeface="等线"/>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srgbClr val="000000"/>
              </a:solidFill>
              <a:effectLst/>
              <a:uLnTx/>
              <a:uFillTx/>
              <a:latin typeface="等线"/>
              <a:cs typeface="Arial" panose="020B0604020202020204" pitchFamily="34" charset="0"/>
            </a:endParaRPr>
          </a:p>
        </p:txBody>
      </p:sp>
    </p:spTree>
    <p:extLst>
      <p:ext uri="{BB962C8B-B14F-4D97-AF65-F5344CB8AC3E}">
        <p14:creationId xmlns:p14="http://schemas.microsoft.com/office/powerpoint/2010/main" val="106128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255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2868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28875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912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845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133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666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3557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FEB712-64A5-4CD9-B4ED-AFBB2C60224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1273784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EB712-64A5-4CD9-B4ED-AFBB2C60224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1135463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EB712-64A5-4CD9-B4ED-AFBB2C60224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227328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759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9320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3543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2817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7095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332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256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7542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FEB712-64A5-4CD9-B4ED-AFBB2C60224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3214337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962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025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5112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4789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6675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2677906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1880634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309746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0"/>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141201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722125"/>
            <a:ext cx="7886700" cy="1102995"/>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611749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FEB712-64A5-4CD9-B4ED-AFBB2C60224E}" type="datetimeFigureOut">
              <a:rPr lang="en-US" smtClean="0"/>
              <a:t>12/11/2021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1781643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1942283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628650" y="2368555"/>
            <a:ext cx="3916680" cy="3820795"/>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482091"/>
            <a:ext cx="3822859" cy="823595"/>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494" y="2368555"/>
            <a:ext cx="3822859" cy="3820795"/>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8" name="页脚占位符 7"/>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9" name="灯片编号占位符 8"/>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
        <p:nvSpPr>
          <p:cNvPr id="11" name="矩形 10"/>
          <p:cNvSpPr/>
          <p:nvPr userDrawn="1"/>
        </p:nvSpPr>
        <p:spPr>
          <a:xfrm>
            <a:off x="6354139" y="4439041"/>
            <a:ext cx="581352"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677138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408467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5512596" y="457200"/>
            <a:ext cx="3294221" cy="1055370"/>
          </a:xfrm>
        </p:spPr>
        <p:txBody>
          <a:bodyPr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2379272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7620"/>
            <a:ext cx="5263039" cy="6861810"/>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4" y="1694180"/>
            <a:ext cx="3210401" cy="448056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1839486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4464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0"/>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149568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p>
            <a:pPr defTabSz="685800"/>
            <a:fld id="{82F288E0-7875-42C4-84C8-98DBBD3BF4D2}" type="datetimeFigureOut">
              <a:rPr lang="zh-CN" altLang="en-US" sz="1350" smtClean="0">
                <a:solidFill>
                  <a:prstClr val="black"/>
                </a:solidFill>
              </a:rPr>
              <a:pPr defTabSz="685800"/>
              <a:t>2021/11/12</a:t>
            </a:fld>
            <a:endParaRPr lang="zh-CN" altLang="en-US" sz="1350">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defTabSz="685800"/>
            <a:fld id="{7D9BB5D0-35E4-459D-AEF3-FE4D7C45CC1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3069536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5"/>
            <a:ext cx="2057400" cy="365125"/>
          </a:xfrm>
        </p:spPr>
        <p:txBody>
          <a:bodyPr/>
          <a:lstStyle/>
          <a:p>
            <a:pPr defTabSz="685800"/>
            <a:fld id="{FB475AF3-A322-416E-99D7-29F5A7799ECC}" type="datetimeFigureOut">
              <a:rPr lang="zh-CN" altLang="en-US" sz="1350" smtClean="0">
                <a:solidFill>
                  <a:prstClr val="black"/>
                </a:solidFill>
              </a:rPr>
              <a:pPr defTabSz="685800"/>
              <a:t>2021/11/12</a:t>
            </a:fld>
            <a:endParaRPr lang="zh-CN" altLang="en-US" sz="1350">
              <a:solidFill>
                <a:prstClr val="black"/>
              </a:solidFill>
            </a:endParaRPr>
          </a:p>
        </p:txBody>
      </p:sp>
      <p:sp>
        <p:nvSpPr>
          <p:cNvPr id="3" name="页脚占位符 2"/>
          <p:cNvSpPr>
            <a:spLocks noGrp="1"/>
          </p:cNvSpPr>
          <p:nvPr>
            <p:ph type="ftr" sz="quarter" idx="11"/>
          </p:nvPr>
        </p:nvSpPr>
        <p:spPr>
          <a:xfrm>
            <a:off x="3028950" y="6356355"/>
            <a:ext cx="3086100" cy="365125"/>
          </a:xfrm>
        </p:spPr>
        <p:txBody>
          <a:bodyPr/>
          <a:lstStyle/>
          <a:p>
            <a:pPr defTabSz="685800"/>
            <a:endParaRPr lang="zh-CN" altLang="en-US" sz="1350">
              <a:solidFill>
                <a:prstClr val="black"/>
              </a:solidFill>
            </a:endParaRPr>
          </a:p>
        </p:txBody>
      </p:sp>
      <p:sp>
        <p:nvSpPr>
          <p:cNvPr id="4" name="灯片编号占位符 3"/>
          <p:cNvSpPr>
            <a:spLocks noGrp="1"/>
          </p:cNvSpPr>
          <p:nvPr>
            <p:ph type="sldNum" sz="quarter" idx="12"/>
          </p:nvPr>
        </p:nvSpPr>
        <p:spPr>
          <a:xfrm>
            <a:off x="6457950" y="6356355"/>
            <a:ext cx="2057400" cy="365125"/>
          </a:xfrm>
        </p:spPr>
        <p:txBody>
          <a:bodyPr/>
          <a:lstStyle/>
          <a:p>
            <a:pPr defTabSz="685800"/>
            <a:fld id="{10B49C96-558A-49EC-AD52-79C3D5970B39}" type="slidenum">
              <a:rPr lang="zh-CN" altLang="en-US" sz="1350" smtClean="0">
                <a:solidFill>
                  <a:prstClr val="black"/>
                </a:solidFill>
              </a:rPr>
              <a:pPr defTabSz="685800"/>
              <a:t>‹#›</a:t>
            </a:fld>
            <a:endParaRPr lang="zh-CN" altLang="en-US" sz="1350">
              <a:solidFill>
                <a:prstClr val="black"/>
              </a:solidFill>
            </a:endParaRPr>
          </a:p>
        </p:txBody>
      </p:sp>
    </p:spTree>
    <p:extLst>
      <p:ext uri="{BB962C8B-B14F-4D97-AF65-F5344CB8AC3E}">
        <p14:creationId xmlns:p14="http://schemas.microsoft.com/office/powerpoint/2010/main" val="2321470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74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FEB712-64A5-4CD9-B4ED-AFBB2C60224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2266501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05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574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2F2DBDF0-83E4-4528-A709-81FA75ABC58F}" type="slidenum">
              <a:rPr kumimoji="0" lang="en-US" altLang="en-US" sz="135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altLang="en-US" sz="135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18245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42FE942-8C21-4115-8680-D88995117483}" type="datetimeFigureOut">
              <a:rPr kumimoji="0" lang="zh-CN" altLang="en-US" sz="9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685800" rtl="0" eaLnBrk="1" fontAlgn="auto" latinLnBrk="0" hangingPunct="1">
                <a:lnSpc>
                  <a:spcPct val="100000"/>
                </a:lnSpc>
                <a:spcBef>
                  <a:spcPts val="0"/>
                </a:spcBef>
                <a:spcAft>
                  <a:spcPts val="0"/>
                </a:spcAft>
                <a:buClrTx/>
                <a:buSzTx/>
                <a:buFontTx/>
                <a:buNone/>
                <a:tabLst/>
                <a:defRPr/>
              </a:pPr>
              <a:t>2021/11/12</a:t>
            </a:fld>
            <a:endParaRPr kumimoji="0" lang="zh-CN" altLang="en-US" sz="9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4DD77F0-F64C-4D05-AF46-5691E19E7AC6}" type="slidenum">
              <a:rPr kumimoji="0" lang="zh-CN" altLang="en-US" sz="9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521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grpSp>
        <p:nvGrpSpPr>
          <p:cNvPr id="377" name="组合 376"/>
          <p:cNvGrpSpPr/>
          <p:nvPr userDrawn="1"/>
        </p:nvGrpSpPr>
        <p:grpSpPr>
          <a:xfrm>
            <a:off x="1" y="4920344"/>
            <a:ext cx="9143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grpSp>
    </p:spTree>
    <p:extLst>
      <p:ext uri="{BB962C8B-B14F-4D97-AF65-F5344CB8AC3E}">
        <p14:creationId xmlns:p14="http://schemas.microsoft.com/office/powerpoint/2010/main" val="212694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8699148" y="6317858"/>
            <a:ext cx="455692" cy="424295"/>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666"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sp>
        <p:nvSpPr>
          <p:cNvPr id="9" name="Slide Number Placeholder 4"/>
          <p:cNvSpPr txBox="1">
            <a:spLocks/>
          </p:cNvSpPr>
          <p:nvPr userDrawn="1"/>
        </p:nvSpPr>
        <p:spPr>
          <a:xfrm>
            <a:off x="8727547" y="6340869"/>
            <a:ext cx="45768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031446"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200" b="0" i="0" u="none" strike="noStrike" kern="1200" cap="none" spc="0" normalizeH="0" baseline="0" noProof="0" smtClean="0">
                <a:ln>
                  <a:noFill/>
                </a:ln>
                <a:solidFill>
                  <a:srgbClr val="262626">
                    <a:lumMod val="50000"/>
                    <a:lumOff val="50000"/>
                  </a:srgbClr>
                </a:solidFill>
                <a:effectLst/>
                <a:uLnTx/>
                <a:uFillTx/>
                <a:latin typeface="Calibri" panose="020F0502020204030204" pitchFamily="34" charset="0"/>
                <a:ea typeface="张海山锐谐体"/>
                <a:cs typeface="+mn-cs"/>
              </a:rPr>
              <a:pPr marL="0" marR="0" lvl="0" indent="0" algn="ctr" defTabSz="1031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62626">
                  <a:lumMod val="50000"/>
                  <a:lumOff val="50000"/>
                </a:srgbClr>
              </a:solidFill>
              <a:effectLst/>
              <a:uLnTx/>
              <a:uFillTx/>
              <a:latin typeface="Calibri" panose="020F0502020204030204" pitchFamily="34" charset="0"/>
              <a:ea typeface="张海山锐谐体"/>
              <a:cs typeface="+mn-cs"/>
            </a:endParaRPr>
          </a:p>
        </p:txBody>
      </p:sp>
    </p:spTree>
    <p:extLst>
      <p:ext uri="{BB962C8B-B14F-4D97-AF65-F5344CB8AC3E}">
        <p14:creationId xmlns:p14="http://schemas.microsoft.com/office/powerpoint/2010/main" val="169327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752601" y="356630"/>
            <a:ext cx="5638800" cy="471365"/>
          </a:xfrm>
          <a:prstGeom prst="rect">
            <a:avLst/>
          </a:prstGeom>
        </p:spPr>
        <p:txBody>
          <a:bodyPr wrap="none" lIns="0" tIns="0" rIns="0" bIns="0" anchor="ctr">
            <a:noAutofit/>
          </a:bodyPr>
          <a:lstStyle>
            <a:lvl1pPr algn="ctr">
              <a:defRPr sz="23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2514601" y="825952"/>
            <a:ext cx="4114800" cy="267661"/>
          </a:xfrm>
          <a:prstGeom prst="rect">
            <a:avLst/>
          </a:prstGeom>
        </p:spPr>
        <p:txBody>
          <a:bodyPr wrap="square" lIns="0" tIns="0" rIns="0" bIns="0" anchor="ctr">
            <a:noAutofit/>
          </a:bodyPr>
          <a:lstStyle>
            <a:lvl1pPr marL="0" indent="0" algn="ctr">
              <a:buNone/>
              <a:defRPr sz="1200" b="1" i="0" baseline="0">
                <a:solidFill>
                  <a:schemeClr val="bg1">
                    <a:lumMod val="75000"/>
                  </a:schemeClr>
                </a:solidFill>
                <a:latin typeface="Calibri" panose="020F0502020204030204" pitchFamily="34" charset="0"/>
              </a:defRPr>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5" indent="0">
              <a:buNone/>
              <a:defRPr sz="900"/>
            </a:lvl7pPr>
            <a:lvl8pPr marL="3199600" indent="0">
              <a:buNone/>
              <a:defRPr sz="900"/>
            </a:lvl8pPr>
            <a:lvl9pPr marL="3656686" indent="0">
              <a:buNone/>
              <a:defRPr sz="900"/>
            </a:lvl9pPr>
          </a:lstStyle>
          <a:p>
            <a:pPr lvl="0"/>
            <a:r>
              <a:rPr lang="en-US" dirty="0"/>
              <a:t>Subtext Goes Here</a:t>
            </a:r>
          </a:p>
        </p:txBody>
      </p:sp>
      <p:sp>
        <p:nvSpPr>
          <p:cNvPr id="8" name="Flowchart: Off-page Connector 6"/>
          <p:cNvSpPr/>
          <p:nvPr userDrawn="1"/>
        </p:nvSpPr>
        <p:spPr>
          <a:xfrm rot="5400000">
            <a:off x="8722527" y="6314826"/>
            <a:ext cx="455692" cy="424295"/>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666"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sp>
        <p:nvSpPr>
          <p:cNvPr id="9" name="Slide Number Placeholder 4"/>
          <p:cNvSpPr txBox="1">
            <a:spLocks/>
          </p:cNvSpPr>
          <p:nvPr userDrawn="1"/>
        </p:nvSpPr>
        <p:spPr>
          <a:xfrm>
            <a:off x="8750926" y="6337837"/>
            <a:ext cx="45768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031446"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200" b="0" i="0" u="none" strike="noStrike" kern="1200" cap="none" spc="0" normalizeH="0" baseline="0" noProof="0" smtClean="0">
                <a:ln>
                  <a:noFill/>
                </a:ln>
                <a:solidFill>
                  <a:srgbClr val="262626">
                    <a:lumMod val="75000"/>
                    <a:lumOff val="25000"/>
                  </a:srgbClr>
                </a:solidFill>
                <a:effectLst/>
                <a:uLnTx/>
                <a:uFillTx/>
                <a:latin typeface="Calibri" panose="020F0502020204030204" pitchFamily="34" charset="0"/>
                <a:ea typeface="张海山锐谐体"/>
                <a:cs typeface="+mn-cs"/>
              </a:rPr>
              <a:pPr marL="0" marR="0" lvl="0" indent="0" algn="ctr" defTabSz="1031446"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62626">
                  <a:lumMod val="75000"/>
                  <a:lumOff val="25000"/>
                </a:srgbClr>
              </a:solidFill>
              <a:effectLst/>
              <a:uLnTx/>
              <a:uFillTx/>
              <a:latin typeface="Calibri" panose="020F0502020204030204" pitchFamily="34" charset="0"/>
              <a:ea typeface="张海山锐谐体"/>
              <a:cs typeface="+mn-cs"/>
            </a:endParaRPr>
          </a:p>
        </p:txBody>
      </p:sp>
    </p:spTree>
    <p:extLst>
      <p:ext uri="{BB962C8B-B14F-4D97-AF65-F5344CB8AC3E}">
        <p14:creationId xmlns:p14="http://schemas.microsoft.com/office/powerpoint/2010/main" val="251594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张海山锐谐体"/>
              <a:cs typeface="+mn-cs"/>
            </a:endParaRPr>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E97ECB15-F748-C140-A5C3-CF0090C943BA}" type="slidenum">
              <a:rPr kumimoji="0" lang="en-US" sz="600" b="0" i="0" u="none" strike="noStrike" kern="1200" cap="none" spc="0" normalizeH="0" baseline="0" noProof="0" smtClean="0">
                <a:ln>
                  <a:noFill/>
                </a:ln>
                <a:solidFill>
                  <a:srgbClr val="FEFEFE"/>
                </a:solidFill>
                <a:effectLst/>
                <a:uLnTx/>
                <a:uFillTx/>
                <a:latin typeface="Montserrat" charset="0"/>
                <a:ea typeface="Montserrat" charset="0"/>
                <a:cs typeface="Montserrat" charset="0"/>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FEFEFE"/>
              </a:solidFill>
              <a:effectLst/>
              <a:uLnTx/>
              <a:uFillTx/>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Calibri" panose="020F0502020204030204" pitchFamily="34" charset="0"/>
                <a:ea typeface="张海山锐谐体"/>
                <a:cs typeface="+mn-cs"/>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Calibri" panose="020F0502020204030204" pitchFamily="34" charset="0"/>
                <a:ea typeface="张海山锐谐体"/>
                <a:cs typeface="+mn-cs"/>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a:prstGeom prst="rect">
            <a:avLst/>
          </a:prstGeo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2557801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FEB712-64A5-4CD9-B4ED-AFBB2C60224E}" type="datetimeFigureOut">
              <a:rPr lang="en-US" smtClean="0"/>
              <a:t>12/11/2021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3475439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FEB712-64A5-4CD9-B4ED-AFBB2C60224E}" type="datetimeFigureOut">
              <a:rPr lang="en-US" smtClean="0"/>
              <a:t>12/11/2021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294957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EB712-64A5-4CD9-B4ED-AFBB2C60224E}" type="datetimeFigureOut">
              <a:rPr lang="en-US" smtClean="0"/>
              <a:t>12/11/2021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926520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FEB712-64A5-4CD9-B4ED-AFBB2C60224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328460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FEB712-64A5-4CD9-B4ED-AFBB2C60224E}" type="datetimeFigureOut">
              <a:rPr lang="en-US" smtClean="0"/>
              <a:t>12/11/2021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B56A8-E0A5-44BC-A179-B4BCF0550AE1}" type="slidenum">
              <a:rPr lang="en-US" smtClean="0"/>
              <a:t>‹#›</a:t>
            </a:fld>
            <a:endParaRPr lang="en-US"/>
          </a:p>
        </p:txBody>
      </p:sp>
    </p:spTree>
    <p:extLst>
      <p:ext uri="{BB962C8B-B14F-4D97-AF65-F5344CB8AC3E}">
        <p14:creationId xmlns:p14="http://schemas.microsoft.com/office/powerpoint/2010/main" val="1320053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40.xml"/><Relationship Id="rId16" Type="http://schemas.openxmlformats.org/officeDocument/2006/relationships/image" Target="../media/image5.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5" Type="http://schemas.openxmlformats.org/officeDocument/2006/relationships/image" Target="../media/image4.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EB712-64A5-4CD9-B4ED-AFBB2C60224E}" type="datetimeFigureOut">
              <a:rPr lang="en-US" smtClean="0"/>
              <a:t>12/11/2021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B56A8-E0A5-44BC-A179-B4BCF0550AE1}" type="slidenum">
              <a:rPr lang="en-US" smtClean="0"/>
              <a:t>‹#›</a:t>
            </a:fld>
            <a:endParaRPr lang="en-US"/>
          </a:p>
        </p:txBody>
      </p:sp>
    </p:spTree>
    <p:extLst>
      <p:ext uri="{BB962C8B-B14F-4D97-AF65-F5344CB8AC3E}">
        <p14:creationId xmlns:p14="http://schemas.microsoft.com/office/powerpoint/2010/main" val="195314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7087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697"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763450"/>
      </p:ext>
    </p:extLst>
  </p:cSld>
  <p:clrMap bg1="lt1" tx1="dk1" bg2="lt2" tx2="dk2" accent1="accent1" accent2="accent2" accent3="accent3" accent4="accent4" accent5="accent5" accent6="accent6" hlink="hlink" folHlink="folHlink"/>
  <p:sldLayoutIdLst>
    <p:sldLayoutId id="2147483685" r:id="rId1"/>
    <p:sldLayoutId id="2147483700" r:id="rId2"/>
    <p:sldLayoutId id="2147483698"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685800"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50" indent="-171450" algn="l" defTabSz="685800"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59" indent="-171450" algn="l" defTabSz="685800" rtl="0" eaLnBrk="1" fontAlgn="auto" latinLnBrk="0" hangingPunct="1">
        <a:lnSpc>
          <a:spcPct val="120000"/>
        </a:lnSpc>
        <a:spcBef>
          <a:spcPts val="375"/>
        </a:spcBef>
        <a:buSzPct val="75000"/>
        <a:buFont typeface="Arial" panose="020B0604020202020204" pitchFamily="34" charset="0"/>
        <a:buChar char="•"/>
        <a:defRPr sz="1650" kern="1200">
          <a:solidFill>
            <a:schemeClr val="tx1">
              <a:lumMod val="75000"/>
              <a:lumOff val="25000"/>
            </a:schemeClr>
          </a:solidFill>
          <a:latin typeface="微软雅黑" panose="020B0503020204020204" charset="-122"/>
          <a:ea typeface="微软雅黑" panose="020B0503020204020204" charset="-122"/>
          <a:cs typeface="+mn-cs"/>
        </a:defRPr>
      </a:lvl2pPr>
      <a:lvl3pPr marL="755809" indent="-171450" algn="l" defTabSz="685800"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951" indent="-171450" algn="l" defTabSz="685800" rtl="0" eaLnBrk="1" fontAlgn="auto" latinLnBrk="0" hangingPunct="1">
        <a:lnSpc>
          <a:spcPct val="10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4pPr>
      <a:lvl5pPr marL="1457801" indent="-171450" algn="l" defTabSz="685800" rtl="0" eaLnBrk="1" fontAlgn="auto" latinLnBrk="0" hangingPunct="1">
        <a:lnSpc>
          <a:spcPct val="9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DE4826-5B4A-4BC3-84D8-C88B63A55A1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17663" b="7370"/>
          <a:stretch/>
        </p:blipFill>
        <p:spPr>
          <a:xfrm>
            <a:off x="0" y="0"/>
            <a:ext cx="9144000" cy="6858000"/>
          </a:xfrm>
          <a:prstGeom prst="rect">
            <a:avLst/>
          </a:prstGeom>
        </p:spPr>
      </p:pic>
      <p:sp>
        <p:nvSpPr>
          <p:cNvPr id="3" name="矩形 2">
            <a:extLst>
              <a:ext uri="{FF2B5EF4-FFF2-40B4-BE49-F238E27FC236}">
                <a16:creationId xmlns:a16="http://schemas.microsoft.com/office/drawing/2014/main" id="{5AB4E442-A751-43E9-A45C-7DDB7A47685A}"/>
              </a:ext>
            </a:extLst>
          </p:cNvPr>
          <p:cNvSpPr/>
          <p:nvPr userDrawn="1"/>
        </p:nvSpPr>
        <p:spPr>
          <a:xfrm>
            <a:off x="0" y="0"/>
            <a:ext cx="9144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a:extLst>
              <a:ext uri="{FF2B5EF4-FFF2-40B4-BE49-F238E27FC236}">
                <a16:creationId xmlns:a16="http://schemas.microsoft.com/office/drawing/2014/main" id="{1E2678BB-B56C-4713-A2A2-A0E438A21F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187" r="7187" b="19473"/>
          <a:stretch/>
        </p:blipFill>
        <p:spPr>
          <a:xfrm>
            <a:off x="0" y="5518756"/>
            <a:ext cx="9144000" cy="1339245"/>
          </a:xfrm>
          <a:prstGeom prst="rect">
            <a:avLst/>
          </a:prstGeom>
        </p:spPr>
      </p:pic>
      <p:pic>
        <p:nvPicPr>
          <p:cNvPr id="5" name="图片 4">
            <a:extLst>
              <a:ext uri="{FF2B5EF4-FFF2-40B4-BE49-F238E27FC236}">
                <a16:creationId xmlns:a16="http://schemas.microsoft.com/office/drawing/2014/main" id="{A6D62FD3-F3DE-4915-9A9B-24E6CECB43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47281" y="6236871"/>
            <a:ext cx="4187435" cy="567174"/>
          </a:xfrm>
          <a:prstGeom prst="rect">
            <a:avLst/>
          </a:prstGeom>
        </p:spPr>
      </p:pic>
      <p:pic>
        <p:nvPicPr>
          <p:cNvPr id="6" name="图片 5">
            <a:extLst>
              <a:ext uri="{FF2B5EF4-FFF2-40B4-BE49-F238E27FC236}">
                <a16:creationId xmlns:a16="http://schemas.microsoft.com/office/drawing/2014/main" id="{E0C55E9C-00B0-45D6-AEB6-895465D2183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9841" y="5904687"/>
            <a:ext cx="1017985" cy="142101"/>
          </a:xfrm>
          <a:prstGeom prst="rect">
            <a:avLst/>
          </a:prstGeom>
        </p:spPr>
      </p:pic>
      <p:pic>
        <p:nvPicPr>
          <p:cNvPr id="7" name="图片 6">
            <a:extLst>
              <a:ext uri="{FF2B5EF4-FFF2-40B4-BE49-F238E27FC236}">
                <a16:creationId xmlns:a16="http://schemas.microsoft.com/office/drawing/2014/main" id="{3DDDE340-11E3-4E71-A8E9-0009FA90343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870017"/>
            <a:ext cx="871538" cy="154585"/>
          </a:xfrm>
          <a:prstGeom prst="rect">
            <a:avLst/>
          </a:prstGeom>
        </p:spPr>
      </p:pic>
      <p:pic>
        <p:nvPicPr>
          <p:cNvPr id="8" name="图片 7">
            <a:extLst>
              <a:ext uri="{FF2B5EF4-FFF2-40B4-BE49-F238E27FC236}">
                <a16:creationId xmlns:a16="http://schemas.microsoft.com/office/drawing/2014/main" id="{9154F506-702C-4FA1-B787-AA4B9C50DB3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92495" y="6382248"/>
            <a:ext cx="990600" cy="137781"/>
          </a:xfrm>
          <a:prstGeom prst="rect">
            <a:avLst/>
          </a:prstGeom>
        </p:spPr>
      </p:pic>
      <p:pic>
        <p:nvPicPr>
          <p:cNvPr id="9" name="图片 8">
            <a:extLst>
              <a:ext uri="{FF2B5EF4-FFF2-40B4-BE49-F238E27FC236}">
                <a16:creationId xmlns:a16="http://schemas.microsoft.com/office/drawing/2014/main" id="{6D770628-DACC-4000-9917-8318718BDEF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098865" y="4851400"/>
            <a:ext cx="1636008" cy="1743098"/>
          </a:xfrm>
          <a:prstGeom prst="rect">
            <a:avLst/>
          </a:prstGeom>
        </p:spPr>
      </p:pic>
    </p:spTree>
    <p:extLst>
      <p:ext uri="{BB962C8B-B14F-4D97-AF65-F5344CB8AC3E}">
        <p14:creationId xmlns:p14="http://schemas.microsoft.com/office/powerpoint/2010/main" val="127735985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38.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8.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0.png"/><Relationship Id="rId2" Type="http://schemas.openxmlformats.org/officeDocument/2006/relationships/slideLayout" Target="../slideLayouts/slideLayout38.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49.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18" Type="http://schemas.microsoft.com/office/2007/relationships/hdphoto" Target="../media/hdphoto11.wdp"/><Relationship Id="rId3" Type="http://schemas.microsoft.com/office/2007/relationships/media" Target="../media/media3.mp3"/><Relationship Id="rId21" Type="http://schemas.openxmlformats.org/officeDocument/2006/relationships/image" Target="../media/image59.png"/><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image" Target="../media/image57.png"/><Relationship Id="rId2" Type="http://schemas.openxmlformats.org/officeDocument/2006/relationships/audio" Target="../media/media2.mp3"/><Relationship Id="rId16" Type="http://schemas.microsoft.com/office/2007/relationships/hdphoto" Target="../media/hdphoto10.wdp"/><Relationship Id="rId20" Type="http://schemas.microsoft.com/office/2007/relationships/hdphoto" Target="../media/hdphoto12.wdp"/><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slideLayout" Target="../slideLayouts/slideLayout26.xml"/><Relationship Id="rId15" Type="http://schemas.openxmlformats.org/officeDocument/2006/relationships/image" Target="../media/image56.png"/><Relationship Id="rId10" Type="http://schemas.microsoft.com/office/2007/relationships/hdphoto" Target="../media/hdphoto7.wdp"/><Relationship Id="rId19"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3.png"/><Relationship Id="rId1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hyperlink" Target="https://www.freeppt7.com/"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2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850408" y="226436"/>
            <a:ext cx="1266537" cy="641782"/>
          </a:xfrm>
          <a:prstGeom prst="cloud">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VIDEO</a:t>
            </a:r>
          </a:p>
        </p:txBody>
      </p:sp>
      <p:pic>
        <p:nvPicPr>
          <p:cNvPr id="2" name="TẬP 01 - -BÀI HỌC ĐÁNG NHỚ- - SERIES PHIM HOẠT HÌNH -BI VÀ NHỮNG NGƯỜI BẠN-">
            <a:hlinkClick r:id="" action="ppaction://media"/>
          </p:cNvPr>
          <p:cNvPicPr>
            <a:picLocks noChangeAspect="1"/>
          </p:cNvPicPr>
          <p:nvPr>
            <a:videoFile r:link="rId1"/>
            <p:extLst>
              <p:ext uri="{DAA4B4D4-6D71-4841-9C94-3DE7FCFB9230}">
                <p14:media xmlns:p14="http://schemas.microsoft.com/office/powerpoint/2010/main" r:embed="rId2">
                  <p14:trim st="48672" end="99454"/>
                </p14:media>
              </p:ext>
            </p:extLst>
          </p:nvPr>
        </p:nvPicPr>
        <p:blipFill>
          <a:blip r:embed="rId4"/>
          <a:stretch>
            <a:fillRect/>
          </a:stretch>
        </p:blipFill>
        <p:spPr>
          <a:xfrm>
            <a:off x="314035" y="1132110"/>
            <a:ext cx="8725091" cy="5490363"/>
          </a:xfrm>
          <a:prstGeom prst="rect">
            <a:avLst/>
          </a:prstGeom>
        </p:spPr>
      </p:pic>
    </p:spTree>
    <p:extLst>
      <p:ext uri="{BB962C8B-B14F-4D97-AF65-F5344CB8AC3E}">
        <p14:creationId xmlns:p14="http://schemas.microsoft.com/office/powerpoint/2010/main" val="239317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696172" y="899525"/>
            <a:ext cx="3751660" cy="1162478"/>
          </a:xfrm>
          <a:prstGeom prst="rect">
            <a:avLst/>
          </a:prstGeom>
        </p:spPr>
      </p:pic>
      <p:pic>
        <p:nvPicPr>
          <p:cNvPr id="18" name="PA_图片 2"/>
          <p:cNvPicPr>
            <a:picLocks noChangeAspect="1"/>
          </p:cNvPicPr>
          <p:nvPr>
            <p:custDataLst>
              <p:tags r:id="rId1"/>
            </p:custDataLst>
          </p:nvPr>
        </p:nvPicPr>
        <p:blipFill>
          <a:blip r:embed="rId5"/>
          <a:stretch>
            <a:fillRect/>
          </a:stretch>
        </p:blipFill>
        <p:spPr>
          <a:xfrm>
            <a:off x="1889525" y="1661636"/>
            <a:ext cx="5359003" cy="4311254"/>
          </a:xfrm>
          <a:prstGeom prst="rect">
            <a:avLst/>
          </a:prstGeom>
          <a:noFill/>
          <a:ln w="9525">
            <a:noFill/>
          </a:ln>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99911" y="3921443"/>
            <a:ext cx="1816418" cy="1687830"/>
          </a:xfrm>
          <a:prstGeom prst="rect">
            <a:avLst/>
          </a:prstGeom>
        </p:spPr>
      </p:pic>
      <p:pic>
        <p:nvPicPr>
          <p:cNvPr id="7173"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253" y="1163955"/>
            <a:ext cx="1222772" cy="1114425"/>
          </a:xfrm>
          <a:prstGeom prst="rect">
            <a:avLst/>
          </a:prstGeom>
          <a:noFill/>
          <a:ln w="9525">
            <a:noFill/>
          </a:ln>
        </p:spPr>
      </p:pic>
      <p:sp>
        <p:nvSpPr>
          <p:cNvPr id="8" name="文本框 4"/>
          <p:cNvSpPr txBox="1">
            <a:spLocks noChangeArrowheads="1"/>
          </p:cNvSpPr>
          <p:nvPr/>
        </p:nvSpPr>
        <p:spPr bwMode="auto">
          <a:xfrm>
            <a:off x="2622526" y="3093872"/>
            <a:ext cx="3825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None/>
            </a:pPr>
            <a:r>
              <a:rPr lang="en-US" altLang="zh-CN" sz="4000" b="1" dirty="0" smtClean="0">
                <a:solidFill>
                  <a:srgbClr val="EB717D"/>
                </a:solidFill>
                <a:latin typeface="Arial"/>
                <a:ea typeface="+mn-ea"/>
                <a:cs typeface="+mn-ea"/>
                <a:sym typeface="+mn-lt"/>
              </a:rPr>
              <a:t>BIỆN PHÁP</a:t>
            </a:r>
            <a:endParaRPr lang="zh-CN" altLang="en-US" sz="4000" b="1" dirty="0">
              <a:solidFill>
                <a:srgbClr val="EB717D"/>
              </a:solidFill>
              <a:latin typeface="Arial"/>
              <a:ea typeface="+mn-ea"/>
              <a:cs typeface="+mn-ea"/>
              <a:sym typeface="+mn-lt"/>
            </a:endParaRPr>
          </a:p>
        </p:txBody>
      </p:sp>
    </p:spTree>
    <p:extLst>
      <p:ext uri="{BB962C8B-B14F-4D97-AF65-F5344CB8AC3E}">
        <p14:creationId xmlns:p14="http://schemas.microsoft.com/office/powerpoint/2010/main" val="416951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100"/>
                            </p:stCondLst>
                            <p:childTnLst>
                              <p:par>
                                <p:cTn id="11" presetID="3"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ủ động tích trữ nước ăn uống và sinh hoạt an toàn mùa khô hạn Vào những  tháng mùa hè, trên địa bàn tỉnh ta thường xảy ra nhiều đợt nắng nóng kéo  dài gây khô hạn trên diện rộng, người dân nông thôn bị thiếu nước sinh hoạt  nghiêm trọng, đặc biệt là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3" y="925945"/>
            <a:ext cx="4184071" cy="3138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ếng cổ ở làng An Phú - Cảm nhận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r="23120" b="23119"/>
          <a:stretch/>
        </p:blipFill>
        <p:spPr bwMode="auto">
          <a:xfrm>
            <a:off x="4680225" y="925945"/>
            <a:ext cx="4375770" cy="313805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2"/>
          <p:cNvSpPr/>
          <p:nvPr/>
        </p:nvSpPr>
        <p:spPr>
          <a:xfrm>
            <a:off x="1832263" y="4515696"/>
            <a:ext cx="6166716" cy="65851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anchor="ctr"/>
          <a:lstStyle/>
          <a:p>
            <a:pPr algn="ctr" defTabSz="685800">
              <a:lnSpc>
                <a:spcPct val="130000"/>
              </a:lnSpc>
              <a:defRPr/>
            </a:pPr>
            <a:endParaRPr lang="zh-CN" altLang="en-US" sz="1200" b="1" dirty="0">
              <a:solidFill>
                <a:srgbClr val="DC5D3D"/>
              </a:solidFill>
              <a:latin typeface="Arial"/>
              <a:cs typeface="+mn-ea"/>
              <a:sym typeface="+mn-lt"/>
            </a:endParaRPr>
          </a:p>
          <a:p>
            <a:pPr algn="ctr" defTabSz="685800">
              <a:lnSpc>
                <a:spcPct val="130000"/>
              </a:lnSpc>
              <a:defRPr/>
            </a:pPr>
            <a:r>
              <a:rPr lang="zh-CN" altLang="en-US" sz="1200" dirty="0">
                <a:solidFill>
                  <a:srgbClr val="DC5D3D"/>
                </a:solidFill>
                <a:latin typeface="Arial"/>
                <a:cs typeface="+mn-ea"/>
                <a:sym typeface="+mn-lt"/>
              </a:rPr>
              <a:t> </a:t>
            </a:r>
          </a:p>
        </p:txBody>
      </p:sp>
      <p:sp>
        <p:nvSpPr>
          <p:cNvPr id="8" name="Rectangle 7"/>
          <p:cNvSpPr/>
          <p:nvPr/>
        </p:nvSpPr>
        <p:spPr>
          <a:xfrm>
            <a:off x="1979756" y="4583341"/>
            <a:ext cx="6086114" cy="523220"/>
          </a:xfrm>
          <a:prstGeom prst="rect">
            <a:avLst/>
          </a:prstGeom>
        </p:spPr>
        <p:txBody>
          <a:bodyPr wrap="square">
            <a:spAutoFit/>
          </a:bodyPr>
          <a:lstStyle/>
          <a:p>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nắp</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đậy</a:t>
            </a:r>
            <a:endParaRPr lang="en-US" sz="28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994" y="5198207"/>
            <a:ext cx="1797485" cy="1774824"/>
          </a:xfrm>
          <a:prstGeom prst="rect">
            <a:avLst/>
          </a:prstGeom>
        </p:spPr>
      </p:pic>
    </p:spTree>
    <p:extLst>
      <p:ext uri="{BB962C8B-B14F-4D97-AF65-F5344CB8AC3E}">
        <p14:creationId xmlns:p14="http://schemas.microsoft.com/office/powerpoint/2010/main" val="1676173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gì để bảo vệ trẻ khỏi tai nạn sông nước?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82" y="646545"/>
            <a:ext cx="4304365" cy="3398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uối nước - hiểm họa đe dọa hàng nghìn trẻ 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104" y="646545"/>
            <a:ext cx="4282432" cy="33989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ển chú ý nguy hiểm chết người, biển cảnh báo"/>
          <p:cNvPicPr>
            <a:picLocks noChangeAspect="1" noChangeArrowheads="1"/>
          </p:cNvPicPr>
          <p:nvPr/>
        </p:nvPicPr>
        <p:blipFill rotWithShape="1">
          <a:blip r:embed="rId4">
            <a:extLst>
              <a:ext uri="{28A0092B-C50C-407E-A947-70E740481C1C}">
                <a14:useLocalDpi xmlns:a14="http://schemas.microsoft.com/office/drawing/2010/main" val="0"/>
              </a:ext>
            </a:extLst>
          </a:blip>
          <a:srcRect l="16778" t="11494" r="17181" b="10853"/>
          <a:stretch/>
        </p:blipFill>
        <p:spPr bwMode="auto">
          <a:xfrm>
            <a:off x="3472874" y="849746"/>
            <a:ext cx="1893454" cy="185650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
          <p:cNvSpPr/>
          <p:nvPr/>
        </p:nvSpPr>
        <p:spPr>
          <a:xfrm>
            <a:off x="1832263" y="4515696"/>
            <a:ext cx="6166716" cy="65851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anchor="ctr"/>
          <a:lstStyle/>
          <a:p>
            <a:pPr algn="ctr" defTabSz="685800">
              <a:lnSpc>
                <a:spcPct val="130000"/>
              </a:lnSpc>
              <a:defRPr/>
            </a:pPr>
            <a:endParaRPr lang="zh-CN" altLang="en-US" sz="1200" b="1" dirty="0">
              <a:solidFill>
                <a:srgbClr val="DC5D3D"/>
              </a:solidFill>
              <a:latin typeface="Arial"/>
              <a:cs typeface="+mn-ea"/>
              <a:sym typeface="+mn-lt"/>
            </a:endParaRPr>
          </a:p>
          <a:p>
            <a:pPr algn="ctr" defTabSz="685800">
              <a:lnSpc>
                <a:spcPct val="130000"/>
              </a:lnSpc>
              <a:defRPr/>
            </a:pPr>
            <a:r>
              <a:rPr lang="zh-CN" altLang="en-US" sz="1200" dirty="0">
                <a:solidFill>
                  <a:srgbClr val="DC5D3D"/>
                </a:solidFill>
                <a:latin typeface="Arial"/>
                <a:cs typeface="+mn-ea"/>
                <a:sym typeface="+mn-lt"/>
              </a:rPr>
              <a:t> </a:t>
            </a:r>
          </a:p>
        </p:txBody>
      </p:sp>
      <p:sp>
        <p:nvSpPr>
          <p:cNvPr id="6" name="Rectangle 5"/>
          <p:cNvSpPr/>
          <p:nvPr/>
        </p:nvSpPr>
        <p:spPr>
          <a:xfrm>
            <a:off x="2007465" y="4592578"/>
            <a:ext cx="6086114" cy="892552"/>
          </a:xfrm>
          <a:prstGeom prst="rect">
            <a:avLst/>
          </a:prstGeom>
        </p:spPr>
        <p:txBody>
          <a:bodyPr wrap="square">
            <a:spAutoFit/>
          </a:bodyPr>
          <a:lstStyle/>
          <a:p>
            <a:r>
              <a:rPr lang="en-US" sz="2400" b="1" dirty="0" err="1">
                <a:solidFill>
                  <a:srgbClr val="C00000"/>
                </a:solidFill>
              </a:rPr>
              <a:t>Không</a:t>
            </a:r>
            <a:r>
              <a:rPr lang="en-US" sz="2400" b="1" dirty="0">
                <a:solidFill>
                  <a:srgbClr val="C00000"/>
                </a:solidFill>
              </a:rPr>
              <a:t> </a:t>
            </a:r>
            <a:r>
              <a:rPr lang="en-US" sz="2400" b="1" dirty="0" err="1">
                <a:solidFill>
                  <a:srgbClr val="C00000"/>
                </a:solidFill>
              </a:rPr>
              <a:t>được</a:t>
            </a:r>
            <a:r>
              <a:rPr lang="en-US" sz="2400" b="1" dirty="0">
                <a:solidFill>
                  <a:srgbClr val="C00000"/>
                </a:solidFill>
              </a:rPr>
              <a:t> </a:t>
            </a:r>
            <a:r>
              <a:rPr lang="en-US" sz="2400" b="1" dirty="0" err="1">
                <a:solidFill>
                  <a:srgbClr val="C00000"/>
                </a:solidFill>
              </a:rPr>
              <a:t>chơi</a:t>
            </a:r>
            <a:r>
              <a:rPr lang="en-US" sz="2400" b="1" dirty="0">
                <a:solidFill>
                  <a:srgbClr val="C00000"/>
                </a:solidFill>
              </a:rPr>
              <a:t> </a:t>
            </a:r>
            <a:r>
              <a:rPr lang="en-US" sz="2400" b="1" dirty="0" err="1">
                <a:solidFill>
                  <a:srgbClr val="C00000"/>
                </a:solidFill>
              </a:rPr>
              <a:t>gần</a:t>
            </a:r>
            <a:r>
              <a:rPr lang="en-US" sz="2400" b="1" dirty="0">
                <a:solidFill>
                  <a:srgbClr val="C00000"/>
                </a:solidFill>
              </a:rPr>
              <a:t> </a:t>
            </a:r>
            <a:r>
              <a:rPr lang="en-US" sz="2400" b="1" dirty="0" err="1">
                <a:solidFill>
                  <a:srgbClr val="C00000"/>
                </a:solidFill>
              </a:rPr>
              <a:t>ao</a:t>
            </a:r>
            <a:r>
              <a:rPr lang="en-US" sz="2400" b="1" dirty="0">
                <a:solidFill>
                  <a:srgbClr val="C00000"/>
                </a:solidFill>
              </a:rPr>
              <a:t> </a:t>
            </a:r>
            <a:r>
              <a:rPr lang="en-US" sz="2400" b="1" dirty="0" err="1">
                <a:solidFill>
                  <a:srgbClr val="C00000"/>
                </a:solidFill>
              </a:rPr>
              <a:t>hồ</a:t>
            </a:r>
            <a:r>
              <a:rPr lang="en-US" sz="2400" b="1" dirty="0">
                <a:solidFill>
                  <a:srgbClr val="C00000"/>
                </a:solidFill>
              </a:rPr>
              <a:t>, </a:t>
            </a:r>
            <a:r>
              <a:rPr lang="en-US" sz="2400" b="1" dirty="0" err="1">
                <a:solidFill>
                  <a:srgbClr val="C00000"/>
                </a:solidFill>
              </a:rPr>
              <a:t>sông</a:t>
            </a:r>
            <a:r>
              <a:rPr lang="en-US" sz="2400" b="1" dirty="0">
                <a:solidFill>
                  <a:srgbClr val="C00000"/>
                </a:solidFill>
              </a:rPr>
              <a:t> </a:t>
            </a:r>
            <a:r>
              <a:rPr lang="en-US" sz="2400" b="1" dirty="0" err="1">
                <a:solidFill>
                  <a:srgbClr val="C00000"/>
                </a:solidFill>
              </a:rPr>
              <a:t>suối</a:t>
            </a:r>
            <a:endParaRPr lang="en-US" sz="2400" b="1" dirty="0">
              <a:solidFill>
                <a:srgbClr val="C00000"/>
              </a:solidFill>
            </a:endParaRPr>
          </a:p>
          <a:p>
            <a:endParaRPr lang="en-US" sz="28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3355" b="100000" l="9585" r="89617">
                        <a14:foregroundMark x1="59105" y1="40575" x2="59105" y2="40575"/>
                        <a14:foregroundMark x1="59105" y1="40575" x2="59105" y2="40575"/>
                        <a14:foregroundMark x1="50000" y1="21086" x2="50000" y2="21086"/>
                        <a14:foregroundMark x1="50000" y1="21086" x2="50000" y2="21086"/>
                        <a14:foregroundMark x1="50000" y1="21086" x2="50000" y2="21086"/>
                        <a14:foregroundMark x1="32748" y1="14696" x2="32748" y2="14696"/>
                        <a14:foregroundMark x1="32748" y1="14696" x2="32748" y2="14696"/>
                        <a14:foregroundMark x1="32748" y1="14696" x2="32748" y2="14696"/>
                        <a14:foregroundMark x1="68211" y1="20607" x2="68211" y2="20607"/>
                        <a14:foregroundMark x1="68211" y1="20607" x2="68211" y2="20607"/>
                        <a14:foregroundMark x1="68211" y1="20607" x2="68211" y2="20607"/>
                        <a14:foregroundMark x1="72045" y1="41054" x2="72045" y2="41054"/>
                        <a14:foregroundMark x1="72045" y1="41054" x2="72045" y2="41054"/>
                        <a14:foregroundMark x1="72045" y1="41054" x2="72045" y2="41054"/>
                        <a14:foregroundMark x1="42971" y1="33546" x2="42971" y2="33546"/>
                        <a14:foregroundMark x1="42971" y1="33546" x2="42971" y2="33546"/>
                        <a14:foregroundMark x1="42971" y1="33546" x2="42971" y2="33546"/>
                        <a14:foregroundMark x1="42971" y1="33546" x2="42971" y2="33546"/>
                        <a14:foregroundMark x1="42971" y1="33546" x2="42971" y2="33546"/>
                        <a14:foregroundMark x1="32748" y1="23323" x2="32748" y2="23323"/>
                        <a14:foregroundMark x1="81629" y1="19489" x2="81629" y2="19489"/>
                        <a14:foregroundMark x1="81629" y1="19489" x2="81629" y2="19489"/>
                        <a14:foregroundMark x1="57987" y1="6070" x2="57987" y2="6070"/>
                        <a14:foregroundMark x1="57987" y1="6070" x2="57987" y2="6070"/>
                        <a14:foregroundMark x1="45048" y1="48083" x2="45048" y2="48083"/>
                        <a14:foregroundMark x1="72524" y1="49042" x2="72524" y2="49042"/>
                        <a14:foregroundMark x1="70927" y1="60383" x2="70927" y2="60383"/>
                        <a14:foregroundMark x1="63898" y1="61981" x2="63898" y2="61981"/>
                        <a14:foregroundMark x1="83387" y1="35144" x2="83387" y2="35144"/>
                        <a14:foregroundMark x1="77955" y1="10863" x2="77955" y2="10863"/>
                        <a14:foregroundMark x1="65495" y1="3355" x2="65495" y2="3355"/>
                        <a14:foregroundMark x1="39776" y1="9904" x2="39776" y2="9904"/>
                        <a14:foregroundMark x1="27796" y1="36262" x2="27796" y2="36262"/>
                      </a14:backgroundRemoval>
                    </a14:imgEffect>
                  </a14:imgLayer>
                </a14:imgProps>
              </a:ext>
              <a:ext uri="{28A0092B-C50C-407E-A947-70E740481C1C}">
                <a14:useLocalDpi xmlns:a14="http://schemas.microsoft.com/office/drawing/2010/main" val="0"/>
              </a:ext>
            </a:extLst>
          </a:blip>
          <a:stretch>
            <a:fillRect/>
          </a:stretch>
        </p:blipFill>
        <p:spPr>
          <a:xfrm flipH="1">
            <a:off x="-130103" y="5142057"/>
            <a:ext cx="1867766" cy="1715943"/>
          </a:xfrm>
          <a:prstGeom prst="rect">
            <a:avLst/>
          </a:prstGeom>
        </p:spPr>
      </p:pic>
    </p:spTree>
    <p:extLst>
      <p:ext uri="{BB962C8B-B14F-4D97-AF65-F5344CB8AC3E}">
        <p14:creationId xmlns:p14="http://schemas.microsoft.com/office/powerpoint/2010/main" val="3411810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ật thuyền giữa đêm, ít nhất 27 người thiệt mạng - Tin Mới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27" y="101168"/>
            <a:ext cx="8138681" cy="49642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55698" y="701964"/>
            <a:ext cx="4877337" cy="3452071"/>
          </a:xfrm>
          <a:prstGeom prst="rect">
            <a:avLst/>
          </a:prstGeom>
        </p:spPr>
      </p:pic>
      <p:sp>
        <p:nvSpPr>
          <p:cNvPr id="5" name="矩形 2"/>
          <p:cNvSpPr/>
          <p:nvPr/>
        </p:nvSpPr>
        <p:spPr>
          <a:xfrm>
            <a:off x="225565" y="5408892"/>
            <a:ext cx="8737602" cy="65851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anchor="ctr"/>
          <a:lstStyle/>
          <a:p>
            <a:pPr algn="ctr" defTabSz="685800">
              <a:lnSpc>
                <a:spcPct val="130000"/>
              </a:lnSpc>
              <a:defRPr/>
            </a:pPr>
            <a:endParaRPr lang="zh-CN" altLang="en-US" sz="1200" b="1" dirty="0">
              <a:solidFill>
                <a:srgbClr val="DC5D3D"/>
              </a:solidFill>
              <a:latin typeface="Arial"/>
              <a:cs typeface="+mn-ea"/>
              <a:sym typeface="+mn-lt"/>
            </a:endParaRPr>
          </a:p>
          <a:p>
            <a:pPr algn="ctr" defTabSz="685800">
              <a:lnSpc>
                <a:spcPct val="130000"/>
              </a:lnSpc>
              <a:defRPr/>
            </a:pPr>
            <a:r>
              <a:rPr lang="zh-CN" altLang="en-US" sz="1200" dirty="0">
                <a:solidFill>
                  <a:srgbClr val="DC5D3D"/>
                </a:solidFill>
                <a:latin typeface="Arial"/>
                <a:cs typeface="+mn-ea"/>
                <a:sym typeface="+mn-lt"/>
              </a:rPr>
              <a:t> </a:t>
            </a:r>
          </a:p>
        </p:txBody>
      </p:sp>
      <p:sp>
        <p:nvSpPr>
          <p:cNvPr id="6" name="Rectangle 5"/>
          <p:cNvSpPr/>
          <p:nvPr/>
        </p:nvSpPr>
        <p:spPr>
          <a:xfrm>
            <a:off x="221674" y="5506217"/>
            <a:ext cx="8725190" cy="892552"/>
          </a:xfrm>
          <a:prstGeom prst="rect">
            <a:avLst/>
          </a:prstGeom>
        </p:spPr>
        <p:txBody>
          <a:bodyPr wrap="square">
            <a:spAutoFit/>
          </a:bodyPr>
          <a:lstStyle/>
          <a:p>
            <a:r>
              <a:rPr lang="en-US" sz="2400" b="1" dirty="0" err="1" smtClean="0">
                <a:solidFill>
                  <a:srgbClr val="C00000"/>
                </a:solidFill>
              </a:rPr>
              <a:t>Phương</a:t>
            </a:r>
            <a:r>
              <a:rPr lang="en-US" sz="2400" b="1" dirty="0" smtClean="0">
                <a:solidFill>
                  <a:srgbClr val="C00000"/>
                </a:solidFill>
              </a:rPr>
              <a:t> </a:t>
            </a:r>
            <a:r>
              <a:rPr lang="en-US" sz="2400" b="1" dirty="0" err="1" smtClean="0">
                <a:solidFill>
                  <a:srgbClr val="C00000"/>
                </a:solidFill>
              </a:rPr>
              <a:t>tiện</a:t>
            </a:r>
            <a:r>
              <a:rPr lang="en-US" sz="2400" b="1" dirty="0" smtClean="0">
                <a:solidFill>
                  <a:srgbClr val="C00000"/>
                </a:solidFill>
              </a:rPr>
              <a:t> </a:t>
            </a:r>
            <a:r>
              <a:rPr lang="en-US" sz="2400" b="1" dirty="0" err="1" smtClean="0">
                <a:solidFill>
                  <a:srgbClr val="C00000"/>
                </a:solidFill>
              </a:rPr>
              <a:t>giao</a:t>
            </a:r>
            <a:r>
              <a:rPr lang="en-US" sz="2400" b="1" dirty="0" smtClean="0">
                <a:solidFill>
                  <a:srgbClr val="C00000"/>
                </a:solidFill>
              </a:rPr>
              <a:t> </a:t>
            </a:r>
            <a:r>
              <a:rPr lang="en-US" sz="2400" b="1" dirty="0" err="1" smtClean="0">
                <a:solidFill>
                  <a:srgbClr val="C00000"/>
                </a:solidFill>
              </a:rPr>
              <a:t>thông</a:t>
            </a:r>
            <a:r>
              <a:rPr lang="en-US" sz="2400" b="1" dirty="0" smtClean="0">
                <a:solidFill>
                  <a:srgbClr val="C00000"/>
                </a:solidFill>
              </a:rPr>
              <a:t> </a:t>
            </a:r>
            <a:r>
              <a:rPr lang="en-US" sz="2400" b="1" dirty="0" err="1" smtClean="0">
                <a:solidFill>
                  <a:srgbClr val="C00000"/>
                </a:solidFill>
              </a:rPr>
              <a:t>đường</a:t>
            </a:r>
            <a:r>
              <a:rPr lang="en-US" sz="2400" b="1" dirty="0" smtClean="0">
                <a:solidFill>
                  <a:srgbClr val="C00000"/>
                </a:solidFill>
              </a:rPr>
              <a:t> </a:t>
            </a:r>
            <a:r>
              <a:rPr lang="en-US" sz="2400" b="1" dirty="0" err="1" smtClean="0">
                <a:solidFill>
                  <a:srgbClr val="C00000"/>
                </a:solidFill>
              </a:rPr>
              <a:t>thủy</a:t>
            </a:r>
            <a:r>
              <a:rPr lang="en-US" sz="2400" b="1" dirty="0" smtClean="0">
                <a:solidFill>
                  <a:srgbClr val="C00000"/>
                </a:solidFill>
              </a:rPr>
              <a:t> </a:t>
            </a:r>
            <a:r>
              <a:rPr lang="en-US" sz="2400" b="1" dirty="0" err="1" smtClean="0">
                <a:solidFill>
                  <a:srgbClr val="C00000"/>
                </a:solidFill>
              </a:rPr>
              <a:t>không</a:t>
            </a:r>
            <a:r>
              <a:rPr lang="en-US" sz="2400" b="1" dirty="0" smtClean="0">
                <a:solidFill>
                  <a:srgbClr val="C00000"/>
                </a:solidFill>
              </a:rPr>
              <a:t> </a:t>
            </a:r>
            <a:r>
              <a:rPr lang="en-US" sz="2400" b="1" dirty="0" err="1" smtClean="0">
                <a:solidFill>
                  <a:srgbClr val="C00000"/>
                </a:solidFill>
              </a:rPr>
              <a:t>chở</a:t>
            </a:r>
            <a:r>
              <a:rPr lang="en-US" sz="2400" b="1" dirty="0" smtClean="0">
                <a:solidFill>
                  <a:srgbClr val="C00000"/>
                </a:solidFill>
              </a:rPr>
              <a:t> </a:t>
            </a:r>
            <a:r>
              <a:rPr lang="en-US" sz="2400" b="1" dirty="0" err="1" smtClean="0">
                <a:solidFill>
                  <a:srgbClr val="C00000"/>
                </a:solidFill>
              </a:rPr>
              <a:t>quá</a:t>
            </a:r>
            <a:r>
              <a:rPr lang="en-US" sz="2400" b="1" dirty="0" smtClean="0">
                <a:solidFill>
                  <a:srgbClr val="C00000"/>
                </a:solidFill>
              </a:rPr>
              <a:t> </a:t>
            </a:r>
            <a:r>
              <a:rPr lang="en-US" sz="2400" b="1" dirty="0" err="1" smtClean="0">
                <a:solidFill>
                  <a:srgbClr val="C00000"/>
                </a:solidFill>
              </a:rPr>
              <a:t>đông</a:t>
            </a:r>
            <a:endParaRPr lang="en-US" sz="2400" b="1" dirty="0">
              <a:solidFill>
                <a:srgbClr val="C00000"/>
              </a:solidFill>
            </a:endParaRPr>
          </a:p>
          <a:p>
            <a:endParaRPr lang="en-US" sz="28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144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a Lai: 3 người tử vong do lội qua suối trong lúc trời mưa | Kênh Thời Tiế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24" t="11466" r="21384" b="7399"/>
          <a:stretch/>
        </p:blipFill>
        <p:spPr bwMode="auto">
          <a:xfrm>
            <a:off x="184727" y="701962"/>
            <a:ext cx="4357946" cy="33250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ưa lũ kinh hoàng ở Trung Quốc, Chủ tịch Tập Cận Bình ra tuyên bố, sơ tán  gần 200.000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521" y="701961"/>
            <a:ext cx="4143288" cy="33250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ỂN CẢNH BÁO - BẢNG NỘI QUY BỂ BƠI ( chỉ dẫn - cảnh báo - cấm.. )"/>
          <p:cNvPicPr>
            <a:picLocks noChangeAspect="1" noChangeArrowheads="1"/>
          </p:cNvPicPr>
          <p:nvPr/>
        </p:nvPicPr>
        <p:blipFill rotWithShape="1">
          <a:blip r:embed="rId4">
            <a:extLst>
              <a:ext uri="{28A0092B-C50C-407E-A947-70E740481C1C}">
                <a14:useLocalDpi xmlns:a14="http://schemas.microsoft.com/office/drawing/2010/main" val="0"/>
              </a:ext>
            </a:extLst>
          </a:blip>
          <a:srcRect l="9651" t="18273" r="15599" b="15597"/>
          <a:stretch/>
        </p:blipFill>
        <p:spPr bwMode="auto">
          <a:xfrm>
            <a:off x="3223333" y="701961"/>
            <a:ext cx="2860529" cy="2530763"/>
          </a:xfrm>
          <a:prstGeom prst="triangle">
            <a:avLst/>
          </a:prstGeom>
          <a:noFill/>
          <a:extLst>
            <a:ext uri="{909E8E84-426E-40DD-AFC4-6F175D3DCCD1}">
              <a14:hiddenFill xmlns:a14="http://schemas.microsoft.com/office/drawing/2010/main">
                <a:solidFill>
                  <a:srgbClr val="FFFFFF"/>
                </a:solidFill>
              </a14:hiddenFill>
            </a:ext>
          </a:extLst>
        </p:spPr>
      </p:pic>
      <p:sp>
        <p:nvSpPr>
          <p:cNvPr id="5" name="矩形 2"/>
          <p:cNvSpPr/>
          <p:nvPr/>
        </p:nvSpPr>
        <p:spPr>
          <a:xfrm>
            <a:off x="184727" y="4531436"/>
            <a:ext cx="8737602" cy="65851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anchor="ctr"/>
          <a:lstStyle/>
          <a:p>
            <a:pPr algn="ctr" defTabSz="685800">
              <a:lnSpc>
                <a:spcPct val="130000"/>
              </a:lnSpc>
              <a:defRPr/>
            </a:pPr>
            <a:endParaRPr lang="zh-CN" altLang="en-US" sz="1200" b="1" dirty="0">
              <a:solidFill>
                <a:srgbClr val="DC5D3D"/>
              </a:solidFill>
              <a:latin typeface="Arial"/>
              <a:cs typeface="+mn-ea"/>
              <a:sym typeface="+mn-lt"/>
            </a:endParaRPr>
          </a:p>
          <a:p>
            <a:pPr algn="ctr" defTabSz="685800">
              <a:lnSpc>
                <a:spcPct val="130000"/>
              </a:lnSpc>
              <a:defRPr/>
            </a:pPr>
            <a:r>
              <a:rPr lang="zh-CN" altLang="en-US" sz="1200" dirty="0">
                <a:solidFill>
                  <a:srgbClr val="DC5D3D"/>
                </a:solidFill>
                <a:latin typeface="Arial"/>
                <a:cs typeface="+mn-ea"/>
                <a:sym typeface="+mn-lt"/>
              </a:rPr>
              <a:t> </a:t>
            </a:r>
          </a:p>
        </p:txBody>
      </p:sp>
      <p:sp>
        <p:nvSpPr>
          <p:cNvPr id="6" name="Rectangle 5"/>
          <p:cNvSpPr/>
          <p:nvPr/>
        </p:nvSpPr>
        <p:spPr>
          <a:xfrm>
            <a:off x="291002" y="4628761"/>
            <a:ext cx="8725190" cy="861774"/>
          </a:xfrm>
          <a:prstGeom prst="rect">
            <a:avLst/>
          </a:prstGeom>
        </p:spPr>
        <p:txBody>
          <a:bodyPr wrap="square">
            <a:spAutoFit/>
          </a:bodyPr>
          <a:lstStyle/>
          <a:p>
            <a:r>
              <a:rPr lang="en-US" sz="2200" b="1" dirty="0" err="1">
                <a:solidFill>
                  <a:srgbClr val="C00000"/>
                </a:solidFill>
              </a:rPr>
              <a:t>Không</a:t>
            </a:r>
            <a:r>
              <a:rPr lang="en-US" sz="2200" b="1" dirty="0">
                <a:solidFill>
                  <a:srgbClr val="C00000"/>
                </a:solidFill>
              </a:rPr>
              <a:t> </a:t>
            </a:r>
            <a:r>
              <a:rPr lang="en-US" sz="2200" b="1" dirty="0" err="1">
                <a:solidFill>
                  <a:srgbClr val="C00000"/>
                </a:solidFill>
              </a:rPr>
              <a:t>lội</a:t>
            </a:r>
            <a:r>
              <a:rPr lang="en-US" sz="2200" b="1" dirty="0">
                <a:solidFill>
                  <a:srgbClr val="C00000"/>
                </a:solidFill>
              </a:rPr>
              <a:t> </a:t>
            </a:r>
            <a:r>
              <a:rPr lang="en-US" sz="2200" b="1" dirty="0" smtClean="0">
                <a:solidFill>
                  <a:srgbClr val="C00000"/>
                </a:solidFill>
              </a:rPr>
              <a:t>qua </a:t>
            </a:r>
            <a:r>
              <a:rPr lang="en-US" sz="2200" b="1" dirty="0" err="1">
                <a:solidFill>
                  <a:srgbClr val="C00000"/>
                </a:solidFill>
              </a:rPr>
              <a:t>suối</a:t>
            </a:r>
            <a:r>
              <a:rPr lang="en-US" sz="2200" b="1" dirty="0">
                <a:solidFill>
                  <a:srgbClr val="C00000"/>
                </a:solidFill>
              </a:rPr>
              <a:t>, </a:t>
            </a:r>
            <a:r>
              <a:rPr lang="en-US" sz="2200" b="1" dirty="0" err="1">
                <a:solidFill>
                  <a:srgbClr val="C00000"/>
                </a:solidFill>
              </a:rPr>
              <a:t>ao</a:t>
            </a:r>
            <a:r>
              <a:rPr lang="en-US" sz="2200" b="1" dirty="0">
                <a:solidFill>
                  <a:srgbClr val="C00000"/>
                </a:solidFill>
              </a:rPr>
              <a:t> </a:t>
            </a:r>
            <a:r>
              <a:rPr lang="en-US" sz="2200" b="1" dirty="0" err="1" smtClean="0">
                <a:solidFill>
                  <a:srgbClr val="C00000"/>
                </a:solidFill>
              </a:rPr>
              <a:t>hồ</a:t>
            </a:r>
            <a:r>
              <a:rPr lang="en-US" sz="2200" b="1" dirty="0" smtClean="0">
                <a:solidFill>
                  <a:srgbClr val="C00000"/>
                </a:solidFill>
              </a:rPr>
              <a:t>, </a:t>
            </a:r>
            <a:r>
              <a:rPr lang="en-US" sz="2200" b="1" dirty="0" err="1" smtClean="0">
                <a:solidFill>
                  <a:srgbClr val="C00000"/>
                </a:solidFill>
              </a:rPr>
              <a:t>đường</a:t>
            </a:r>
            <a:r>
              <a:rPr lang="en-US" sz="2200" b="1" dirty="0" smtClean="0">
                <a:solidFill>
                  <a:srgbClr val="C00000"/>
                </a:solidFill>
              </a:rPr>
              <a:t> </a:t>
            </a:r>
            <a:r>
              <a:rPr lang="en-US" sz="2200" b="1" dirty="0" err="1">
                <a:solidFill>
                  <a:srgbClr val="C00000"/>
                </a:solidFill>
              </a:rPr>
              <a:t>khi</a:t>
            </a:r>
            <a:r>
              <a:rPr lang="en-US" sz="2200" b="1" dirty="0">
                <a:solidFill>
                  <a:srgbClr val="C00000"/>
                </a:solidFill>
              </a:rPr>
              <a:t> </a:t>
            </a:r>
            <a:r>
              <a:rPr lang="en-US" sz="2200" b="1" dirty="0" err="1">
                <a:solidFill>
                  <a:srgbClr val="C00000"/>
                </a:solidFill>
              </a:rPr>
              <a:t>mưa</a:t>
            </a:r>
            <a:r>
              <a:rPr lang="en-US" sz="2200" b="1" dirty="0">
                <a:solidFill>
                  <a:srgbClr val="C00000"/>
                </a:solidFill>
              </a:rPr>
              <a:t> </a:t>
            </a:r>
            <a:r>
              <a:rPr lang="en-US" sz="2200" b="1" dirty="0" err="1" smtClean="0">
                <a:solidFill>
                  <a:srgbClr val="C00000"/>
                </a:solidFill>
              </a:rPr>
              <a:t>bão</a:t>
            </a:r>
            <a:r>
              <a:rPr lang="en-US" sz="2200" b="1" dirty="0">
                <a:solidFill>
                  <a:srgbClr val="C00000"/>
                </a:solidFill>
              </a:rPr>
              <a:t> </a:t>
            </a:r>
            <a:r>
              <a:rPr lang="en-US" sz="2200" b="1" dirty="0" err="1" smtClean="0">
                <a:solidFill>
                  <a:srgbClr val="C00000"/>
                </a:solidFill>
              </a:rPr>
              <a:t>nước</a:t>
            </a:r>
            <a:r>
              <a:rPr lang="en-US" sz="2200" b="1" dirty="0" smtClean="0">
                <a:solidFill>
                  <a:srgbClr val="C00000"/>
                </a:solidFill>
              </a:rPr>
              <a:t> </a:t>
            </a:r>
            <a:r>
              <a:rPr lang="en-US" sz="2200" b="1" dirty="0" err="1" smtClean="0">
                <a:solidFill>
                  <a:srgbClr val="C00000"/>
                </a:solidFill>
              </a:rPr>
              <a:t>dâng</a:t>
            </a:r>
            <a:r>
              <a:rPr lang="en-US" sz="2200" b="1" dirty="0" smtClean="0">
                <a:solidFill>
                  <a:srgbClr val="C00000"/>
                </a:solidFill>
              </a:rPr>
              <a:t> </a:t>
            </a:r>
            <a:r>
              <a:rPr lang="en-US" sz="2200" b="1" dirty="0" err="1" smtClean="0">
                <a:solidFill>
                  <a:srgbClr val="C00000"/>
                </a:solidFill>
              </a:rPr>
              <a:t>cao</a:t>
            </a:r>
            <a:endParaRPr lang="en-US" sz="2200" b="1" dirty="0">
              <a:solidFill>
                <a:srgbClr val="C00000"/>
              </a:solidFill>
            </a:endParaRPr>
          </a:p>
          <a:p>
            <a:endParaRPr lang="en-US" sz="28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104" name="Picture 8" descr="Cartoon Hand Painted Gray Black Cloud Png Free Material, Clouds, Dark  Clouds, Cartoon Clouds PNG Transparent Clipart Image and PSD File for Free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4583" y1="42833" x2="34583" y2="42833"/>
                        <a14:foregroundMark x1="34583" y1="42833" x2="34583" y2="42833"/>
                        <a14:foregroundMark x1="53917" y1="43000" x2="53917" y2="43000"/>
                        <a14:foregroundMark x1="53917" y1="43000" x2="53917" y2="43000"/>
                      </a14:backgroundRemoval>
                    </a14:imgEffect>
                  </a14:imgLayer>
                </a14:imgProps>
              </a:ext>
              <a:ext uri="{28A0092B-C50C-407E-A947-70E740481C1C}">
                <a14:useLocalDpi xmlns:a14="http://schemas.microsoft.com/office/drawing/2010/main" val="0"/>
              </a:ext>
            </a:extLst>
          </a:blip>
          <a:srcRect/>
          <a:stretch>
            <a:fillRect/>
          </a:stretch>
        </p:blipFill>
        <p:spPr bwMode="auto">
          <a:xfrm>
            <a:off x="6964219" y="5394278"/>
            <a:ext cx="2509230" cy="168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22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ộ GD&amp;amp;ĐT nói về việc dạy bơi trong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6" y="322693"/>
            <a:ext cx="4499553" cy="37135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ạy Bơi Sinh Tồn Mỹ Cho Trẻ Từ 4 Tháng Đến 12 Tuổi - ASC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285" y="322693"/>
            <a:ext cx="4296352" cy="371359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2"/>
          <p:cNvSpPr/>
          <p:nvPr/>
        </p:nvSpPr>
        <p:spPr>
          <a:xfrm>
            <a:off x="2233756" y="4546932"/>
            <a:ext cx="4481080" cy="65851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anchor="ctr"/>
          <a:lstStyle/>
          <a:p>
            <a:pPr algn="ctr" defTabSz="685800">
              <a:lnSpc>
                <a:spcPct val="130000"/>
              </a:lnSpc>
              <a:defRPr/>
            </a:pPr>
            <a:endParaRPr lang="zh-CN" altLang="en-US" sz="1200" b="1" dirty="0">
              <a:solidFill>
                <a:srgbClr val="DC5D3D"/>
              </a:solidFill>
              <a:latin typeface="Arial"/>
              <a:cs typeface="+mn-ea"/>
              <a:sym typeface="+mn-lt"/>
            </a:endParaRPr>
          </a:p>
          <a:p>
            <a:pPr algn="ctr" defTabSz="685800">
              <a:lnSpc>
                <a:spcPct val="130000"/>
              </a:lnSpc>
              <a:defRPr/>
            </a:pPr>
            <a:r>
              <a:rPr lang="zh-CN" altLang="en-US" sz="1200" dirty="0">
                <a:solidFill>
                  <a:srgbClr val="DC5D3D"/>
                </a:solidFill>
                <a:latin typeface="Arial"/>
                <a:cs typeface="+mn-ea"/>
                <a:sym typeface="+mn-lt"/>
              </a:rPr>
              <a:t> </a:t>
            </a:r>
          </a:p>
        </p:txBody>
      </p:sp>
      <p:sp>
        <p:nvSpPr>
          <p:cNvPr id="5" name="Rectangle 4"/>
          <p:cNvSpPr/>
          <p:nvPr/>
        </p:nvSpPr>
        <p:spPr>
          <a:xfrm>
            <a:off x="2956529" y="4546932"/>
            <a:ext cx="3708343" cy="1077218"/>
          </a:xfrm>
          <a:prstGeom prst="rect">
            <a:avLst/>
          </a:prstGeom>
        </p:spPr>
        <p:txBody>
          <a:bodyPr wrap="square">
            <a:spAutoFit/>
          </a:bodyPr>
          <a:lstStyle/>
          <a:p>
            <a:r>
              <a:rPr lang="en-US" sz="3200" b="1" dirty="0" err="1" smtClean="0">
                <a:solidFill>
                  <a:srgbClr val="C00000"/>
                </a:solidFill>
              </a:rPr>
              <a:t>Kĩ</a:t>
            </a:r>
            <a:r>
              <a:rPr lang="en-US" sz="3200" b="1" dirty="0" smtClean="0">
                <a:solidFill>
                  <a:srgbClr val="C00000"/>
                </a:solidFill>
              </a:rPr>
              <a:t> </a:t>
            </a:r>
            <a:r>
              <a:rPr lang="en-US" sz="3200" b="1" dirty="0" err="1" smtClean="0">
                <a:solidFill>
                  <a:srgbClr val="C00000"/>
                </a:solidFill>
              </a:rPr>
              <a:t>năng</a:t>
            </a:r>
            <a:r>
              <a:rPr lang="en-US" sz="3200" b="1" dirty="0" smtClean="0">
                <a:solidFill>
                  <a:srgbClr val="C00000"/>
                </a:solidFill>
              </a:rPr>
              <a:t> </a:t>
            </a:r>
            <a:r>
              <a:rPr lang="en-US" sz="3200" b="1" dirty="0" err="1" smtClean="0">
                <a:solidFill>
                  <a:srgbClr val="C00000"/>
                </a:solidFill>
              </a:rPr>
              <a:t>bơi</a:t>
            </a:r>
            <a:r>
              <a:rPr lang="en-US" sz="3200" b="1" dirty="0" smtClean="0">
                <a:solidFill>
                  <a:srgbClr val="C00000"/>
                </a:solidFill>
              </a:rPr>
              <a:t> </a:t>
            </a:r>
            <a:r>
              <a:rPr lang="en-US" sz="3200" b="1" dirty="0" err="1" smtClean="0">
                <a:solidFill>
                  <a:srgbClr val="C00000"/>
                </a:solidFill>
              </a:rPr>
              <a:t>lội</a:t>
            </a:r>
            <a:endParaRPr lang="en-US" sz="3200" b="1" dirty="0">
              <a:solidFill>
                <a:srgbClr val="C00000"/>
              </a:solidFill>
            </a:endParaRPr>
          </a:p>
          <a:p>
            <a:endParaRPr lang="en-US" sz="3200" b="1" dirty="0">
              <a:solidFill>
                <a:srgbClr val="C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126" name="Picture 6" descr="Cung cấp thông tin cho người lớn và trẻ em học bơi, các lớp dạy bơi uy t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5969" y="5085541"/>
            <a:ext cx="2055668" cy="205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318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36" name="图片 35" descr="图片包含 镜子, 汽车, 室内, 反射&#10;&#10;已生成高可信度的说明"/>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145" y="528485"/>
            <a:ext cx="9652000" cy="6647860"/>
          </a:xfrm>
          <a:prstGeom prst="rect">
            <a:avLst/>
          </a:prstGeom>
        </p:spPr>
      </p:pic>
      <p:sp>
        <p:nvSpPr>
          <p:cNvPr id="2" name="矩形 1"/>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529917" y="850656"/>
            <a:ext cx="3751660" cy="1162478"/>
          </a:xfrm>
          <a:prstGeom prst="rect">
            <a:avLst/>
          </a:prstGeom>
        </p:spPr>
      </p:pic>
      <p:sp>
        <p:nvSpPr>
          <p:cNvPr id="5" name="文本框 4"/>
          <p:cNvSpPr txBox="1">
            <a:spLocks noChangeArrowheads="1"/>
          </p:cNvSpPr>
          <p:nvPr/>
        </p:nvSpPr>
        <p:spPr bwMode="auto">
          <a:xfrm>
            <a:off x="2696172" y="260720"/>
            <a:ext cx="382530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None/>
            </a:pPr>
            <a:r>
              <a:rPr lang="en-US" altLang="zh-CN" sz="3200" b="1" dirty="0" smtClean="0">
                <a:latin typeface="Algerian" panose="04020705040A02060702" pitchFamily="82" charset="0"/>
                <a:ea typeface="+mn-ea"/>
                <a:cs typeface="+mn-ea"/>
                <a:sym typeface="+mn-lt"/>
              </a:rPr>
              <a:t>KẾT LUẬN</a:t>
            </a:r>
            <a:endParaRPr lang="zh-CN" altLang="en-US" sz="3200" b="1" dirty="0">
              <a:latin typeface="Algerian" panose="04020705040A02060702" pitchFamily="82" charset="0"/>
              <a:ea typeface="+mn-ea"/>
              <a:cs typeface="+mn-ea"/>
              <a:sym typeface="+mn-lt"/>
            </a:endParaRPr>
          </a:p>
        </p:txBody>
      </p:sp>
      <p:pic>
        <p:nvPicPr>
          <p:cNvPr id="17" name="图片 16" descr="2223be3d229db37d30f334096b9151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1242" y="4237306"/>
            <a:ext cx="1803595" cy="1697246"/>
          </a:xfrm>
          <a:prstGeom prst="rect">
            <a:avLst/>
          </a:prstGeom>
        </p:spPr>
      </p:pic>
      <p:sp>
        <p:nvSpPr>
          <p:cNvPr id="3" name="Rectangle 2"/>
          <p:cNvSpPr/>
          <p:nvPr/>
        </p:nvSpPr>
        <p:spPr>
          <a:xfrm>
            <a:off x="840510" y="2744419"/>
            <a:ext cx="6816436" cy="2308324"/>
          </a:xfrm>
          <a:prstGeom prst="rect">
            <a:avLst/>
          </a:prstGeom>
        </p:spPr>
        <p:txBody>
          <a:bodyPr wrap="square">
            <a:spAutoFit/>
          </a:bodyPr>
          <a:lstStyle/>
          <a:p>
            <a:pPr algn="just"/>
            <a:r>
              <a:rPr lang="en-US" sz="23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 </a:t>
            </a:r>
            <a:r>
              <a:rPr lang="vi-VN"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chơi gần hồ ao sông suối. Giếng nước </a:t>
            </a:r>
            <a:r>
              <a:rPr lang="vi-VN"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i </a:t>
            </a:r>
            <a:r>
              <a:rPr lang="vi-VN"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được xây thành cao, có nắp đậy. Chum vại bể nước phải có nắp đậy.</a:t>
            </a:r>
            <a:endPar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Chấp </a:t>
            </a:r>
            <a:r>
              <a:rPr lang="vi-VN"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hành tốt các quy định về an toàn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lội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ao</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4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980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heckerboard(across)">
                                      <p:cBhvr>
                                        <p:cTn id="10" dur="1000"/>
                                        <p:tgtEl>
                                          <p:spTgt spid="36"/>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696172" y="899525"/>
            <a:ext cx="3751660" cy="1162478"/>
          </a:xfrm>
          <a:prstGeom prst="rect">
            <a:avLst/>
          </a:prstGeom>
        </p:spPr>
      </p:pic>
      <p:pic>
        <p:nvPicPr>
          <p:cNvPr id="7173" name="图片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253" y="1163955"/>
            <a:ext cx="1222772" cy="1114425"/>
          </a:xfrm>
          <a:prstGeom prst="rect">
            <a:avLst/>
          </a:prstGeom>
          <a:noFill/>
          <a:ln w="9525">
            <a:noFill/>
          </a:ln>
        </p:spPr>
      </p:pic>
      <p:pic>
        <p:nvPicPr>
          <p:cNvPr id="14" name="图片 35" descr="图片包含 镜子, 汽车, 室内, 反射&#10;&#10;已生成高可信度的说明"/>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88650" y="1952038"/>
            <a:ext cx="7361382" cy="3953019"/>
          </a:xfrm>
          <a:prstGeom prst="rect">
            <a:avLst/>
          </a:prstGeom>
        </p:spPr>
      </p:pic>
      <p:sp>
        <p:nvSpPr>
          <p:cNvPr id="19" name="文本框 4"/>
          <p:cNvSpPr txBox="1">
            <a:spLocks noChangeArrowheads="1"/>
          </p:cNvSpPr>
          <p:nvPr/>
        </p:nvSpPr>
        <p:spPr bwMode="auto">
          <a:xfrm>
            <a:off x="1922293" y="2736426"/>
            <a:ext cx="5294096" cy="11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None/>
            </a:pPr>
            <a:r>
              <a:rPr lang="en-US" altLang="zh-CN" sz="3600" b="1" dirty="0" err="1" smtClean="0">
                <a:solidFill>
                  <a:schemeClr val="accent1"/>
                </a:solidFill>
                <a:latin typeface="Arial"/>
                <a:ea typeface="+mn-ea"/>
                <a:cs typeface="+mn-ea"/>
                <a:sym typeface="+mn-lt"/>
              </a:rPr>
              <a:t>Những</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điều</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cần</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biết</a:t>
            </a:r>
            <a:r>
              <a:rPr lang="en-US" altLang="zh-CN" sz="3600" b="1" dirty="0" smtClean="0">
                <a:solidFill>
                  <a:schemeClr val="accent1"/>
                </a:solidFill>
                <a:latin typeface="Arial"/>
                <a:ea typeface="+mn-ea"/>
                <a:cs typeface="+mn-ea"/>
                <a:sym typeface="+mn-lt"/>
              </a:rPr>
              <a:t> </a:t>
            </a:r>
          </a:p>
          <a:p>
            <a:pPr algn="ctr" defTabSz="685800">
              <a:spcBef>
                <a:spcPts val="750"/>
              </a:spcBef>
              <a:buNone/>
            </a:pPr>
            <a:r>
              <a:rPr lang="en-US" altLang="zh-CN" sz="3600" b="1" dirty="0" err="1" smtClean="0">
                <a:solidFill>
                  <a:schemeClr val="accent1"/>
                </a:solidFill>
                <a:latin typeface="Arial"/>
                <a:ea typeface="+mn-ea"/>
                <a:cs typeface="+mn-ea"/>
                <a:sym typeface="+mn-lt"/>
              </a:rPr>
              <a:t>khi</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đi</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bơi</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hoặc</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tập</a:t>
            </a:r>
            <a:r>
              <a:rPr lang="en-US" altLang="zh-CN" sz="3600" b="1" dirty="0" smtClean="0">
                <a:solidFill>
                  <a:schemeClr val="accent1"/>
                </a:solidFill>
                <a:latin typeface="Arial"/>
                <a:ea typeface="+mn-ea"/>
                <a:cs typeface="+mn-ea"/>
                <a:sym typeface="+mn-lt"/>
              </a:rPr>
              <a:t> </a:t>
            </a:r>
            <a:r>
              <a:rPr lang="en-US" altLang="zh-CN" sz="3600" b="1" dirty="0" err="1" smtClean="0">
                <a:solidFill>
                  <a:schemeClr val="accent1"/>
                </a:solidFill>
                <a:latin typeface="Arial"/>
                <a:ea typeface="+mn-ea"/>
                <a:cs typeface="+mn-ea"/>
                <a:sym typeface="+mn-lt"/>
              </a:rPr>
              <a:t>bơi</a:t>
            </a:r>
            <a:endParaRPr lang="zh-CN" altLang="en-US" sz="3600" b="1" dirty="0">
              <a:solidFill>
                <a:schemeClr val="accent1"/>
              </a:solidFill>
              <a:latin typeface="Arial"/>
              <a:ea typeface="+mn-ea"/>
              <a:cs typeface="+mn-ea"/>
              <a:sym typeface="+mn-lt"/>
            </a:endParaRPr>
          </a:p>
        </p:txBody>
      </p:sp>
      <p:pic>
        <p:nvPicPr>
          <p:cNvPr id="20" name="Picture 6" descr="Cung cấp thông tin cho người lớn và trẻ em học bơi, các lớp dạy bơi uy tí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7491" y="4030044"/>
            <a:ext cx="2055668" cy="205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41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ảo đảm an toàn bể bơi mùa hè: Tăng kiểm tra, giám sát - Hànộimới"/>
          <p:cNvPicPr>
            <a:picLocks noChangeAspect="1" noChangeArrowheads="1"/>
          </p:cNvPicPr>
          <p:nvPr/>
        </p:nvPicPr>
        <p:blipFill rotWithShape="1">
          <a:blip r:embed="rId2">
            <a:extLst>
              <a:ext uri="{28A0092B-C50C-407E-A947-70E740481C1C}">
                <a14:useLocalDpi xmlns:a14="http://schemas.microsoft.com/office/drawing/2010/main" val="0"/>
              </a:ext>
            </a:extLst>
          </a:blip>
          <a:srcRect r="26998"/>
          <a:stretch/>
        </p:blipFill>
        <p:spPr bwMode="auto">
          <a:xfrm>
            <a:off x="0" y="748145"/>
            <a:ext cx="4572383" cy="3747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ể trẻ em hết bị đuối nước - Báo Khánh Hòa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l="10086" r="11978"/>
          <a:stretch/>
        </p:blipFill>
        <p:spPr bwMode="auto">
          <a:xfrm>
            <a:off x="4654938" y="748144"/>
            <a:ext cx="4489061" cy="37476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op 10 icon Facebook &amp;amp; biểu tượng cảm xúc được dùng nhiều nhấ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065" t="7026" r="2901" b="11243"/>
          <a:stretch/>
        </p:blipFill>
        <p:spPr bwMode="auto">
          <a:xfrm>
            <a:off x="1605682" y="4757602"/>
            <a:ext cx="1072863" cy="1052071"/>
          </a:xfrm>
          <a:prstGeom prst="ellipse">
            <a:avLst/>
          </a:prstGeom>
          <a:noFill/>
          <a:extLst>
            <a:ext uri="{909E8E84-426E-40DD-AFC4-6F175D3DCCD1}">
              <a14:hiddenFill xmlns:a14="http://schemas.microsoft.com/office/drawing/2010/main">
                <a:solidFill>
                  <a:srgbClr val="FFFFFF"/>
                </a:solidFill>
              </a14:hiddenFill>
            </a:ext>
          </a:extLst>
        </p:spPr>
      </p:pic>
      <p:pic>
        <p:nvPicPr>
          <p:cNvPr id="6152" name="Picture 8" descr="Smiley Face Background png download - 530*530 - Free Transparent Emoji png  Download. - CleanPNG / Kis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15" b="91667" l="23000" r="75111"/>
                    </a14:imgEffect>
                  </a14:imgLayer>
                </a14:imgProps>
              </a:ext>
              <a:ext uri="{28A0092B-C50C-407E-A947-70E740481C1C}">
                <a14:useLocalDpi xmlns:a14="http://schemas.microsoft.com/office/drawing/2010/main" val="0"/>
              </a:ext>
            </a:extLst>
          </a:blip>
          <a:srcRect l="20272" t="4363" r="21347" b="6445"/>
          <a:stretch/>
        </p:blipFill>
        <p:spPr bwMode="auto">
          <a:xfrm>
            <a:off x="6428509" y="4632978"/>
            <a:ext cx="1283667" cy="11766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01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down)">
                                      <p:cBhvr>
                                        <p:cTn id="7" dur="580">
                                          <p:stCondLst>
                                            <p:cond delay="0"/>
                                          </p:stCondLst>
                                        </p:cTn>
                                        <p:tgtEl>
                                          <p:spTgt spid="6150"/>
                                        </p:tgtEl>
                                      </p:cBhvr>
                                    </p:animEffect>
                                    <p:anim calcmode="lin" valueType="num">
                                      <p:cBhvr>
                                        <p:cTn id="8"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13" dur="26">
                                          <p:stCondLst>
                                            <p:cond delay="650"/>
                                          </p:stCondLst>
                                        </p:cTn>
                                        <p:tgtEl>
                                          <p:spTgt spid="6150"/>
                                        </p:tgtEl>
                                      </p:cBhvr>
                                      <p:to x="100000" y="60000"/>
                                    </p:animScale>
                                    <p:animScale>
                                      <p:cBhvr>
                                        <p:cTn id="14" dur="166" decel="50000">
                                          <p:stCondLst>
                                            <p:cond delay="676"/>
                                          </p:stCondLst>
                                        </p:cTn>
                                        <p:tgtEl>
                                          <p:spTgt spid="6150"/>
                                        </p:tgtEl>
                                      </p:cBhvr>
                                      <p:to x="100000" y="100000"/>
                                    </p:animScale>
                                    <p:animScale>
                                      <p:cBhvr>
                                        <p:cTn id="15" dur="26">
                                          <p:stCondLst>
                                            <p:cond delay="1312"/>
                                          </p:stCondLst>
                                        </p:cTn>
                                        <p:tgtEl>
                                          <p:spTgt spid="6150"/>
                                        </p:tgtEl>
                                      </p:cBhvr>
                                      <p:to x="100000" y="80000"/>
                                    </p:animScale>
                                    <p:animScale>
                                      <p:cBhvr>
                                        <p:cTn id="16" dur="166" decel="50000">
                                          <p:stCondLst>
                                            <p:cond delay="1338"/>
                                          </p:stCondLst>
                                        </p:cTn>
                                        <p:tgtEl>
                                          <p:spTgt spid="6150"/>
                                        </p:tgtEl>
                                      </p:cBhvr>
                                      <p:to x="100000" y="100000"/>
                                    </p:animScale>
                                    <p:animScale>
                                      <p:cBhvr>
                                        <p:cTn id="17" dur="26">
                                          <p:stCondLst>
                                            <p:cond delay="1642"/>
                                          </p:stCondLst>
                                        </p:cTn>
                                        <p:tgtEl>
                                          <p:spTgt spid="6150"/>
                                        </p:tgtEl>
                                      </p:cBhvr>
                                      <p:to x="100000" y="90000"/>
                                    </p:animScale>
                                    <p:animScale>
                                      <p:cBhvr>
                                        <p:cTn id="18" dur="166" decel="50000">
                                          <p:stCondLst>
                                            <p:cond delay="1668"/>
                                          </p:stCondLst>
                                        </p:cTn>
                                        <p:tgtEl>
                                          <p:spTgt spid="6150"/>
                                        </p:tgtEl>
                                      </p:cBhvr>
                                      <p:to x="100000" y="100000"/>
                                    </p:animScale>
                                    <p:animScale>
                                      <p:cBhvr>
                                        <p:cTn id="19" dur="26">
                                          <p:stCondLst>
                                            <p:cond delay="1808"/>
                                          </p:stCondLst>
                                        </p:cTn>
                                        <p:tgtEl>
                                          <p:spTgt spid="6150"/>
                                        </p:tgtEl>
                                      </p:cBhvr>
                                      <p:to x="100000" y="95000"/>
                                    </p:animScale>
                                    <p:animScale>
                                      <p:cBhvr>
                                        <p:cTn id="20" dur="166" decel="50000">
                                          <p:stCondLst>
                                            <p:cond delay="1834"/>
                                          </p:stCondLst>
                                        </p:cTn>
                                        <p:tgtEl>
                                          <p:spTgt spid="61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6152"/>
                                        </p:tgtEl>
                                        <p:attrNameLst>
                                          <p:attrName>style.visibility</p:attrName>
                                        </p:attrNameLst>
                                      </p:cBhvr>
                                      <p:to>
                                        <p:strVal val="visible"/>
                                      </p:to>
                                    </p:set>
                                    <p:animEffect transition="in" filter="fade">
                                      <p:cBhvr>
                                        <p:cTn id="25" dur="2000"/>
                                        <p:tgtEl>
                                          <p:spTgt spid="6152"/>
                                        </p:tgtEl>
                                      </p:cBhvr>
                                    </p:animEffect>
                                    <p:anim calcmode="lin" valueType="num">
                                      <p:cBhvr>
                                        <p:cTn id="26" dur="2000" fill="hold"/>
                                        <p:tgtEl>
                                          <p:spTgt spid="6152"/>
                                        </p:tgtEl>
                                        <p:attrNameLst>
                                          <p:attrName>ppt_w</p:attrName>
                                        </p:attrNameLst>
                                      </p:cBhvr>
                                      <p:tavLst>
                                        <p:tav tm="0" fmla="#ppt_w*sin(2.5*pi*$)">
                                          <p:val>
                                            <p:fltVal val="0"/>
                                          </p:val>
                                        </p:tav>
                                        <p:tav tm="100000">
                                          <p:val>
                                            <p:fltVal val="1"/>
                                          </p:val>
                                        </p:tav>
                                      </p:tavLst>
                                    </p:anim>
                                    <p:anim calcmode="lin" valueType="num">
                                      <p:cBhvr>
                                        <p:cTn id="27" dur="2000" fill="hold"/>
                                        <p:tgtEl>
                                          <p:spTgt spid="61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1" y="427565"/>
            <a:ext cx="8783783" cy="3108543"/>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bơi</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614220" y="5099663"/>
            <a:ext cx="2373744"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q</a:t>
            </a:r>
            <a:r>
              <a:rPr lang="en-US" sz="2800" b="1" dirty="0" err="1" smtClean="0">
                <a:solidFill>
                  <a:srgbClr val="FF0000"/>
                </a:solidFill>
                <a:latin typeface="Times New Roman" panose="02020603050405020304" pitchFamily="18" charset="0"/>
                <a:cs typeface="Times New Roman" panose="02020603050405020304" pitchFamily="18" charset="0"/>
              </a:rPr>
              <a:t>uá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đói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36109" y="4105564"/>
            <a:ext cx="1191491"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ăn</a:t>
            </a:r>
            <a:r>
              <a:rPr lang="en-US" sz="2800" b="1" dirty="0" smtClean="0">
                <a:solidFill>
                  <a:srgbClr val="FF0000"/>
                </a:solidFill>
                <a:latin typeface="Times New Roman" panose="02020603050405020304" pitchFamily="18" charset="0"/>
                <a:cs typeface="Times New Roman" panose="02020603050405020304" pitchFamily="18" charset="0"/>
              </a:rPr>
              <a:t> no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05165" y="4179455"/>
            <a:ext cx="210127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749962" y="5215324"/>
            <a:ext cx="222596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a:t>
            </a:r>
            <a:r>
              <a:rPr lang="en-US" sz="2800" b="1" dirty="0" err="1" smtClean="0">
                <a:solidFill>
                  <a:srgbClr val="FF0000"/>
                </a:solidFill>
                <a:latin typeface="Times New Roman" panose="02020603050405020304" pitchFamily="18" charset="0"/>
                <a:cs typeface="Times New Roman" panose="02020603050405020304" pitchFamily="18" charset="0"/>
              </a:rPr>
              <a:t>ận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502400" y="5239812"/>
            <a:ext cx="2761673"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cảm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lạnh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096163" y="5858671"/>
            <a:ext cx="2475347"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chuột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rút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870364" y="5801864"/>
            <a:ext cx="227214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a:t>
            </a:r>
            <a:r>
              <a:rPr lang="en-US" sz="2800" b="1" dirty="0" err="1" smtClean="0">
                <a:solidFill>
                  <a:srgbClr val="FF0000"/>
                </a:solidFill>
                <a:latin typeface="Times New Roman" panose="02020603050405020304" pitchFamily="18" charset="0"/>
                <a:cs typeface="Times New Roman" panose="02020603050405020304" pitchFamily="18" charset="0"/>
              </a:rPr>
              <a:t>ắm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sạch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47508" y="4114106"/>
            <a:ext cx="253538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a:t>
            </a:r>
            <a:r>
              <a:rPr lang="en-US" sz="2800" b="1" dirty="0" err="1" smtClean="0">
                <a:solidFill>
                  <a:srgbClr val="FF0000"/>
                </a:solidFill>
                <a:latin typeface="Times New Roman" panose="02020603050405020304" pitchFamily="18" charset="0"/>
                <a:cs typeface="Times New Roman" panose="02020603050405020304" pitchFamily="18" charset="0"/>
              </a:rPr>
              <a:t>ệ</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837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3.7037E-6 L 0.12448 -0.55046 " pathEditMode="relative" rAng="0" ptsTypes="AA">
                                      <p:cBhvr>
                                        <p:cTn id="6" dur="2000" fill="hold"/>
                                        <p:tgtEl>
                                          <p:spTgt spid="5"/>
                                        </p:tgtEl>
                                        <p:attrNameLst>
                                          <p:attrName>ppt_x</p:attrName>
                                          <p:attrName>ppt_y</p:attrName>
                                        </p:attrNameLst>
                                      </p:cBhvr>
                                      <p:rCtr x="6215" y="-2752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11111E-6 4.44444E-6 L -0.03125 -0.47662 " pathEditMode="relative" rAng="0" ptsTypes="AA">
                                      <p:cBhvr>
                                        <p:cTn id="10" dur="2000" fill="hold"/>
                                        <p:tgtEl>
                                          <p:spTgt spid="4"/>
                                        </p:tgtEl>
                                        <p:attrNameLst>
                                          <p:attrName>ppt_x</p:attrName>
                                          <p:attrName>ppt_y</p:attrName>
                                        </p:attrNameLst>
                                      </p:cBhvr>
                                      <p:rCtr x="-1563" y="-23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2.96296E-6 L 0.54046 -0.62268 " pathEditMode="relative" rAng="0" ptsTypes="AA">
                                      <p:cBhvr>
                                        <p:cTn id="14" dur="2000" fill="hold"/>
                                        <p:tgtEl>
                                          <p:spTgt spid="3"/>
                                        </p:tgtEl>
                                        <p:attrNameLst>
                                          <p:attrName>ppt_x</p:attrName>
                                          <p:attrName>ppt_y</p:attrName>
                                        </p:attrNameLst>
                                      </p:cBhvr>
                                      <p:rCtr x="27014" y="-3113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1.11111E-6 L -0.28125 -0.51574 " pathEditMode="relative" rAng="0" ptsTypes="AA">
                                      <p:cBhvr>
                                        <p:cTn id="18" dur="2000" fill="hold"/>
                                        <p:tgtEl>
                                          <p:spTgt spid="6"/>
                                        </p:tgtEl>
                                        <p:attrNameLst>
                                          <p:attrName>ppt_x</p:attrName>
                                          <p:attrName>ppt_y</p:attrName>
                                        </p:attrNameLst>
                                      </p:cBhvr>
                                      <p:rCtr x="-14063" y="-2578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72222E-6 -1.11111E-6 L -0.51684 -0.55162 " pathEditMode="relative" rAng="0" ptsTypes="AA">
                                      <p:cBhvr>
                                        <p:cTn id="22" dur="2000" fill="hold"/>
                                        <p:tgtEl>
                                          <p:spTgt spid="8"/>
                                        </p:tgtEl>
                                        <p:attrNameLst>
                                          <p:attrName>ppt_x</p:attrName>
                                          <p:attrName>ppt_y</p:attrName>
                                        </p:attrNameLst>
                                      </p:cBhvr>
                                      <p:rCtr x="-25851" y="-2759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77778E-6 -3.33333E-6 L -0.34201 -0.4574 " pathEditMode="relative" rAng="0" ptsTypes="AA">
                                      <p:cBhvr>
                                        <p:cTn id="26" dur="2000" fill="hold"/>
                                        <p:tgtEl>
                                          <p:spTgt spid="7"/>
                                        </p:tgtEl>
                                        <p:attrNameLst>
                                          <p:attrName>ppt_x</p:attrName>
                                          <p:attrName>ppt_y</p:attrName>
                                        </p:attrNameLst>
                                      </p:cBhvr>
                                      <p:rCtr x="-17101" y="-2287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2.22222E-6 L -0.08629 -0.47315 " pathEditMode="relative" rAng="0" ptsTypes="AA">
                                      <p:cBhvr>
                                        <p:cTn id="30" dur="2000" fill="hold"/>
                                        <p:tgtEl>
                                          <p:spTgt spid="9"/>
                                        </p:tgtEl>
                                        <p:attrNameLst>
                                          <p:attrName>ppt_x</p:attrName>
                                          <p:attrName>ppt_y</p:attrName>
                                        </p:attrNameLst>
                                      </p:cBhvr>
                                      <p:rCtr x="-4323" y="-2365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2934 0.06898 L -0.62118 -0.1662 " pathEditMode="relative" rAng="0" ptsTypes="AA">
                                      <p:cBhvr>
                                        <p:cTn id="34" dur="2000" fill="hold"/>
                                        <p:tgtEl>
                                          <p:spTgt spid="10"/>
                                        </p:tgtEl>
                                        <p:attrNameLst>
                                          <p:attrName>ppt_x</p:attrName>
                                          <p:attrName>ppt_y</p:attrName>
                                        </p:attrNameLst>
                                      </p:cBhvr>
                                      <p:rCtr x="-29601" y="-1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745"/>
            <a:ext cx="7886700" cy="1325563"/>
          </a:xfrm>
        </p:spPr>
        <p:txBody>
          <a:bodyPr/>
          <a:lstStyle/>
          <a:p>
            <a:pPr algn="ctr"/>
            <a:r>
              <a:rPr lang="en-US" dirty="0" err="1" smtClean="0">
                <a:solidFill>
                  <a:srgbClr val="FF0000"/>
                </a:solidFill>
                <a:latin typeface="Times New Roman" panose="02020603050405020304" pitchFamily="18" charset="0"/>
                <a:cs typeface="Times New Roman" panose="02020603050405020304" pitchFamily="18" charset="0"/>
              </a:rPr>
              <a:t>Đuối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nước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là</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gì</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04141" y="1123663"/>
            <a:ext cx="7886700" cy="4351338"/>
          </a:xfrm>
        </p:spPr>
        <p:txBody>
          <a:bodyPr/>
          <a:lstStyle/>
          <a:p>
            <a:pPr marL="0" indent="0" algn="just">
              <a:buNone/>
            </a:pPr>
            <a:r>
              <a:rPr lang="vi-VN" dirty="0">
                <a:latin typeface="Times New Roman" panose="02020603050405020304" pitchFamily="18" charset="0"/>
                <a:cs typeface="Times New Roman" panose="02020603050405020304" pitchFamily="18" charset="0"/>
              </a:rPr>
              <a:t> Đuối nước, được hiểu theo nghĩa đơn giản, là tình trạng bị ngạt khí khi ở trong môi trường lỏng. Khi đuối nước xảy ra, dòng nước tràn vào đường hô hấp khiến cơ quan hô hấp bị tắc nghẽn, nạn nhân không thở được dẫn đến tình trạng thiếu oxy của các cơ quan, đặc biệt là các cơ quan sống còn. Thiếu oxy trong một thời gian ngắn sau, chức năng sống của cơ thể sẽ dừng hoạt động, ngừng tim, các cơ quan tổn thương không hồi phục dẫn đến tử vong.</a:t>
            </a:r>
            <a:endParaRPr lang="en-US"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93962" y="5135418"/>
            <a:ext cx="4378038" cy="9236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4800447" y="5335625"/>
            <a:ext cx="43620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=&gt; SỰ THIẾU HIỂU BIẾT</a:t>
            </a:r>
            <a:endPar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0363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696172" y="899525"/>
            <a:ext cx="3751660" cy="1162478"/>
          </a:xfrm>
          <a:prstGeom prst="rect">
            <a:avLst/>
          </a:prstGeom>
        </p:spPr>
      </p:pic>
      <p:pic>
        <p:nvPicPr>
          <p:cNvPr id="4"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1405" y="1480764"/>
            <a:ext cx="7475873" cy="41369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28371" y="2206656"/>
            <a:ext cx="3273919" cy="451027"/>
          </a:xfrm>
          <a:prstGeom prst="rect">
            <a:avLst/>
          </a:prstGeom>
        </p:spPr>
      </p:pic>
      <p:pic>
        <p:nvPicPr>
          <p:cNvPr id="17" name="图片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96309" y="1271686"/>
            <a:ext cx="576216" cy="534302"/>
          </a:xfrm>
          <a:prstGeom prst="rect">
            <a:avLst/>
          </a:prstGeom>
        </p:spPr>
      </p:pic>
      <p:sp>
        <p:nvSpPr>
          <p:cNvPr id="19" name="Rectangle 18"/>
          <p:cNvSpPr/>
          <p:nvPr/>
        </p:nvSpPr>
        <p:spPr>
          <a:xfrm>
            <a:off x="1677835" y="3189138"/>
            <a:ext cx="6004688" cy="1384995"/>
          </a:xfrm>
          <a:prstGeom prst="rect">
            <a:avLst/>
          </a:prstGeom>
        </p:spPr>
        <p:txBody>
          <a:bodyPr wrap="square">
            <a:spAutoFit/>
          </a:bodyPr>
          <a:lstStyle/>
          <a:p>
            <a:pPr algn="just"/>
            <a:r>
              <a:rPr lang="vi-VN" sz="2800" b="1" i="1" dirty="0">
                <a:solidFill>
                  <a:srgbClr val="EC88EA"/>
                </a:solidFill>
                <a:latin typeface="Times New Roman" panose="02020603050405020304" pitchFamily="18" charset="0"/>
                <a:cs typeface="Times New Roman" panose="02020603050405020304" pitchFamily="18" charset="0"/>
              </a:rPr>
              <a:t>Chỉ tập bơi hoặc bơi ở nơi có người lớn và các phương tiện cứu hộ, tuân thủ các quy định của bể bơi, khu vực bơi.</a:t>
            </a:r>
            <a:r>
              <a:rPr lang="vi-VN" sz="2800" b="1" dirty="0">
                <a:solidFill>
                  <a:srgbClr val="EC88EA"/>
                </a:solidFill>
                <a:latin typeface="Times New Roman" panose="02020603050405020304" pitchFamily="18" charset="0"/>
                <a:cs typeface="Times New Roman" panose="02020603050405020304" pitchFamily="18" charset="0"/>
              </a:rPr>
              <a:t> </a:t>
            </a:r>
            <a:endParaRPr lang="en-US" sz="2800" b="1" dirty="0">
              <a:solidFill>
                <a:srgbClr val="EC88E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文本框 4"/>
          <p:cNvSpPr txBox="1">
            <a:spLocks noChangeArrowheads="1"/>
          </p:cNvSpPr>
          <p:nvPr/>
        </p:nvSpPr>
        <p:spPr bwMode="auto">
          <a:xfrm>
            <a:off x="2696172" y="260720"/>
            <a:ext cx="382530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None/>
            </a:pPr>
            <a:r>
              <a:rPr lang="en-US" altLang="zh-CN" sz="3200" b="1" dirty="0" smtClean="0">
                <a:latin typeface="Algerian" panose="04020705040A02060702" pitchFamily="82" charset="0"/>
                <a:ea typeface="+mn-ea"/>
                <a:cs typeface="+mn-ea"/>
                <a:sym typeface="+mn-lt"/>
              </a:rPr>
              <a:t>KẾT LUẬN</a:t>
            </a:r>
            <a:endParaRPr lang="zh-CN" altLang="en-US" sz="3200" b="1" dirty="0">
              <a:latin typeface="Algerian" panose="04020705040A02060702" pitchFamily="82" charset="0"/>
              <a:ea typeface="+mn-ea"/>
              <a:cs typeface="+mn-ea"/>
              <a:sym typeface="+mn-lt"/>
            </a:endParaRPr>
          </a:p>
        </p:txBody>
      </p:sp>
    </p:spTree>
    <p:extLst>
      <p:ext uri="{BB962C8B-B14F-4D97-AF65-F5344CB8AC3E}">
        <p14:creationId xmlns:p14="http://schemas.microsoft.com/office/powerpoint/2010/main" val="1478716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style.rotation</p:attrName>
                                        </p:attrNameLst>
                                      </p:cBhvr>
                                      <p:tavLst>
                                        <p:tav tm="0">
                                          <p:val>
                                            <p:fltVal val="90"/>
                                          </p:val>
                                        </p:tav>
                                        <p:tav tm="100000">
                                          <p:val>
                                            <p:fltVal val="0"/>
                                          </p:val>
                                        </p:tav>
                                      </p:tavLst>
                                    </p:anim>
                                    <p:animEffect transition="in" filter="fade">
                                      <p:cBhvr>
                                        <p:cTn id="20" dur="1000"/>
                                        <p:tgtEl>
                                          <p:spTgt spid="17"/>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194503"/>
            <a:ext cx="1663497" cy="1663497"/>
          </a:xfrm>
          <a:prstGeom prst="rect">
            <a:avLst/>
          </a:prstGeom>
        </p:spPr>
      </p:pic>
      <p:grpSp>
        <p:nvGrpSpPr>
          <p:cNvPr id="17" name="组合 16"/>
          <p:cNvGrpSpPr/>
          <p:nvPr/>
        </p:nvGrpSpPr>
        <p:grpSpPr>
          <a:xfrm>
            <a:off x="-27709" y="-591127"/>
            <a:ext cx="9171709" cy="6483928"/>
            <a:chOff x="2459" y="-791"/>
            <a:chExt cx="15195" cy="10234"/>
          </a:xfrm>
        </p:grpSpPr>
        <p:pic>
          <p:nvPicPr>
            <p:cNvPr id="13" name="图片 12" descr="8c028dabe04d64ea3c3aa11767f6d8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9" y="-791"/>
              <a:ext cx="15195" cy="10234"/>
            </a:xfrm>
            <a:prstGeom prst="rect">
              <a:avLst/>
            </a:prstGeom>
          </p:spPr>
        </p:pic>
        <p:sp>
          <p:nvSpPr>
            <p:cNvPr id="15" name="文本框 14"/>
            <p:cNvSpPr txBox="1"/>
            <p:nvPr/>
          </p:nvSpPr>
          <p:spPr>
            <a:xfrm>
              <a:off x="7761" y="774"/>
              <a:ext cx="4912" cy="889"/>
            </a:xfrm>
            <a:prstGeom prst="rect">
              <a:avLst/>
            </a:prstGeom>
            <a:noFill/>
          </p:spPr>
          <p:txBody>
            <a:bodyPr wrap="none" rtlCol="0">
              <a:spAutoFit/>
            </a:bodyPr>
            <a:lstStyle/>
            <a:p>
              <a:pPr defTabSz="685800"/>
              <a:r>
                <a:rPr lang="en-US" altLang="zh-CN" sz="2800" b="1" dirty="0" smtClean="0">
                  <a:solidFill>
                    <a:prstClr val="white"/>
                  </a:solidFill>
                  <a:latin typeface="Arial"/>
                  <a:cs typeface="+mn-ea"/>
                  <a:sym typeface="+mn-lt"/>
                </a:rPr>
                <a:t>BẠN CẦN BIẾT</a:t>
              </a:r>
              <a:endParaRPr lang="zh-CN" altLang="en-US" sz="2800" b="1" dirty="0">
                <a:solidFill>
                  <a:prstClr val="white"/>
                </a:solidFill>
                <a:latin typeface="Arial"/>
                <a:cs typeface="+mn-ea"/>
                <a:sym typeface="+mn-lt"/>
              </a:endParaRPr>
            </a:p>
          </p:txBody>
        </p:sp>
      </p:grpSp>
      <p:sp>
        <p:nvSpPr>
          <p:cNvPr id="4" name="TextBox 3"/>
          <p:cNvSpPr txBox="1"/>
          <p:nvPr/>
        </p:nvSpPr>
        <p:spPr>
          <a:xfrm>
            <a:off x="976836" y="1618557"/>
            <a:ext cx="7222837" cy="3693319"/>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Không chơi gần hồ ao sông suối. Giếng nước </a:t>
            </a:r>
            <a:r>
              <a:rPr lang="vi-VN" sz="2400" b="1" dirty="0" smtClean="0">
                <a:latin typeface="Times New Roman" panose="02020603050405020304" pitchFamily="18" charset="0"/>
                <a:cs typeface="Times New Roman" panose="02020603050405020304" pitchFamily="18" charset="0"/>
              </a:rPr>
              <a:t>ph</a:t>
            </a:r>
            <a:r>
              <a:rPr lang="en-US" sz="2400" b="1" dirty="0" err="1" smtClean="0">
                <a:latin typeface="Times New Roman" panose="02020603050405020304" pitchFamily="18" charset="0"/>
                <a:cs typeface="Times New Roman" panose="02020603050405020304" pitchFamily="18" charset="0"/>
              </a:rPr>
              <a:t>ải</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được xây thành cao, có nắp đậy. Chum vại bể nước phải có nắp đậy.</a:t>
            </a:r>
            <a:endParaRPr lang="en-US" sz="2400" b="1" dirty="0">
              <a:latin typeface="Times New Roman" panose="02020603050405020304" pitchFamily="18" charset="0"/>
              <a:cs typeface="Times New Roman" panose="02020603050405020304" pitchFamily="18" charset="0"/>
            </a:endParaRPr>
          </a:p>
          <a:p>
            <a:pPr algn="just"/>
            <a:r>
              <a:rPr lang="vi-VN" sz="2400" b="1" dirty="0">
                <a:latin typeface="Times New Roman" panose="02020603050405020304" pitchFamily="18" charset="0"/>
                <a:cs typeface="Times New Roman" panose="02020603050405020304" pitchFamily="18" charset="0"/>
              </a:rPr>
              <a:t>- Chấp hành tốt các quy định về an toàn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Tuyệt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lội</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Chỉ </a:t>
            </a:r>
            <a:r>
              <a:rPr lang="vi-VN" sz="2400" b="1" dirty="0">
                <a:latin typeface="Times New Roman" panose="02020603050405020304" pitchFamily="18" charset="0"/>
                <a:cs typeface="Times New Roman" panose="02020603050405020304" pitchFamily="18" charset="0"/>
              </a:rPr>
              <a:t>tập bơi hoặc bơi ở nơi có người lớn và các phương tiện cứu hộ, tuân thủ các quy định của bể bơi, khu vực bơi. </a:t>
            </a:r>
            <a:endParaRPr lang="en-US" sz="2400" b="1"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4168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1000"/>
                                        <p:tgtEl>
                                          <p:spTgt spid="17"/>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0" y="7898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696172" y="899525"/>
            <a:ext cx="3751660" cy="1162478"/>
          </a:xfrm>
          <a:prstGeom prst="rect">
            <a:avLst/>
          </a:prstGeom>
        </p:spPr>
      </p:pic>
      <p:sp>
        <p:nvSpPr>
          <p:cNvPr id="5" name="文本框 4"/>
          <p:cNvSpPr txBox="1">
            <a:spLocks noChangeArrowheads="1"/>
          </p:cNvSpPr>
          <p:nvPr/>
        </p:nvSpPr>
        <p:spPr bwMode="auto">
          <a:xfrm>
            <a:off x="2696171" y="980539"/>
            <a:ext cx="3825306"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685800">
              <a:spcBef>
                <a:spcPts val="750"/>
              </a:spcBef>
              <a:buNone/>
            </a:pPr>
            <a:endParaRPr lang="zh-CN" altLang="en-US" sz="2100" b="1" dirty="0">
              <a:solidFill>
                <a:srgbClr val="DC5D3D"/>
              </a:solidFill>
              <a:latin typeface="Arial"/>
              <a:ea typeface="+mn-ea"/>
              <a:cs typeface="+mn-ea"/>
              <a:sym typeface="+mn-lt"/>
            </a:endParaRPr>
          </a:p>
        </p:txBody>
      </p:sp>
      <p:pic>
        <p:nvPicPr>
          <p:cNvPr id="33" name="图片 32"/>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914" b="89978" l="9985" r="89862"/>
                    </a14:imgEffect>
                  </a14:imgLayer>
                </a14:imgProps>
              </a:ext>
              <a:ext uri="{28A0092B-C50C-407E-A947-70E740481C1C}">
                <a14:useLocalDpi xmlns:a14="http://schemas.microsoft.com/office/drawing/2010/main"/>
              </a:ext>
            </a:extLst>
          </a:blip>
          <a:srcRect/>
          <a:stretch>
            <a:fillRect/>
          </a:stretch>
        </p:blipFill>
        <p:spPr>
          <a:xfrm>
            <a:off x="5818214" y="3749964"/>
            <a:ext cx="1155286" cy="1649117"/>
          </a:xfrm>
          <a:prstGeom prst="rect">
            <a:avLst/>
          </a:prstGeom>
        </p:spPr>
      </p:pic>
      <p:sp>
        <p:nvSpPr>
          <p:cNvPr id="3" name="PA_文本框 1"/>
          <p:cNvSpPr txBox="1"/>
          <p:nvPr>
            <p:custDataLst>
              <p:tags r:id="rId1"/>
            </p:custDataLst>
          </p:nvPr>
        </p:nvSpPr>
        <p:spPr>
          <a:xfrm rot="21423561">
            <a:off x="4123217" y="4391308"/>
            <a:ext cx="1322444" cy="830997"/>
          </a:xfrm>
          <a:prstGeom prst="rect">
            <a:avLst/>
          </a:prstGeom>
          <a:noFill/>
        </p:spPr>
        <p:txBody>
          <a:bodyPr wrap="square" rtlCol="0">
            <a:spAutoFit/>
          </a:bodyPr>
          <a:lstStyle/>
          <a:p>
            <a:pPr defTabSz="685800"/>
            <a:r>
              <a:rPr lang="en-US" altLang="zh-CN" sz="4800" b="1" dirty="0">
                <a:solidFill>
                  <a:srgbClr val="DC5D3D"/>
                </a:solidFill>
                <a:latin typeface="Arial"/>
                <a:cs typeface="+mn-ea"/>
                <a:sym typeface="+mn-lt"/>
              </a:rPr>
              <a:t>Vs</a:t>
            </a:r>
          </a:p>
        </p:txBody>
      </p:sp>
      <p:pic>
        <p:nvPicPr>
          <p:cNvPr id="32" name="图片 31"/>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1882880" y="3749964"/>
            <a:ext cx="1563419" cy="1649117"/>
          </a:xfrm>
          <a:prstGeom prst="rect">
            <a:avLst/>
          </a:prstGeom>
        </p:spPr>
      </p:pic>
      <p:sp>
        <p:nvSpPr>
          <p:cNvPr id="8" name="Rectangle 7"/>
          <p:cNvSpPr/>
          <p:nvPr/>
        </p:nvSpPr>
        <p:spPr>
          <a:xfrm>
            <a:off x="937481" y="2262175"/>
            <a:ext cx="7693916" cy="1015663"/>
          </a:xfrm>
          <a:prstGeom prst="rect">
            <a:avLst/>
          </a:prstGeom>
        </p:spPr>
        <p:txBody>
          <a:bodyPr wrap="square">
            <a:spAutoFit/>
          </a:bodyPr>
          <a:lstStyle/>
          <a:p>
            <a:r>
              <a:rPr lang="vi-VN" sz="6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Bày tỏ thái độ, ý kiến </a:t>
            </a:r>
            <a:endParaRPr lang="en-US" sz="6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38249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3850408" y="226436"/>
            <a:ext cx="1469737" cy="641782"/>
          </a:xfrm>
          <a:prstGeom prst="cloud">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VIDEO</a:t>
            </a:r>
          </a:p>
        </p:txBody>
      </p:sp>
      <p:pic>
        <p:nvPicPr>
          <p:cNvPr id="2" name="TẬP 01 - -BÀI HỌC ĐÁNG NHỚ- - SERIES PHIM HOẠT HÌNH -BI VÀ NHỮNG NGƯỜI BẠN-">
            <a:hlinkClick r:id="" action="ppaction://media"/>
          </p:cNvPr>
          <p:cNvPicPr>
            <a:picLocks noChangeAspect="1"/>
          </p:cNvPicPr>
          <p:nvPr>
            <a:videoFile r:link="rId1"/>
            <p:extLst>
              <p:ext uri="{DAA4B4D4-6D71-4841-9C94-3DE7FCFB9230}">
                <p14:media xmlns:p14="http://schemas.microsoft.com/office/powerpoint/2010/main" r:embed="rId2">
                  <p14:trim st="48672" end="99454"/>
                </p14:media>
              </p:ext>
            </p:extLst>
          </p:nvPr>
        </p:nvPicPr>
        <p:blipFill>
          <a:blip r:embed="rId4"/>
          <a:stretch>
            <a:fillRect/>
          </a:stretch>
        </p:blipFill>
        <p:spPr>
          <a:xfrm>
            <a:off x="314035" y="1132110"/>
            <a:ext cx="8725091" cy="5490363"/>
          </a:xfrm>
          <a:prstGeom prst="rect">
            <a:avLst/>
          </a:prstGeom>
        </p:spPr>
      </p:pic>
    </p:spTree>
    <p:extLst>
      <p:ext uri="{BB962C8B-B14F-4D97-AF65-F5344CB8AC3E}">
        <p14:creationId xmlns:p14="http://schemas.microsoft.com/office/powerpoint/2010/main" val="549192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
          <p:cNvGrpSpPr/>
          <p:nvPr/>
        </p:nvGrpSpPr>
        <p:grpSpPr>
          <a:xfrm>
            <a:off x="886691" y="116102"/>
            <a:ext cx="7444510" cy="770589"/>
            <a:chOff x="155126" y="1552462"/>
            <a:chExt cx="6822219" cy="4409555"/>
          </a:xfrm>
        </p:grpSpPr>
        <p:pic>
          <p:nvPicPr>
            <p:cNvPr id="7" name="图片 11"/>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155126" y="1552462"/>
              <a:ext cx="6822219" cy="4409555"/>
            </a:xfrm>
            <a:prstGeom prst="rect">
              <a:avLst/>
            </a:prstGeom>
          </p:spPr>
        </p:pic>
        <p:sp>
          <p:nvSpPr>
            <p:cNvPr id="8" name="矩形: 圆角 4"/>
            <p:cNvSpPr/>
            <p:nvPr/>
          </p:nvSpPr>
          <p:spPr>
            <a:xfrm>
              <a:off x="1037068" y="2243159"/>
              <a:ext cx="4983480" cy="31699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prstClr val="white"/>
                </a:solidFill>
                <a:latin typeface="Arial"/>
                <a:cs typeface="+mn-ea"/>
                <a:sym typeface="+mn-lt"/>
              </a:endParaRPr>
            </a:p>
          </p:txBody>
        </p:sp>
      </p:grpSp>
      <p:sp>
        <p:nvSpPr>
          <p:cNvPr id="10" name="Rectangle 9"/>
          <p:cNvSpPr/>
          <p:nvPr/>
        </p:nvSpPr>
        <p:spPr>
          <a:xfrm>
            <a:off x="2188999" y="236804"/>
            <a:ext cx="5939001" cy="553998"/>
          </a:xfrm>
          <a:prstGeom prst="rect">
            <a:avLst/>
          </a:prstGeom>
        </p:spPr>
        <p:txBody>
          <a:bodyPr wrap="square">
            <a:spAutoFit/>
          </a:bodyPr>
          <a:lstStyle/>
          <a:p>
            <a:r>
              <a:rPr lang="en-US" sz="3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THÁM HIỂM ĐẠI DƯƠNG</a:t>
            </a:r>
            <a:endPar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No description availa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11463"/>
            <a:ext cx="9144000" cy="59089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ính Bơi Chống sương mù Bơi Mũ - kính bơi png tải về - Miễn phí trong suốt Kí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7111" r="97000"/>
                    </a14:imgEffect>
                  </a14:imgLayer>
                </a14:imgProps>
              </a:ext>
              <a:ext uri="{28A0092B-C50C-407E-A947-70E740481C1C}">
                <a14:useLocalDpi xmlns:a14="http://schemas.microsoft.com/office/drawing/2010/main" val="0"/>
              </a:ext>
            </a:extLst>
          </a:blip>
          <a:srcRect/>
          <a:stretch>
            <a:fillRect/>
          </a:stretch>
        </p:blipFill>
        <p:spPr bwMode="auto">
          <a:xfrm>
            <a:off x="3636128" y="5673125"/>
            <a:ext cx="1582418" cy="1054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K845 Bộ kính bơi, Mũ bơi, Bịt tai kẹp mũi trẻ em POKI 4700"/>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89980" l="0" r="92713">
                        <a14:foregroundMark x1="52126" y1="8704" x2="52126" y2="8704"/>
                        <a14:foregroundMark x1="52126" y1="8704" x2="52126" y2="8704"/>
                        <a14:foregroundMark x1="57186" y1="5668" x2="57186" y2="5668"/>
                        <a14:foregroundMark x1="46862" y1="14474" x2="46862" y2="14474"/>
                        <a14:foregroundMark x1="46559" y1="18421" x2="46559" y2="18421"/>
                        <a14:foregroundMark x1="46154" y1="23279" x2="46154" y2="23279"/>
                        <a14:foregroundMark x1="46154" y1="25709" x2="46154" y2="25709"/>
                        <a14:foregroundMark x1="46154" y1="29656" x2="46154" y2="29656"/>
                        <a14:foregroundMark x1="62045" y1="5061" x2="62045" y2="5061"/>
                        <a14:foregroundMark x1="62045" y1="5061" x2="62045" y2="5061"/>
                        <a14:foregroundMark x1="64980" y1="3644" x2="64980" y2="3644"/>
                        <a14:foregroundMark x1="64980" y1="3644" x2="64980" y2="3644"/>
                      </a14:backgroundRemoval>
                    </a14:imgEffect>
                  </a14:imgLayer>
                </a14:imgProps>
              </a:ext>
              <a:ext uri="{28A0092B-C50C-407E-A947-70E740481C1C}">
                <a14:useLocalDpi xmlns:a14="http://schemas.microsoft.com/office/drawing/2010/main" val="0"/>
              </a:ext>
            </a:extLst>
          </a:blip>
          <a:srcRect/>
          <a:stretch>
            <a:fillRect/>
          </a:stretch>
        </p:blipFill>
        <p:spPr bwMode="auto">
          <a:xfrm rot="528594">
            <a:off x="6602903" y="5620576"/>
            <a:ext cx="1740450" cy="16242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ồ lặn biển gồm những gì?"/>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591" b="96061" l="6492" r="89641"/>
                    </a14:imgEffect>
                  </a14:imgLayer>
                </a14:imgProps>
              </a:ext>
              <a:ext uri="{28A0092B-C50C-407E-A947-70E740481C1C}">
                <a14:useLocalDpi xmlns:a14="http://schemas.microsoft.com/office/drawing/2010/main" val="0"/>
              </a:ext>
            </a:extLst>
          </a:blip>
          <a:srcRect/>
          <a:stretch>
            <a:fillRect/>
          </a:stretch>
        </p:blipFill>
        <p:spPr bwMode="auto">
          <a:xfrm rot="17138641">
            <a:off x="7675672" y="3487094"/>
            <a:ext cx="1438620" cy="15176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Áo Phao Cứu Hộ Thắng Lợi A8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867" b="100000" l="5200" r="100000"/>
                    </a14:imgEffect>
                  </a14:imgLayer>
                </a14:imgProps>
              </a:ext>
              <a:ext uri="{28A0092B-C50C-407E-A947-70E740481C1C}">
                <a14:useLocalDpi xmlns:a14="http://schemas.microsoft.com/office/drawing/2010/main" val="0"/>
              </a:ext>
            </a:extLst>
          </a:blip>
          <a:srcRect/>
          <a:stretch>
            <a:fillRect/>
          </a:stretch>
        </p:blipFill>
        <p:spPr bwMode="auto">
          <a:xfrm rot="3030289">
            <a:off x="5724482" y="3226771"/>
            <a:ext cx="634888" cy="6348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Explorer Stock Illustrations – 13,601 Cartoon Explorer Stock  Illustrations, Vectors &amp;amp; Clipart - Dreamstim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6125" b="92625" l="10000" r="90000">
                        <a14:foregroundMark x1="64000" y1="82000" x2="64000" y2="82000"/>
                        <a14:foregroundMark x1="64000" y1="82000" x2="64000" y2="82000"/>
                        <a14:foregroundMark x1="60125" y1="82000" x2="60125" y2="82000"/>
                        <a14:foregroundMark x1="60125" y1="82000" x2="60125" y2="82000"/>
                        <a14:backgroundMark x1="58750" y1="23625" x2="58750" y2="23625"/>
                        <a14:backgroundMark x1="58750" y1="23625" x2="58750" y2="23625"/>
                        <a14:backgroundMark x1="64750" y1="65625" x2="64750" y2="65625"/>
                      </a14:backgroundRemoval>
                    </a14:imgEffect>
                  </a14:imgLayer>
                </a14:imgProps>
              </a:ext>
              <a:ext uri="{28A0092B-C50C-407E-A947-70E740481C1C}">
                <a14:useLocalDpi xmlns:a14="http://schemas.microsoft.com/office/drawing/2010/main" val="0"/>
              </a:ext>
            </a:extLst>
          </a:blip>
          <a:srcRect/>
          <a:stretch>
            <a:fillRect/>
          </a:stretch>
        </p:blipFill>
        <p:spPr bwMode="auto">
          <a:xfrm>
            <a:off x="-645574" y="4369563"/>
            <a:ext cx="2724908" cy="272490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a:xfrm>
            <a:off x="3002000" y="3839796"/>
            <a:ext cx="3952983" cy="1508056"/>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tx1"/>
                </a:solidFill>
              </a:rPr>
              <a:t>Chúng</a:t>
            </a:r>
            <a:r>
              <a:rPr lang="en-US" sz="2200" dirty="0">
                <a:solidFill>
                  <a:schemeClr val="tx1"/>
                </a:solidFill>
              </a:rPr>
              <a:t> ta </a:t>
            </a:r>
            <a:r>
              <a:rPr lang="en-US" sz="2200" dirty="0" err="1">
                <a:solidFill>
                  <a:schemeClr val="tx1"/>
                </a:solidFill>
              </a:rPr>
              <a:t>nên</a:t>
            </a:r>
            <a:r>
              <a:rPr lang="en-US" sz="2200" dirty="0">
                <a:solidFill>
                  <a:schemeClr val="tx1"/>
                </a:solidFill>
              </a:rPr>
              <a:t> </a:t>
            </a:r>
            <a:r>
              <a:rPr lang="en-US" sz="2200" dirty="0" err="1">
                <a:solidFill>
                  <a:schemeClr val="tx1"/>
                </a:solidFill>
              </a:rPr>
              <a:t>tập</a:t>
            </a:r>
            <a:r>
              <a:rPr lang="en-US" sz="2200" dirty="0">
                <a:solidFill>
                  <a:schemeClr val="tx1"/>
                </a:solidFill>
              </a:rPr>
              <a:t> </a:t>
            </a:r>
            <a:r>
              <a:rPr lang="en-US" sz="2200" dirty="0" err="1">
                <a:solidFill>
                  <a:schemeClr val="tx1"/>
                </a:solidFill>
              </a:rPr>
              <a:t>bơi</a:t>
            </a:r>
            <a:r>
              <a:rPr lang="en-US" sz="2200" dirty="0">
                <a:solidFill>
                  <a:schemeClr val="tx1"/>
                </a:solidFill>
              </a:rPr>
              <a:t> ở </a:t>
            </a:r>
            <a:r>
              <a:rPr lang="en-US" sz="2200" dirty="0" err="1">
                <a:solidFill>
                  <a:schemeClr val="tx1"/>
                </a:solidFill>
              </a:rPr>
              <a:t>đâu</a:t>
            </a:r>
            <a:r>
              <a:rPr lang="en-US" sz="2200" dirty="0">
                <a:solidFill>
                  <a:schemeClr val="tx1"/>
                </a:solidFill>
              </a:rPr>
              <a:t>?</a:t>
            </a:r>
          </a:p>
          <a:p>
            <a:pPr lvl="0"/>
            <a:r>
              <a:rPr lang="en-US" sz="2200" dirty="0">
                <a:solidFill>
                  <a:schemeClr val="tx1"/>
                </a:solidFill>
              </a:rPr>
              <a:t>A. </a:t>
            </a:r>
            <a:r>
              <a:rPr lang="en-US" sz="2200" dirty="0" err="1">
                <a:solidFill>
                  <a:schemeClr val="tx1"/>
                </a:solidFill>
              </a:rPr>
              <a:t>Sông</a:t>
            </a:r>
            <a:endParaRPr lang="en-US" sz="2200" dirty="0">
              <a:solidFill>
                <a:schemeClr val="tx1"/>
              </a:solidFill>
            </a:endParaRPr>
          </a:p>
          <a:p>
            <a:pPr lvl="0"/>
            <a:r>
              <a:rPr lang="en-US" sz="2200" dirty="0">
                <a:solidFill>
                  <a:schemeClr val="tx1"/>
                </a:solidFill>
              </a:rPr>
              <a:t>B. </a:t>
            </a:r>
            <a:r>
              <a:rPr lang="en-US" sz="2200" dirty="0" err="1">
                <a:solidFill>
                  <a:schemeClr val="tx1"/>
                </a:solidFill>
              </a:rPr>
              <a:t>Hồ</a:t>
            </a:r>
            <a:r>
              <a:rPr lang="en-US" sz="2200" dirty="0">
                <a:solidFill>
                  <a:schemeClr val="tx1"/>
                </a:solidFill>
              </a:rPr>
              <a:t> </a:t>
            </a:r>
            <a:r>
              <a:rPr lang="en-US" sz="2200" dirty="0" err="1">
                <a:solidFill>
                  <a:schemeClr val="tx1"/>
                </a:solidFill>
              </a:rPr>
              <a:t>bơi</a:t>
            </a:r>
            <a:endParaRPr lang="en-US" sz="2200" dirty="0">
              <a:solidFill>
                <a:schemeClr val="tx1"/>
              </a:solidFill>
            </a:endParaRPr>
          </a:p>
          <a:p>
            <a:pPr lvl="0"/>
            <a:r>
              <a:rPr lang="en-US" sz="2200" dirty="0">
                <a:solidFill>
                  <a:schemeClr val="tx1"/>
                </a:solidFill>
              </a:rPr>
              <a:t>C. </a:t>
            </a:r>
            <a:r>
              <a:rPr lang="en-US" sz="2200" dirty="0" err="1">
                <a:solidFill>
                  <a:schemeClr val="tx1"/>
                </a:solidFill>
              </a:rPr>
              <a:t>Biển</a:t>
            </a:r>
            <a:endParaRPr lang="en-US" sz="2200" dirty="0">
              <a:solidFill>
                <a:schemeClr val="tx1"/>
              </a:solidFill>
            </a:endParaRPr>
          </a:p>
        </p:txBody>
      </p:sp>
      <p:sp>
        <p:nvSpPr>
          <p:cNvPr id="17" name="Oval 16"/>
          <p:cNvSpPr/>
          <p:nvPr/>
        </p:nvSpPr>
        <p:spPr>
          <a:xfrm>
            <a:off x="3026347" y="4593824"/>
            <a:ext cx="434108" cy="4156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ular Callout 18"/>
          <p:cNvSpPr/>
          <p:nvPr/>
        </p:nvSpPr>
        <p:spPr>
          <a:xfrm>
            <a:off x="5493408" y="3451998"/>
            <a:ext cx="3672374" cy="1604675"/>
          </a:xfrm>
          <a:prstGeom prst="wedge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Trước</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bơi</a:t>
            </a:r>
            <a:r>
              <a:rPr lang="en-US" dirty="0">
                <a:solidFill>
                  <a:schemeClr val="tx1"/>
                </a:solidFill>
              </a:rPr>
              <a:t>, </a:t>
            </a:r>
            <a:r>
              <a:rPr lang="en-US" dirty="0" smtClean="0">
                <a:solidFill>
                  <a:schemeClr val="tx1"/>
                </a:solidFill>
              </a:rPr>
              <a:t>ta </a:t>
            </a:r>
            <a:r>
              <a:rPr lang="en-US" dirty="0" err="1" smtClean="0">
                <a:solidFill>
                  <a:schemeClr val="tx1"/>
                </a:solidFill>
              </a:rPr>
              <a:t>cần</a:t>
            </a:r>
            <a:r>
              <a:rPr lang="en-US" dirty="0" smtClean="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gì</a:t>
            </a:r>
            <a:r>
              <a:rPr lang="en-US" dirty="0">
                <a:solidFill>
                  <a:schemeClr val="tx1"/>
                </a:solidFill>
              </a:rPr>
              <a:t>?</a:t>
            </a:r>
          </a:p>
          <a:p>
            <a:pPr lvl="0"/>
            <a:r>
              <a:rPr lang="en-US" dirty="0" smtClean="0">
                <a:solidFill>
                  <a:schemeClr val="tx1"/>
                </a:solidFill>
              </a:rPr>
              <a:t>A. </a:t>
            </a:r>
            <a:r>
              <a:rPr lang="en-US" dirty="0" err="1" smtClean="0">
                <a:solidFill>
                  <a:schemeClr val="tx1"/>
                </a:solidFill>
              </a:rPr>
              <a:t>Khởi</a:t>
            </a:r>
            <a:r>
              <a:rPr lang="en-US" dirty="0" smtClean="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dục</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mặc</a:t>
            </a:r>
            <a:r>
              <a:rPr lang="en-US" dirty="0">
                <a:solidFill>
                  <a:schemeClr val="tx1"/>
                </a:solidFill>
              </a:rPr>
              <a:t> </a:t>
            </a:r>
            <a:r>
              <a:rPr lang="en-US" dirty="0" err="1">
                <a:solidFill>
                  <a:schemeClr val="tx1"/>
                </a:solidFill>
              </a:rPr>
              <a:t>áo</a:t>
            </a:r>
            <a:r>
              <a:rPr lang="en-US" dirty="0">
                <a:solidFill>
                  <a:schemeClr val="tx1"/>
                </a:solidFill>
              </a:rPr>
              <a:t> </a:t>
            </a:r>
            <a:r>
              <a:rPr lang="en-US" dirty="0" err="1">
                <a:solidFill>
                  <a:schemeClr val="tx1"/>
                </a:solidFill>
              </a:rPr>
              <a:t>phao</a:t>
            </a:r>
            <a:endParaRPr lang="en-US" dirty="0">
              <a:solidFill>
                <a:schemeClr val="tx1"/>
              </a:solidFill>
            </a:endParaRPr>
          </a:p>
          <a:p>
            <a:pPr lvl="0"/>
            <a:r>
              <a:rPr lang="en-US" dirty="0" smtClean="0">
                <a:solidFill>
                  <a:schemeClr val="tx1"/>
                </a:solidFill>
              </a:rPr>
              <a:t>B. </a:t>
            </a:r>
            <a:r>
              <a:rPr lang="en-US" dirty="0" err="1" smtClean="0">
                <a:solidFill>
                  <a:schemeClr val="tx1"/>
                </a:solidFill>
              </a:rPr>
              <a:t>Nhảy</a:t>
            </a:r>
            <a:r>
              <a:rPr lang="en-US" dirty="0" smtClean="0">
                <a:solidFill>
                  <a:schemeClr val="tx1"/>
                </a:solidFill>
              </a:rPr>
              <a:t> </a:t>
            </a:r>
            <a:r>
              <a:rPr lang="en-US" dirty="0" err="1">
                <a:solidFill>
                  <a:schemeClr val="tx1"/>
                </a:solidFill>
              </a:rPr>
              <a:t>ngay</a:t>
            </a:r>
            <a:r>
              <a:rPr lang="en-US" dirty="0">
                <a:solidFill>
                  <a:schemeClr val="tx1"/>
                </a:solidFill>
              </a:rPr>
              <a:t> </a:t>
            </a:r>
            <a:r>
              <a:rPr lang="en-US" dirty="0" err="1">
                <a:solidFill>
                  <a:schemeClr val="tx1"/>
                </a:solidFill>
              </a:rPr>
              <a:t>xuống</a:t>
            </a:r>
            <a:r>
              <a:rPr lang="en-US" dirty="0">
                <a:solidFill>
                  <a:schemeClr val="tx1"/>
                </a:solidFill>
              </a:rPr>
              <a:t> </a:t>
            </a:r>
            <a:r>
              <a:rPr lang="en-US" dirty="0" err="1">
                <a:solidFill>
                  <a:schemeClr val="tx1"/>
                </a:solidFill>
              </a:rPr>
              <a:t>hồ</a:t>
            </a:r>
            <a:r>
              <a:rPr lang="en-US" dirty="0">
                <a:solidFill>
                  <a:schemeClr val="tx1"/>
                </a:solidFill>
              </a:rPr>
              <a:t> </a:t>
            </a:r>
            <a:r>
              <a:rPr lang="en-US" dirty="0" err="1">
                <a:solidFill>
                  <a:schemeClr val="tx1"/>
                </a:solidFill>
              </a:rPr>
              <a:t>để</a:t>
            </a:r>
            <a:r>
              <a:rPr lang="en-US" dirty="0">
                <a:solidFill>
                  <a:schemeClr val="tx1"/>
                </a:solidFill>
              </a:rPr>
              <a:t> </a:t>
            </a:r>
            <a:r>
              <a:rPr lang="en-US" dirty="0" err="1">
                <a:solidFill>
                  <a:schemeClr val="tx1"/>
                </a:solidFill>
              </a:rPr>
              <a:t>bơi</a:t>
            </a:r>
            <a:endParaRPr lang="en-US" dirty="0">
              <a:solidFill>
                <a:schemeClr val="tx1"/>
              </a:solidFill>
            </a:endParaRPr>
          </a:p>
          <a:p>
            <a:pPr lvl="0"/>
            <a:r>
              <a:rPr lang="en-US" dirty="0" smtClean="0">
                <a:solidFill>
                  <a:schemeClr val="tx1"/>
                </a:solidFill>
              </a:rPr>
              <a:t>C. </a:t>
            </a:r>
            <a:r>
              <a:rPr lang="en-US" dirty="0" err="1" smtClean="0">
                <a:solidFill>
                  <a:schemeClr val="tx1"/>
                </a:solidFill>
              </a:rPr>
              <a:t>Ăn</a:t>
            </a:r>
            <a:r>
              <a:rPr lang="en-US" dirty="0" smtClean="0">
                <a:solidFill>
                  <a:schemeClr val="tx1"/>
                </a:solidFill>
              </a:rPr>
              <a:t> </a:t>
            </a:r>
            <a:r>
              <a:rPr lang="en-US" dirty="0">
                <a:solidFill>
                  <a:schemeClr val="tx1"/>
                </a:solidFill>
              </a:rPr>
              <a:t>no </a:t>
            </a:r>
            <a:r>
              <a:rPr lang="en-US" dirty="0" err="1">
                <a:solidFill>
                  <a:schemeClr val="tx1"/>
                </a:solidFill>
              </a:rPr>
              <a:t>trước</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bơi</a:t>
            </a:r>
            <a:endParaRPr lang="en-US" dirty="0">
              <a:solidFill>
                <a:schemeClr val="tx1"/>
              </a:solidFill>
            </a:endParaRPr>
          </a:p>
        </p:txBody>
      </p:sp>
      <p:sp>
        <p:nvSpPr>
          <p:cNvPr id="26" name="Oval 25"/>
          <p:cNvSpPr/>
          <p:nvPr/>
        </p:nvSpPr>
        <p:spPr>
          <a:xfrm>
            <a:off x="5454511" y="3802690"/>
            <a:ext cx="434108" cy="4156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ular Callout 19"/>
          <p:cNvSpPr/>
          <p:nvPr/>
        </p:nvSpPr>
        <p:spPr>
          <a:xfrm>
            <a:off x="5034297" y="2468109"/>
            <a:ext cx="4075163" cy="17653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Những</a:t>
            </a:r>
            <a:r>
              <a:rPr lang="en-US" dirty="0">
                <a:solidFill>
                  <a:schemeClr val="tx1"/>
                </a:solidFill>
              </a:rPr>
              <a:t> </a:t>
            </a:r>
            <a:r>
              <a:rPr lang="en-US" dirty="0" err="1">
                <a:solidFill>
                  <a:schemeClr val="tx1"/>
                </a:solidFill>
              </a:rPr>
              <a:t>việc</a:t>
            </a:r>
            <a:r>
              <a:rPr lang="en-US" dirty="0">
                <a:solidFill>
                  <a:schemeClr val="tx1"/>
                </a:solidFill>
              </a:rPr>
              <a:t> </a:t>
            </a:r>
            <a:r>
              <a:rPr lang="en-US" dirty="0" err="1">
                <a:solidFill>
                  <a:schemeClr val="tx1"/>
                </a:solidFill>
              </a:rPr>
              <a:t>nào</a:t>
            </a:r>
            <a:r>
              <a:rPr lang="en-US" dirty="0">
                <a:solidFill>
                  <a:schemeClr val="tx1"/>
                </a:solidFill>
              </a:rPr>
              <a:t> </a:t>
            </a:r>
            <a:r>
              <a:rPr lang="en-US" dirty="0" err="1">
                <a:solidFill>
                  <a:schemeClr val="tx1"/>
                </a:solidFill>
              </a:rPr>
              <a:t>không</a:t>
            </a:r>
            <a:r>
              <a:rPr lang="en-US" dirty="0">
                <a:solidFill>
                  <a:schemeClr val="tx1"/>
                </a:solidFill>
              </a:rPr>
              <a:t> </a:t>
            </a:r>
            <a:r>
              <a:rPr lang="en-US" dirty="0" err="1">
                <a:solidFill>
                  <a:schemeClr val="tx1"/>
                </a:solidFill>
              </a:rPr>
              <a:t>nên</a:t>
            </a:r>
            <a:r>
              <a:rPr lang="en-US" dirty="0">
                <a:solidFill>
                  <a:schemeClr val="tx1"/>
                </a:solidFill>
              </a:rPr>
              <a:t> </a:t>
            </a:r>
            <a:r>
              <a:rPr lang="en-US" dirty="0" err="1">
                <a:solidFill>
                  <a:schemeClr val="tx1"/>
                </a:solidFill>
              </a:rPr>
              <a:t>làm</a:t>
            </a:r>
            <a:r>
              <a:rPr lang="en-US" dirty="0">
                <a:solidFill>
                  <a:schemeClr val="tx1"/>
                </a:solidFill>
              </a:rPr>
              <a:t>?</a:t>
            </a:r>
          </a:p>
          <a:p>
            <a:pPr lvl="0"/>
            <a:r>
              <a:rPr lang="en-US" dirty="0" smtClean="0">
                <a:solidFill>
                  <a:schemeClr val="tx1"/>
                </a:solidFill>
              </a:rPr>
              <a:t>A. </a:t>
            </a:r>
            <a:r>
              <a:rPr lang="en-US" dirty="0" err="1" smtClean="0">
                <a:solidFill>
                  <a:schemeClr val="tx1"/>
                </a:solidFill>
              </a:rPr>
              <a:t>Lội</a:t>
            </a:r>
            <a:r>
              <a:rPr lang="en-US" dirty="0" smtClean="0">
                <a:solidFill>
                  <a:schemeClr val="tx1"/>
                </a:solidFill>
              </a:rPr>
              <a:t> </a:t>
            </a:r>
            <a:r>
              <a:rPr lang="en-US" dirty="0">
                <a:solidFill>
                  <a:schemeClr val="tx1"/>
                </a:solidFill>
              </a:rPr>
              <a:t>qua </a:t>
            </a:r>
            <a:r>
              <a:rPr lang="en-US" dirty="0" err="1">
                <a:solidFill>
                  <a:schemeClr val="tx1"/>
                </a:solidFill>
              </a:rPr>
              <a:t>đoạn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ngập</a:t>
            </a:r>
            <a:r>
              <a:rPr lang="en-US" dirty="0">
                <a:solidFill>
                  <a:schemeClr val="tx1"/>
                </a:solidFill>
              </a:rPr>
              <a:t> </a:t>
            </a:r>
            <a:r>
              <a:rPr lang="en-US" dirty="0" err="1">
                <a:solidFill>
                  <a:schemeClr val="tx1"/>
                </a:solidFill>
              </a:rPr>
              <a:t>lụt</a:t>
            </a:r>
            <a:endParaRPr lang="en-US" dirty="0">
              <a:solidFill>
                <a:schemeClr val="tx1"/>
              </a:solidFill>
            </a:endParaRPr>
          </a:p>
          <a:p>
            <a:pPr lvl="0"/>
            <a:r>
              <a:rPr lang="en-US" dirty="0" smtClean="0">
                <a:solidFill>
                  <a:schemeClr val="tx1"/>
                </a:solidFill>
              </a:rPr>
              <a:t>B. </a:t>
            </a:r>
            <a:r>
              <a:rPr lang="en-US" dirty="0" err="1" smtClean="0">
                <a:solidFill>
                  <a:schemeClr val="tx1"/>
                </a:solidFill>
              </a:rPr>
              <a:t>Đi</a:t>
            </a:r>
            <a:r>
              <a:rPr lang="en-US" dirty="0" smtClean="0">
                <a:solidFill>
                  <a:schemeClr val="tx1"/>
                </a:solidFill>
              </a:rPr>
              <a:t> </a:t>
            </a:r>
            <a:r>
              <a:rPr lang="en-US" dirty="0" err="1">
                <a:solidFill>
                  <a:schemeClr val="tx1"/>
                </a:solidFill>
              </a:rPr>
              <a:t>bơi</a:t>
            </a:r>
            <a:r>
              <a:rPr lang="en-US" dirty="0">
                <a:solidFill>
                  <a:schemeClr val="tx1"/>
                </a:solidFill>
              </a:rPr>
              <a:t> </a:t>
            </a:r>
            <a:r>
              <a:rPr lang="en-US" dirty="0" err="1">
                <a:solidFill>
                  <a:schemeClr val="tx1"/>
                </a:solidFill>
              </a:rPr>
              <a:t>cần</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lớn</a:t>
            </a:r>
            <a:r>
              <a:rPr lang="en-US" dirty="0">
                <a:solidFill>
                  <a:schemeClr val="tx1"/>
                </a:solidFill>
              </a:rPr>
              <a:t> </a:t>
            </a:r>
            <a:r>
              <a:rPr lang="en-US" dirty="0" err="1">
                <a:solidFill>
                  <a:schemeClr val="tx1"/>
                </a:solidFill>
              </a:rPr>
              <a:t>giám</a:t>
            </a:r>
            <a:r>
              <a:rPr lang="en-US" dirty="0">
                <a:solidFill>
                  <a:schemeClr val="tx1"/>
                </a:solidFill>
              </a:rPr>
              <a:t> </a:t>
            </a:r>
            <a:r>
              <a:rPr lang="en-US" dirty="0" err="1">
                <a:solidFill>
                  <a:schemeClr val="tx1"/>
                </a:solidFill>
              </a:rPr>
              <a:t>sát</a:t>
            </a:r>
            <a:endParaRPr lang="en-US" dirty="0">
              <a:solidFill>
                <a:schemeClr val="tx1"/>
              </a:solidFill>
            </a:endParaRPr>
          </a:p>
          <a:p>
            <a:pPr lvl="0"/>
            <a:r>
              <a:rPr lang="en-US" dirty="0" smtClean="0">
                <a:solidFill>
                  <a:schemeClr val="tx1"/>
                </a:solidFill>
              </a:rPr>
              <a:t>C. </a:t>
            </a:r>
            <a:r>
              <a:rPr lang="en-US" dirty="0" err="1" smtClean="0">
                <a:solidFill>
                  <a:schemeClr val="tx1"/>
                </a:solidFill>
              </a:rPr>
              <a:t>Trang</a:t>
            </a:r>
            <a:r>
              <a:rPr lang="en-US" dirty="0" smtClean="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đầy</a:t>
            </a:r>
            <a:r>
              <a:rPr lang="en-US" dirty="0">
                <a:solidFill>
                  <a:schemeClr val="tx1"/>
                </a:solidFill>
              </a:rPr>
              <a:t> </a:t>
            </a:r>
            <a:r>
              <a:rPr lang="en-US" dirty="0" err="1">
                <a:solidFill>
                  <a:schemeClr val="tx1"/>
                </a:solidFill>
              </a:rPr>
              <a:t>đủ</a:t>
            </a:r>
            <a:r>
              <a:rPr lang="en-US" dirty="0">
                <a:solidFill>
                  <a:schemeClr val="tx1"/>
                </a:solidFill>
              </a:rPr>
              <a:t> </a:t>
            </a:r>
            <a:r>
              <a:rPr lang="en-US" dirty="0" err="1">
                <a:solidFill>
                  <a:schemeClr val="tx1"/>
                </a:solidFill>
              </a:rPr>
              <a:t>áo</a:t>
            </a:r>
            <a:r>
              <a:rPr lang="en-US" dirty="0">
                <a:solidFill>
                  <a:schemeClr val="tx1"/>
                </a:solidFill>
              </a:rPr>
              <a:t> </a:t>
            </a:r>
            <a:r>
              <a:rPr lang="en-US" dirty="0" err="1">
                <a:solidFill>
                  <a:schemeClr val="tx1"/>
                </a:solidFill>
              </a:rPr>
              <a:t>phao</a:t>
            </a:r>
            <a:r>
              <a:rPr lang="en-US" dirty="0">
                <a:solidFill>
                  <a:schemeClr val="tx1"/>
                </a:solidFill>
              </a:rPr>
              <a:t> </a:t>
            </a:r>
            <a:r>
              <a:rPr lang="en-US" dirty="0" err="1">
                <a:solidFill>
                  <a:schemeClr val="tx1"/>
                </a:solidFill>
              </a:rPr>
              <a:t>khi</a:t>
            </a:r>
            <a:r>
              <a:rPr lang="en-US" dirty="0">
                <a:solidFill>
                  <a:schemeClr val="tx1"/>
                </a:solidFill>
              </a:rPr>
              <a:t> </a:t>
            </a:r>
            <a:r>
              <a:rPr lang="en-US" dirty="0" err="1">
                <a:solidFill>
                  <a:schemeClr val="tx1"/>
                </a:solidFill>
              </a:rPr>
              <a:t>ngồi</a:t>
            </a:r>
            <a:r>
              <a:rPr lang="en-US" dirty="0">
                <a:solidFill>
                  <a:schemeClr val="tx1"/>
                </a:solidFill>
              </a:rPr>
              <a:t> </a:t>
            </a:r>
            <a:r>
              <a:rPr lang="en-US" dirty="0" err="1">
                <a:solidFill>
                  <a:schemeClr val="tx1"/>
                </a:solidFill>
              </a:rPr>
              <a:t>trên</a:t>
            </a:r>
            <a:r>
              <a:rPr lang="en-US" dirty="0">
                <a:solidFill>
                  <a:schemeClr val="tx1"/>
                </a:solidFill>
              </a:rPr>
              <a:t> </a:t>
            </a:r>
            <a:r>
              <a:rPr lang="en-US" dirty="0" err="1">
                <a:solidFill>
                  <a:schemeClr val="tx1"/>
                </a:solidFill>
              </a:rPr>
              <a:t>tàu</a:t>
            </a:r>
            <a:r>
              <a:rPr lang="en-US" dirty="0">
                <a:solidFill>
                  <a:schemeClr val="tx1"/>
                </a:solidFill>
              </a:rPr>
              <a:t>, </a:t>
            </a:r>
            <a:r>
              <a:rPr lang="en-US" dirty="0" err="1">
                <a:solidFill>
                  <a:schemeClr val="tx1"/>
                </a:solidFill>
              </a:rPr>
              <a:t>thuyền</a:t>
            </a:r>
            <a:endParaRPr lang="en-US" dirty="0">
              <a:solidFill>
                <a:schemeClr val="tx1"/>
              </a:solidFill>
            </a:endParaRPr>
          </a:p>
        </p:txBody>
      </p:sp>
      <p:sp>
        <p:nvSpPr>
          <p:cNvPr id="28" name="Oval 27"/>
          <p:cNvSpPr/>
          <p:nvPr/>
        </p:nvSpPr>
        <p:spPr>
          <a:xfrm>
            <a:off x="5093299" y="2868913"/>
            <a:ext cx="434108" cy="4156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ounded Rectangular Callout 22"/>
          <p:cNvSpPr/>
          <p:nvPr/>
        </p:nvSpPr>
        <p:spPr>
          <a:xfrm>
            <a:off x="4427338" y="859457"/>
            <a:ext cx="4549438" cy="1906697"/>
          </a:xfrm>
          <a:prstGeom prst="wedgeRoundRectCallout">
            <a:avLst/>
          </a:prstGeom>
          <a:solidFill>
            <a:srgbClr val="DCA4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err="1" smtClean="0"/>
              <a:t>Nếu</a:t>
            </a:r>
            <a:r>
              <a:rPr lang="en-US" sz="1700" b="1" dirty="0" smtClean="0"/>
              <a:t> </a:t>
            </a:r>
            <a:r>
              <a:rPr lang="en-US" sz="1700" b="1" dirty="0" err="1" smtClean="0"/>
              <a:t>em</a:t>
            </a:r>
            <a:r>
              <a:rPr lang="en-US" sz="1700" b="1" dirty="0" smtClean="0"/>
              <a:t> </a:t>
            </a:r>
            <a:r>
              <a:rPr lang="en-US" sz="1700" b="1" dirty="0" err="1" smtClean="0"/>
              <a:t>nhìn</a:t>
            </a:r>
            <a:r>
              <a:rPr lang="en-US" sz="1700" b="1" dirty="0" smtClean="0"/>
              <a:t> </a:t>
            </a:r>
            <a:r>
              <a:rPr lang="en-US" sz="1700" b="1" dirty="0" err="1" smtClean="0"/>
              <a:t>thấy</a:t>
            </a:r>
            <a:r>
              <a:rPr lang="en-US" sz="1700" b="1" dirty="0" smtClean="0"/>
              <a:t> </a:t>
            </a:r>
            <a:r>
              <a:rPr lang="en-US" sz="1700" b="1" dirty="0" err="1" smtClean="0"/>
              <a:t>bạn</a:t>
            </a:r>
            <a:r>
              <a:rPr lang="en-US" sz="1700" b="1" dirty="0" smtClean="0"/>
              <a:t> </a:t>
            </a:r>
            <a:r>
              <a:rPr lang="en-US" sz="1700" b="1" dirty="0" err="1" smtClean="0"/>
              <a:t>bị</a:t>
            </a:r>
            <a:r>
              <a:rPr lang="en-US" sz="1700" b="1" dirty="0" smtClean="0"/>
              <a:t> </a:t>
            </a:r>
            <a:r>
              <a:rPr lang="en-US" sz="1700" b="1" dirty="0" err="1" smtClean="0"/>
              <a:t>ngã</a:t>
            </a:r>
            <a:r>
              <a:rPr lang="en-US" sz="1700" b="1" dirty="0" smtClean="0"/>
              <a:t> </a:t>
            </a:r>
            <a:r>
              <a:rPr lang="en-US" sz="1700" b="1" dirty="0" err="1" smtClean="0"/>
              <a:t>xuống</a:t>
            </a:r>
            <a:r>
              <a:rPr lang="en-US" sz="1700" b="1" dirty="0" smtClean="0"/>
              <a:t> </a:t>
            </a:r>
            <a:r>
              <a:rPr lang="en-US" sz="1700" b="1" dirty="0" err="1" smtClean="0"/>
              <a:t>hồ</a:t>
            </a:r>
            <a:r>
              <a:rPr lang="en-US" sz="1700" b="1" dirty="0" smtClean="0"/>
              <a:t>, </a:t>
            </a:r>
            <a:r>
              <a:rPr lang="en-US" sz="1700" b="1" dirty="0" err="1" smtClean="0"/>
              <a:t>em</a:t>
            </a:r>
            <a:r>
              <a:rPr lang="en-US" sz="1700" b="1" dirty="0" smtClean="0"/>
              <a:t> </a:t>
            </a:r>
            <a:r>
              <a:rPr lang="en-US" sz="1700" b="1" dirty="0" err="1" smtClean="0"/>
              <a:t>sẽ</a:t>
            </a:r>
            <a:r>
              <a:rPr lang="en-US" sz="1700" b="1" dirty="0" smtClean="0"/>
              <a:t> </a:t>
            </a:r>
            <a:r>
              <a:rPr lang="en-US" sz="1700" b="1" dirty="0" err="1" smtClean="0"/>
              <a:t>làm</a:t>
            </a:r>
            <a:r>
              <a:rPr lang="en-US" sz="1700" b="1" dirty="0" smtClean="0"/>
              <a:t> </a:t>
            </a:r>
            <a:r>
              <a:rPr lang="en-US" sz="1700" b="1" dirty="0" err="1" smtClean="0"/>
              <a:t>gì</a:t>
            </a:r>
            <a:r>
              <a:rPr lang="en-US" sz="1700" b="1" dirty="0" smtClean="0"/>
              <a:t>?</a:t>
            </a:r>
          </a:p>
          <a:p>
            <a:pPr lvl="0"/>
            <a:r>
              <a:rPr lang="en-US" sz="1700" b="1" dirty="0" smtClean="0"/>
              <a:t>A. </a:t>
            </a:r>
            <a:r>
              <a:rPr lang="en-US" sz="1700" b="1" dirty="0" err="1" smtClean="0"/>
              <a:t>Nhảy</a:t>
            </a:r>
            <a:r>
              <a:rPr lang="en-US" sz="1700" b="1" dirty="0" smtClean="0"/>
              <a:t> </a:t>
            </a:r>
            <a:r>
              <a:rPr lang="en-US" sz="1700" b="1" dirty="0" err="1" smtClean="0"/>
              <a:t>xuống</a:t>
            </a:r>
            <a:r>
              <a:rPr lang="en-US" sz="1700" b="1" dirty="0" smtClean="0"/>
              <a:t> </a:t>
            </a:r>
            <a:r>
              <a:rPr lang="en-US" sz="1700" b="1" dirty="0" err="1" smtClean="0"/>
              <a:t>vớt</a:t>
            </a:r>
            <a:r>
              <a:rPr lang="en-US" sz="1700" b="1" dirty="0" smtClean="0"/>
              <a:t> </a:t>
            </a:r>
            <a:r>
              <a:rPr lang="en-US" sz="1700" b="1" dirty="0" err="1" smtClean="0"/>
              <a:t>bạn</a:t>
            </a:r>
            <a:r>
              <a:rPr lang="en-US" sz="1700" b="1" dirty="0" smtClean="0"/>
              <a:t> </a:t>
            </a:r>
            <a:r>
              <a:rPr lang="en-US" sz="1700" b="1" dirty="0" err="1" smtClean="0"/>
              <a:t>lên</a:t>
            </a:r>
            <a:r>
              <a:rPr lang="en-US" sz="1700" b="1" dirty="0" smtClean="0"/>
              <a:t> </a:t>
            </a:r>
            <a:r>
              <a:rPr lang="en-US" sz="1700" b="1" dirty="0" err="1" smtClean="0"/>
              <a:t>bờ</a:t>
            </a:r>
            <a:endParaRPr lang="en-US" sz="1700" b="1" dirty="0" smtClean="0"/>
          </a:p>
          <a:p>
            <a:pPr lvl="0"/>
            <a:r>
              <a:rPr lang="en-US" sz="1700" b="1" dirty="0" smtClean="0"/>
              <a:t>B. </a:t>
            </a:r>
            <a:r>
              <a:rPr lang="en-US" sz="1700" b="1" dirty="0" err="1" smtClean="0"/>
              <a:t>Bỏ</a:t>
            </a:r>
            <a:r>
              <a:rPr lang="en-US" sz="1700" b="1" dirty="0" smtClean="0"/>
              <a:t> </a:t>
            </a:r>
            <a:r>
              <a:rPr lang="en-US" sz="1700" b="1" dirty="0" err="1" smtClean="0"/>
              <a:t>đi</a:t>
            </a:r>
            <a:r>
              <a:rPr lang="en-US" sz="1700" b="1" dirty="0" smtClean="0"/>
              <a:t>, </a:t>
            </a:r>
            <a:r>
              <a:rPr lang="en-US" sz="1700" b="1" dirty="0" err="1" smtClean="0"/>
              <a:t>vì</a:t>
            </a:r>
            <a:r>
              <a:rPr lang="en-US" sz="1700" b="1" dirty="0" smtClean="0"/>
              <a:t> </a:t>
            </a:r>
            <a:r>
              <a:rPr lang="en-US" sz="1700" b="1" dirty="0" err="1" smtClean="0"/>
              <a:t>nếu</a:t>
            </a:r>
            <a:r>
              <a:rPr lang="en-US" sz="1700" b="1" dirty="0" smtClean="0"/>
              <a:t> </a:t>
            </a:r>
            <a:r>
              <a:rPr lang="en-US" sz="1700" b="1" dirty="0" err="1" smtClean="0"/>
              <a:t>cứu</a:t>
            </a:r>
            <a:r>
              <a:rPr lang="en-US" sz="1700" b="1" dirty="0" smtClean="0"/>
              <a:t> </a:t>
            </a:r>
            <a:r>
              <a:rPr lang="en-US" sz="1700" b="1" dirty="0" err="1" smtClean="0"/>
              <a:t>bạn</a:t>
            </a:r>
            <a:r>
              <a:rPr lang="en-US" sz="1700" b="1" dirty="0" smtClean="0"/>
              <a:t> </a:t>
            </a:r>
            <a:r>
              <a:rPr lang="en-US" sz="1700" b="1" dirty="0" err="1" smtClean="0"/>
              <a:t>mình</a:t>
            </a:r>
            <a:r>
              <a:rPr lang="en-US" sz="1700" b="1" dirty="0" smtClean="0"/>
              <a:t> </a:t>
            </a:r>
            <a:r>
              <a:rPr lang="en-US" sz="1700" b="1" dirty="0" err="1" smtClean="0"/>
              <a:t>sẽ</a:t>
            </a:r>
            <a:r>
              <a:rPr lang="en-US" sz="1700" b="1" dirty="0" smtClean="0"/>
              <a:t> </a:t>
            </a:r>
            <a:r>
              <a:rPr lang="en-US" sz="1700" b="1" dirty="0" err="1" smtClean="0"/>
              <a:t>bị</a:t>
            </a:r>
            <a:r>
              <a:rPr lang="en-US" sz="1700" b="1" dirty="0" smtClean="0"/>
              <a:t> </a:t>
            </a:r>
            <a:r>
              <a:rPr lang="en-US" sz="1700" b="1" dirty="0" err="1" smtClean="0"/>
              <a:t>ngã</a:t>
            </a:r>
            <a:r>
              <a:rPr lang="en-US" sz="1700" b="1" dirty="0" smtClean="0"/>
              <a:t> </a:t>
            </a:r>
            <a:r>
              <a:rPr lang="en-US" sz="1700" b="1" dirty="0" err="1" smtClean="0"/>
              <a:t>xuống</a:t>
            </a:r>
            <a:r>
              <a:rPr lang="en-US" sz="1700" b="1" dirty="0" smtClean="0"/>
              <a:t> </a:t>
            </a:r>
            <a:r>
              <a:rPr lang="en-US" sz="1700" b="1" dirty="0" err="1" smtClean="0"/>
              <a:t>nước</a:t>
            </a:r>
            <a:endParaRPr lang="en-US" sz="1700" b="1" dirty="0" smtClean="0"/>
          </a:p>
          <a:p>
            <a:pPr lvl="0"/>
            <a:r>
              <a:rPr lang="en-US" sz="1700" b="1" dirty="0" smtClean="0"/>
              <a:t>C. </a:t>
            </a:r>
            <a:r>
              <a:rPr lang="en-US" sz="1700" b="1" dirty="0" err="1" smtClean="0"/>
              <a:t>Kêu</a:t>
            </a:r>
            <a:r>
              <a:rPr lang="en-US" sz="1700" b="1" dirty="0" smtClean="0"/>
              <a:t> </a:t>
            </a:r>
            <a:r>
              <a:rPr lang="en-US" sz="1700" b="1" dirty="0" err="1" smtClean="0"/>
              <a:t>cứu</a:t>
            </a:r>
            <a:r>
              <a:rPr lang="en-US" sz="1700" b="1" dirty="0" smtClean="0"/>
              <a:t>, </a:t>
            </a:r>
            <a:r>
              <a:rPr lang="en-US" sz="1700" b="1" dirty="0" err="1" smtClean="0"/>
              <a:t>chạy</a:t>
            </a:r>
            <a:r>
              <a:rPr lang="en-US" sz="1700" b="1" dirty="0" smtClean="0"/>
              <a:t> </a:t>
            </a:r>
            <a:r>
              <a:rPr lang="en-US" sz="1700" b="1" dirty="0" err="1" smtClean="0"/>
              <a:t>đi</a:t>
            </a:r>
            <a:r>
              <a:rPr lang="en-US" sz="1700" b="1" dirty="0" smtClean="0"/>
              <a:t> </a:t>
            </a:r>
            <a:r>
              <a:rPr lang="en-US" sz="1700" b="1" dirty="0" err="1" smtClean="0"/>
              <a:t>tìm</a:t>
            </a:r>
            <a:r>
              <a:rPr lang="en-US" sz="1700" b="1" dirty="0" smtClean="0"/>
              <a:t> </a:t>
            </a:r>
            <a:r>
              <a:rPr lang="en-US" sz="1700" b="1" dirty="0" err="1" smtClean="0"/>
              <a:t>người</a:t>
            </a:r>
            <a:r>
              <a:rPr lang="en-US" sz="1700" b="1" dirty="0" smtClean="0"/>
              <a:t> </a:t>
            </a:r>
            <a:r>
              <a:rPr lang="en-US" sz="1700" b="1" dirty="0" err="1" smtClean="0"/>
              <a:t>lớn</a:t>
            </a:r>
            <a:r>
              <a:rPr lang="en-US" sz="1700" b="1" dirty="0" smtClean="0"/>
              <a:t> </a:t>
            </a:r>
            <a:r>
              <a:rPr lang="en-US" sz="1700" b="1" dirty="0" err="1" smtClean="0"/>
              <a:t>giúp</a:t>
            </a:r>
            <a:endParaRPr lang="en-US" sz="1700" b="1" dirty="0"/>
          </a:p>
        </p:txBody>
      </p:sp>
      <p:sp>
        <p:nvSpPr>
          <p:cNvPr id="32" name="Oval 31"/>
          <p:cNvSpPr/>
          <p:nvPr/>
        </p:nvSpPr>
        <p:spPr>
          <a:xfrm>
            <a:off x="4516456" y="2313306"/>
            <a:ext cx="434108" cy="4156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40" name="Picture 16" descr="Asian Books Blog: Indie spotlight: book awards as part of a marketing  strateg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2344" b="100000" l="0" r="100000">
                        <a14:foregroundMark x1="15692" y1="48438" x2="15692" y2="48438"/>
                        <a14:foregroundMark x1="15692" y1="48438" x2="15692" y2="48438"/>
                        <a14:foregroundMark x1="15692" y1="48438" x2="15692" y2="48438"/>
                        <a14:foregroundMark x1="15692" y1="48438" x2="15692" y2="48438"/>
                        <a14:foregroundMark x1="10769" y1="27344" x2="10769" y2="27344"/>
                        <a14:foregroundMark x1="10769" y1="27344" x2="10769" y2="27344"/>
                        <a14:foregroundMark x1="22769" y1="16927" x2="22769" y2="16927"/>
                        <a14:foregroundMark x1="22769" y1="16927" x2="22769" y2="16927"/>
                        <a14:foregroundMark x1="22769" y1="16927" x2="22769" y2="16927"/>
                        <a14:foregroundMark x1="44923" y1="13281" x2="44923" y2="13281"/>
                        <a14:foregroundMark x1="44923" y1="13281" x2="44923" y2="13281"/>
                        <a14:foregroundMark x1="44923" y1="13281" x2="44923" y2="13281"/>
                        <a14:foregroundMark x1="68000" y1="18490" x2="68000" y2="18490"/>
                        <a14:foregroundMark x1="68000" y1="18490" x2="68000" y2="18490"/>
                        <a14:foregroundMark x1="68000" y1="18490" x2="68000" y2="18490"/>
                        <a14:foregroundMark x1="49231" y1="21615" x2="49231" y2="21615"/>
                        <a14:foregroundMark x1="49231" y1="21615" x2="49231" y2="21615"/>
                        <a14:foregroundMark x1="39385" y1="23698" x2="39385" y2="23698"/>
                        <a14:foregroundMark x1="39385" y1="23698" x2="39385" y2="23698"/>
                        <a14:foregroundMark x1="59692" y1="25260" x2="59692" y2="25260"/>
                        <a14:foregroundMark x1="59692" y1="25260" x2="59692" y2="25260"/>
                        <a14:foregroundMark x1="58154" y1="23438" x2="58154" y2="23438"/>
                        <a14:foregroundMark x1="58154" y1="23438" x2="58154" y2="23438"/>
                        <a14:foregroundMark x1="57538" y1="61979" x2="57538" y2="61979"/>
                        <a14:foregroundMark x1="57538" y1="61979" x2="57538" y2="61979"/>
                        <a14:foregroundMark x1="48000" y1="61458" x2="48000" y2="61458"/>
                        <a14:foregroundMark x1="48000" y1="61458" x2="48000" y2="61458"/>
                        <a14:foregroundMark x1="38462" y1="60938" x2="38462" y2="60938"/>
                        <a14:foregroundMark x1="38462" y1="60938" x2="38462" y2="60938"/>
                        <a14:foregroundMark x1="42154" y1="60938" x2="42154" y2="60938"/>
                        <a14:foregroundMark x1="42154" y1="60938" x2="42154" y2="60938"/>
                        <a14:foregroundMark x1="48308" y1="72917" x2="48308" y2="72917"/>
                        <a14:foregroundMark x1="48308" y1="72917" x2="48308" y2="72917"/>
                        <a14:foregroundMark x1="48308" y1="72917" x2="48308" y2="72917"/>
                        <a14:foregroundMark x1="72923" y1="69010" x2="72923" y2="69010"/>
                        <a14:foregroundMark x1="72923" y1="69010" x2="72923" y2="69010"/>
                        <a14:foregroundMark x1="72923" y1="69010" x2="72923" y2="69010"/>
                        <a14:foregroundMark x1="73231" y1="77344" x2="73231" y2="77344"/>
                        <a14:foregroundMark x1="73231" y1="77344" x2="73231" y2="77344"/>
                        <a14:foregroundMark x1="73231" y1="77344" x2="73231" y2="77344"/>
                        <a14:foregroundMark x1="35077" y1="82292" x2="35077" y2="82292"/>
                        <a14:foregroundMark x1="35077" y1="82292" x2="35077" y2="82292"/>
                        <a14:foregroundMark x1="35077" y1="82292" x2="35077" y2="82292"/>
                        <a14:foregroundMark x1="24308" y1="66927" x2="24308" y2="66927"/>
                        <a14:foregroundMark x1="24308" y1="66927" x2="24308" y2="66927"/>
                        <a14:foregroundMark x1="24308" y1="66927" x2="24308" y2="66927"/>
                        <a14:foregroundMark x1="14769" y1="59115" x2="14769" y2="59115"/>
                        <a14:foregroundMark x1="14769" y1="59115" x2="14769" y2="59115"/>
                        <a14:foregroundMark x1="14769" y1="59115" x2="14769" y2="59115"/>
                        <a14:foregroundMark x1="7077" y1="45052" x2="7077" y2="45052"/>
                        <a14:foregroundMark x1="7077" y1="45052" x2="7077" y2="45052"/>
                        <a14:foregroundMark x1="78154" y1="24740" x2="78154" y2="24740"/>
                        <a14:foregroundMark x1="78154" y1="24740" x2="78154" y2="24740"/>
                        <a14:foregroundMark x1="85538" y1="38542" x2="85538" y2="38542"/>
                        <a14:foregroundMark x1="85538" y1="38542" x2="85538" y2="38542"/>
                        <a14:foregroundMark x1="89538" y1="53125" x2="89538" y2="53125"/>
                        <a14:foregroundMark x1="89538" y1="53125" x2="89538" y2="53125"/>
                        <a14:foregroundMark x1="83385" y1="59896" x2="83385" y2="59896"/>
                        <a14:foregroundMark x1="83385" y1="59896" x2="83385" y2="59896"/>
                        <a14:foregroundMark x1="76923" y1="58073" x2="76923" y2="58073"/>
                        <a14:foregroundMark x1="76923" y1="58073" x2="76923" y2="58073"/>
                        <a14:foregroundMark x1="11077" y1="36719" x2="11077" y2="36719"/>
                        <a14:foregroundMark x1="11077" y1="36719" x2="11077" y2="36719"/>
                        <a14:foregroundMark x1="30154" y1="13281" x2="30154" y2="13281"/>
                        <a14:foregroundMark x1="30154" y1="13281" x2="30154" y2="13281"/>
                        <a14:foregroundMark x1="44923" y1="10938" x2="44923" y2="10938"/>
                        <a14:foregroundMark x1="44923" y1="10938" x2="44923" y2="10938"/>
                        <a14:foregroundMark x1="37846" y1="10677" x2="37846" y2="10677"/>
                        <a14:foregroundMark x1="37846" y1="10677" x2="37846" y2="10677"/>
                        <a14:foregroundMark x1="43692" y1="7292" x2="43692" y2="7292"/>
                        <a14:foregroundMark x1="43692" y1="7292" x2="43692" y2="7292"/>
                        <a14:foregroundMark x1="64000" y1="70052" x2="64000" y2="70052"/>
                        <a14:foregroundMark x1="64000" y1="70052" x2="64000" y2="70052"/>
                        <a14:foregroundMark x1="47385" y1="74219" x2="47385" y2="74219"/>
                        <a14:foregroundMark x1="47385" y1="74219" x2="47385" y2="74219"/>
                        <a14:foregroundMark x1="60615" y1="67969" x2="60615" y2="67969"/>
                        <a14:foregroundMark x1="60615" y1="67969" x2="60615" y2="67969"/>
                        <a14:foregroundMark x1="38769" y1="68229" x2="38769" y2="68229"/>
                        <a14:foregroundMark x1="38769" y1="68229" x2="38769" y2="68229"/>
                        <a14:foregroundMark x1="24615" y1="63542" x2="24615" y2="63542"/>
                        <a14:foregroundMark x1="24615" y1="63542" x2="24615" y2="63542"/>
                        <a14:foregroundMark x1="20923" y1="56771" x2="20923" y2="56771"/>
                        <a14:foregroundMark x1="20923" y1="56771" x2="20923" y2="56771"/>
                        <a14:foregroundMark x1="58154" y1="74740" x2="58154" y2="74740"/>
                        <a14:foregroundMark x1="58154" y1="74740" x2="58154" y2="74740"/>
                        <a14:foregroundMark x1="74154" y1="21094" x2="74154" y2="21094"/>
                        <a14:foregroundMark x1="74154" y1="21094" x2="74154" y2="21094"/>
                        <a14:foregroundMark x1="59077" y1="16146" x2="59077" y2="16146"/>
                        <a14:foregroundMark x1="59077" y1="16146" x2="59077" y2="16146"/>
                        <a14:foregroundMark x1="56000" y1="11198" x2="56000" y2="11198"/>
                        <a14:foregroundMark x1="56000" y1="11198" x2="56000" y2="11198"/>
                        <a14:foregroundMark x1="72923" y1="12760" x2="72923" y2="12760"/>
                        <a14:foregroundMark x1="29231" y1="19010" x2="29231" y2="19010"/>
                        <a14:foregroundMark x1="22462" y1="24479" x2="22462" y2="24479"/>
                        <a14:foregroundMark x1="19692" y1="30208" x2="19692" y2="30208"/>
                        <a14:foregroundMark x1="17231" y1="37760" x2="17231" y2="37760"/>
                        <a14:foregroundMark x1="16615" y1="44531" x2="16615" y2="44531"/>
                        <a14:foregroundMark x1="16615" y1="55729" x2="16615" y2="55729"/>
                        <a14:foregroundMark x1="31077" y1="69271" x2="31077" y2="69271"/>
                        <a14:foregroundMark x1="67692" y1="71615" x2="67692" y2="71615"/>
                        <a14:foregroundMark x1="67692" y1="71615" x2="67692" y2="71615"/>
                        <a14:foregroundMark x1="70154" y1="63021" x2="70154" y2="63021"/>
                        <a14:foregroundMark x1="70154" y1="63021" x2="70154" y2="63021"/>
                        <a14:foregroundMark x1="82769" y1="46875" x2="82769" y2="46875"/>
                        <a14:foregroundMark x1="82769" y1="46875" x2="82769" y2="46875"/>
                        <a14:foregroundMark x1="82154" y1="33854" x2="82154" y2="33854"/>
                        <a14:foregroundMark x1="82154" y1="33854" x2="82154" y2="33854"/>
                        <a14:foregroundMark x1="78462" y1="28646" x2="78462" y2="28646"/>
                        <a14:foregroundMark x1="78462" y1="28646" x2="78462" y2="28646"/>
                        <a14:foregroundMark x1="63692" y1="15625" x2="63692" y2="15625"/>
                        <a14:foregroundMark x1="48923" y1="14063" x2="48923" y2="14063"/>
                        <a14:foregroundMark x1="33538" y1="15104" x2="33538" y2="15104"/>
                        <a14:foregroundMark x1="39385" y1="16146" x2="39385" y2="16146"/>
                        <a14:foregroundMark x1="30769" y1="63802" x2="30769" y2="63802"/>
                        <a14:foregroundMark x1="30769" y1="63802" x2="30769" y2="63802"/>
                        <a14:foregroundMark x1="30769" y1="63802" x2="30769" y2="63802"/>
                        <a14:foregroundMark x1="30769" y1="63802" x2="30769" y2="63802"/>
                        <a14:foregroundMark x1="34769" y1="68229" x2="34769" y2="68229"/>
                        <a14:foregroundMark x1="34769" y1="68229" x2="34769" y2="68229"/>
                        <a14:foregroundMark x1="51077" y1="71354" x2="51077" y2="71354"/>
                        <a14:foregroundMark x1="51077" y1="71354" x2="51077" y2="71354"/>
                        <a14:foregroundMark x1="70154" y1="64323" x2="70154" y2="64323"/>
                        <a14:foregroundMark x1="70154" y1="64323" x2="70154" y2="64323"/>
                        <a14:foregroundMark x1="72308" y1="83854" x2="72308" y2="83854"/>
                        <a14:foregroundMark x1="72308" y1="83854" x2="72308" y2="83854"/>
                        <a14:foregroundMark x1="31692" y1="92708" x2="31692" y2="92708"/>
                        <a14:foregroundMark x1="31692" y1="92708" x2="31692" y2="92708"/>
                        <a14:foregroundMark x1="75385" y1="61979" x2="75385" y2="61979"/>
                        <a14:foregroundMark x1="75385" y1="61979" x2="75385" y2="61979"/>
                        <a14:foregroundMark x1="81538" y1="48958" x2="81538" y2="48958"/>
                      </a14:backgroundRemoval>
                    </a14:imgEffect>
                  </a14:imgLayer>
                </a14:imgProps>
              </a:ext>
              <a:ext uri="{28A0092B-C50C-407E-A947-70E740481C1C}">
                <a14:useLocalDpi xmlns:a14="http://schemas.microsoft.com/office/drawing/2010/main" val="0"/>
              </a:ext>
            </a:extLst>
          </a:blip>
          <a:srcRect/>
          <a:stretch>
            <a:fillRect/>
          </a:stretch>
        </p:blipFill>
        <p:spPr bwMode="auto">
          <a:xfrm>
            <a:off x="2413627" y="1544854"/>
            <a:ext cx="1846487" cy="2020904"/>
          </a:xfrm>
          <a:prstGeom prst="rect">
            <a:avLst/>
          </a:prstGeom>
          <a:noFill/>
          <a:extLst>
            <a:ext uri="{909E8E84-426E-40DD-AFC4-6F175D3DCCD1}">
              <a14:hiddenFill xmlns:a14="http://schemas.microsoft.com/office/drawing/2010/main">
                <a:solidFill>
                  <a:srgbClr val="FFFFFF"/>
                </a:solidFill>
              </a14:hiddenFill>
            </a:ext>
          </a:extLst>
        </p:spPr>
      </p:pic>
      <p:pic>
        <p:nvPicPr>
          <p:cNvPr id="25" name="HopeYou-V.A-36405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699761" y="5997397"/>
            <a:ext cx="406400" cy="406400"/>
          </a:xfrm>
          <a:prstGeom prst="rect">
            <a:avLst/>
          </a:prstGeom>
        </p:spPr>
      </p:pic>
      <p:pic>
        <p:nvPicPr>
          <p:cNvPr id="27" name="Am-thanh-chuc-mung-chien-th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584477" y="842891"/>
            <a:ext cx="406400" cy="406400"/>
          </a:xfrm>
          <a:prstGeom prst="rect">
            <a:avLst/>
          </a:prstGeom>
        </p:spPr>
      </p:pic>
    </p:spTree>
    <p:extLst>
      <p:ext uri="{BB962C8B-B14F-4D97-AF65-F5344CB8AC3E}">
        <p14:creationId xmlns:p14="http://schemas.microsoft.com/office/powerpoint/2010/main" val="3495891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5"/>
                                        </p:tgtEl>
                                      </p:cBhvr>
                                    </p:cmd>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wipe(down)">
                                      <p:cBhvr>
                                        <p:cTn id="13" dur="500"/>
                                        <p:tgtEl>
                                          <p:spTgt spid="1032"/>
                                        </p:tgtEl>
                                      </p:cBhvr>
                                    </p:animEffect>
                                  </p:childTnLst>
                                </p:cTn>
                              </p:par>
                              <p:par>
                                <p:cTn id="14" presetID="6" presetClass="entr" presetSubtype="16"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circle(in)">
                                      <p:cBhvr>
                                        <p:cTn id="16" dur="20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38889E-6 -0.01134 L 1.38889E-6 -0.01134 C 0.02014 -0.01343 -0.00399 -0.01111 0.02292 -0.01273 C 0.02639 -0.01296 0.02951 -0.01366 0.03281 -0.01389 C 0.04167 -0.01412 0.05955 -0.01482 0.05955 -0.01482 L 0.11076 -0.01435 L 0.14601 -0.01389 C 0.1467 -0.01389 0.14722 -0.01343 0.14792 -0.0132 C 0.14948 -0.01296 0.15121 -0.01296 0.15295 -0.01273 C 0.15746 -0.01181 0.15312 -0.0125 0.16146 -0.01181 C 0.1625 -0.01158 0.16371 -0.01134 0.16493 -0.01134 C 0.16892 -0.01111 0.17292 -0.01088 0.17691 -0.01065 C 0.1776 -0.01065 0.17864 -0.01042 0.17969 -0.01019 C 0.18038 -0.00996 0.1809 -0.00972 0.1816 -0.00972 C 0.1908 -0.00834 0.18802 -0.01019 0.1908 -0.0081 L 0.19219 -0.0081 " pathEditMode="relative" rAng="0" ptsTypes="AAAAAAAAAAAAAAAA">
                                      <p:cBhvr>
                                        <p:cTn id="20" dur="2000" fill="hold"/>
                                        <p:tgtEl>
                                          <p:spTgt spid="1036"/>
                                        </p:tgtEl>
                                        <p:attrNameLst>
                                          <p:attrName>ppt_x</p:attrName>
                                          <p:attrName>ppt_y</p:attrName>
                                        </p:attrNameLst>
                                      </p:cBhvr>
                                      <p:rCtr x="9618" y="-23"/>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1028"/>
                                        </p:tgtEl>
                                      </p:cBhvr>
                                    </p:animEffect>
                                    <p:set>
                                      <p:cBhvr>
                                        <p:cTn id="34" dur="1" fill="hold">
                                          <p:stCondLst>
                                            <p:cond delay="499"/>
                                          </p:stCondLst>
                                        </p:cTn>
                                        <p:tgtEl>
                                          <p:spTgt spid="1028"/>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19219 -0.0081 L 0.19219 -0.0081 L 0.25469 -0.00556 C 0.30503 -0.0037 0.28472 -0.00718 0.30729 -0.00278 L 0.32535 0.00926 C 0.32743 0.01065 0.32934 0.0125 0.33142 0.01343 C 0.33854 0.01574 0.34028 0.01667 0.34757 0.01736 C 0.36041 0.01852 0.37326 0.01921 0.38594 0.02014 C 0.39132 0.0213 0.39687 0.02268 0.40208 0.02407 C 0.40486 0.02477 0.40746 0.02685 0.41024 0.02685 C 0.41805 0.02685 0.42569 0.025 0.4335 0.02407 C 0.43524 0.02338 0.44097 0.02153 0.44253 0.0213 C 0.45364 0.0206 0.46475 0.0206 0.47587 0.02014 C 0.48837 0.00602 0.47517 0.01898 0.48906 0.01065 C 0.49948 0.0044 0.48802 0.0081 0.496 0.00532 C 0.49878 0.00417 0.50156 0.0037 0.50416 0.00255 L 0.51024 -0.00023 C 0.51198 0.00023 0.51371 0.00023 0.51528 0.00116 C 0.51753 0.00255 0.52135 0.00648 0.52135 0.00648 C 0.525 0.01389 0.52135 0.00764 0.52639 0.01343 C 0.52916 0.01643 0.53142 0.02176 0.53541 0.02268 L 0.54045 0.02407 C 0.54583 0.0287 0.54114 0.02546 0.54861 0.02824 C 0.55607 0.03079 0.55382 0.03125 0.5618 0.03356 C 0.56406 0.03426 0.56649 0.03449 0.56875 0.03495 C 0.56979 0.03542 0.57083 0.03588 0.57187 0.03611 C 0.57448 0.03727 0.57986 0.03889 0.57986 0.03889 L 0.6375 0.03611 C 0.64114 0.03588 0.64479 0.03495 0.64861 0.03495 C 0.65104 0.03495 0.65434 0.03657 0.6566 0.0375 C 0.66041 0.04097 0.65885 0.03912 0.6618 0.04305 L 0.6618 0.04305 " pathEditMode="relative" ptsTypes="AAAAAAAAAAAAAAAAAAAAAAAAAAAAAAAA">
                                      <p:cBhvr>
                                        <p:cTn id="44" dur="2000" fill="hold"/>
                                        <p:tgtEl>
                                          <p:spTgt spid="103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xit" presetSubtype="32" fill="hold" nodeType="clickEffect">
                                  <p:stCondLst>
                                    <p:cond delay="0"/>
                                  </p:stCondLst>
                                  <p:childTnLst>
                                    <p:animEffect transition="out" filter="box(out)">
                                      <p:cBhvr>
                                        <p:cTn id="58" dur="2000"/>
                                        <p:tgtEl>
                                          <p:spTgt spid="1030"/>
                                        </p:tgtEl>
                                      </p:cBhvr>
                                    </p:animEffect>
                                    <p:set>
                                      <p:cBhvr>
                                        <p:cTn id="59" dur="1" fill="hold">
                                          <p:stCondLst>
                                            <p:cond delay="1999"/>
                                          </p:stCondLst>
                                        </p:cTn>
                                        <p:tgtEl>
                                          <p:spTgt spid="1030"/>
                                        </p:tgtEl>
                                        <p:attrNameLst>
                                          <p:attrName>style.visibility</p:attrName>
                                        </p:attrNameLst>
                                      </p:cBhvr>
                                      <p:to>
                                        <p:strVal val="hidden"/>
                                      </p:to>
                                    </p:set>
                                  </p:childTnLst>
                                </p:cTn>
                              </p:par>
                              <p:par>
                                <p:cTn id="60" presetID="4" presetClass="exit" presetSubtype="32" fill="hold" grpId="1" nodeType="withEffect">
                                  <p:stCondLst>
                                    <p:cond delay="0"/>
                                  </p:stCondLst>
                                  <p:childTnLst>
                                    <p:animEffect transition="out" filter="box(out)">
                                      <p:cBhvr>
                                        <p:cTn id="61" dur="2000"/>
                                        <p:tgtEl>
                                          <p:spTgt spid="19"/>
                                        </p:tgtEl>
                                      </p:cBhvr>
                                    </p:animEffect>
                                    <p:set>
                                      <p:cBhvr>
                                        <p:cTn id="62" dur="1" fill="hold">
                                          <p:stCondLst>
                                            <p:cond delay="1999"/>
                                          </p:stCondLst>
                                        </p:cTn>
                                        <p:tgtEl>
                                          <p:spTgt spid="19"/>
                                        </p:tgtEl>
                                        <p:attrNameLst>
                                          <p:attrName>style.visibility</p:attrName>
                                        </p:attrNameLst>
                                      </p:cBhvr>
                                      <p:to>
                                        <p:strVal val="hidden"/>
                                      </p:to>
                                    </p:set>
                                  </p:childTnLst>
                                </p:cTn>
                              </p:par>
                              <p:par>
                                <p:cTn id="63" presetID="4" presetClass="exit" presetSubtype="32" fill="hold" grpId="2" nodeType="withEffect">
                                  <p:stCondLst>
                                    <p:cond delay="0"/>
                                  </p:stCondLst>
                                  <p:childTnLst>
                                    <p:animEffect transition="out" filter="box(out)">
                                      <p:cBhvr>
                                        <p:cTn id="64" dur="2000"/>
                                        <p:tgtEl>
                                          <p:spTgt spid="26"/>
                                        </p:tgtEl>
                                      </p:cBhvr>
                                    </p:animEffect>
                                    <p:set>
                                      <p:cBhvr>
                                        <p:cTn id="65" dur="1" fill="hold">
                                          <p:stCondLst>
                                            <p:cond delay="1999"/>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0.6618 0.04329 L 0.6618 0.04329 C 0.66441 0.04005 0.66719 0.03704 0.66979 0.0338 C 0.67083 0.03241 0.6717 0.03102 0.67274 0.02963 C 0.67847 0.02338 0.67291 0.03079 0.67986 0.02431 C 0.68107 0.02315 0.68177 0.02153 0.68298 0.02037 C 0.68559 0.01736 0.68594 0.01759 0.68906 0.0162 C 0.68923 0.01481 0.68941 0.01319 0.68993 0.01227 C 0.6908 0.01088 0.69201 0.01042 0.69305 0.00949 C 0.69444 0.00787 0.69566 0.00579 0.69705 0.00417 C 0.69826 0.00255 0.69982 0.00162 0.70104 -1.85185E-6 C 0.70833 -0.00972 0.69705 0.00185 0.70607 -0.0081 C 0.70868 -0.01088 0.71215 -0.0125 0.71423 -0.0162 C 0.71528 -0.01782 0.71614 -0.01991 0.71719 -0.02153 C 0.7184 -0.02315 0.72014 -0.02407 0.72135 -0.02569 C 0.72812 -0.03472 0.71528 -0.02384 0.7283 -0.03773 C 0.72986 -0.03912 0.73177 -0.03935 0.73333 -0.04051 C 0.73732 -0.04259 0.73715 -0.04282 0.74045 -0.04583 C 0.74739 -0.0581 0.74409 -0.05347 0.74965 -0.06065 L 0.74861 -0.0713 L 0.74861 -0.0713 " pathEditMode="relative" ptsTypes="AAAAAAAAAAAAAAAAAAAAA">
                                      <p:cBhvr>
                                        <p:cTn id="69" dur="2000" fill="hold"/>
                                        <p:tgtEl>
                                          <p:spTgt spid="1036"/>
                                        </p:tgtEl>
                                        <p:attrNameLst>
                                          <p:attrName>ppt_x</p:attrName>
                                          <p:attrName>ppt_y</p:attrName>
                                        </p:attrNameLst>
                                      </p:cBhvr>
                                    </p:animMotion>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inVertical)">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3" presetClass="exit" presetSubtype="32" fill="hold" grpId="1" nodeType="clickEffect">
                                  <p:stCondLst>
                                    <p:cond delay="0"/>
                                  </p:stCondLst>
                                  <p:childTnLst>
                                    <p:animEffect transition="out" filter="plus(out)">
                                      <p:cBhvr>
                                        <p:cTn id="84" dur="2000"/>
                                        <p:tgtEl>
                                          <p:spTgt spid="20"/>
                                        </p:tgtEl>
                                      </p:cBhvr>
                                    </p:animEffect>
                                    <p:set>
                                      <p:cBhvr>
                                        <p:cTn id="85" dur="1" fill="hold">
                                          <p:stCondLst>
                                            <p:cond delay="1999"/>
                                          </p:stCondLst>
                                        </p:cTn>
                                        <p:tgtEl>
                                          <p:spTgt spid="20"/>
                                        </p:tgtEl>
                                        <p:attrNameLst>
                                          <p:attrName>style.visibility</p:attrName>
                                        </p:attrNameLst>
                                      </p:cBhvr>
                                      <p:to>
                                        <p:strVal val="hidden"/>
                                      </p:to>
                                    </p:set>
                                  </p:childTnLst>
                                </p:cTn>
                              </p:par>
                              <p:par>
                                <p:cTn id="86" presetID="13" presetClass="exit" presetSubtype="32" fill="hold" grpId="2" nodeType="withEffect">
                                  <p:stCondLst>
                                    <p:cond delay="0"/>
                                  </p:stCondLst>
                                  <p:childTnLst>
                                    <p:animEffect transition="out" filter="plus(out)">
                                      <p:cBhvr>
                                        <p:cTn id="87" dur="2000"/>
                                        <p:tgtEl>
                                          <p:spTgt spid="28"/>
                                        </p:tgtEl>
                                      </p:cBhvr>
                                    </p:animEffect>
                                    <p:set>
                                      <p:cBhvr>
                                        <p:cTn id="88" dur="1" fill="hold">
                                          <p:stCondLst>
                                            <p:cond delay="1999"/>
                                          </p:stCondLst>
                                        </p:cTn>
                                        <p:tgtEl>
                                          <p:spTgt spid="28"/>
                                        </p:tgtEl>
                                        <p:attrNameLst>
                                          <p:attrName>style.visibility</p:attrName>
                                        </p:attrNameLst>
                                      </p:cBhvr>
                                      <p:to>
                                        <p:strVal val="hidden"/>
                                      </p:to>
                                    </p:set>
                                  </p:childTnLst>
                                </p:cTn>
                              </p:par>
                              <p:par>
                                <p:cTn id="89" presetID="13" presetClass="exit" presetSubtype="32" fill="hold" nodeType="withEffect">
                                  <p:stCondLst>
                                    <p:cond delay="0"/>
                                  </p:stCondLst>
                                  <p:childTnLst>
                                    <p:animEffect transition="out" filter="plus(out)">
                                      <p:cBhvr>
                                        <p:cTn id="90" dur="2000"/>
                                        <p:tgtEl>
                                          <p:spTgt spid="1032"/>
                                        </p:tgtEl>
                                      </p:cBhvr>
                                    </p:animEffect>
                                    <p:set>
                                      <p:cBhvr>
                                        <p:cTn id="91" dur="1" fill="hold">
                                          <p:stCondLst>
                                            <p:cond delay="1999"/>
                                          </p:stCondLst>
                                        </p:cTn>
                                        <p:tgtEl>
                                          <p:spTgt spid="103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0" presetClass="path" presetSubtype="0" accel="50000" decel="50000" fill="hold" nodeType="clickEffect">
                                  <p:stCondLst>
                                    <p:cond delay="0"/>
                                  </p:stCondLst>
                                  <p:childTnLst>
                                    <p:animMotion origin="layout" path="M 0.74861 -0.07106 L 0.74861 -0.07106 L 0.73333 -0.07245 C 0.72864 -0.07477 0.72552 -0.08125 0.72118 -0.08472 C 0.70729 -0.09583 0.71458 -0.09028 0.69895 -0.10092 C 0.69392 -0.10972 0.69826 -0.10393 0.68888 -0.11018 C 0.68784 -0.11088 0.68698 -0.11204 0.68593 -0.11296 C 0.6835 -0.11481 0.68107 -0.11643 0.67882 -0.11829 C 0.67777 -0.11921 0.67691 -0.12037 0.67586 -0.12106 C 0.66875 -0.12569 0.66579 -0.12708 0.65954 -0.13055 C 0.64965 -0.1412 0.66007 -0.13055 0.64757 -0.1412 C 0.646 -0.14236 0.64479 -0.14398 0.6434 -0.14537 C 0.64184 -0.14676 0.63993 -0.14768 0.63836 -0.1493 C 0.63489 -0.15278 0.63159 -0.15625 0.62829 -0.16018 C 0.62586 -0.16273 0.62378 -0.16574 0.62118 -0.16805 C 0.61909 -0.17037 0.61649 -0.17176 0.61423 -0.17361 C 0.61388 -0.175 0.61371 -0.17639 0.61319 -0.17755 C 0.60833 -0.18588 0.60156 -0.19236 0.59791 -0.20185 C 0.596 -0.20741 0.59184 -0.21875 0.58888 -0.2206 C 0.5875 -0.22153 0.58611 -0.22245 0.58489 -0.22338 C 0.58385 -0.2243 0.58298 -0.22523 0.58177 -0.22616 C 0.57777 -0.22893 0.56979 -0.23426 0.56979 -0.23426 C 0.56875 -0.23542 0.56753 -0.2368 0.56666 -0.23819 C 0.56562 -0.23981 0.56475 -0.24213 0.56371 -0.24352 C 0.55711 -0.25231 0.55972 -0.2456 0.55347 -0.25579 C 0.55225 -0.25787 0.55173 -0.26042 0.55052 -0.2625 C 0.54913 -0.26458 0.54722 -0.2662 0.54548 -0.26782 C 0.53663 -0.27569 0.53854 -0.27454 0.53229 -0.27731 C 0.53125 -0.27824 0.53038 -0.2794 0.52934 -0.27986 C 0.52482 -0.28264 0.52621 -0.28009 0.52222 -0.28264 C 0.51979 -0.28426 0.51753 -0.28634 0.5151 -0.28796 C 0.51145 -0.29051 0.50486 -0.29028 0.50208 -0.29074 C 0.50104 -0.2912 0.5 -0.29143 0.49895 -0.29213 C 0.49791 -0.29282 0.49704 -0.29421 0.496 -0.29467 C 0.49392 -0.29583 0.49184 -0.29653 0.48993 -0.29745 L 0.4868 -0.29884 L 0.47777 -0.30694 L 0.47482 -0.30949 L 0.47482 -0.30949 " pathEditMode="relative" ptsTypes="AAAAAAAAAAAAAAAAAAAAAAAAAAAAAAAAAAAAAAA">
                                      <p:cBhvr>
                                        <p:cTn id="95" dur="2000" fill="hold"/>
                                        <p:tgtEl>
                                          <p:spTgt spid="1036"/>
                                        </p:tgtEl>
                                        <p:attrNameLst>
                                          <p:attrName>ppt_x</p:attrName>
                                          <p:attrName>ppt_y</p:attrName>
                                        </p:attrNameLst>
                                      </p:cBhvr>
                                    </p:animMotion>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circle(in)">
                                      <p:cBhvr>
                                        <p:cTn id="100" dur="20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 presetClass="exit" presetSubtype="10" fill="hold" grpId="1" nodeType="clickEffect">
                                  <p:stCondLst>
                                    <p:cond delay="0"/>
                                  </p:stCondLst>
                                  <p:childTnLst>
                                    <p:animEffect transition="out" filter="checkerboard(across)">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par>
                                <p:cTn id="110" presetID="5" presetClass="exit" presetSubtype="10" fill="hold" grpId="0" nodeType="withEffect">
                                  <p:stCondLst>
                                    <p:cond delay="0"/>
                                  </p:stCondLst>
                                  <p:childTnLst>
                                    <p:animEffect transition="out" filter="checkerboard(across)">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par>
                                <p:cTn id="113" presetID="5" presetClass="exit" presetSubtype="10" fill="hold" nodeType="withEffect">
                                  <p:stCondLst>
                                    <p:cond delay="0"/>
                                  </p:stCondLst>
                                  <p:childTnLst>
                                    <p:animEffect transition="out" filter="checkerboard(across)">
                                      <p:cBhvr>
                                        <p:cTn id="114" dur="500"/>
                                        <p:tgtEl>
                                          <p:spTgt spid="1034"/>
                                        </p:tgtEl>
                                      </p:cBhvr>
                                    </p:animEffect>
                                    <p:set>
                                      <p:cBhvr>
                                        <p:cTn id="115" dur="1" fill="hold">
                                          <p:stCondLst>
                                            <p:cond delay="499"/>
                                          </p:stCondLst>
                                        </p:cTn>
                                        <p:tgtEl>
                                          <p:spTgt spid="103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 presetClass="exit" presetSubtype="10" fill="hold" nodeType="clickEffect">
                                  <p:stCondLst>
                                    <p:cond delay="0"/>
                                  </p:stCondLst>
                                  <p:childTnLst>
                                    <p:animEffect transition="out" filter="checkerboard(across)">
                                      <p:cBhvr>
                                        <p:cTn id="119" dur="500"/>
                                        <p:tgtEl>
                                          <p:spTgt spid="25"/>
                                        </p:tgtEl>
                                      </p:cBhvr>
                                    </p:animEffect>
                                    <p:set>
                                      <p:cBhvr>
                                        <p:cTn id="120" dur="1" fill="hold">
                                          <p:stCondLst>
                                            <p:cond delay="499"/>
                                          </p:stCondLst>
                                        </p:cTn>
                                        <p:tgtEl>
                                          <p:spTgt spid="25"/>
                                        </p:tgtEl>
                                        <p:attrNameLst>
                                          <p:attrName>style.visibility</p:attrName>
                                        </p:attrNameLst>
                                      </p:cBhvr>
                                      <p:to>
                                        <p:strVal val="hidden"/>
                                      </p:to>
                                    </p:set>
                                    <p:cmd type="call" cmd="stop">
                                      <p:cBhvr>
                                        <p:cTn id="121" dur="1">
                                          <p:stCondLst>
                                            <p:cond delay="499"/>
                                          </p:stCondLst>
                                        </p:cTn>
                                        <p:tgtEl>
                                          <p:spTgt spid="25"/>
                                        </p:tgtEl>
                                      </p:cBhvr>
                                    </p:cmd>
                                  </p:childTnLst>
                                </p:cTn>
                              </p:par>
                            </p:childTnLst>
                          </p:cTn>
                        </p:par>
                      </p:childTnLst>
                    </p:cTn>
                  </p:par>
                  <p:par>
                    <p:cTn id="122" fill="hold">
                      <p:stCondLst>
                        <p:cond delay="indefinite"/>
                      </p:stCondLst>
                      <p:childTnLst>
                        <p:par>
                          <p:cTn id="123" fill="hold">
                            <p:stCondLst>
                              <p:cond delay="0"/>
                            </p:stCondLst>
                            <p:childTnLst>
                              <p:par>
                                <p:cTn id="124" presetID="31" presetClass="entr" presetSubtype="0" fill="hold" nodeType="clickEffect">
                                  <p:stCondLst>
                                    <p:cond delay="0"/>
                                  </p:stCondLst>
                                  <p:childTnLst>
                                    <p:set>
                                      <p:cBhvr>
                                        <p:cTn id="125" dur="1" fill="hold">
                                          <p:stCondLst>
                                            <p:cond delay="0"/>
                                          </p:stCondLst>
                                        </p:cTn>
                                        <p:tgtEl>
                                          <p:spTgt spid="1040"/>
                                        </p:tgtEl>
                                        <p:attrNameLst>
                                          <p:attrName>style.visibility</p:attrName>
                                        </p:attrNameLst>
                                      </p:cBhvr>
                                      <p:to>
                                        <p:strVal val="visible"/>
                                      </p:to>
                                    </p:set>
                                    <p:anim calcmode="lin" valueType="num">
                                      <p:cBhvr>
                                        <p:cTn id="126" dur="1000" fill="hold"/>
                                        <p:tgtEl>
                                          <p:spTgt spid="1040"/>
                                        </p:tgtEl>
                                        <p:attrNameLst>
                                          <p:attrName>ppt_w</p:attrName>
                                        </p:attrNameLst>
                                      </p:cBhvr>
                                      <p:tavLst>
                                        <p:tav tm="0">
                                          <p:val>
                                            <p:fltVal val="0"/>
                                          </p:val>
                                        </p:tav>
                                        <p:tav tm="100000">
                                          <p:val>
                                            <p:strVal val="#ppt_w"/>
                                          </p:val>
                                        </p:tav>
                                      </p:tavLst>
                                    </p:anim>
                                    <p:anim calcmode="lin" valueType="num">
                                      <p:cBhvr>
                                        <p:cTn id="127" dur="1000" fill="hold"/>
                                        <p:tgtEl>
                                          <p:spTgt spid="1040"/>
                                        </p:tgtEl>
                                        <p:attrNameLst>
                                          <p:attrName>ppt_h</p:attrName>
                                        </p:attrNameLst>
                                      </p:cBhvr>
                                      <p:tavLst>
                                        <p:tav tm="0">
                                          <p:val>
                                            <p:fltVal val="0"/>
                                          </p:val>
                                        </p:tav>
                                        <p:tav tm="100000">
                                          <p:val>
                                            <p:strVal val="#ppt_h"/>
                                          </p:val>
                                        </p:tav>
                                      </p:tavLst>
                                    </p:anim>
                                    <p:anim calcmode="lin" valueType="num">
                                      <p:cBhvr>
                                        <p:cTn id="128" dur="1000" fill="hold"/>
                                        <p:tgtEl>
                                          <p:spTgt spid="1040"/>
                                        </p:tgtEl>
                                        <p:attrNameLst>
                                          <p:attrName>style.rotation</p:attrName>
                                        </p:attrNameLst>
                                      </p:cBhvr>
                                      <p:tavLst>
                                        <p:tav tm="0">
                                          <p:val>
                                            <p:fltVal val="90"/>
                                          </p:val>
                                        </p:tav>
                                        <p:tav tm="100000">
                                          <p:val>
                                            <p:fltVal val="0"/>
                                          </p:val>
                                        </p:tav>
                                      </p:tavLst>
                                    </p:anim>
                                    <p:animEffect transition="in" filter="fade">
                                      <p:cBhvr>
                                        <p:cTn id="129" dur="1000"/>
                                        <p:tgtEl>
                                          <p:spTgt spid="1040"/>
                                        </p:tgtEl>
                                      </p:cBhvr>
                                    </p:animEffect>
                                  </p:childTnLst>
                                </p:cTn>
                              </p:par>
                              <p:par>
                                <p:cTn id="130" presetID="1" presetClass="mediacall" presetSubtype="0" fill="hold" nodeType="withEffect">
                                  <p:stCondLst>
                                    <p:cond delay="0"/>
                                  </p:stCondLst>
                                  <p:childTnLst>
                                    <p:cmd type="call" cmd="playFrom(0.0)">
                                      <p:cBhvr>
                                        <p:cTn id="131" dur="305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082">
                <p:cTn id="132" fill="hold" display="0">
                  <p:stCondLst>
                    <p:cond delay="indefinite"/>
                  </p:stCondLst>
                  <p:endCondLst>
                    <p:cond evt="onStopAudio" delay="0">
                      <p:tgtEl>
                        <p:sldTgt/>
                      </p:tgtEl>
                    </p:cond>
                  </p:endCondLst>
                </p:cTn>
                <p:tgtEl>
                  <p:spTgt spid="25"/>
                </p:tgtEl>
              </p:cMediaNode>
            </p:audio>
            <p:audio>
              <p:cMediaNode vol="80000">
                <p:cTn id="133" fill="hold" display="0">
                  <p:stCondLst>
                    <p:cond delay="indefinite"/>
                  </p:stCondLst>
                  <p:endCondLst>
                    <p:cond evt="onStopAudio" delay="0">
                      <p:tgtEl>
                        <p:sldTgt/>
                      </p:tgtEl>
                    </p:cond>
                  </p:endCondLst>
                </p:cTn>
                <p:tgtEl>
                  <p:spTgt spid="27"/>
                </p:tgtEl>
              </p:cMediaNode>
            </p:audio>
          </p:childTnLst>
        </p:cTn>
      </p:par>
    </p:tnLst>
    <p:bldLst>
      <p:bldP spid="16" grpId="0" animBg="1"/>
      <p:bldP spid="16" grpId="1" animBg="1"/>
      <p:bldP spid="17" grpId="0" animBg="1"/>
      <p:bldP spid="17" grpId="1" animBg="1"/>
      <p:bldP spid="19" grpId="0" animBg="1"/>
      <p:bldP spid="19" grpId="1" animBg="1"/>
      <p:bldP spid="26" grpId="0" animBg="1"/>
      <p:bldP spid="26" grpId="2" animBg="1"/>
      <p:bldP spid="20" grpId="0" animBg="1"/>
      <p:bldP spid="20" grpId="1" animBg="1"/>
      <p:bldP spid="28" grpId="0" animBg="1"/>
      <p:bldP spid="28" grpId="2" animBg="1"/>
      <p:bldP spid="23" grpId="0" animBg="1"/>
      <p:bldP spid="23" grpId="1" animBg="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0419"/>
          <a:stretch/>
        </p:blipFill>
        <p:spPr>
          <a:xfrm>
            <a:off x="0" y="1510747"/>
            <a:ext cx="9378638" cy="3212327"/>
          </a:xfrm>
          <a:prstGeom prst="rect">
            <a:avLst/>
          </a:prstGeom>
        </p:spPr>
      </p:pic>
    </p:spTree>
    <p:extLst>
      <p:ext uri="{BB962C8B-B14F-4D97-AF65-F5344CB8AC3E}">
        <p14:creationId xmlns:p14="http://schemas.microsoft.com/office/powerpoint/2010/main" val="3402433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1655269" y="918402"/>
            <a:ext cx="5828145" cy="4479017"/>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483763" y="3286966"/>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313780" y="3655703"/>
            <a:ext cx="2382271" cy="2165503"/>
          </a:xfrm>
          <a:prstGeom prst="rect">
            <a:avLst/>
          </a:prstGeom>
        </p:spPr>
      </p:pic>
      <p:sp>
        <p:nvSpPr>
          <p:cNvPr id="4" name="文本框 26"/>
          <p:cNvSpPr txBox="1">
            <a:spLocks noChangeArrowheads="1"/>
          </p:cNvSpPr>
          <p:nvPr/>
        </p:nvSpPr>
        <p:spPr bwMode="auto">
          <a:xfrm>
            <a:off x="2424732" y="2699460"/>
            <a:ext cx="38976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dist" defTabSz="685800">
              <a:lnSpc>
                <a:spcPct val="100000"/>
              </a:lnSpc>
              <a:spcBef>
                <a:spcPct val="0"/>
              </a:spcBef>
              <a:buNone/>
            </a:pPr>
            <a:r>
              <a:rPr lang="zh-CN" altLang="en-US" sz="3000" b="1" dirty="0">
                <a:solidFill>
                  <a:srgbClr val="DC5D3D"/>
                </a:solidFill>
                <a:latin typeface="Arial"/>
                <a:ea typeface="+mn-ea"/>
                <a:cs typeface="+mn-ea"/>
                <a:sym typeface="+mn-lt"/>
              </a:rPr>
              <a:t>Thanks for listening.</a:t>
            </a:r>
          </a:p>
        </p:txBody>
      </p:sp>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603" y="963930"/>
            <a:ext cx="1222772" cy="1114425"/>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6598928" y="2512291"/>
            <a:ext cx="2925597" cy="4134730"/>
          </a:xfrm>
          <a:prstGeom prst="rect">
            <a:avLst/>
          </a:prstGeom>
        </p:spPr>
      </p:pic>
      <p:sp>
        <p:nvSpPr>
          <p:cNvPr id="9" name="矩形 8"/>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1" name="TextBox 3">
            <a:hlinkClick r:id="rId8"/>
            <a:extLst>
              <a:ext uri="{FF2B5EF4-FFF2-40B4-BE49-F238E27FC236}">
                <a16:creationId xmlns:a16="http://schemas.microsoft.com/office/drawing/2014/main" id="{B0B230B1-0EE0-41D2-A2C0-D295A480BD90}"/>
              </a:ext>
            </a:extLst>
          </p:cNvPr>
          <p:cNvSpPr txBox="1"/>
          <p:nvPr/>
        </p:nvSpPr>
        <p:spPr>
          <a:xfrm>
            <a:off x="4936830" y="5707926"/>
            <a:ext cx="3877210" cy="207749"/>
          </a:xfrm>
          <a:prstGeom prst="rect">
            <a:avLst/>
          </a:prstGeom>
          <a:noFill/>
        </p:spPr>
        <p:txBody>
          <a:bodyPr wrap="square" rtlCol="0">
            <a:spAutoFit/>
          </a:bodyPr>
          <a:lstStyle/>
          <a:p>
            <a:pPr algn="r" defTabSz="685800"/>
            <a:r>
              <a:rPr lang="en-US" altLang="zh-CN" sz="750" dirty="0">
                <a:solidFill>
                  <a:prstClr val="black">
                    <a:lumMod val="75000"/>
                    <a:lumOff val="25000"/>
                  </a:prstClr>
                </a:solidFill>
                <a:latin typeface="Arial"/>
                <a:cs typeface="Arial" pitchFamily="34" charset="0"/>
                <a:hlinkClick r:id="rId8">
                  <a:extLst>
                    <a:ext uri="{A12FA001-AC4F-418D-AE19-62706E023703}">
                      <ahyp:hlinkClr xmlns="" xmlns:ahyp="http://schemas.microsoft.com/office/drawing/2018/hyperlinkcolor" val="tx"/>
                    </a:ext>
                  </a:extLst>
                </a:hlinkClick>
              </a:rPr>
              <a:t>https://www.freeppt7.com</a:t>
            </a:r>
            <a:endParaRPr lang="ko-KR" altLang="en-US" sz="750" dirty="0">
              <a:solidFill>
                <a:prstClr val="black">
                  <a:lumMod val="75000"/>
                  <a:lumOff val="25000"/>
                </a:prstClr>
              </a:solidFill>
              <a:latin typeface="Arial"/>
              <a:cs typeface="Arial" pitchFamily="34" charset="0"/>
            </a:endParaRPr>
          </a:p>
        </p:txBody>
      </p:sp>
    </p:spTree>
    <p:extLst>
      <p:ext uri="{BB962C8B-B14F-4D97-AF65-F5344CB8AC3E}">
        <p14:creationId xmlns:p14="http://schemas.microsoft.com/office/powerpoint/2010/main" val="2365961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barn(inVertical)">
                                      <p:cBhvr>
                                        <p:cTn id="15" dur="500"/>
                                        <p:tgtEl>
                                          <p:spTgt spid="7173"/>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5000"/>
                <a:lumOff val="95000"/>
              </a:schemeClr>
            </a:gs>
            <a:gs pos="23000">
              <a:srgbClr val="F6DEE6"/>
            </a:gs>
          </a:gsLst>
          <a:lin ang="5400000" scaled="0"/>
        </a:gradFill>
        <a:effectLst/>
      </p:bgPr>
    </p:bg>
    <p:spTree>
      <p:nvGrpSpPr>
        <p:cNvPr id="1" name=""/>
        <p:cNvGrpSpPr/>
        <p:nvPr/>
      </p:nvGrpSpPr>
      <p:grpSpPr>
        <a:xfrm>
          <a:off x="0" y="0"/>
          <a:ext cx="0" cy="0"/>
          <a:chOff x="0" y="0"/>
          <a:chExt cx="0" cy="0"/>
        </a:xfrm>
      </p:grpSpPr>
      <p:sp>
        <p:nvSpPr>
          <p:cNvPr id="4" name="Text Box 3"/>
          <p:cNvSpPr txBox="1"/>
          <p:nvPr/>
        </p:nvSpPr>
        <p:spPr>
          <a:xfrm>
            <a:off x="2147570" y="109220"/>
            <a:ext cx="5129530"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18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Phòng GD &amp; ĐT 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18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Trường Tiểu học Đoàn Kết</a:t>
            </a:r>
          </a:p>
        </p:txBody>
      </p:sp>
      <p:pic>
        <p:nvPicPr>
          <p:cNvPr id="6" name="Content Placeholder 5" descr="Wedding-Flowers-PNG-Free"/>
          <p:cNvPicPr>
            <a:picLocks noGrp="1" noChangeAspect="1"/>
          </p:cNvPicPr>
          <p:nvPr>
            <p:ph idx="1"/>
          </p:nvPr>
        </p:nvPicPr>
        <p:blipFill>
          <a:blip r:embed="rId2"/>
          <a:stretch>
            <a:fillRect/>
          </a:stretch>
        </p:blipFill>
        <p:spPr>
          <a:xfrm>
            <a:off x="1247775" y="4523105"/>
            <a:ext cx="4062095" cy="2842260"/>
          </a:xfrm>
          <a:prstGeom prst="rect">
            <a:avLst/>
          </a:prstGeom>
        </p:spPr>
      </p:pic>
      <p:sp>
        <p:nvSpPr>
          <p:cNvPr id="8" name="Text Box 7"/>
          <p:cNvSpPr txBox="1"/>
          <p:nvPr/>
        </p:nvSpPr>
        <p:spPr>
          <a:xfrm>
            <a:off x="260350" y="1478915"/>
            <a:ext cx="8623300" cy="1045845"/>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Arial" panose="020B0604020202020204" pitchFamily="34" charset="0"/>
                <a:ea typeface="+mn-ea"/>
                <a:cs typeface="+mn-cs"/>
              </a:rPr>
              <a:t>Chào mừng quý thầy cô về dự giờ</a:t>
            </a:r>
          </a:p>
        </p:txBody>
      </p:sp>
      <p:cxnSp>
        <p:nvCxnSpPr>
          <p:cNvPr id="9" name="Straight Connector 8"/>
          <p:cNvCxnSpPr/>
          <p:nvPr/>
        </p:nvCxnSpPr>
        <p:spPr>
          <a:xfrm flipV="1">
            <a:off x="3474720" y="754380"/>
            <a:ext cx="2475230" cy="9525"/>
          </a:xfrm>
          <a:prstGeom prst="line">
            <a:avLst/>
          </a:prstGeom>
        </p:spPr>
        <p:style>
          <a:lnRef idx="1">
            <a:schemeClr val="accent3"/>
          </a:lnRef>
          <a:fillRef idx="0">
            <a:schemeClr val="accent3"/>
          </a:fillRef>
          <a:effectRef idx="0">
            <a:schemeClr val="accent3"/>
          </a:effectRef>
          <a:fontRef idx="minor">
            <a:schemeClr val="tx1"/>
          </a:fontRef>
        </p:style>
      </p:cxnSp>
      <p:sp>
        <p:nvSpPr>
          <p:cNvPr id="10" name="Text Box 9"/>
          <p:cNvSpPr txBox="1"/>
          <p:nvPr/>
        </p:nvSpPr>
        <p:spPr>
          <a:xfrm>
            <a:off x="3218815" y="2227580"/>
            <a:ext cx="4182110" cy="49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6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Môn: </a:t>
            </a:r>
            <a:r>
              <a:rPr lang="en-US" altLang="en-US" sz="2600" b="1" dirty="0" err="1">
                <a:solidFill>
                  <a:srgbClr val="C00000"/>
                </a:solidFill>
                <a:latin typeface="Times New Roman" panose="02020603050405020304" charset="0"/>
                <a:cs typeface="Times New Roman" panose="02020603050405020304" charset="0"/>
              </a:rPr>
              <a:t>Khoa</a:t>
            </a:r>
            <a:r>
              <a:rPr lang="en-US" altLang="en-US" sz="2600" b="1" dirty="0">
                <a:solidFill>
                  <a:srgbClr val="C00000"/>
                </a:solidFill>
                <a:latin typeface="Times New Roman" panose="02020603050405020304" charset="0"/>
                <a:cs typeface="Times New Roman" panose="02020603050405020304" charset="0"/>
              </a:rPr>
              <a:t> </a:t>
            </a:r>
            <a:r>
              <a:rPr lang="en-US" altLang="en-US" sz="2600" b="1" dirty="0" err="1">
                <a:solidFill>
                  <a:srgbClr val="C00000"/>
                </a:solidFill>
                <a:latin typeface="Times New Roman" panose="02020603050405020304" charset="0"/>
                <a:cs typeface="Times New Roman" panose="02020603050405020304" charset="0"/>
              </a:rPr>
              <a:t>học</a:t>
            </a:r>
            <a:r>
              <a:rPr kumimoji="0" lang="vi-VN" altLang="en-US" sz="26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lớp 4</a:t>
            </a:r>
          </a:p>
        </p:txBody>
      </p:sp>
      <p:sp>
        <p:nvSpPr>
          <p:cNvPr id="11" name="Text Box 10"/>
          <p:cNvSpPr txBox="1"/>
          <p:nvPr/>
        </p:nvSpPr>
        <p:spPr>
          <a:xfrm>
            <a:off x="412750" y="3066415"/>
            <a:ext cx="85998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mn-cs"/>
              </a:rPr>
              <a:t>PHÒNG</a:t>
            </a:r>
            <a:r>
              <a:rPr kumimoji="0" lang="en-US" altLang="en-US" sz="4000" b="1" i="0" u="none" strike="noStrike" kern="1200" cap="none" spc="0" normalizeH="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mn-cs"/>
              </a:rPr>
              <a:t> TRÁNH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mn-cs"/>
              </a:rPr>
              <a:t>TAI NẠN ĐUỐI NƯỚC</a:t>
            </a:r>
            <a:endParaRPr kumimoji="0" lang="vi-VN" altLang="en-US" sz="4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mn-cs"/>
            </a:endParaRPr>
          </a:p>
        </p:txBody>
      </p:sp>
      <p:sp>
        <p:nvSpPr>
          <p:cNvPr id="12" name="Text Box 11"/>
          <p:cNvSpPr txBox="1"/>
          <p:nvPr/>
        </p:nvSpPr>
        <p:spPr>
          <a:xfrm>
            <a:off x="2847340" y="4523105"/>
            <a:ext cx="3733165"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1" u="none" strike="noStrike" kern="1200" cap="none" spc="0" normalizeH="0" baseline="0" noProof="0">
                <a:ln>
                  <a:noFill/>
                </a:ln>
                <a:solidFill>
                  <a:srgbClr val="7030A0"/>
                </a:solidFill>
                <a:effectLst/>
                <a:uLnTx/>
                <a:uFillTx/>
                <a:latin typeface="Times New Roman" panose="02020603050405020304" charset="0"/>
                <a:ea typeface="+mn-ea"/>
                <a:cs typeface="Times New Roman" panose="02020603050405020304" charset="0"/>
              </a:rPr>
              <a:t>Người dạy: Vũ Thúy Quỳnh</a:t>
            </a:r>
          </a:p>
        </p:txBody>
      </p:sp>
      <p:pic>
        <p:nvPicPr>
          <p:cNvPr id="13" name="Content Placeholder 5" descr="Wedding-Flowers-PNG-Free"/>
          <p:cNvPicPr>
            <a:picLocks noChangeAspect="1"/>
          </p:cNvPicPr>
          <p:nvPr/>
        </p:nvPicPr>
        <p:blipFill>
          <a:blip r:embed="rId2"/>
          <a:stretch>
            <a:fillRect/>
          </a:stretch>
        </p:blipFill>
        <p:spPr>
          <a:xfrm>
            <a:off x="4709160" y="4582795"/>
            <a:ext cx="4062095" cy="2842260"/>
          </a:xfrm>
          <a:prstGeom prst="rect">
            <a:avLst/>
          </a:prstGeom>
        </p:spPr>
      </p:pic>
    </p:spTree>
    <p:extLst>
      <p:ext uri="{BB962C8B-B14F-4D97-AF65-F5344CB8AC3E}">
        <p14:creationId xmlns:p14="http://schemas.microsoft.com/office/powerpoint/2010/main" val="3848078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500"/>
                                  </p:stCondLst>
                                  <p:childTnLst>
                                    <p:animClr clrSpc="rgb" dir="cw">
                                      <p:cBhvr override="childStyle">
                                        <p:cTn id="6" dur="3000" fill="hold"/>
                                        <p:tgtEl>
                                          <p:spTgt spid="11">
                                            <p:txEl>
                                              <p:pRg st="0" end="0"/>
                                            </p:txEl>
                                          </p:spTgt>
                                        </p:tgtEl>
                                        <p:attrNameLst>
                                          <p:attrName>style.color</p:attrName>
                                        </p:attrNameLst>
                                      </p:cBhvr>
                                      <p:to>
                                        <a:srgbClr val="F4AA79"/>
                                      </p:to>
                                    </p:animClr>
                                  </p:childTnLst>
                                </p:cTn>
                              </p:par>
                            </p:childTnLst>
                          </p:cTn>
                        </p:par>
                        <p:par>
                          <p:cTn id="7" fill="hold">
                            <p:stCondLst>
                              <p:cond delay="3500"/>
                            </p:stCondLst>
                            <p:childTnLst>
                              <p:par>
                                <p:cTn id="8" presetID="3" presetClass="emph" presetSubtype="2" fill="hold" nodeType="afterEffect">
                                  <p:stCondLst>
                                    <p:cond delay="500"/>
                                  </p:stCondLst>
                                  <p:childTnLst>
                                    <p:animClr clrSpc="rgb" dir="cw">
                                      <p:cBhvr override="childStyle">
                                        <p:cTn id="9" dur="3000" fill="hold"/>
                                        <p:tgtEl>
                                          <p:spTgt spid="11">
                                            <p:txEl>
                                              <p:pRg st="1" end="1"/>
                                            </p:txEl>
                                          </p:spTgt>
                                        </p:tgtEl>
                                        <p:attrNameLst>
                                          <p:attrName>style.color</p:attrName>
                                        </p:attrNameLst>
                                      </p:cBhvr>
                                      <p:to>
                                        <a:srgbClr val="F4AA79"/>
                                      </p:to>
                                    </p:animClr>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1268036" y="1071292"/>
            <a:ext cx="7266363" cy="1432920"/>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79" y="1660423"/>
              <a:ext cx="9304799" cy="2301665"/>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微软雅黑"/>
                <a:cs typeface="+mn-cs"/>
              </a:endParaRPr>
            </a:p>
          </p:txBody>
        </p:sp>
      </p:grpSp>
      <p:grpSp>
        <p:nvGrpSpPr>
          <p:cNvPr id="8" name="组合 7"/>
          <p:cNvGrpSpPr>
            <a:grpSpLocks/>
          </p:cNvGrpSpPr>
          <p:nvPr/>
        </p:nvGrpSpPr>
        <p:grpSpPr bwMode="auto">
          <a:xfrm>
            <a:off x="1349663" y="2831777"/>
            <a:ext cx="7266363" cy="1363334"/>
            <a:chOff x="1513192" y="1554345"/>
            <a:chExt cx="9542584" cy="2489152"/>
          </a:xfrm>
        </p:grpSpPr>
        <p:sp>
          <p:nvSpPr>
            <p:cNvPr id="9"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0" name="Rectangle 4">
              <a:extLst>
                <a:ext uri="{FF2B5EF4-FFF2-40B4-BE49-F238E27FC236}">
                  <a16:creationId xmlns:a16="http://schemas.microsoft.com/office/drawing/2014/main" id="{D4A63999-31F9-40BF-8D74-B29747421612}"/>
                </a:ext>
              </a:extLst>
            </p:cNvPr>
            <p:cNvSpPr/>
            <p:nvPr/>
          </p:nvSpPr>
          <p:spPr>
            <a:xfrm>
              <a:off x="1643779" y="1660652"/>
              <a:ext cx="9304799" cy="2299874"/>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11" name="组合 10"/>
          <p:cNvGrpSpPr>
            <a:grpSpLocks/>
          </p:cNvGrpSpPr>
          <p:nvPr/>
        </p:nvGrpSpPr>
        <p:grpSpPr bwMode="auto">
          <a:xfrm>
            <a:off x="1257300" y="4660107"/>
            <a:ext cx="7184736" cy="1214220"/>
            <a:chOff x="1513192" y="1554345"/>
            <a:chExt cx="9542584" cy="2489152"/>
          </a:xfrm>
        </p:grpSpPr>
        <p:sp>
          <p:nvSpPr>
            <p:cNvPr id="12"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3" name="Rectangle 4">
              <a:extLst>
                <a:ext uri="{FF2B5EF4-FFF2-40B4-BE49-F238E27FC236}">
                  <a16:creationId xmlns:a16="http://schemas.microsoft.com/office/drawing/2014/main" id="{A5201045-93F5-4690-B023-DED18CC8E537}"/>
                </a:ext>
              </a:extLst>
            </p:cNvPr>
            <p:cNvSpPr/>
            <p:nvPr/>
          </p:nvSpPr>
          <p:spPr>
            <a:xfrm>
              <a:off x="1643291" y="1662064"/>
              <a:ext cx="9304068" cy="229991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a:ea typeface="微软雅黑"/>
                <a:cs typeface="+mn-cs"/>
              </a:endParaRPr>
            </a:p>
          </p:txBody>
        </p:sp>
      </p:grpSp>
      <p:sp>
        <p:nvSpPr>
          <p:cNvPr id="4" name="矩形 3"/>
          <p:cNvSpPr>
            <a:spLocks noChangeArrowheads="1"/>
          </p:cNvSpPr>
          <p:nvPr/>
        </p:nvSpPr>
        <p:spPr bwMode="auto">
          <a:xfrm>
            <a:off x="1485901" y="4767261"/>
            <a:ext cx="66890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42900">
              <a:defRPr>
                <a:solidFill>
                  <a:schemeClr val="tx1"/>
                </a:solidFill>
                <a:latin typeface=".VnTime" panose="020B7200000000000000" pitchFamily="34" charset="0"/>
              </a:defRPr>
            </a:lvl1pPr>
            <a:lvl2pPr marL="742950" indent="-285750" defTabSz="342900">
              <a:defRPr>
                <a:solidFill>
                  <a:schemeClr val="tx1"/>
                </a:solidFill>
                <a:latin typeface=".VnTime" panose="020B7200000000000000" pitchFamily="34" charset="0"/>
              </a:defRPr>
            </a:lvl2pPr>
            <a:lvl3pPr marL="1143000" indent="-228600" defTabSz="342900">
              <a:defRPr>
                <a:solidFill>
                  <a:schemeClr val="tx1"/>
                </a:solidFill>
                <a:latin typeface=".VnTime" panose="020B7200000000000000" pitchFamily="34" charset="0"/>
              </a:defRPr>
            </a:lvl3pPr>
            <a:lvl4pPr marL="1600200" indent="-228600" defTabSz="342900">
              <a:defRPr>
                <a:solidFill>
                  <a:schemeClr val="tx1"/>
                </a:solidFill>
                <a:latin typeface=".VnTime" panose="020B7200000000000000" pitchFamily="34" charset="0"/>
              </a:defRPr>
            </a:lvl4pPr>
            <a:lvl5pPr marL="2057400" indent="-228600" defTabSz="342900">
              <a:defRPr>
                <a:solidFill>
                  <a:schemeClr val="tx1"/>
                </a:solidFill>
                <a:latin typeface=".VnTime" panose="020B7200000000000000" pitchFamily="34" charset="0"/>
              </a:defRPr>
            </a:lvl5pPr>
            <a:lvl6pPr marL="2514600" indent="-228600" defTabSz="342900" eaLnBrk="0" fontAlgn="base" hangingPunct="0">
              <a:spcBef>
                <a:spcPct val="0"/>
              </a:spcBef>
              <a:spcAft>
                <a:spcPct val="0"/>
              </a:spcAft>
              <a:defRPr>
                <a:solidFill>
                  <a:schemeClr val="tx1"/>
                </a:solidFill>
                <a:latin typeface=".VnTime" panose="020B7200000000000000" pitchFamily="34" charset="0"/>
              </a:defRPr>
            </a:lvl6pPr>
            <a:lvl7pPr marL="2971800" indent="-228600" defTabSz="342900" eaLnBrk="0" fontAlgn="base" hangingPunct="0">
              <a:spcBef>
                <a:spcPct val="0"/>
              </a:spcBef>
              <a:spcAft>
                <a:spcPct val="0"/>
              </a:spcAft>
              <a:defRPr>
                <a:solidFill>
                  <a:schemeClr val="tx1"/>
                </a:solidFill>
                <a:latin typeface=".VnTime" panose="020B7200000000000000" pitchFamily="34" charset="0"/>
              </a:defRPr>
            </a:lvl7pPr>
            <a:lvl8pPr marL="3429000" indent="-228600" defTabSz="342900" eaLnBrk="0" fontAlgn="base" hangingPunct="0">
              <a:spcBef>
                <a:spcPct val="0"/>
              </a:spcBef>
              <a:spcAft>
                <a:spcPct val="0"/>
              </a:spcAft>
              <a:defRPr>
                <a:solidFill>
                  <a:schemeClr val="tx1"/>
                </a:solidFill>
                <a:latin typeface=".VnTime" panose="020B7200000000000000" pitchFamily="34" charset="0"/>
              </a:defRPr>
            </a:lvl8pPr>
            <a:lvl9pPr marL="3886200" indent="-228600" defTabSz="3429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257175"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Phát</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triển</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năng</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lực</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tự</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học</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tự</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chủ</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a:t>
            </a:r>
            <a:r>
              <a:rPr kumimoji="0" lang="en-US" alt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năng</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lực</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giao</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tiếp</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hợp</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tác</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năng</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lực</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giải</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quyết</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vấn</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đề</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và</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sáng</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tạo</a:t>
            </a:r>
            <a:r>
              <a:rPr kumimoji="0" lang="en-US"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a:t>
            </a:r>
          </a:p>
          <a:p>
            <a:pPr marL="0" marR="0" lvl="0" indent="0" algn="just" defTabSz="25717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小单纯体"/>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rcRect l="59618" t="10820" r="2856" b="71184"/>
          <a:stretch>
            <a:fillRect/>
          </a:stretch>
        </p:blipFill>
        <p:spPr bwMode="auto">
          <a:xfrm>
            <a:off x="7836057" y="2883994"/>
            <a:ext cx="965597" cy="69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l="59618" t="10820" r="2856" b="71184"/>
          <a:stretch>
            <a:fillRect/>
          </a:stretch>
        </p:blipFill>
        <p:spPr bwMode="auto">
          <a:xfrm>
            <a:off x="7815294" y="1035040"/>
            <a:ext cx="964406" cy="6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l="59618" t="10820" r="2856" b="71184"/>
          <a:stretch>
            <a:fillRect/>
          </a:stretch>
        </p:blipFill>
        <p:spPr bwMode="auto">
          <a:xfrm>
            <a:off x="7918423" y="4614663"/>
            <a:ext cx="965597" cy="6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62C42A8-0AAE-4222-85E0-39DE85DD56A6}"/>
              </a:ext>
            </a:extLst>
          </p:cNvPr>
          <p:cNvSpPr/>
          <p:nvPr/>
        </p:nvSpPr>
        <p:spPr>
          <a:xfrm>
            <a:off x="429798" y="266412"/>
            <a:ext cx="3709410" cy="553998"/>
          </a:xfrm>
          <a:prstGeom prst="rect">
            <a:avLst/>
          </a:prstGeom>
          <a:solidFill>
            <a:schemeClr val="accent3">
              <a:lumMod val="40000"/>
              <a:lumOff val="60000"/>
            </a:schemeClr>
          </a:solidFill>
        </p:spPr>
        <p:txBody>
          <a:bodyPr wrap="square">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Yêu</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cầu</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cần</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zh-CN" sz="30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đạt</a:t>
            </a:r>
            <a:endPar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p:cNvSpPr/>
          <p:nvPr/>
        </p:nvSpPr>
        <p:spPr>
          <a:xfrm>
            <a:off x="1854401" y="1187587"/>
            <a:ext cx="6320532" cy="1200329"/>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tai</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đuối</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tai</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đuối</a:t>
            </a:r>
            <a:r>
              <a:rPr kumimoji="0" lang="es-E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endParaRPr kumimoji="0" lang="en-US" sz="2400" b="0" i="0" u="none" strike="noStrike" kern="1200" cap="none" spc="0" normalizeH="0" baseline="0" noProof="0" dirty="0">
              <a:ln>
                <a:noFill/>
              </a:ln>
              <a:solidFill>
                <a:srgbClr val="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8" name="Rectangle 17"/>
          <p:cNvSpPr/>
          <p:nvPr/>
        </p:nvSpPr>
        <p:spPr>
          <a:xfrm>
            <a:off x="2061100" y="2995971"/>
            <a:ext cx="528781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Nêu</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được</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một</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số</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điều</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cần</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thiết</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khi</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đi</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bơi</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hoặc</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tập</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s-E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bơi</a:t>
            </a:r>
            <a:r>
              <a:rPr kumimoji="0" lang="es-E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C00000"/>
              </a:solidFill>
              <a:effectLst/>
              <a:uLnTx/>
              <a:uFillTx/>
              <a:latin typeface="Arial"/>
              <a:ea typeface="微软雅黑"/>
              <a:cs typeface="+mn-cs"/>
            </a:endParaRPr>
          </a:p>
        </p:txBody>
      </p:sp>
    </p:spTree>
    <p:extLst>
      <p:ext uri="{BB962C8B-B14F-4D97-AF65-F5344CB8AC3E}">
        <p14:creationId xmlns:p14="http://schemas.microsoft.com/office/powerpoint/2010/main" val="21557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3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par>
                                <p:cTn id="44" presetID="3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1468582" y="951559"/>
            <a:ext cx="6042429" cy="4643696"/>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2659415" y="3893462"/>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22860" y="3878638"/>
            <a:ext cx="2044874" cy="1858807"/>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603" y="963930"/>
            <a:ext cx="1222772" cy="1114425"/>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6788706" y="2660072"/>
            <a:ext cx="2723001" cy="3848403"/>
          </a:xfrm>
          <a:prstGeom prst="rect">
            <a:avLst/>
          </a:prstGeom>
        </p:spPr>
      </p:pic>
      <p:sp>
        <p:nvSpPr>
          <p:cNvPr id="9" name="矩形 8"/>
          <p:cNvSpPr/>
          <p:nvPr/>
        </p:nvSpPr>
        <p:spPr>
          <a:xfrm>
            <a:off x="79745" y="92902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2" name="TextBox 11"/>
          <p:cNvSpPr txBox="1"/>
          <p:nvPr/>
        </p:nvSpPr>
        <p:spPr>
          <a:xfrm>
            <a:off x="1982111" y="2508467"/>
            <a:ext cx="4700907" cy="1384995"/>
          </a:xfrm>
          <a:prstGeom prst="rect">
            <a:avLst/>
          </a:prstGeom>
          <a:noFill/>
        </p:spPr>
        <p:txBody>
          <a:bodyPr wrap="square" rtlCol="0">
            <a:spAutoFit/>
          </a:bodyPr>
          <a:lstStyle/>
          <a:p>
            <a:pPr algn="ctr" defTabSz="685800"/>
            <a:r>
              <a:rPr lang="en-US" sz="2800" b="1" dirty="0">
                <a:solidFill>
                  <a:srgbClr val="FF0000"/>
                </a:solidFill>
                <a:latin typeface="Arial"/>
              </a:rPr>
              <a:t>1. CÁC BIỆN PHÁP PHÒNG TRÁNH </a:t>
            </a:r>
          </a:p>
          <a:p>
            <a:pPr algn="ctr" defTabSz="685800"/>
            <a:r>
              <a:rPr lang="en-US" sz="2800" b="1" dirty="0">
                <a:solidFill>
                  <a:srgbClr val="FF0000"/>
                </a:solidFill>
                <a:latin typeface="Arial"/>
              </a:rPr>
              <a:t>TAI NẠN ĐUỐI NƯỚC </a:t>
            </a:r>
          </a:p>
        </p:txBody>
      </p:sp>
    </p:spTree>
    <p:extLst>
      <p:ext uri="{BB962C8B-B14F-4D97-AF65-F5344CB8AC3E}">
        <p14:creationId xmlns:p14="http://schemas.microsoft.com/office/powerpoint/2010/main" val="4184436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27" y="239612"/>
            <a:ext cx="7379854" cy="634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91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72" y="248210"/>
            <a:ext cx="7860146" cy="642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23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95565"/>
            <a:ext cx="8044007" cy="631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6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09" y="3500580"/>
            <a:ext cx="3759200" cy="3057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813" y="91831"/>
            <a:ext cx="3807005" cy="31131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09" y="91831"/>
            <a:ext cx="3759200" cy="311318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908799" y="4886038"/>
            <a:ext cx="1842655" cy="60498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KHÔNG NÊN</a:t>
            </a:r>
          </a:p>
        </p:txBody>
      </p:sp>
      <p:sp>
        <p:nvSpPr>
          <p:cNvPr id="10" name="Rounded Rectangle 9"/>
          <p:cNvSpPr/>
          <p:nvPr/>
        </p:nvSpPr>
        <p:spPr>
          <a:xfrm>
            <a:off x="4782813" y="4886038"/>
            <a:ext cx="1283856" cy="6049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NÊN</a:t>
            </a:r>
          </a:p>
        </p:txBody>
      </p:sp>
      <p:sp>
        <p:nvSpPr>
          <p:cNvPr id="11" name="Rounded Rectangle 10"/>
          <p:cNvSpPr/>
          <p:nvPr/>
        </p:nvSpPr>
        <p:spPr>
          <a:xfrm>
            <a:off x="6908798" y="4886038"/>
            <a:ext cx="1842655" cy="60498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KHÔNG NÊN</a:t>
            </a:r>
          </a:p>
        </p:txBody>
      </p:sp>
    </p:spTree>
    <p:extLst>
      <p:ext uri="{BB962C8B-B14F-4D97-AF65-F5344CB8AC3E}">
        <p14:creationId xmlns:p14="http://schemas.microsoft.com/office/powerpoint/2010/main" val="1518957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417 0.00324 -0.00799 0.00694 -0.01215 0.00949 C -0.02083 0.01458 -0.02813 0.01412 -0.0375 0.01504 L -0.0849 0.01227 C -0.08906 0.01203 -0.09323 0.0125 -0.09705 0.01088 C -0.09861 0.01018 -0.09879 0.00694 -0.1 0.00555 C -0.1125 -0.00695 -0.11007 -0.00486 -0.12222 -0.00672 C -0.12708 -0.00972 -0.13177 -0.01297 -0.13646 -0.01597 C -0.13941 -0.01806 -0.14254 -0.01945 -0.14549 -0.02153 C -0.16597 -0.03496 -0.15191 -0.02732 -0.16372 -0.03357 C -0.16806 -0.03843 -0.1724 -0.04375 -0.17691 -0.04838 C -0.18264 -0.0544 -0.19115 -0.05648 -0.19705 -0.06042 C -0.19896 -0.06181 -0.20035 -0.06435 -0.20208 -0.06597 C -0.20573 -0.06922 -0.20938 -0.07246 -0.2132 -0.07523 C -0.21615 -0.07755 -0.21945 -0.07847 -0.22222 -0.08079 C -0.225 -0.08287 -0.22674 -0.08658 -0.22934 -0.08889 C -0.24479 -0.10162 -0.24149 -0.1 -0.25365 -0.10232 C -0.27396 -0.12547 -0.24879 -0.09885 -0.26771 -0.11297 C -0.26875 -0.11389 -0.26875 -0.11597 -0.26979 -0.11713 C -0.27066 -0.11806 -0.27188 -0.11783 -0.27274 -0.11852 C -0.27517 -0.12014 -0.27761 -0.12199 -0.27986 -0.12385 C -0.28542 -0.12824 -0.28073 -0.12523 -0.28802 -0.13195 C -0.29167 -0.13519 -0.29549 -0.13797 -0.29913 -0.14121 C -0.30799 -0.14954 -0.3092 -0.15347 -0.31927 -0.16019 C -0.32083 -0.16111 -0.32257 -0.16111 -0.32431 -0.16158 C -0.32899 -0.16505 -0.33438 -0.1676 -0.33854 -0.17222 C -0.36267 -0.20047 -0.33542 -0.16991 -0.35156 -0.18588 C -0.35747 -0.19144 -0.36389 -0.2 -0.37083 -0.20463 C -0.37274 -0.20602 -0.38212 -0.21135 -0.38594 -0.21412 C -0.38767 -0.21528 -0.38924 -0.21713 -0.39097 -0.21806 C -0.39219 -0.21875 -0.39375 -0.21875 -0.39497 -0.21945 C -0.39705 -0.2206 -0.39896 -0.22222 -0.40104 -0.22338 C -0.41476 -0.23172 -0.39445 -0.21829 -0.41528 -0.23033 L -0.42222 -0.23426 C -0.42431 -0.24792 -0.42101 -0.23519 -0.4283 -0.24375 C -0.42951 -0.24491 -0.42951 -0.24746 -0.43038 -0.24908 C -0.43559 -0.25741 -0.4382 -0.25926 -0.44445 -0.26528 C -0.44913 -0.27431 -0.4434 -0.26343 -0.45261 -0.27732 C -0.45625 -0.28287 -0.45278 -0.28125 -0.45868 -0.28681 C -0.45955 -0.2875 -0.46076 -0.2875 -0.46163 -0.2882 C -0.46372 -0.28935 -0.4658 -0.29051 -0.46771 -0.29213 C -0.47448 -0.29746 -0.46945 -0.29445 -0.47483 -0.30162 C -0.47604 -0.30324 -0.47761 -0.30417 -0.47882 -0.30556 C -0.48472 -0.31343 -0.48125 -0.31088 -0.48594 -0.31922 C -0.48681 -0.3206 -0.4882 -0.32153 -0.48889 -0.32315 C -0.49097 -0.32709 -0.49219 -0.33125 -0.4941 -0.33519 C -0.5 -0.34838 -0.4941 -0.33218 -0.5 -0.34746 C -0.50226 -0.35278 -0.50347 -0.35857 -0.50608 -0.36366 C -0.50868 -0.36829 -0.51215 -0.37153 -0.51528 -0.3757 C -0.52708 -0.39167 -0.50833 -0.36621 -0.52136 -0.38519 C -0.52361 -0.38843 -0.52604 -0.39144 -0.5283 -0.39445 L -0.53438 -0.40255 C -0.53507 -0.4044 -0.53559 -0.40625 -0.53646 -0.4081 C -0.54132 -0.41783 -0.53976 -0.41135 -0.54358 -0.42153 C -0.54462 -0.42454 -0.54549 -0.42778 -0.54653 -0.43102 C -0.54757 -0.43357 -0.54861 -0.43635 -0.54965 -0.43889 C -0.55035 -0.44121 -0.5507 -0.44375 -0.55156 -0.44584 C -0.55295 -0.44861 -0.55521 -0.45093 -0.5566 -0.45371 C -0.55903 -0.45834 -0.55903 -0.46366 -0.56267 -0.46736 L -0.56667 -0.4713 C -0.56858 -0.47523 -0.56979 -0.47847 -0.57188 -0.48218 C -0.57274 -0.48403 -0.57396 -0.48565 -0.57483 -0.4875 C -0.5757 -0.48912 -0.57604 -0.49121 -0.57691 -0.49283 C -0.57761 -0.49445 -0.57899 -0.49537 -0.57986 -0.49699 C -0.58073 -0.49815 -0.58125 -0.49954 -0.58195 -0.50093 C -0.58264 -0.50371 -0.58316 -0.50648 -0.58386 -0.50903 C -0.58507 -0.51273 -0.58681 -0.51597 -0.58802 -0.51991 C -0.58854 -0.52199 -0.58872 -0.52431 -0.58889 -0.52662 C -0.58872 -0.53102 -0.58906 -0.53565 -0.58802 -0.54005 C -0.5875 -0.54144 -0.58576 -0.54167 -0.5849 -0.5426 C -0.58403 -0.54375 -0.58351 -0.54537 -0.58299 -0.54676 C -0.58177 -0.55162 -0.5816 -0.55139 -0.5809 -0.55741 C -0.58056 -0.56111 -0.58038 -0.56482 -0.57986 -0.56829 C -0.57969 -0.56968 -0.57882 -0.57222 -0.57882 -0.57222 L -0.57882 -0.57222 " pathEditMode="relative" ptsTypes="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955 -0.14815 L -0.00955 -0.14792 C -0.00938 -0.15579 -0.00938 -0.16366 -0.00868 -0.17106 C -0.00833 -0.17361 -0.00712 -0.17546 -0.0066 -0.17778 C -0.00174 -0.20417 -0.00486 -0.19004 -0.0026 -0.20879 C -0.00226 -0.21065 -0.00208 -0.2125 -0.00156 -0.21412 C 0.00069 -0.22199 0.00555 -0.23704 0.00555 -0.2368 C 0.00573 -0.23842 0.0066 -0.24583 0.00746 -0.24792 C 0.00868 -0.25023 0.01024 -0.25231 0.01163 -0.25463 C 0.01198 -0.25694 0.01215 -0.25903 0.0125 -0.26134 C 0.01319 -0.26412 0.01406 -0.26667 0.01458 -0.26944 C 0.01476 -0.27083 0.0158 -0.28333 0.01667 -0.28565 C 0.01771 -0.28912 0.01927 -0.2919 0.02066 -0.29491 C 0.02222 -0.30995 0.02066 -0.29907 0.02361 -0.3125 C 0.02413 -0.31435 0.02413 -0.3162 0.02465 -0.31782 C 0.02535 -0.32014 0.02674 -0.32153 0.02778 -0.32338 L 0.02969 -0.33403 C 0.03003 -0.33588 0.03003 -0.33796 0.03073 -0.33958 C 0.03385 -0.3456 0.03212 -0.34213 0.03576 -0.35023 C 0.03802 -0.36504 0.03663 -0.35926 0.03889 -0.36759 C 0.03906 -0.37083 0.03958 -0.37407 0.03976 -0.37708 C 0.04132 -0.39329 0.03958 -0.38588 0.04184 -0.39467 C 0.04219 -0.39815 0.04219 -0.40185 0.04288 -0.40532 C 0.04323 -0.40764 0.04427 -0.40972 0.04479 -0.41204 C 0.04583 -0.4162 0.04635 -0.42153 0.04687 -0.42569 C 0.04653 -0.43958 0.04687 -0.45347 0.04583 -0.46736 C 0.04583 -0.46898 0.04427 -0.46991 0.04392 -0.47129 C 0.04288 -0.4743 0.04253 -0.48055 0.04184 -0.48356 C 0.04132 -0.48542 0.04045 -0.48704 0.03976 -0.48889 C 0.0401 -0.50278 0.0401 -0.51667 0.0408 -0.53055 C 0.04097 -0.53426 0.04167 -0.53796 0.04288 -0.54143 C 0.04583 -0.54977 0.04861 -0.55856 0.05191 -0.5669 C 0.0566 -0.5787 0.0559 -0.5706 0.0559 -0.57893 L 0.0559 -0.5787 " pathEditMode="relative" rAng="0" ptsTypes="AAAAAAAAAAAAAAAAAAAAAAAAAAAAAAAAAA">
                                      <p:cBhvr>
                                        <p:cTn id="10" dur="2000" fill="hold"/>
                                        <p:tgtEl>
                                          <p:spTgt spid="10"/>
                                        </p:tgtEl>
                                        <p:attrNameLst>
                                          <p:attrName>ppt_x</p:attrName>
                                          <p:attrName>ppt_y</p:attrName>
                                        </p:attrNameLst>
                                      </p:cBhvr>
                                      <p:rCtr x="3264" y="-2152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1.48148E-6 L 0 0.00023 C -0.04115 0.00602 -0.01389 0.00301 -0.08299 0.00394 C -0.09253 0.00324 -0.10174 0.00278 -0.11111 0.00232 C -0.11285 0.00232 -0.11424 0.00162 -0.11597 0.00162 C -0.12031 0.00116 -0.12483 0.00116 -0.12934 0.0007 C -0.13698 -1.48148E-6 -0.14462 -0.00116 -0.1526 -0.00162 C -0.16997 -0.00231 -0.18733 -0.00208 -0.20486 -0.00231 C -0.21181 -0.00254 -0.21875 -0.00231 -0.22569 -0.00301 C -0.22986 -0.0037 -0.23333 -0.00625 -0.23785 -0.00625 C -0.27344 -0.00694 -0.3092 -0.00579 -0.34497 -0.00555 L -0.4533 -0.00787 C -0.45747 -0.00787 -0.46146 -0.0081 -0.46562 -0.00856 C -0.46736 -0.00879 -0.46875 -0.00926 -0.47049 -0.00949 C -0.51701 -0.01134 -0.51719 -0.01088 -0.5592 -0.01088 L -0.5592 -0.01065 " pathEditMode="relative" rAng="0" ptsTypes="AAAAAAAAAAAAAAAA">
                                      <p:cBhvr>
                                        <p:cTn id="14" dur="2000" fill="hold"/>
                                        <p:tgtEl>
                                          <p:spTgt spid="11"/>
                                        </p:tgtEl>
                                        <p:attrNameLst>
                                          <p:attrName>ppt_x</p:attrName>
                                          <p:attrName>ppt_y</p:attrName>
                                        </p:attrNameLst>
                                      </p:cBhvr>
                                      <p:rCtr x="-27969"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620192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676</Words>
  <Application>Microsoft Office PowerPoint</Application>
  <PresentationFormat>On-screen Show (4:3)</PresentationFormat>
  <Paragraphs>91</Paragraphs>
  <Slides>26</Slides>
  <Notes>9</Notes>
  <HiddenSlides>0</HiddenSlides>
  <MMClips>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微软雅黑</vt:lpstr>
      <vt:lpstr>宋体</vt:lpstr>
      <vt:lpstr>.VnTime</vt:lpstr>
      <vt:lpstr>Algerian</vt:lpstr>
      <vt:lpstr>Arial</vt:lpstr>
      <vt:lpstr>Calibri</vt:lpstr>
      <vt:lpstr>Calibri Light</vt:lpstr>
      <vt:lpstr>等线</vt:lpstr>
      <vt:lpstr>Montserrat</vt:lpstr>
      <vt:lpstr>Montserrat Light</vt:lpstr>
      <vt:lpstr>Times New Roman</vt:lpstr>
      <vt:lpstr>小单纯体</vt:lpstr>
      <vt:lpstr>张海山锐谐体</vt:lpstr>
      <vt:lpstr>汉仪跳跳体简</vt:lpstr>
      <vt:lpstr>Office Theme</vt:lpstr>
      <vt:lpstr>1_Office Theme</vt:lpstr>
      <vt:lpstr>https://www.freeppt7.com</vt:lpstr>
      <vt:lpstr>包图主题2</vt:lpstr>
      <vt:lpstr>PowerPoint Presentation</vt:lpstr>
      <vt:lpstr>Đuối nước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10P200421</dc:creator>
  <cp:lastModifiedBy>10P200421</cp:lastModifiedBy>
  <cp:revision>54</cp:revision>
  <dcterms:created xsi:type="dcterms:W3CDTF">2021-08-21T13:53:25Z</dcterms:created>
  <dcterms:modified xsi:type="dcterms:W3CDTF">2021-11-12T05:35:50Z</dcterms:modified>
</cp:coreProperties>
</file>