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91" r:id="rId3"/>
    <p:sldMasterId id="2147483827" r:id="rId4"/>
    <p:sldMasterId id="2147484316" r:id="rId5"/>
    <p:sldMasterId id="2147484509" r:id="rId6"/>
    <p:sldMasterId id="2147484569" r:id="rId7"/>
    <p:sldMasterId id="2147484605" r:id="rId8"/>
  </p:sldMasterIdLst>
  <p:notesMasterIdLst>
    <p:notesMasterId r:id="rId35"/>
  </p:notesMasterIdLst>
  <p:sldIdLst>
    <p:sldId id="331" r:id="rId9"/>
    <p:sldId id="634" r:id="rId10"/>
    <p:sldId id="427" r:id="rId11"/>
    <p:sldId id="641" r:id="rId12"/>
    <p:sldId id="677" r:id="rId13"/>
    <p:sldId id="679" r:id="rId14"/>
    <p:sldId id="683" r:id="rId15"/>
    <p:sldId id="685" r:id="rId16"/>
    <p:sldId id="687" r:id="rId17"/>
    <p:sldId id="638" r:id="rId18"/>
    <p:sldId id="681" r:id="rId19"/>
    <p:sldId id="639" r:id="rId20"/>
    <p:sldId id="649" r:id="rId21"/>
    <p:sldId id="651" r:id="rId22"/>
    <p:sldId id="656" r:id="rId23"/>
    <p:sldId id="658" r:id="rId24"/>
    <p:sldId id="662" r:id="rId25"/>
    <p:sldId id="663" r:id="rId26"/>
    <p:sldId id="665" r:id="rId27"/>
    <p:sldId id="666" r:id="rId28"/>
    <p:sldId id="669" r:id="rId29"/>
    <p:sldId id="670" r:id="rId30"/>
    <p:sldId id="672" r:id="rId31"/>
    <p:sldId id="689" r:id="rId32"/>
    <p:sldId id="673" r:id="rId33"/>
    <p:sldId id="51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03B"/>
    <a:srgbClr val="78CA4A"/>
    <a:srgbClr val="008000"/>
    <a:srgbClr val="E00635"/>
    <a:srgbClr val="FF33CC"/>
    <a:srgbClr val="F4ADF9"/>
    <a:srgbClr val="EA6CF4"/>
    <a:srgbClr val="99CCFF"/>
    <a:srgbClr val="51E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4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B3D0E9-B935-49CB-81CD-C17D67920B01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769A1F2-1E93-45CC-8D08-31FAEC93E0E0}">
      <dgm:prSet phldrT="[Text]" custT="1"/>
      <dgm:spPr>
        <a:xfrm rot="5400000">
          <a:off x="-245794" y="254832"/>
          <a:ext cx="1638627" cy="1147039"/>
        </a:xfrm>
        <a:prstGeom prst="chevron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80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084D3158-8287-4A14-B58C-1ED42C7CB32D}" type="parTrans" cxnId="{6581A077-459B-4793-B6E9-9B56444D0515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DBEFCC-79B6-4297-84A3-45AD5A9D29C9}" type="sibTrans" cxnId="{6581A077-459B-4793-B6E9-9B56444D0515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63AA24-9871-412D-A387-F4013969E2D0}">
      <dgm:prSet phldrT="[Text]" custT="1"/>
      <dgm:spPr>
        <a:xfrm rot="5400000">
          <a:off x="4908257" y="-3776586"/>
          <a:ext cx="1080562" cy="8633735"/>
        </a:xfrm>
        <a:prstGeom prst="round2SameRect">
          <a:avLst/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Tiếp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tục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quen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phép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so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sánh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186ADB11-4839-4EFC-A0ED-67E644351F6D}" type="parTrans" cxnId="{EC941545-75E6-4B81-8A2F-AB40CB250F5A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61C08-60A9-47FB-8160-22E222DE06D8}" type="sibTrans" cxnId="{EC941545-75E6-4B81-8A2F-AB40CB250F5A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0D118E-E93D-4F29-9482-BED035CE76C8}">
      <dgm:prSet phldrT="[Text]" custT="1"/>
      <dgm:spPr>
        <a:xfrm rot="5400000">
          <a:off x="4910233" y="-2422243"/>
          <a:ext cx="1078165" cy="8633131"/>
        </a:xfrm>
        <a:prstGeom prst="round2SameRect">
          <a:avLst/>
        </a:prstGeom>
        <a:solidFill>
          <a:srgbClr val="4472C4">
            <a:lumMod val="40000"/>
            <a:lumOff val="60000"/>
            <a:alpha val="90000"/>
          </a:srgb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Sử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dụng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dấu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chấm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ngắt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câu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đoạn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văn</a:t>
          </a:r>
          <a:r>
            <a:rPr lang="en-US" sz="27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FCB0F170-E5F2-4755-8E87-4BAB8E5E7DF4}" type="parTrans" cxnId="{31D8E580-A813-4134-AB22-B74C57A44B8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FABE2E-E688-46DF-B1AC-38F0CE6235AC}" type="sibTrans" cxnId="{31D8E580-A813-4134-AB22-B74C57A44B83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AE4CB6-E5F2-4585-A981-6EFEABA6EF74}">
      <dgm:prSet phldrT="[Text]" custT="1"/>
      <dgm:spPr>
        <a:xfrm rot="5400000">
          <a:off x="-245794" y="1607562"/>
          <a:ext cx="1638627" cy="1147039"/>
        </a:xfrm>
        <a:prstGeom prst="chevron">
          <a:avLst/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8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gm:t>
    </dgm:pt>
    <dgm:pt modelId="{F88BEE21-0E3F-423D-9291-E7D2FFC86799}" type="parTrans" cxnId="{9F83F916-F302-4978-93D0-7D2423289087}">
      <dgm:prSet/>
      <dgm:spPr/>
      <dgm:t>
        <a:bodyPr/>
        <a:lstStyle/>
        <a:p>
          <a:endParaRPr lang="en-US"/>
        </a:p>
      </dgm:t>
    </dgm:pt>
    <dgm:pt modelId="{1C5FBA10-FABC-49AA-BA11-E4EECEAA8F15}" type="sibTrans" cxnId="{9F83F916-F302-4978-93D0-7D2423289087}">
      <dgm:prSet/>
      <dgm:spPr/>
      <dgm:t>
        <a:bodyPr/>
        <a:lstStyle/>
        <a:p>
          <a:endParaRPr lang="en-US"/>
        </a:p>
      </dgm:t>
    </dgm:pt>
    <dgm:pt modelId="{91D3DFA3-921D-4ACB-B2F8-3A59DE48325F}" type="pres">
      <dgm:prSet presAssocID="{D0B3D0E9-B935-49CB-81CD-C17D67920B0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9419A5-2DE5-4F2A-BDA7-9FF4EDEF5014}" type="pres">
      <dgm:prSet presAssocID="{1769A1F2-1E93-45CC-8D08-31FAEC93E0E0}" presName="composite" presStyleCnt="0"/>
      <dgm:spPr/>
    </dgm:pt>
    <dgm:pt modelId="{A58BA482-F9EB-4DB4-9FE8-B1464599BA75}" type="pres">
      <dgm:prSet presAssocID="{1769A1F2-1E93-45CC-8D08-31FAEC93E0E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E0427C-4A72-4B86-A95E-A8909C0962B1}" type="pres">
      <dgm:prSet presAssocID="{1769A1F2-1E93-45CC-8D08-31FAEC93E0E0}" presName="descendantText" presStyleLbl="alignAcc1" presStyleIdx="0" presStyleCnt="2" custScaleY="101451" custLinFactNeighborX="2401" custLinFactNeighborY="18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CB637B-5715-4A40-96D0-67B675F0F60B}" type="pres">
      <dgm:prSet presAssocID="{D7DBEFCC-79B6-4297-84A3-45AD5A9D29C9}" presName="sp" presStyleCnt="0"/>
      <dgm:spPr/>
    </dgm:pt>
    <dgm:pt modelId="{5F98215C-2C55-4F7A-8F21-539B570F3D31}" type="pres">
      <dgm:prSet presAssocID="{86AE4CB6-E5F2-4585-A981-6EFEABA6EF74}" presName="composite" presStyleCnt="0"/>
      <dgm:spPr/>
    </dgm:pt>
    <dgm:pt modelId="{5D3488B5-1038-48AF-973F-17CC65029471}" type="pres">
      <dgm:prSet presAssocID="{86AE4CB6-E5F2-4585-A981-6EFEABA6EF7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59E09-1305-479A-96DB-78FD7EB63F55}" type="pres">
      <dgm:prSet presAssocID="{86AE4CB6-E5F2-4585-A981-6EFEABA6EF74}" presName="descendantText" presStyleLbl="alignAcc1" presStyleIdx="1" presStyleCnt="2" custScaleX="99993" custScaleY="101226" custLinFactNeighborX="-1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46F733-EB74-4589-A932-EE3C0B8A8438}" type="presOf" srcId="{D0B3D0E9-B935-49CB-81CD-C17D67920B01}" destId="{91D3DFA3-921D-4ACB-B2F8-3A59DE48325F}" srcOrd="0" destOrd="0" presId="urn:microsoft.com/office/officeart/2005/8/layout/chevron2"/>
    <dgm:cxn modelId="{D696BAA3-46FF-4DF8-BC0B-9CEEBC8DC3BC}" type="presOf" srcId="{1769A1F2-1E93-45CC-8D08-31FAEC93E0E0}" destId="{A58BA482-F9EB-4DB4-9FE8-B1464599BA75}" srcOrd="0" destOrd="0" presId="urn:microsoft.com/office/officeart/2005/8/layout/chevron2"/>
    <dgm:cxn modelId="{31D8E580-A813-4134-AB22-B74C57A44B83}" srcId="{86AE4CB6-E5F2-4585-A981-6EFEABA6EF74}" destId="{6C0D118E-E93D-4F29-9482-BED035CE76C8}" srcOrd="0" destOrd="0" parTransId="{FCB0F170-E5F2-4755-8E87-4BAB8E5E7DF4}" sibTransId="{1BFABE2E-E688-46DF-B1AC-38F0CE6235AC}"/>
    <dgm:cxn modelId="{EC941545-75E6-4B81-8A2F-AB40CB250F5A}" srcId="{1769A1F2-1E93-45CC-8D08-31FAEC93E0E0}" destId="{1863AA24-9871-412D-A387-F4013969E2D0}" srcOrd="0" destOrd="0" parTransId="{186ADB11-4839-4EFC-A0ED-67E644351F6D}" sibTransId="{98361C08-60A9-47FB-8160-22E222DE06D8}"/>
    <dgm:cxn modelId="{6581A077-459B-4793-B6E9-9B56444D0515}" srcId="{D0B3D0E9-B935-49CB-81CD-C17D67920B01}" destId="{1769A1F2-1E93-45CC-8D08-31FAEC93E0E0}" srcOrd="0" destOrd="0" parTransId="{084D3158-8287-4A14-B58C-1ED42C7CB32D}" sibTransId="{D7DBEFCC-79B6-4297-84A3-45AD5A9D29C9}"/>
    <dgm:cxn modelId="{9F83F916-F302-4978-93D0-7D2423289087}" srcId="{D0B3D0E9-B935-49CB-81CD-C17D67920B01}" destId="{86AE4CB6-E5F2-4585-A981-6EFEABA6EF74}" srcOrd="1" destOrd="0" parTransId="{F88BEE21-0E3F-423D-9291-E7D2FFC86799}" sibTransId="{1C5FBA10-FABC-49AA-BA11-E4EECEAA8F15}"/>
    <dgm:cxn modelId="{883E1EC1-B1BD-4C3B-BFA2-52D3197DEE1E}" type="presOf" srcId="{6C0D118E-E93D-4F29-9482-BED035CE76C8}" destId="{39059E09-1305-479A-96DB-78FD7EB63F55}" srcOrd="0" destOrd="0" presId="urn:microsoft.com/office/officeart/2005/8/layout/chevron2"/>
    <dgm:cxn modelId="{9AF3E287-8BD1-4028-BA77-4C73873D5286}" type="presOf" srcId="{1863AA24-9871-412D-A387-F4013969E2D0}" destId="{1CE0427C-4A72-4B86-A95E-A8909C0962B1}" srcOrd="0" destOrd="0" presId="urn:microsoft.com/office/officeart/2005/8/layout/chevron2"/>
    <dgm:cxn modelId="{95A4558E-F7EA-4086-A06C-B15F37A58777}" type="presOf" srcId="{86AE4CB6-E5F2-4585-A981-6EFEABA6EF74}" destId="{5D3488B5-1038-48AF-973F-17CC65029471}" srcOrd="0" destOrd="0" presId="urn:microsoft.com/office/officeart/2005/8/layout/chevron2"/>
    <dgm:cxn modelId="{84C229D8-0DE9-45AD-96A1-2E3EB1606060}" type="presParOf" srcId="{91D3DFA3-921D-4ACB-B2F8-3A59DE48325F}" destId="{189419A5-2DE5-4F2A-BDA7-9FF4EDEF5014}" srcOrd="0" destOrd="0" presId="urn:microsoft.com/office/officeart/2005/8/layout/chevron2"/>
    <dgm:cxn modelId="{6E5F0B2E-2927-41D4-8B33-0B52757A8F28}" type="presParOf" srcId="{189419A5-2DE5-4F2A-BDA7-9FF4EDEF5014}" destId="{A58BA482-F9EB-4DB4-9FE8-B1464599BA75}" srcOrd="0" destOrd="0" presId="urn:microsoft.com/office/officeart/2005/8/layout/chevron2"/>
    <dgm:cxn modelId="{A4FBBD6C-EE99-4FAC-B78D-F2D95018D551}" type="presParOf" srcId="{189419A5-2DE5-4F2A-BDA7-9FF4EDEF5014}" destId="{1CE0427C-4A72-4B86-A95E-A8909C0962B1}" srcOrd="1" destOrd="0" presId="urn:microsoft.com/office/officeart/2005/8/layout/chevron2"/>
    <dgm:cxn modelId="{5E1C3703-B263-46C1-8363-F1D1CC71F5E7}" type="presParOf" srcId="{91D3DFA3-921D-4ACB-B2F8-3A59DE48325F}" destId="{45CB637B-5715-4A40-96D0-67B675F0F60B}" srcOrd="1" destOrd="0" presId="urn:microsoft.com/office/officeart/2005/8/layout/chevron2"/>
    <dgm:cxn modelId="{841BCCC6-ECF6-4729-BE93-DC391D888DE0}" type="presParOf" srcId="{91D3DFA3-921D-4ACB-B2F8-3A59DE48325F}" destId="{5F98215C-2C55-4F7A-8F21-539B570F3D31}" srcOrd="2" destOrd="0" presId="urn:microsoft.com/office/officeart/2005/8/layout/chevron2"/>
    <dgm:cxn modelId="{B79FB80B-575A-4D01-AEE1-91335BBDC21A}" type="presParOf" srcId="{5F98215C-2C55-4F7A-8F21-539B570F3D31}" destId="{5D3488B5-1038-48AF-973F-17CC65029471}" srcOrd="0" destOrd="0" presId="urn:microsoft.com/office/officeart/2005/8/layout/chevron2"/>
    <dgm:cxn modelId="{992B3C3C-91A2-4AA8-91A8-5906E0610359}" type="presParOf" srcId="{5F98215C-2C55-4F7A-8F21-539B570F3D31}" destId="{39059E09-1305-479A-96DB-78FD7EB63F55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BA482-F9EB-4DB4-9FE8-B1464599BA75}">
      <dsp:nvSpPr>
        <dsp:cNvPr id="0" name=""/>
        <dsp:cNvSpPr/>
      </dsp:nvSpPr>
      <dsp:spPr>
        <a:xfrm rot="5400000">
          <a:off x="-237389" y="246474"/>
          <a:ext cx="1582597" cy="1107818"/>
        </a:xfrm>
        <a:prstGeom prst="chevron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 rot="-5400000">
        <a:off x="1" y="562993"/>
        <a:ext cx="1107818" cy="474779"/>
      </dsp:txXfrm>
    </dsp:sp>
    <dsp:sp modelId="{1CE0427C-4A72-4B86-A95E-A8909C0962B1}">
      <dsp:nvSpPr>
        <dsp:cNvPr id="0" name=""/>
        <dsp:cNvSpPr/>
      </dsp:nvSpPr>
      <dsp:spPr>
        <a:xfrm rot="5400000">
          <a:off x="4225161" y="-3096670"/>
          <a:ext cx="1043614" cy="7278301"/>
        </a:xfrm>
        <a:prstGeom prst="round2SameRect">
          <a:avLst/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Tiếp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tục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quen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phép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so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sánh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 rot="-5400000">
        <a:off x="1107818" y="71618"/>
        <a:ext cx="7227356" cy="941724"/>
      </dsp:txXfrm>
    </dsp:sp>
    <dsp:sp modelId="{5D3488B5-1038-48AF-973F-17CC65029471}">
      <dsp:nvSpPr>
        <dsp:cNvPr id="0" name=""/>
        <dsp:cNvSpPr/>
      </dsp:nvSpPr>
      <dsp:spPr>
        <a:xfrm rot="5400000">
          <a:off x="-237389" y="1541905"/>
          <a:ext cx="1582597" cy="1107818"/>
        </a:xfrm>
        <a:prstGeom prst="chevron">
          <a:avLst/>
        </a:prstGeom>
        <a:solidFill>
          <a:srgbClr val="FFC000">
            <a:hueOff val="10395692"/>
            <a:satOff val="-47968"/>
            <a:lumOff val="1765"/>
            <a:alphaOff val="0"/>
          </a:srgb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sp:txBody>
      <dsp:txXfrm rot="-5400000">
        <a:off x="1" y="1858424"/>
        <a:ext cx="1107818" cy="474779"/>
      </dsp:txXfrm>
    </dsp:sp>
    <dsp:sp modelId="{39059E09-1305-479A-96DB-78FD7EB63F55}">
      <dsp:nvSpPr>
        <dsp:cNvPr id="0" name=""/>
        <dsp:cNvSpPr/>
      </dsp:nvSpPr>
      <dsp:spPr>
        <a:xfrm rot="5400000">
          <a:off x="4214018" y="-1820036"/>
          <a:ext cx="1041300" cy="7277791"/>
        </a:xfrm>
        <a:prstGeom prst="round2SameRect">
          <a:avLst/>
        </a:prstGeom>
        <a:solidFill>
          <a:srgbClr val="4472C4">
            <a:lumMod val="40000"/>
            <a:lumOff val="60000"/>
            <a:alpha val="90000"/>
          </a:srgb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Sử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dụng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dấu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chấm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ngắt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câu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đoạn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văn</a:t>
          </a:r>
          <a:r>
            <a:rPr lang="en-U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 rot="-5400000">
        <a:off x="1095773" y="1349041"/>
        <a:ext cx="7226959" cy="939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E8009-1E98-4E97-84E5-C333EE6E52B1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6A8DD-2813-4978-959F-D5B241A3A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1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726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8607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dda8cf734e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dda8cf734e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828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dfbfc1ef2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dfbfc1ef2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940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03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AD196-3A63-4739-9F82-498C15C1B8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A34D8-600C-4185-A93B-3923861DFE1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628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D2BBC-8188-4DD0-BF3D-2A5E7F8755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591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911F8E-6DA7-4B3A-9718-83BB28ACFBC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5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AD196-3A63-4739-9F82-498C15C1B8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16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F0703-1FF3-4F2E-A708-CFE39EDDF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85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4127-1C4D-4070-82E8-E19B4E79B1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65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2DE2F-6B25-4237-98A7-F2DC77590B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983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EF679-4FD9-47E7-BDC0-0951490C02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932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7BD74-0B69-4E86-9CAE-9026D2C488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990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D75B7-EF63-49CB-A799-BD2BCF7AD5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52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F0703-1FF3-4F2E-A708-CFE39EDDF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862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D13A6-9FD9-43A1-B013-A537ED2A9CB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388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8FC8B-890D-4A95-B34B-33607005CDC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629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A34D8-600C-4185-A93B-3923861DFE1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974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D2BBC-8188-4DD0-BF3D-2A5E7F8755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997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911F8E-6DA7-4B3A-9718-83BB28ACFBC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84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51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35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650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743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97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E4127-1C4D-4070-82E8-E19B4E79B1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41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37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565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602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842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726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525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25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64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18455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50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01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2DE2F-6B25-4237-98A7-F2DC77590B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595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643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351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0452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54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50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057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926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90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235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0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EF679-4FD9-47E7-BDC0-0951490C02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155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009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3246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204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029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01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0239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52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5856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461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7BD74-0B69-4E86-9CAE-9026D2C488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7572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669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/>
          <p:nvPr/>
        </p:nvSpPr>
        <p:spPr>
          <a:xfrm rot="-780553">
            <a:off x="-314907" y="-88839"/>
            <a:ext cx="1608211" cy="1336853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1" name="Google Shape;231;p13"/>
          <p:cNvGrpSpPr/>
          <p:nvPr/>
        </p:nvGrpSpPr>
        <p:grpSpPr>
          <a:xfrm>
            <a:off x="107600" y="634696"/>
            <a:ext cx="763208" cy="909813"/>
            <a:chOff x="80700" y="476022"/>
            <a:chExt cx="572406" cy="682360"/>
          </a:xfrm>
        </p:grpSpPr>
        <p:sp>
          <p:nvSpPr>
            <p:cNvPr id="232" name="Google Shape;232;p13"/>
            <p:cNvSpPr/>
            <p:nvPr/>
          </p:nvSpPr>
          <p:spPr>
            <a:xfrm>
              <a:off x="226875" y="967372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403952" y="855928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259810" y="660316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80700" y="777690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486290" y="476022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13"/>
          <p:cNvSpPr/>
          <p:nvPr/>
        </p:nvSpPr>
        <p:spPr>
          <a:xfrm rot="-5030280">
            <a:off x="-255101" y="5497753"/>
            <a:ext cx="1595465" cy="1416313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/>
          <p:nvPr/>
        </p:nvSpPr>
        <p:spPr>
          <a:xfrm rot="448387">
            <a:off x="2327968" y="151999"/>
            <a:ext cx="365049" cy="621911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" name="Google Shape;239;p13"/>
          <p:cNvGrpSpPr/>
          <p:nvPr/>
        </p:nvGrpSpPr>
        <p:grpSpPr>
          <a:xfrm>
            <a:off x="11302894" y="39786"/>
            <a:ext cx="1023821" cy="1106919"/>
            <a:chOff x="8477170" y="29839"/>
            <a:chExt cx="767866" cy="830189"/>
          </a:xfrm>
        </p:grpSpPr>
        <p:sp>
          <p:nvSpPr>
            <p:cNvPr id="240" name="Google Shape;240;p13"/>
            <p:cNvSpPr/>
            <p:nvPr/>
          </p:nvSpPr>
          <p:spPr>
            <a:xfrm rot="930232">
              <a:off x="8571874" y="36082"/>
              <a:ext cx="145873" cy="728441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3"/>
            <p:cNvSpPr/>
            <p:nvPr/>
          </p:nvSpPr>
          <p:spPr>
            <a:xfrm rot="930232">
              <a:off x="8768633" y="50071"/>
              <a:ext cx="173973" cy="751990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3"/>
            <p:cNvSpPr/>
            <p:nvPr/>
          </p:nvSpPr>
          <p:spPr>
            <a:xfrm rot="930232">
              <a:off x="8995676" y="103648"/>
              <a:ext cx="151923" cy="749715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" name="Google Shape;243;p13"/>
          <p:cNvSpPr/>
          <p:nvPr/>
        </p:nvSpPr>
        <p:spPr>
          <a:xfrm>
            <a:off x="11017134" y="795001"/>
            <a:ext cx="410268" cy="1071471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>
            <a:off x="11694734" y="5133752"/>
            <a:ext cx="763199" cy="808497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1862605" y="2403400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2" hasCustomPrompt="1"/>
          </p:nvPr>
        </p:nvSpPr>
        <p:spPr>
          <a:xfrm>
            <a:off x="965172" y="2365997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1"/>
          </p:nvPr>
        </p:nvSpPr>
        <p:spPr>
          <a:xfrm>
            <a:off x="1862605" y="2975500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title" idx="3"/>
          </p:nvPr>
        </p:nvSpPr>
        <p:spPr>
          <a:xfrm>
            <a:off x="969733" y="719800"/>
            <a:ext cx="10252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title" idx="4"/>
          </p:nvPr>
        </p:nvSpPr>
        <p:spPr>
          <a:xfrm>
            <a:off x="7446028" y="2403400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5" hasCustomPrompt="1"/>
          </p:nvPr>
        </p:nvSpPr>
        <p:spPr>
          <a:xfrm>
            <a:off x="6548595" y="2365997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6"/>
          </p:nvPr>
        </p:nvSpPr>
        <p:spPr>
          <a:xfrm>
            <a:off x="7470133" y="2975500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7"/>
          </p:nvPr>
        </p:nvSpPr>
        <p:spPr>
          <a:xfrm>
            <a:off x="1862605" y="4456067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8" hasCustomPrompt="1"/>
          </p:nvPr>
        </p:nvSpPr>
        <p:spPr>
          <a:xfrm>
            <a:off x="965172" y="4418664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9"/>
          </p:nvPr>
        </p:nvSpPr>
        <p:spPr>
          <a:xfrm>
            <a:off x="1862605" y="5028167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13"/>
          </p:nvPr>
        </p:nvSpPr>
        <p:spPr>
          <a:xfrm>
            <a:off x="7446028" y="4456067"/>
            <a:ext cx="37808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548595" y="4418664"/>
            <a:ext cx="91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15"/>
          </p:nvPr>
        </p:nvSpPr>
        <p:spPr>
          <a:xfrm>
            <a:off x="7446028" y="5028167"/>
            <a:ext cx="34968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/>
          <p:nvPr/>
        </p:nvSpPr>
        <p:spPr>
          <a:xfrm rot="532356">
            <a:off x="11425606" y="6163817"/>
            <a:ext cx="365044" cy="421616"/>
          </a:xfrm>
          <a:custGeom>
            <a:avLst/>
            <a:gdLst/>
            <a:ahLst/>
            <a:cxnLst/>
            <a:rect l="l" t="t" r="r" b="b"/>
            <a:pathLst>
              <a:path w="8454" h="9765" extrusionOk="0">
                <a:moveTo>
                  <a:pt x="8454" y="1"/>
                </a:moveTo>
                <a:lnTo>
                  <a:pt x="8454" y="1"/>
                </a:lnTo>
                <a:cubicBezTo>
                  <a:pt x="7613" y="71"/>
                  <a:pt x="6796" y="71"/>
                  <a:pt x="5955" y="164"/>
                </a:cubicBezTo>
                <a:cubicBezTo>
                  <a:pt x="4694" y="304"/>
                  <a:pt x="4694" y="327"/>
                  <a:pt x="4904" y="1425"/>
                </a:cubicBezTo>
                <a:cubicBezTo>
                  <a:pt x="5044" y="1612"/>
                  <a:pt x="5138" y="1822"/>
                  <a:pt x="5208" y="2056"/>
                </a:cubicBezTo>
                <a:cubicBezTo>
                  <a:pt x="5301" y="2943"/>
                  <a:pt x="5371" y="3854"/>
                  <a:pt x="5371" y="4765"/>
                </a:cubicBezTo>
                <a:cubicBezTo>
                  <a:pt x="5348" y="5465"/>
                  <a:pt x="5278" y="6166"/>
                  <a:pt x="5184" y="6843"/>
                </a:cubicBezTo>
                <a:cubicBezTo>
                  <a:pt x="4227" y="6820"/>
                  <a:pt x="3456" y="6820"/>
                  <a:pt x="2662" y="6796"/>
                </a:cubicBezTo>
                <a:cubicBezTo>
                  <a:pt x="2546" y="6773"/>
                  <a:pt x="2452" y="6726"/>
                  <a:pt x="2359" y="6680"/>
                </a:cubicBezTo>
                <a:cubicBezTo>
                  <a:pt x="1775" y="6936"/>
                  <a:pt x="1214" y="7263"/>
                  <a:pt x="677" y="7637"/>
                </a:cubicBezTo>
                <a:cubicBezTo>
                  <a:pt x="374" y="7847"/>
                  <a:pt x="0" y="8408"/>
                  <a:pt x="93" y="8665"/>
                </a:cubicBezTo>
                <a:cubicBezTo>
                  <a:pt x="304" y="9062"/>
                  <a:pt x="654" y="9365"/>
                  <a:pt x="1098" y="9505"/>
                </a:cubicBezTo>
                <a:cubicBezTo>
                  <a:pt x="1536" y="9679"/>
                  <a:pt x="1995" y="9765"/>
                  <a:pt x="2449" y="9765"/>
                </a:cubicBezTo>
                <a:cubicBezTo>
                  <a:pt x="3278" y="9765"/>
                  <a:pt x="4092" y="9479"/>
                  <a:pt x="4741" y="8921"/>
                </a:cubicBezTo>
                <a:cubicBezTo>
                  <a:pt x="5535" y="8478"/>
                  <a:pt x="6025" y="7660"/>
                  <a:pt x="6049" y="6773"/>
                </a:cubicBezTo>
                <a:cubicBezTo>
                  <a:pt x="6119" y="5395"/>
                  <a:pt x="6072" y="4041"/>
                  <a:pt x="6049" y="2663"/>
                </a:cubicBezTo>
                <a:cubicBezTo>
                  <a:pt x="6049" y="2149"/>
                  <a:pt x="5955" y="1612"/>
                  <a:pt x="5908" y="1051"/>
                </a:cubicBezTo>
                <a:cubicBezTo>
                  <a:pt x="6539" y="1005"/>
                  <a:pt x="7193" y="911"/>
                  <a:pt x="7823" y="771"/>
                </a:cubicBezTo>
                <a:cubicBezTo>
                  <a:pt x="8080" y="678"/>
                  <a:pt x="8244" y="281"/>
                  <a:pt x="845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647366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975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375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903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36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112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771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574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55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D75B7-EF63-49CB-A799-BD2BCF7AD5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2080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594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365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276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9E372-ED12-4B0A-A4E5-B13FCB69F0E9}" type="datetimeFigureOut">
              <a:rPr lang="en-US"/>
              <a:pPr>
                <a:defRPr/>
              </a:pPr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3CFFF-F807-403F-9BFE-49B4CD1CE5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813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0B3C7-6065-4FFE-84B2-AF44E55EE58F}" type="datetimeFigureOut">
              <a:rPr lang="en-US"/>
              <a:pPr>
                <a:defRPr/>
              </a:pPr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C62A1-7CDF-43B2-9575-54867F6832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607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2EC6-A897-4265-932F-E835FF032317}" type="datetimeFigureOut">
              <a:rPr lang="en-US"/>
              <a:pPr>
                <a:defRPr/>
              </a:pPr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EFEBA-640B-4EEA-82BF-B2A0E9885F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82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11E09-FEDD-4F84-AEEF-69293E46B3A2}" type="datetimeFigureOut">
              <a:rPr lang="en-US"/>
              <a:pPr>
                <a:defRPr/>
              </a:pPr>
              <a:t>11/5/2021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F2DF4-B44C-445F-872A-3CC0AB4DBC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166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428AF-D91A-4B2C-8586-DE4A59FC85AD}" type="datetimeFigureOut">
              <a:rPr lang="en-US"/>
              <a:pPr>
                <a:defRPr/>
              </a:pPr>
              <a:t>11/5/2021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D733F-D251-4348-B101-A571AA8676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834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D9885-68E8-4DBC-B2DB-ECCB1E2FA68C}" type="datetimeFigureOut">
              <a:rPr lang="en-US"/>
              <a:pPr>
                <a:defRPr/>
              </a:pPr>
              <a:t>11/5/2021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C759A-F241-4C60-B2AD-609CF8F67F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728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C136A-83DF-4B7A-A369-1C5B92408FC3}" type="datetimeFigureOut">
              <a:rPr lang="en-US"/>
              <a:pPr>
                <a:defRPr/>
              </a:pPr>
              <a:t>11/5/2021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2CB3F-9F4E-450E-9FA3-5C02FDFE5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9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D13A6-9FD9-43A1-B013-A537ED2A9CB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3193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7BFF2-B309-4C3E-BA3E-987D8D612E02}" type="datetimeFigureOut">
              <a:rPr lang="en-US"/>
              <a:pPr>
                <a:defRPr/>
              </a:pPr>
              <a:t>11/5/2021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49598-F96B-4C72-AA78-1CBEACB660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07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8C9D7-BA0F-4A7D-83AF-F31BF39D23D6}" type="datetimeFigureOut">
              <a:rPr lang="en-US"/>
              <a:pPr>
                <a:defRPr/>
              </a:pPr>
              <a:t>11/5/2021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CF7F1-4DF8-4991-867C-A7682BF849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433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B6B73-9D8F-4D30-AAEB-E068E74072ED}" type="datetimeFigureOut">
              <a:rPr lang="en-US"/>
              <a:pPr>
                <a:defRPr/>
              </a:pPr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72856-3A9E-47FF-A3D4-5B4BE60A70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478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EFEA7-E0C3-432A-8EB1-52956A4B884A}" type="datetimeFigureOut">
              <a:rPr lang="en-US"/>
              <a:pPr>
                <a:defRPr/>
              </a:pPr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A57D5-6260-462D-813D-1A277C814B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309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517078" y="56222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76411" y="10141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776194" y="5369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311427" y="6011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7427" y="593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1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2" y="6468044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9" y="1266382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2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8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02421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22656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7249" lvl="1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5874" lvl="2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4499" lvl="3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3123" lvl="4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1748" lvl="5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0372" lvl="6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68997" lvl="7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77622" lvl="8" indent="-42265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18" y="3232624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4" y="797452"/>
            <a:ext cx="186882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5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8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4" y="6072482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431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4" y="5108733"/>
            <a:ext cx="3736000" cy="95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4" y="4648200"/>
            <a:ext cx="3736000" cy="592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60" y="6363635"/>
            <a:ext cx="207589" cy="927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2" y="41867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5" y="5540811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2" y="168565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400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6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5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1" y="295367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7308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5" y="448602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52451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2176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1" y="3875600"/>
            <a:ext cx="8986000" cy="65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2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4" y="47582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4" y="1975054"/>
            <a:ext cx="126808" cy="988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4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9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1" y="5006218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8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4" y="3382596"/>
            <a:ext cx="207608" cy="928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3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399" y="802835"/>
            <a:ext cx="3069534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8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6070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8FC8B-890D-4A95-B34B-33607005CDC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326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1" y="3412404"/>
            <a:ext cx="3115200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1" y="4194437"/>
            <a:ext cx="3115200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1" y="4284868"/>
            <a:ext cx="3115200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1" y="5066901"/>
            <a:ext cx="3115200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6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8" y="-57267"/>
            <a:ext cx="829067" cy="13179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9895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9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35" name="Google Shape;635;p2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2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29"/>
            <p:cNvSpPr/>
            <p:nvPr/>
          </p:nvSpPr>
          <p:spPr>
            <a:xfrm rot="-4715776">
              <a:off x="3765898" y="141544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 rot="-3652980">
              <a:off x="2994831" y="4385363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3" name="Google Shape;643;p29"/>
          <p:cNvSpPr txBox="1">
            <a:spLocks noGrp="1"/>
          </p:cNvSpPr>
          <p:nvPr>
            <p:ph type="ctrTitle"/>
          </p:nvPr>
        </p:nvSpPr>
        <p:spPr>
          <a:xfrm>
            <a:off x="6258033" y="1629452"/>
            <a:ext cx="5090800" cy="133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6428765" y="3032396"/>
            <a:ext cx="4748800" cy="14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5" name="Google Shape;645;p29"/>
          <p:cNvSpPr txBox="1"/>
          <p:nvPr/>
        </p:nvSpPr>
        <p:spPr>
          <a:xfrm>
            <a:off x="960000" y="5410200"/>
            <a:ext cx="4272400" cy="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0" rIns="121705" bIns="0" anchor="b" anchorCtr="0">
            <a:noAutofit/>
          </a:bodyPr>
          <a:lstStyle/>
          <a:p>
            <a:pPr>
              <a:spcBef>
                <a:spcPts val="399"/>
              </a:spcBef>
              <a:buClr>
                <a:srgbClr val="000000"/>
              </a:buClr>
              <a:buFont typeface="Arial"/>
              <a:buNone/>
            </a:pPr>
            <a:r>
              <a:rPr lang="en" sz="1300" kern="0">
                <a:solidFill>
                  <a:srgbClr val="A578DA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300" b="1" kern="0">
                <a:solidFill>
                  <a:srgbClr val="A578DA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 kern="0">
                <a:solidFill>
                  <a:srgbClr val="A578DA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300" b="1" kern="0">
                <a:solidFill>
                  <a:srgbClr val="A578DA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 kern="0">
                <a:solidFill>
                  <a:srgbClr val="A578DA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300" b="1" kern="0">
                <a:solidFill>
                  <a:srgbClr val="A578DA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900" b="1" kern="0">
              <a:solidFill>
                <a:srgbClr val="A578DA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6413500" y="5763600"/>
            <a:ext cx="4779600" cy="577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111050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29"/>
          <p:cNvSpPr/>
          <p:nvPr/>
        </p:nvSpPr>
        <p:spPr>
          <a:xfrm>
            <a:off x="5909134" y="1893735"/>
            <a:ext cx="186882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29"/>
          <p:cNvSpPr/>
          <p:nvPr/>
        </p:nvSpPr>
        <p:spPr>
          <a:xfrm>
            <a:off x="9970003" y="12714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0" name="Google Shape;650;p29"/>
          <p:cNvSpPr/>
          <p:nvPr/>
        </p:nvSpPr>
        <p:spPr>
          <a:xfrm>
            <a:off x="7432729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1" name="Google Shape;651;p29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2" name="Google Shape;652;p29"/>
          <p:cNvSpPr/>
          <p:nvPr/>
        </p:nvSpPr>
        <p:spPr>
          <a:xfrm>
            <a:off x="8374779" y="1277252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3" name="Google Shape;653;p29"/>
          <p:cNvSpPr/>
          <p:nvPr/>
        </p:nvSpPr>
        <p:spPr>
          <a:xfrm>
            <a:off x="1857378" y="3302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85547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3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7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4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7"/>
            <a:ext cx="2617634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2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4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0637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5400000">
            <a:off x="-3615" y="3629844"/>
            <a:ext cx="3231764" cy="3224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7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1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4" y="7930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0620470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5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2310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2" y="-970738"/>
            <a:ext cx="5286533" cy="8940606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3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7" y="4939903"/>
            <a:ext cx="2617634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6897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0"/>
          <p:cNvSpPr txBox="1">
            <a:spLocks noGrp="1"/>
          </p:cNvSpPr>
          <p:nvPr>
            <p:ph type="title"/>
          </p:nvPr>
        </p:nvSpPr>
        <p:spPr>
          <a:xfrm>
            <a:off x="3439884" y="2130768"/>
            <a:ext cx="2220400" cy="10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26" name="Google Shape;426;p20"/>
          <p:cNvSpPr txBox="1">
            <a:spLocks noGrp="1"/>
          </p:cNvSpPr>
          <p:nvPr>
            <p:ph type="subTitle" idx="1"/>
          </p:nvPr>
        </p:nvSpPr>
        <p:spPr>
          <a:xfrm>
            <a:off x="2019084" y="3190751"/>
            <a:ext cx="3641200" cy="14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0"/>
          <p:cNvSpPr/>
          <p:nvPr/>
        </p:nvSpPr>
        <p:spPr>
          <a:xfrm rot="-8933533">
            <a:off x="-101388" y="5656964"/>
            <a:ext cx="2526639" cy="1383501"/>
          </a:xfrm>
          <a:custGeom>
            <a:avLst/>
            <a:gdLst/>
            <a:ahLst/>
            <a:cxnLst/>
            <a:rect l="l" t="t" r="r" b="b"/>
            <a:pathLst>
              <a:path w="44086" h="24140" extrusionOk="0">
                <a:moveTo>
                  <a:pt x="29574" y="1"/>
                </a:moveTo>
                <a:cubicBezTo>
                  <a:pt x="29335" y="1"/>
                  <a:pt x="29092" y="8"/>
                  <a:pt x="28833" y="24"/>
                </a:cubicBezTo>
                <a:cubicBezTo>
                  <a:pt x="28347" y="24"/>
                  <a:pt x="27861" y="54"/>
                  <a:pt x="27375" y="115"/>
                </a:cubicBezTo>
                <a:lnTo>
                  <a:pt x="26737" y="176"/>
                </a:lnTo>
                <a:lnTo>
                  <a:pt x="25886" y="297"/>
                </a:lnTo>
                <a:lnTo>
                  <a:pt x="25218" y="388"/>
                </a:lnTo>
                <a:lnTo>
                  <a:pt x="24337" y="510"/>
                </a:lnTo>
                <a:lnTo>
                  <a:pt x="23881" y="571"/>
                </a:lnTo>
                <a:cubicBezTo>
                  <a:pt x="23547" y="601"/>
                  <a:pt x="23243" y="662"/>
                  <a:pt x="22909" y="692"/>
                </a:cubicBezTo>
                <a:cubicBezTo>
                  <a:pt x="22362" y="783"/>
                  <a:pt x="21815" y="905"/>
                  <a:pt x="21359" y="1026"/>
                </a:cubicBezTo>
                <a:lnTo>
                  <a:pt x="21268" y="1026"/>
                </a:lnTo>
                <a:cubicBezTo>
                  <a:pt x="21086" y="1057"/>
                  <a:pt x="20873" y="1117"/>
                  <a:pt x="20691" y="1178"/>
                </a:cubicBezTo>
                <a:cubicBezTo>
                  <a:pt x="20478" y="1209"/>
                  <a:pt x="20174" y="1330"/>
                  <a:pt x="19901" y="1421"/>
                </a:cubicBezTo>
                <a:lnTo>
                  <a:pt x="19050" y="1695"/>
                </a:lnTo>
                <a:lnTo>
                  <a:pt x="18503" y="1877"/>
                </a:lnTo>
                <a:cubicBezTo>
                  <a:pt x="18017" y="1999"/>
                  <a:pt x="17561" y="2181"/>
                  <a:pt x="17075" y="2363"/>
                </a:cubicBezTo>
                <a:lnTo>
                  <a:pt x="16194" y="2697"/>
                </a:lnTo>
                <a:lnTo>
                  <a:pt x="15708" y="2880"/>
                </a:lnTo>
                <a:lnTo>
                  <a:pt x="14736" y="3244"/>
                </a:lnTo>
                <a:lnTo>
                  <a:pt x="14341" y="3427"/>
                </a:lnTo>
                <a:lnTo>
                  <a:pt x="13824" y="3609"/>
                </a:lnTo>
                <a:cubicBezTo>
                  <a:pt x="13551" y="3730"/>
                  <a:pt x="13247" y="3821"/>
                  <a:pt x="12943" y="3943"/>
                </a:cubicBezTo>
                <a:cubicBezTo>
                  <a:pt x="12579" y="4125"/>
                  <a:pt x="12153" y="4308"/>
                  <a:pt x="11789" y="4490"/>
                </a:cubicBezTo>
                <a:lnTo>
                  <a:pt x="11606" y="4581"/>
                </a:lnTo>
                <a:cubicBezTo>
                  <a:pt x="11120" y="4794"/>
                  <a:pt x="10665" y="5037"/>
                  <a:pt x="10178" y="5341"/>
                </a:cubicBezTo>
                <a:cubicBezTo>
                  <a:pt x="9783" y="5584"/>
                  <a:pt x="9388" y="5827"/>
                  <a:pt x="9024" y="6100"/>
                </a:cubicBezTo>
                <a:lnTo>
                  <a:pt x="8994" y="6131"/>
                </a:lnTo>
                <a:lnTo>
                  <a:pt x="8811" y="6252"/>
                </a:lnTo>
                <a:cubicBezTo>
                  <a:pt x="8477" y="6495"/>
                  <a:pt x="8143" y="6708"/>
                  <a:pt x="7809" y="6951"/>
                </a:cubicBezTo>
                <a:cubicBezTo>
                  <a:pt x="6988" y="7589"/>
                  <a:pt x="6168" y="8257"/>
                  <a:pt x="5408" y="8987"/>
                </a:cubicBezTo>
                <a:cubicBezTo>
                  <a:pt x="5074" y="9321"/>
                  <a:pt x="4770" y="9655"/>
                  <a:pt x="4375" y="10050"/>
                </a:cubicBezTo>
                <a:cubicBezTo>
                  <a:pt x="4011" y="10445"/>
                  <a:pt x="3707" y="10779"/>
                  <a:pt x="3464" y="11083"/>
                </a:cubicBezTo>
                <a:cubicBezTo>
                  <a:pt x="3130" y="11478"/>
                  <a:pt x="2826" y="11903"/>
                  <a:pt x="2552" y="12359"/>
                </a:cubicBezTo>
                <a:cubicBezTo>
                  <a:pt x="2340" y="12693"/>
                  <a:pt x="2157" y="13058"/>
                  <a:pt x="1975" y="13422"/>
                </a:cubicBezTo>
                <a:lnTo>
                  <a:pt x="1914" y="13605"/>
                </a:lnTo>
                <a:lnTo>
                  <a:pt x="1702" y="13969"/>
                </a:lnTo>
                <a:cubicBezTo>
                  <a:pt x="1550" y="14273"/>
                  <a:pt x="1398" y="14577"/>
                  <a:pt x="1276" y="14881"/>
                </a:cubicBezTo>
                <a:cubicBezTo>
                  <a:pt x="1185" y="15154"/>
                  <a:pt x="1094" y="15397"/>
                  <a:pt x="1003" y="15671"/>
                </a:cubicBezTo>
                <a:lnTo>
                  <a:pt x="1003" y="15701"/>
                </a:lnTo>
                <a:lnTo>
                  <a:pt x="1003" y="15732"/>
                </a:lnTo>
                <a:cubicBezTo>
                  <a:pt x="972" y="15792"/>
                  <a:pt x="942" y="15853"/>
                  <a:pt x="912" y="15914"/>
                </a:cubicBezTo>
                <a:cubicBezTo>
                  <a:pt x="790" y="16096"/>
                  <a:pt x="699" y="16309"/>
                  <a:pt x="608" y="16521"/>
                </a:cubicBezTo>
                <a:lnTo>
                  <a:pt x="577" y="16613"/>
                </a:lnTo>
                <a:cubicBezTo>
                  <a:pt x="486" y="16856"/>
                  <a:pt x="395" y="17068"/>
                  <a:pt x="334" y="17311"/>
                </a:cubicBezTo>
                <a:cubicBezTo>
                  <a:pt x="274" y="17524"/>
                  <a:pt x="243" y="17737"/>
                  <a:pt x="213" y="17949"/>
                </a:cubicBezTo>
                <a:cubicBezTo>
                  <a:pt x="122" y="18436"/>
                  <a:pt x="31" y="18891"/>
                  <a:pt x="31" y="19377"/>
                </a:cubicBezTo>
                <a:lnTo>
                  <a:pt x="31" y="20046"/>
                </a:lnTo>
                <a:cubicBezTo>
                  <a:pt x="0" y="20289"/>
                  <a:pt x="31" y="20562"/>
                  <a:pt x="91" y="20805"/>
                </a:cubicBezTo>
                <a:cubicBezTo>
                  <a:pt x="183" y="21049"/>
                  <a:pt x="274" y="21261"/>
                  <a:pt x="426" y="21474"/>
                </a:cubicBezTo>
                <a:cubicBezTo>
                  <a:pt x="517" y="21687"/>
                  <a:pt x="638" y="21869"/>
                  <a:pt x="760" y="22051"/>
                </a:cubicBezTo>
                <a:cubicBezTo>
                  <a:pt x="1064" y="22416"/>
                  <a:pt x="1367" y="22780"/>
                  <a:pt x="1762" y="23084"/>
                </a:cubicBezTo>
                <a:cubicBezTo>
                  <a:pt x="1914" y="23236"/>
                  <a:pt x="2097" y="23388"/>
                  <a:pt x="2249" y="23510"/>
                </a:cubicBezTo>
                <a:cubicBezTo>
                  <a:pt x="2461" y="23661"/>
                  <a:pt x="2674" y="23783"/>
                  <a:pt x="2917" y="23874"/>
                </a:cubicBezTo>
                <a:cubicBezTo>
                  <a:pt x="3099" y="23965"/>
                  <a:pt x="3312" y="23996"/>
                  <a:pt x="3494" y="24056"/>
                </a:cubicBezTo>
                <a:cubicBezTo>
                  <a:pt x="3585" y="24056"/>
                  <a:pt x="3677" y="24087"/>
                  <a:pt x="3768" y="24117"/>
                </a:cubicBezTo>
                <a:lnTo>
                  <a:pt x="3950" y="24117"/>
                </a:lnTo>
                <a:cubicBezTo>
                  <a:pt x="4026" y="24132"/>
                  <a:pt x="4109" y="24140"/>
                  <a:pt x="4193" y="24140"/>
                </a:cubicBezTo>
                <a:cubicBezTo>
                  <a:pt x="4277" y="24140"/>
                  <a:pt x="4360" y="24132"/>
                  <a:pt x="4436" y="24117"/>
                </a:cubicBezTo>
                <a:cubicBezTo>
                  <a:pt x="4618" y="24117"/>
                  <a:pt x="4801" y="24056"/>
                  <a:pt x="4983" y="23996"/>
                </a:cubicBezTo>
                <a:cubicBezTo>
                  <a:pt x="5226" y="23904"/>
                  <a:pt x="5469" y="23813"/>
                  <a:pt x="5682" y="23692"/>
                </a:cubicBezTo>
                <a:lnTo>
                  <a:pt x="5803" y="23631"/>
                </a:lnTo>
                <a:lnTo>
                  <a:pt x="5743" y="23631"/>
                </a:lnTo>
                <a:cubicBezTo>
                  <a:pt x="5894" y="23570"/>
                  <a:pt x="6046" y="23510"/>
                  <a:pt x="6168" y="23418"/>
                </a:cubicBezTo>
                <a:lnTo>
                  <a:pt x="6229" y="23388"/>
                </a:lnTo>
                <a:cubicBezTo>
                  <a:pt x="6320" y="23327"/>
                  <a:pt x="6411" y="23266"/>
                  <a:pt x="6502" y="23206"/>
                </a:cubicBezTo>
                <a:cubicBezTo>
                  <a:pt x="6684" y="23084"/>
                  <a:pt x="6806" y="22963"/>
                  <a:pt x="6958" y="22871"/>
                </a:cubicBezTo>
                <a:lnTo>
                  <a:pt x="7140" y="22720"/>
                </a:lnTo>
                <a:cubicBezTo>
                  <a:pt x="7596" y="22355"/>
                  <a:pt x="7991" y="22051"/>
                  <a:pt x="8386" y="21717"/>
                </a:cubicBezTo>
                <a:cubicBezTo>
                  <a:pt x="8568" y="21535"/>
                  <a:pt x="8750" y="21383"/>
                  <a:pt x="8933" y="21231"/>
                </a:cubicBezTo>
                <a:cubicBezTo>
                  <a:pt x="9115" y="21079"/>
                  <a:pt x="9297" y="20927"/>
                  <a:pt x="9449" y="20775"/>
                </a:cubicBezTo>
                <a:cubicBezTo>
                  <a:pt x="9480" y="20775"/>
                  <a:pt x="9480" y="20745"/>
                  <a:pt x="9510" y="20745"/>
                </a:cubicBezTo>
                <a:cubicBezTo>
                  <a:pt x="9783" y="20532"/>
                  <a:pt x="10027" y="20380"/>
                  <a:pt x="10330" y="20198"/>
                </a:cubicBezTo>
                <a:cubicBezTo>
                  <a:pt x="10877" y="19894"/>
                  <a:pt x="11455" y="19590"/>
                  <a:pt x="11971" y="19347"/>
                </a:cubicBezTo>
                <a:cubicBezTo>
                  <a:pt x="12184" y="19256"/>
                  <a:pt x="12396" y="19165"/>
                  <a:pt x="12579" y="19074"/>
                </a:cubicBezTo>
                <a:cubicBezTo>
                  <a:pt x="12791" y="18982"/>
                  <a:pt x="13065" y="18891"/>
                  <a:pt x="13277" y="18800"/>
                </a:cubicBezTo>
                <a:cubicBezTo>
                  <a:pt x="13642" y="18679"/>
                  <a:pt x="14067" y="18527"/>
                  <a:pt x="14614" y="18344"/>
                </a:cubicBezTo>
                <a:cubicBezTo>
                  <a:pt x="15465" y="18071"/>
                  <a:pt x="16407" y="17828"/>
                  <a:pt x="17379" y="17585"/>
                </a:cubicBezTo>
                <a:cubicBezTo>
                  <a:pt x="18382" y="17403"/>
                  <a:pt x="19324" y="17281"/>
                  <a:pt x="20174" y="17220"/>
                </a:cubicBezTo>
                <a:lnTo>
                  <a:pt x="20721" y="17160"/>
                </a:lnTo>
                <a:cubicBezTo>
                  <a:pt x="21511" y="17099"/>
                  <a:pt x="22362" y="17038"/>
                  <a:pt x="23182" y="17008"/>
                </a:cubicBezTo>
                <a:lnTo>
                  <a:pt x="24701" y="17008"/>
                </a:lnTo>
                <a:cubicBezTo>
                  <a:pt x="25096" y="17008"/>
                  <a:pt x="25613" y="17008"/>
                  <a:pt x="26129" y="17038"/>
                </a:cubicBezTo>
                <a:lnTo>
                  <a:pt x="26494" y="17068"/>
                </a:lnTo>
                <a:cubicBezTo>
                  <a:pt x="26859" y="17099"/>
                  <a:pt x="27223" y="17129"/>
                  <a:pt x="27588" y="17129"/>
                </a:cubicBezTo>
                <a:lnTo>
                  <a:pt x="29077" y="17129"/>
                </a:lnTo>
                <a:cubicBezTo>
                  <a:pt x="29502" y="17129"/>
                  <a:pt x="29988" y="17129"/>
                  <a:pt x="30444" y="17099"/>
                </a:cubicBezTo>
                <a:lnTo>
                  <a:pt x="31112" y="17099"/>
                </a:lnTo>
                <a:cubicBezTo>
                  <a:pt x="31416" y="17099"/>
                  <a:pt x="31720" y="17099"/>
                  <a:pt x="32024" y="17068"/>
                </a:cubicBezTo>
                <a:cubicBezTo>
                  <a:pt x="32449" y="17038"/>
                  <a:pt x="32935" y="17008"/>
                  <a:pt x="33482" y="16947"/>
                </a:cubicBezTo>
                <a:lnTo>
                  <a:pt x="34272" y="16856"/>
                </a:lnTo>
                <a:lnTo>
                  <a:pt x="34910" y="16795"/>
                </a:lnTo>
                <a:cubicBezTo>
                  <a:pt x="35396" y="16734"/>
                  <a:pt x="35973" y="16673"/>
                  <a:pt x="36551" y="16552"/>
                </a:cubicBezTo>
                <a:cubicBezTo>
                  <a:pt x="37037" y="16461"/>
                  <a:pt x="37523" y="16339"/>
                  <a:pt x="37979" y="16187"/>
                </a:cubicBezTo>
                <a:cubicBezTo>
                  <a:pt x="38465" y="16005"/>
                  <a:pt x="38921" y="15823"/>
                  <a:pt x="39346" y="15640"/>
                </a:cubicBezTo>
                <a:cubicBezTo>
                  <a:pt x="39832" y="15428"/>
                  <a:pt x="40288" y="15185"/>
                  <a:pt x="40713" y="14911"/>
                </a:cubicBezTo>
                <a:cubicBezTo>
                  <a:pt x="40956" y="14759"/>
                  <a:pt x="41169" y="14607"/>
                  <a:pt x="41351" y="14455"/>
                </a:cubicBezTo>
                <a:cubicBezTo>
                  <a:pt x="41564" y="14273"/>
                  <a:pt x="41807" y="14060"/>
                  <a:pt x="41989" y="13878"/>
                </a:cubicBezTo>
                <a:cubicBezTo>
                  <a:pt x="42354" y="13544"/>
                  <a:pt x="42627" y="13179"/>
                  <a:pt x="42901" y="12784"/>
                </a:cubicBezTo>
                <a:cubicBezTo>
                  <a:pt x="43083" y="12541"/>
                  <a:pt x="43235" y="12298"/>
                  <a:pt x="43387" y="12055"/>
                </a:cubicBezTo>
                <a:cubicBezTo>
                  <a:pt x="43478" y="11843"/>
                  <a:pt x="43569" y="11660"/>
                  <a:pt x="43660" y="11448"/>
                </a:cubicBezTo>
                <a:cubicBezTo>
                  <a:pt x="43751" y="11174"/>
                  <a:pt x="43843" y="10901"/>
                  <a:pt x="43934" y="10627"/>
                </a:cubicBezTo>
                <a:cubicBezTo>
                  <a:pt x="43964" y="10506"/>
                  <a:pt x="43994" y="10384"/>
                  <a:pt x="44025" y="10263"/>
                </a:cubicBezTo>
                <a:cubicBezTo>
                  <a:pt x="44055" y="10020"/>
                  <a:pt x="44086" y="9777"/>
                  <a:pt x="44055" y="9503"/>
                </a:cubicBezTo>
                <a:cubicBezTo>
                  <a:pt x="44055" y="8987"/>
                  <a:pt x="43964" y="8440"/>
                  <a:pt x="43843" y="7923"/>
                </a:cubicBezTo>
                <a:cubicBezTo>
                  <a:pt x="43751" y="7467"/>
                  <a:pt x="43599" y="6981"/>
                  <a:pt x="43417" y="6526"/>
                </a:cubicBezTo>
                <a:cubicBezTo>
                  <a:pt x="43235" y="6039"/>
                  <a:pt x="43022" y="5584"/>
                  <a:pt x="42718" y="5158"/>
                </a:cubicBezTo>
                <a:cubicBezTo>
                  <a:pt x="42415" y="4703"/>
                  <a:pt x="42080" y="4277"/>
                  <a:pt x="41655" y="3913"/>
                </a:cubicBezTo>
                <a:cubicBezTo>
                  <a:pt x="41321" y="3578"/>
                  <a:pt x="40926" y="3244"/>
                  <a:pt x="40531" y="2971"/>
                </a:cubicBezTo>
                <a:cubicBezTo>
                  <a:pt x="40105" y="2637"/>
                  <a:pt x="39650" y="2363"/>
                  <a:pt x="39164" y="2120"/>
                </a:cubicBezTo>
                <a:cubicBezTo>
                  <a:pt x="38981" y="2029"/>
                  <a:pt x="38769" y="1907"/>
                  <a:pt x="38526" y="1816"/>
                </a:cubicBezTo>
                <a:lnTo>
                  <a:pt x="38434" y="1786"/>
                </a:lnTo>
                <a:lnTo>
                  <a:pt x="38222" y="1695"/>
                </a:lnTo>
                <a:lnTo>
                  <a:pt x="38009" y="1634"/>
                </a:lnTo>
                <a:lnTo>
                  <a:pt x="37796" y="1543"/>
                </a:lnTo>
                <a:cubicBezTo>
                  <a:pt x="37310" y="1391"/>
                  <a:pt x="36824" y="1239"/>
                  <a:pt x="36308" y="1087"/>
                </a:cubicBezTo>
                <a:cubicBezTo>
                  <a:pt x="35427" y="844"/>
                  <a:pt x="34485" y="601"/>
                  <a:pt x="33391" y="388"/>
                </a:cubicBezTo>
                <a:cubicBezTo>
                  <a:pt x="33117" y="327"/>
                  <a:pt x="32874" y="297"/>
                  <a:pt x="32631" y="267"/>
                </a:cubicBezTo>
                <a:cubicBezTo>
                  <a:pt x="32388" y="206"/>
                  <a:pt x="32145" y="176"/>
                  <a:pt x="31902" y="145"/>
                </a:cubicBezTo>
                <a:lnTo>
                  <a:pt x="31872" y="145"/>
                </a:lnTo>
                <a:cubicBezTo>
                  <a:pt x="31386" y="84"/>
                  <a:pt x="30899" y="54"/>
                  <a:pt x="30292" y="24"/>
                </a:cubicBezTo>
                <a:cubicBezTo>
                  <a:pt x="30049" y="8"/>
                  <a:pt x="29813" y="1"/>
                  <a:pt x="29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8" name="Google Shape;428;p20"/>
          <p:cNvGrpSpPr/>
          <p:nvPr/>
        </p:nvGrpSpPr>
        <p:grpSpPr>
          <a:xfrm>
            <a:off x="1785437" y="6010684"/>
            <a:ext cx="420865" cy="466504"/>
            <a:chOff x="4846427" y="-66500"/>
            <a:chExt cx="315649" cy="349878"/>
          </a:xfrm>
        </p:grpSpPr>
        <p:sp>
          <p:nvSpPr>
            <p:cNvPr id="429" name="Google Shape;429;p20"/>
            <p:cNvSpPr/>
            <p:nvPr/>
          </p:nvSpPr>
          <p:spPr>
            <a:xfrm>
              <a:off x="4990920" y="103650"/>
              <a:ext cx="155011" cy="144529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4996646" y="-66500"/>
              <a:ext cx="165430" cy="150223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4884475" y="175647"/>
              <a:ext cx="94120" cy="107731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4846427" y="1929"/>
              <a:ext cx="100816" cy="95122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20"/>
          <p:cNvGrpSpPr/>
          <p:nvPr/>
        </p:nvGrpSpPr>
        <p:grpSpPr>
          <a:xfrm rot="-1308085" flipH="1">
            <a:off x="-117251" y="-209966"/>
            <a:ext cx="1171851" cy="1457959"/>
            <a:chOff x="-82550" y="4170314"/>
            <a:chExt cx="878866" cy="1093442"/>
          </a:xfrm>
        </p:grpSpPr>
        <p:sp>
          <p:nvSpPr>
            <p:cNvPr id="434" name="Google Shape;434;p20"/>
            <p:cNvSpPr/>
            <p:nvPr/>
          </p:nvSpPr>
          <p:spPr>
            <a:xfrm rot="-507344">
              <a:off x="-12368" y="4281354"/>
              <a:ext cx="224678" cy="971162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0"/>
            <p:cNvSpPr/>
            <p:nvPr/>
          </p:nvSpPr>
          <p:spPr>
            <a:xfrm rot="-507344">
              <a:off x="284285" y="4231407"/>
              <a:ext cx="196202" cy="968224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0"/>
            <p:cNvSpPr/>
            <p:nvPr/>
          </p:nvSpPr>
          <p:spPr>
            <a:xfrm rot="-507344">
              <a:off x="519013" y="4180541"/>
              <a:ext cx="208955" cy="945075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7" name="Google Shape;437;p20"/>
          <p:cNvSpPr/>
          <p:nvPr/>
        </p:nvSpPr>
        <p:spPr>
          <a:xfrm rot="487906">
            <a:off x="837615" y="1233061"/>
            <a:ext cx="359005" cy="642479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0"/>
          <p:cNvSpPr/>
          <p:nvPr/>
        </p:nvSpPr>
        <p:spPr>
          <a:xfrm rot="10800000" flipH="1">
            <a:off x="10608109" y="5891321"/>
            <a:ext cx="1686132" cy="1239343"/>
          </a:xfrm>
          <a:custGeom>
            <a:avLst/>
            <a:gdLst/>
            <a:ahLst/>
            <a:cxnLst/>
            <a:rect l="l" t="t" r="r" b="b"/>
            <a:pathLst>
              <a:path w="50589" h="37184" extrusionOk="0">
                <a:moveTo>
                  <a:pt x="36582" y="1562"/>
                </a:moveTo>
                <a:lnTo>
                  <a:pt x="36582" y="1592"/>
                </a:lnTo>
                <a:lnTo>
                  <a:pt x="36521" y="1623"/>
                </a:lnTo>
                <a:lnTo>
                  <a:pt x="36521" y="1592"/>
                </a:lnTo>
                <a:lnTo>
                  <a:pt x="36582" y="1562"/>
                </a:lnTo>
                <a:close/>
                <a:moveTo>
                  <a:pt x="39438" y="1410"/>
                </a:moveTo>
                <a:lnTo>
                  <a:pt x="39893" y="1501"/>
                </a:lnTo>
                <a:cubicBezTo>
                  <a:pt x="39833" y="1532"/>
                  <a:pt x="39802" y="1592"/>
                  <a:pt x="39741" y="1623"/>
                </a:cubicBezTo>
                <a:lnTo>
                  <a:pt x="39681" y="1623"/>
                </a:lnTo>
                <a:lnTo>
                  <a:pt x="39620" y="1532"/>
                </a:lnTo>
                <a:cubicBezTo>
                  <a:pt x="39559" y="1501"/>
                  <a:pt x="39498" y="1440"/>
                  <a:pt x="39438" y="1410"/>
                </a:cubicBezTo>
                <a:close/>
                <a:moveTo>
                  <a:pt x="38070" y="1319"/>
                </a:moveTo>
                <a:lnTo>
                  <a:pt x="38101" y="1380"/>
                </a:lnTo>
                <a:cubicBezTo>
                  <a:pt x="38131" y="1410"/>
                  <a:pt x="38131" y="1440"/>
                  <a:pt x="38131" y="1471"/>
                </a:cubicBezTo>
                <a:cubicBezTo>
                  <a:pt x="38131" y="1532"/>
                  <a:pt x="38131" y="1562"/>
                  <a:pt x="38162" y="1592"/>
                </a:cubicBezTo>
                <a:cubicBezTo>
                  <a:pt x="38162" y="1613"/>
                  <a:pt x="38162" y="1633"/>
                  <a:pt x="38162" y="1653"/>
                </a:cubicBezTo>
                <a:lnTo>
                  <a:pt x="38131" y="1592"/>
                </a:lnTo>
                <a:lnTo>
                  <a:pt x="38070" y="1532"/>
                </a:lnTo>
                <a:lnTo>
                  <a:pt x="38040" y="1471"/>
                </a:lnTo>
                <a:lnTo>
                  <a:pt x="37949" y="1410"/>
                </a:lnTo>
                <a:lnTo>
                  <a:pt x="37918" y="1380"/>
                </a:lnTo>
                <a:lnTo>
                  <a:pt x="37827" y="1349"/>
                </a:lnTo>
                <a:lnTo>
                  <a:pt x="37767" y="1349"/>
                </a:lnTo>
                <a:lnTo>
                  <a:pt x="37767" y="1319"/>
                </a:lnTo>
                <a:close/>
                <a:moveTo>
                  <a:pt x="38526" y="1319"/>
                </a:moveTo>
                <a:lnTo>
                  <a:pt x="39134" y="1349"/>
                </a:lnTo>
                <a:lnTo>
                  <a:pt x="39103" y="1380"/>
                </a:lnTo>
                <a:cubicBezTo>
                  <a:pt x="39012" y="1410"/>
                  <a:pt x="38891" y="1440"/>
                  <a:pt x="38800" y="1501"/>
                </a:cubicBezTo>
                <a:cubicBezTo>
                  <a:pt x="38739" y="1532"/>
                  <a:pt x="38708" y="1562"/>
                  <a:pt x="38678" y="1623"/>
                </a:cubicBezTo>
                <a:cubicBezTo>
                  <a:pt x="38648" y="1653"/>
                  <a:pt x="38617" y="1653"/>
                  <a:pt x="38587" y="1684"/>
                </a:cubicBezTo>
                <a:cubicBezTo>
                  <a:pt x="38587" y="1562"/>
                  <a:pt x="38556" y="1440"/>
                  <a:pt x="38526" y="1319"/>
                </a:cubicBezTo>
                <a:close/>
                <a:moveTo>
                  <a:pt x="40440" y="1866"/>
                </a:moveTo>
                <a:lnTo>
                  <a:pt x="40440" y="1896"/>
                </a:lnTo>
                <a:cubicBezTo>
                  <a:pt x="40440" y="1896"/>
                  <a:pt x="40440" y="1927"/>
                  <a:pt x="40440" y="1927"/>
                </a:cubicBezTo>
                <a:lnTo>
                  <a:pt x="40410" y="2018"/>
                </a:lnTo>
                <a:cubicBezTo>
                  <a:pt x="40379" y="1987"/>
                  <a:pt x="40379" y="1957"/>
                  <a:pt x="40349" y="1927"/>
                </a:cubicBezTo>
                <a:lnTo>
                  <a:pt x="40440" y="1866"/>
                </a:lnTo>
                <a:close/>
                <a:moveTo>
                  <a:pt x="33938" y="2048"/>
                </a:moveTo>
                <a:lnTo>
                  <a:pt x="33786" y="2170"/>
                </a:lnTo>
                <a:cubicBezTo>
                  <a:pt x="33786" y="2170"/>
                  <a:pt x="33786" y="2139"/>
                  <a:pt x="33786" y="2109"/>
                </a:cubicBezTo>
                <a:lnTo>
                  <a:pt x="33938" y="2048"/>
                </a:lnTo>
                <a:close/>
                <a:moveTo>
                  <a:pt x="33422" y="2413"/>
                </a:moveTo>
                <a:lnTo>
                  <a:pt x="33422" y="2443"/>
                </a:lnTo>
                <a:lnTo>
                  <a:pt x="33391" y="2443"/>
                </a:lnTo>
                <a:lnTo>
                  <a:pt x="33422" y="2413"/>
                </a:lnTo>
                <a:close/>
                <a:moveTo>
                  <a:pt x="40106" y="2261"/>
                </a:moveTo>
                <a:lnTo>
                  <a:pt x="40106" y="2322"/>
                </a:lnTo>
                <a:cubicBezTo>
                  <a:pt x="40106" y="2352"/>
                  <a:pt x="40106" y="2382"/>
                  <a:pt x="40136" y="2413"/>
                </a:cubicBezTo>
                <a:lnTo>
                  <a:pt x="40106" y="2413"/>
                </a:lnTo>
                <a:cubicBezTo>
                  <a:pt x="40076" y="2413"/>
                  <a:pt x="40045" y="2443"/>
                  <a:pt x="40015" y="2443"/>
                </a:cubicBezTo>
                <a:cubicBezTo>
                  <a:pt x="40045" y="2382"/>
                  <a:pt x="40076" y="2322"/>
                  <a:pt x="40106" y="2261"/>
                </a:cubicBezTo>
                <a:close/>
                <a:moveTo>
                  <a:pt x="41017" y="2352"/>
                </a:moveTo>
                <a:lnTo>
                  <a:pt x="41017" y="2382"/>
                </a:lnTo>
                <a:lnTo>
                  <a:pt x="41048" y="2382"/>
                </a:lnTo>
                <a:lnTo>
                  <a:pt x="41048" y="2413"/>
                </a:lnTo>
                <a:lnTo>
                  <a:pt x="41078" y="2443"/>
                </a:lnTo>
                <a:cubicBezTo>
                  <a:pt x="41078" y="2474"/>
                  <a:pt x="41078" y="2474"/>
                  <a:pt x="41078" y="2504"/>
                </a:cubicBezTo>
                <a:cubicBezTo>
                  <a:pt x="41078" y="2504"/>
                  <a:pt x="41078" y="2534"/>
                  <a:pt x="41078" y="2534"/>
                </a:cubicBezTo>
                <a:lnTo>
                  <a:pt x="40957" y="2625"/>
                </a:lnTo>
                <a:lnTo>
                  <a:pt x="40957" y="2352"/>
                </a:lnTo>
                <a:close/>
                <a:moveTo>
                  <a:pt x="38891" y="1957"/>
                </a:moveTo>
                <a:cubicBezTo>
                  <a:pt x="38921" y="1987"/>
                  <a:pt x="38951" y="1987"/>
                  <a:pt x="38982" y="1987"/>
                </a:cubicBezTo>
                <a:lnTo>
                  <a:pt x="39043" y="1987"/>
                </a:lnTo>
                <a:cubicBezTo>
                  <a:pt x="39012" y="2048"/>
                  <a:pt x="38982" y="2079"/>
                  <a:pt x="38951" y="2109"/>
                </a:cubicBezTo>
                <a:lnTo>
                  <a:pt x="38830" y="2291"/>
                </a:lnTo>
                <a:cubicBezTo>
                  <a:pt x="38739" y="2382"/>
                  <a:pt x="38678" y="2504"/>
                  <a:pt x="38617" y="2625"/>
                </a:cubicBezTo>
                <a:lnTo>
                  <a:pt x="38587" y="2625"/>
                </a:lnTo>
                <a:lnTo>
                  <a:pt x="38496" y="2656"/>
                </a:lnTo>
                <a:lnTo>
                  <a:pt x="38435" y="2686"/>
                </a:lnTo>
                <a:cubicBezTo>
                  <a:pt x="38465" y="2595"/>
                  <a:pt x="38496" y="2474"/>
                  <a:pt x="38496" y="2352"/>
                </a:cubicBezTo>
                <a:lnTo>
                  <a:pt x="38648" y="2139"/>
                </a:lnTo>
                <a:cubicBezTo>
                  <a:pt x="38678" y="2109"/>
                  <a:pt x="38739" y="2048"/>
                  <a:pt x="38769" y="1987"/>
                </a:cubicBezTo>
                <a:lnTo>
                  <a:pt x="38891" y="1957"/>
                </a:lnTo>
                <a:close/>
                <a:moveTo>
                  <a:pt x="37584" y="1744"/>
                </a:moveTo>
                <a:cubicBezTo>
                  <a:pt x="37584" y="1744"/>
                  <a:pt x="37584" y="1775"/>
                  <a:pt x="37584" y="1775"/>
                </a:cubicBezTo>
                <a:lnTo>
                  <a:pt x="37584" y="1927"/>
                </a:lnTo>
                <a:cubicBezTo>
                  <a:pt x="37584" y="2018"/>
                  <a:pt x="37584" y="2109"/>
                  <a:pt x="37584" y="2230"/>
                </a:cubicBezTo>
                <a:cubicBezTo>
                  <a:pt x="37584" y="2352"/>
                  <a:pt x="37523" y="2443"/>
                  <a:pt x="37493" y="2565"/>
                </a:cubicBezTo>
                <a:cubicBezTo>
                  <a:pt x="37463" y="2625"/>
                  <a:pt x="37402" y="2656"/>
                  <a:pt x="37372" y="2717"/>
                </a:cubicBezTo>
                <a:lnTo>
                  <a:pt x="37372" y="2504"/>
                </a:lnTo>
                <a:cubicBezTo>
                  <a:pt x="37372" y="2443"/>
                  <a:pt x="37432" y="2291"/>
                  <a:pt x="37463" y="2200"/>
                </a:cubicBezTo>
                <a:lnTo>
                  <a:pt x="37463" y="2139"/>
                </a:lnTo>
                <a:cubicBezTo>
                  <a:pt x="37493" y="2018"/>
                  <a:pt x="37554" y="1866"/>
                  <a:pt x="37584" y="1744"/>
                </a:cubicBezTo>
                <a:close/>
                <a:moveTo>
                  <a:pt x="42628" y="2352"/>
                </a:moveTo>
                <a:lnTo>
                  <a:pt x="42840" y="2443"/>
                </a:lnTo>
                <a:lnTo>
                  <a:pt x="43144" y="2595"/>
                </a:lnTo>
                <a:cubicBezTo>
                  <a:pt x="43053" y="2656"/>
                  <a:pt x="42962" y="2717"/>
                  <a:pt x="42871" y="2777"/>
                </a:cubicBezTo>
                <a:cubicBezTo>
                  <a:pt x="42871" y="2808"/>
                  <a:pt x="42840" y="2808"/>
                  <a:pt x="42840" y="2838"/>
                </a:cubicBezTo>
                <a:cubicBezTo>
                  <a:pt x="42810" y="2747"/>
                  <a:pt x="42780" y="2686"/>
                  <a:pt x="42780" y="2595"/>
                </a:cubicBezTo>
                <a:cubicBezTo>
                  <a:pt x="42749" y="2504"/>
                  <a:pt x="42689" y="2443"/>
                  <a:pt x="42628" y="2352"/>
                </a:cubicBezTo>
                <a:close/>
                <a:moveTo>
                  <a:pt x="39134" y="2443"/>
                </a:moveTo>
                <a:cubicBezTo>
                  <a:pt x="39134" y="2504"/>
                  <a:pt x="39103" y="2534"/>
                  <a:pt x="39073" y="2565"/>
                </a:cubicBezTo>
                <a:lnTo>
                  <a:pt x="38921" y="2899"/>
                </a:lnTo>
                <a:cubicBezTo>
                  <a:pt x="38921" y="2868"/>
                  <a:pt x="38921" y="2868"/>
                  <a:pt x="38891" y="2838"/>
                </a:cubicBezTo>
                <a:cubicBezTo>
                  <a:pt x="38982" y="2686"/>
                  <a:pt x="39043" y="2565"/>
                  <a:pt x="39134" y="2443"/>
                </a:cubicBezTo>
                <a:close/>
                <a:moveTo>
                  <a:pt x="43143" y="3021"/>
                </a:moveTo>
                <a:lnTo>
                  <a:pt x="43143" y="3021"/>
                </a:lnTo>
                <a:cubicBezTo>
                  <a:pt x="43113" y="3051"/>
                  <a:pt x="43083" y="3082"/>
                  <a:pt x="43053" y="3142"/>
                </a:cubicBezTo>
                <a:lnTo>
                  <a:pt x="43053" y="3172"/>
                </a:lnTo>
                <a:lnTo>
                  <a:pt x="43023" y="3142"/>
                </a:lnTo>
                <a:lnTo>
                  <a:pt x="43143" y="3021"/>
                </a:lnTo>
                <a:close/>
                <a:moveTo>
                  <a:pt x="18686" y="2838"/>
                </a:moveTo>
                <a:cubicBezTo>
                  <a:pt x="18838" y="2838"/>
                  <a:pt x="18990" y="2868"/>
                  <a:pt x="19142" y="2899"/>
                </a:cubicBezTo>
                <a:lnTo>
                  <a:pt x="19172" y="2929"/>
                </a:lnTo>
                <a:lnTo>
                  <a:pt x="19415" y="2960"/>
                </a:lnTo>
                <a:lnTo>
                  <a:pt x="19385" y="2960"/>
                </a:lnTo>
                <a:lnTo>
                  <a:pt x="19263" y="3020"/>
                </a:lnTo>
                <a:cubicBezTo>
                  <a:pt x="19142" y="3051"/>
                  <a:pt x="19051" y="3112"/>
                  <a:pt x="18929" y="3172"/>
                </a:cubicBezTo>
                <a:lnTo>
                  <a:pt x="18868" y="3203"/>
                </a:lnTo>
                <a:lnTo>
                  <a:pt x="18808" y="3112"/>
                </a:lnTo>
                <a:cubicBezTo>
                  <a:pt x="18808" y="3051"/>
                  <a:pt x="18777" y="3020"/>
                  <a:pt x="18717" y="2960"/>
                </a:cubicBezTo>
                <a:cubicBezTo>
                  <a:pt x="18717" y="2929"/>
                  <a:pt x="18717" y="2868"/>
                  <a:pt x="18686" y="2838"/>
                </a:cubicBezTo>
                <a:close/>
                <a:moveTo>
                  <a:pt x="43813" y="3142"/>
                </a:moveTo>
                <a:lnTo>
                  <a:pt x="43904" y="3172"/>
                </a:lnTo>
                <a:cubicBezTo>
                  <a:pt x="43873" y="3203"/>
                  <a:pt x="43843" y="3233"/>
                  <a:pt x="43813" y="3294"/>
                </a:cubicBezTo>
                <a:lnTo>
                  <a:pt x="43752" y="3263"/>
                </a:lnTo>
                <a:cubicBezTo>
                  <a:pt x="43691" y="3233"/>
                  <a:pt x="43630" y="3233"/>
                  <a:pt x="43600" y="3203"/>
                </a:cubicBezTo>
                <a:lnTo>
                  <a:pt x="43448" y="3203"/>
                </a:lnTo>
                <a:lnTo>
                  <a:pt x="43509" y="3172"/>
                </a:lnTo>
                <a:lnTo>
                  <a:pt x="43539" y="3172"/>
                </a:lnTo>
                <a:cubicBezTo>
                  <a:pt x="43570" y="3172"/>
                  <a:pt x="43600" y="3142"/>
                  <a:pt x="43630" y="3142"/>
                </a:cubicBezTo>
                <a:close/>
                <a:moveTo>
                  <a:pt x="19567" y="3263"/>
                </a:moveTo>
                <a:lnTo>
                  <a:pt x="19598" y="3294"/>
                </a:lnTo>
                <a:lnTo>
                  <a:pt x="19567" y="3324"/>
                </a:lnTo>
                <a:lnTo>
                  <a:pt x="19506" y="3294"/>
                </a:lnTo>
                <a:lnTo>
                  <a:pt x="19446" y="3294"/>
                </a:lnTo>
                <a:lnTo>
                  <a:pt x="19537" y="3263"/>
                </a:lnTo>
                <a:close/>
                <a:moveTo>
                  <a:pt x="16316" y="2899"/>
                </a:moveTo>
                <a:lnTo>
                  <a:pt x="16316" y="2899"/>
                </a:lnTo>
                <a:cubicBezTo>
                  <a:pt x="16286" y="2960"/>
                  <a:pt x="16256" y="2990"/>
                  <a:pt x="16256" y="3020"/>
                </a:cubicBezTo>
                <a:lnTo>
                  <a:pt x="16164" y="3172"/>
                </a:lnTo>
                <a:cubicBezTo>
                  <a:pt x="16164" y="3203"/>
                  <a:pt x="16134" y="3263"/>
                  <a:pt x="16104" y="3294"/>
                </a:cubicBezTo>
                <a:lnTo>
                  <a:pt x="16073" y="3385"/>
                </a:lnTo>
                <a:lnTo>
                  <a:pt x="15982" y="3446"/>
                </a:lnTo>
                <a:lnTo>
                  <a:pt x="16012" y="3294"/>
                </a:lnTo>
                <a:cubicBezTo>
                  <a:pt x="16073" y="3203"/>
                  <a:pt x="16164" y="3112"/>
                  <a:pt x="16225" y="3020"/>
                </a:cubicBezTo>
                <a:lnTo>
                  <a:pt x="16316" y="2899"/>
                </a:lnTo>
                <a:close/>
                <a:moveTo>
                  <a:pt x="20965" y="3415"/>
                </a:moveTo>
                <a:lnTo>
                  <a:pt x="21056" y="3446"/>
                </a:lnTo>
                <a:lnTo>
                  <a:pt x="20965" y="3446"/>
                </a:lnTo>
                <a:lnTo>
                  <a:pt x="20965" y="3415"/>
                </a:lnTo>
                <a:close/>
                <a:moveTo>
                  <a:pt x="18322" y="3263"/>
                </a:moveTo>
                <a:cubicBezTo>
                  <a:pt x="18322" y="3324"/>
                  <a:pt x="18322" y="3385"/>
                  <a:pt x="18322" y="3415"/>
                </a:cubicBezTo>
                <a:lnTo>
                  <a:pt x="18322" y="3476"/>
                </a:lnTo>
                <a:cubicBezTo>
                  <a:pt x="18322" y="3415"/>
                  <a:pt x="18322" y="3385"/>
                  <a:pt x="18291" y="3324"/>
                </a:cubicBezTo>
                <a:lnTo>
                  <a:pt x="18291" y="3294"/>
                </a:lnTo>
                <a:lnTo>
                  <a:pt x="18322" y="3263"/>
                </a:lnTo>
                <a:close/>
                <a:moveTo>
                  <a:pt x="40987" y="3507"/>
                </a:moveTo>
                <a:lnTo>
                  <a:pt x="40926" y="3598"/>
                </a:lnTo>
                <a:lnTo>
                  <a:pt x="40926" y="3537"/>
                </a:lnTo>
                <a:cubicBezTo>
                  <a:pt x="40957" y="3537"/>
                  <a:pt x="40957" y="3537"/>
                  <a:pt x="40987" y="3507"/>
                </a:cubicBezTo>
                <a:close/>
                <a:moveTo>
                  <a:pt x="17744" y="3263"/>
                </a:moveTo>
                <a:cubicBezTo>
                  <a:pt x="17775" y="3263"/>
                  <a:pt x="17805" y="3294"/>
                  <a:pt x="17835" y="3294"/>
                </a:cubicBezTo>
                <a:lnTo>
                  <a:pt x="17835" y="3324"/>
                </a:lnTo>
                <a:lnTo>
                  <a:pt x="17653" y="3628"/>
                </a:lnTo>
                <a:cubicBezTo>
                  <a:pt x="17684" y="3507"/>
                  <a:pt x="17714" y="3385"/>
                  <a:pt x="17714" y="3263"/>
                </a:cubicBezTo>
                <a:close/>
                <a:moveTo>
                  <a:pt x="33847" y="3507"/>
                </a:moveTo>
                <a:lnTo>
                  <a:pt x="33847" y="3598"/>
                </a:lnTo>
                <a:cubicBezTo>
                  <a:pt x="33847" y="3628"/>
                  <a:pt x="33847" y="3658"/>
                  <a:pt x="33847" y="3719"/>
                </a:cubicBezTo>
                <a:lnTo>
                  <a:pt x="33695" y="3689"/>
                </a:lnTo>
                <a:lnTo>
                  <a:pt x="33847" y="3507"/>
                </a:lnTo>
                <a:close/>
                <a:moveTo>
                  <a:pt x="44633" y="3567"/>
                </a:moveTo>
                <a:cubicBezTo>
                  <a:pt x="44633" y="3598"/>
                  <a:pt x="44633" y="3628"/>
                  <a:pt x="44663" y="3658"/>
                </a:cubicBezTo>
                <a:cubicBezTo>
                  <a:pt x="44663" y="3689"/>
                  <a:pt x="44694" y="3750"/>
                  <a:pt x="44694" y="3810"/>
                </a:cubicBezTo>
                <a:lnTo>
                  <a:pt x="44633" y="3841"/>
                </a:lnTo>
                <a:lnTo>
                  <a:pt x="44633" y="3810"/>
                </a:lnTo>
                <a:lnTo>
                  <a:pt x="44633" y="3567"/>
                </a:lnTo>
                <a:close/>
                <a:moveTo>
                  <a:pt x="15557" y="2747"/>
                </a:moveTo>
                <a:lnTo>
                  <a:pt x="15557" y="2838"/>
                </a:lnTo>
                <a:cubicBezTo>
                  <a:pt x="15526" y="2929"/>
                  <a:pt x="15526" y="3020"/>
                  <a:pt x="15466" y="3112"/>
                </a:cubicBezTo>
                <a:cubicBezTo>
                  <a:pt x="15435" y="3233"/>
                  <a:pt x="15374" y="3355"/>
                  <a:pt x="15314" y="3446"/>
                </a:cubicBezTo>
                <a:cubicBezTo>
                  <a:pt x="15101" y="3598"/>
                  <a:pt x="14888" y="3750"/>
                  <a:pt x="14645" y="3871"/>
                </a:cubicBezTo>
                <a:cubicBezTo>
                  <a:pt x="14645" y="3871"/>
                  <a:pt x="14645" y="3841"/>
                  <a:pt x="14645" y="3841"/>
                </a:cubicBezTo>
                <a:cubicBezTo>
                  <a:pt x="14706" y="3719"/>
                  <a:pt x="14736" y="3628"/>
                  <a:pt x="14736" y="3537"/>
                </a:cubicBezTo>
                <a:cubicBezTo>
                  <a:pt x="14767" y="3446"/>
                  <a:pt x="14767" y="3385"/>
                  <a:pt x="14797" y="3324"/>
                </a:cubicBezTo>
                <a:cubicBezTo>
                  <a:pt x="14919" y="3172"/>
                  <a:pt x="15071" y="2990"/>
                  <a:pt x="15253" y="2868"/>
                </a:cubicBezTo>
                <a:lnTo>
                  <a:pt x="15405" y="2777"/>
                </a:lnTo>
                <a:lnTo>
                  <a:pt x="15557" y="2747"/>
                </a:lnTo>
                <a:close/>
                <a:moveTo>
                  <a:pt x="19780" y="3658"/>
                </a:moveTo>
                <a:cubicBezTo>
                  <a:pt x="19780" y="3719"/>
                  <a:pt x="19780" y="3780"/>
                  <a:pt x="19780" y="3841"/>
                </a:cubicBezTo>
                <a:lnTo>
                  <a:pt x="19780" y="3871"/>
                </a:lnTo>
                <a:lnTo>
                  <a:pt x="19750" y="3871"/>
                </a:lnTo>
                <a:cubicBezTo>
                  <a:pt x="19750" y="3841"/>
                  <a:pt x="19750" y="3810"/>
                  <a:pt x="19750" y="3750"/>
                </a:cubicBezTo>
                <a:lnTo>
                  <a:pt x="19719" y="3719"/>
                </a:lnTo>
                <a:lnTo>
                  <a:pt x="19780" y="3658"/>
                </a:lnTo>
                <a:close/>
                <a:moveTo>
                  <a:pt x="20418" y="3324"/>
                </a:moveTo>
                <a:lnTo>
                  <a:pt x="20479" y="3355"/>
                </a:lnTo>
                <a:lnTo>
                  <a:pt x="20540" y="3446"/>
                </a:lnTo>
                <a:cubicBezTo>
                  <a:pt x="20540" y="3446"/>
                  <a:pt x="20570" y="3476"/>
                  <a:pt x="20570" y="3507"/>
                </a:cubicBezTo>
                <a:cubicBezTo>
                  <a:pt x="20570" y="3537"/>
                  <a:pt x="20570" y="3537"/>
                  <a:pt x="20570" y="3567"/>
                </a:cubicBezTo>
                <a:cubicBezTo>
                  <a:pt x="20540" y="3598"/>
                  <a:pt x="20479" y="3628"/>
                  <a:pt x="20448" y="3658"/>
                </a:cubicBezTo>
                <a:lnTo>
                  <a:pt x="20296" y="3810"/>
                </a:lnTo>
                <a:cubicBezTo>
                  <a:pt x="20236" y="3841"/>
                  <a:pt x="20175" y="3901"/>
                  <a:pt x="20145" y="3962"/>
                </a:cubicBezTo>
                <a:lnTo>
                  <a:pt x="20114" y="3962"/>
                </a:lnTo>
                <a:cubicBezTo>
                  <a:pt x="20114" y="3871"/>
                  <a:pt x="20145" y="3780"/>
                  <a:pt x="20145" y="3689"/>
                </a:cubicBezTo>
                <a:cubicBezTo>
                  <a:pt x="20145" y="3598"/>
                  <a:pt x="20114" y="3507"/>
                  <a:pt x="20114" y="3446"/>
                </a:cubicBezTo>
                <a:lnTo>
                  <a:pt x="20205" y="3415"/>
                </a:lnTo>
                <a:cubicBezTo>
                  <a:pt x="20236" y="3385"/>
                  <a:pt x="20296" y="3355"/>
                  <a:pt x="20357" y="3324"/>
                </a:cubicBezTo>
                <a:close/>
                <a:moveTo>
                  <a:pt x="21785" y="3901"/>
                </a:moveTo>
                <a:lnTo>
                  <a:pt x="21694" y="3962"/>
                </a:lnTo>
                <a:lnTo>
                  <a:pt x="21694" y="3901"/>
                </a:lnTo>
                <a:close/>
                <a:moveTo>
                  <a:pt x="22909" y="3932"/>
                </a:moveTo>
                <a:lnTo>
                  <a:pt x="22879" y="3962"/>
                </a:lnTo>
                <a:lnTo>
                  <a:pt x="22849" y="3932"/>
                </a:lnTo>
                <a:close/>
                <a:moveTo>
                  <a:pt x="30384" y="3415"/>
                </a:moveTo>
                <a:cubicBezTo>
                  <a:pt x="30384" y="3415"/>
                  <a:pt x="30414" y="3446"/>
                  <a:pt x="30414" y="3446"/>
                </a:cubicBezTo>
                <a:lnTo>
                  <a:pt x="30353" y="3567"/>
                </a:lnTo>
                <a:cubicBezTo>
                  <a:pt x="30232" y="3689"/>
                  <a:pt x="30171" y="3841"/>
                  <a:pt x="30080" y="3993"/>
                </a:cubicBezTo>
                <a:cubicBezTo>
                  <a:pt x="30110" y="3901"/>
                  <a:pt x="30110" y="3810"/>
                  <a:pt x="30080" y="3719"/>
                </a:cubicBezTo>
                <a:cubicBezTo>
                  <a:pt x="30080" y="3658"/>
                  <a:pt x="30049" y="3598"/>
                  <a:pt x="30049" y="3537"/>
                </a:cubicBezTo>
                <a:lnTo>
                  <a:pt x="30080" y="3507"/>
                </a:lnTo>
                <a:lnTo>
                  <a:pt x="30384" y="3415"/>
                </a:lnTo>
                <a:close/>
                <a:moveTo>
                  <a:pt x="43630" y="3567"/>
                </a:moveTo>
                <a:cubicBezTo>
                  <a:pt x="43539" y="3719"/>
                  <a:pt x="43448" y="3871"/>
                  <a:pt x="43387" y="4023"/>
                </a:cubicBezTo>
                <a:cubicBezTo>
                  <a:pt x="43357" y="3901"/>
                  <a:pt x="43357" y="3810"/>
                  <a:pt x="43327" y="3719"/>
                </a:cubicBezTo>
                <a:lnTo>
                  <a:pt x="43327" y="3658"/>
                </a:lnTo>
                <a:cubicBezTo>
                  <a:pt x="43387" y="3628"/>
                  <a:pt x="43418" y="3598"/>
                  <a:pt x="43478" y="3598"/>
                </a:cubicBezTo>
                <a:lnTo>
                  <a:pt x="43478" y="3567"/>
                </a:lnTo>
                <a:close/>
                <a:moveTo>
                  <a:pt x="31660" y="2929"/>
                </a:moveTo>
                <a:lnTo>
                  <a:pt x="31568" y="3051"/>
                </a:lnTo>
                <a:cubicBezTo>
                  <a:pt x="31477" y="3203"/>
                  <a:pt x="31386" y="3324"/>
                  <a:pt x="31295" y="3446"/>
                </a:cubicBezTo>
                <a:cubicBezTo>
                  <a:pt x="31204" y="3567"/>
                  <a:pt x="31113" y="3719"/>
                  <a:pt x="31052" y="3841"/>
                </a:cubicBezTo>
                <a:cubicBezTo>
                  <a:pt x="31022" y="3932"/>
                  <a:pt x="30961" y="3993"/>
                  <a:pt x="30930" y="4053"/>
                </a:cubicBezTo>
                <a:lnTo>
                  <a:pt x="30930" y="3932"/>
                </a:lnTo>
                <a:cubicBezTo>
                  <a:pt x="30930" y="3871"/>
                  <a:pt x="30961" y="3841"/>
                  <a:pt x="30991" y="3780"/>
                </a:cubicBezTo>
                <a:cubicBezTo>
                  <a:pt x="31052" y="3628"/>
                  <a:pt x="31143" y="3476"/>
                  <a:pt x="31204" y="3294"/>
                </a:cubicBezTo>
                <a:cubicBezTo>
                  <a:pt x="31265" y="3203"/>
                  <a:pt x="31295" y="3142"/>
                  <a:pt x="31356" y="3051"/>
                </a:cubicBezTo>
                <a:lnTo>
                  <a:pt x="31660" y="2929"/>
                </a:lnTo>
                <a:close/>
                <a:moveTo>
                  <a:pt x="13764" y="3355"/>
                </a:moveTo>
                <a:lnTo>
                  <a:pt x="13764" y="3415"/>
                </a:lnTo>
                <a:cubicBezTo>
                  <a:pt x="13734" y="3537"/>
                  <a:pt x="13734" y="3628"/>
                  <a:pt x="13703" y="3750"/>
                </a:cubicBezTo>
                <a:cubicBezTo>
                  <a:pt x="13643" y="3871"/>
                  <a:pt x="13612" y="3993"/>
                  <a:pt x="13551" y="4114"/>
                </a:cubicBezTo>
                <a:cubicBezTo>
                  <a:pt x="13551" y="4053"/>
                  <a:pt x="13521" y="4023"/>
                  <a:pt x="13491" y="3962"/>
                </a:cubicBezTo>
                <a:cubicBezTo>
                  <a:pt x="13460" y="3932"/>
                  <a:pt x="13460" y="3901"/>
                  <a:pt x="13430" y="3871"/>
                </a:cubicBezTo>
                <a:cubicBezTo>
                  <a:pt x="13491" y="3750"/>
                  <a:pt x="13551" y="3658"/>
                  <a:pt x="13643" y="3537"/>
                </a:cubicBezTo>
                <a:cubicBezTo>
                  <a:pt x="13643" y="3507"/>
                  <a:pt x="13703" y="3446"/>
                  <a:pt x="13734" y="3415"/>
                </a:cubicBezTo>
                <a:lnTo>
                  <a:pt x="13764" y="3355"/>
                </a:lnTo>
                <a:close/>
                <a:moveTo>
                  <a:pt x="16802" y="3355"/>
                </a:moveTo>
                <a:cubicBezTo>
                  <a:pt x="16802" y="3385"/>
                  <a:pt x="16772" y="3385"/>
                  <a:pt x="16772" y="3415"/>
                </a:cubicBezTo>
                <a:cubicBezTo>
                  <a:pt x="16651" y="3658"/>
                  <a:pt x="16529" y="3901"/>
                  <a:pt x="16438" y="4175"/>
                </a:cubicBezTo>
                <a:lnTo>
                  <a:pt x="16438" y="4114"/>
                </a:lnTo>
                <a:cubicBezTo>
                  <a:pt x="16407" y="4023"/>
                  <a:pt x="16347" y="3932"/>
                  <a:pt x="16316" y="3841"/>
                </a:cubicBezTo>
                <a:cubicBezTo>
                  <a:pt x="16347" y="3750"/>
                  <a:pt x="16407" y="3658"/>
                  <a:pt x="16438" y="3567"/>
                </a:cubicBezTo>
                <a:lnTo>
                  <a:pt x="16499" y="3537"/>
                </a:lnTo>
                <a:lnTo>
                  <a:pt x="16742" y="3385"/>
                </a:lnTo>
                <a:lnTo>
                  <a:pt x="16802" y="3355"/>
                </a:lnTo>
                <a:close/>
                <a:moveTo>
                  <a:pt x="28804" y="3932"/>
                </a:moveTo>
                <a:cubicBezTo>
                  <a:pt x="28743" y="4023"/>
                  <a:pt x="28682" y="4114"/>
                  <a:pt x="28621" y="4205"/>
                </a:cubicBezTo>
                <a:lnTo>
                  <a:pt x="28591" y="4205"/>
                </a:lnTo>
                <a:lnTo>
                  <a:pt x="28621" y="4145"/>
                </a:lnTo>
                <a:cubicBezTo>
                  <a:pt x="28682" y="4084"/>
                  <a:pt x="28743" y="4023"/>
                  <a:pt x="28773" y="3962"/>
                </a:cubicBezTo>
                <a:lnTo>
                  <a:pt x="28804" y="3932"/>
                </a:lnTo>
                <a:close/>
                <a:moveTo>
                  <a:pt x="36278" y="3263"/>
                </a:moveTo>
                <a:cubicBezTo>
                  <a:pt x="36217" y="3446"/>
                  <a:pt x="36126" y="3598"/>
                  <a:pt x="36065" y="3810"/>
                </a:cubicBezTo>
                <a:lnTo>
                  <a:pt x="35974" y="4145"/>
                </a:lnTo>
                <a:lnTo>
                  <a:pt x="35913" y="4236"/>
                </a:lnTo>
                <a:cubicBezTo>
                  <a:pt x="35913" y="4205"/>
                  <a:pt x="35913" y="4145"/>
                  <a:pt x="35883" y="4114"/>
                </a:cubicBezTo>
                <a:lnTo>
                  <a:pt x="35883" y="4084"/>
                </a:lnTo>
                <a:cubicBezTo>
                  <a:pt x="35913" y="3962"/>
                  <a:pt x="35974" y="3871"/>
                  <a:pt x="36004" y="3780"/>
                </a:cubicBezTo>
                <a:lnTo>
                  <a:pt x="36004" y="3810"/>
                </a:lnTo>
                <a:lnTo>
                  <a:pt x="36278" y="3263"/>
                </a:lnTo>
                <a:close/>
                <a:moveTo>
                  <a:pt x="45241" y="4053"/>
                </a:moveTo>
                <a:lnTo>
                  <a:pt x="45332" y="4145"/>
                </a:lnTo>
                <a:lnTo>
                  <a:pt x="45301" y="4175"/>
                </a:lnTo>
                <a:lnTo>
                  <a:pt x="45241" y="4236"/>
                </a:lnTo>
                <a:lnTo>
                  <a:pt x="45241" y="4053"/>
                </a:lnTo>
                <a:close/>
                <a:moveTo>
                  <a:pt x="22332" y="4175"/>
                </a:moveTo>
                <a:lnTo>
                  <a:pt x="22332" y="4205"/>
                </a:lnTo>
                <a:cubicBezTo>
                  <a:pt x="22332" y="4236"/>
                  <a:pt x="22332" y="4266"/>
                  <a:pt x="22332" y="4296"/>
                </a:cubicBezTo>
                <a:lnTo>
                  <a:pt x="22302" y="4357"/>
                </a:lnTo>
                <a:cubicBezTo>
                  <a:pt x="22302" y="4296"/>
                  <a:pt x="22302" y="4236"/>
                  <a:pt x="22332" y="4175"/>
                </a:cubicBezTo>
                <a:close/>
                <a:moveTo>
                  <a:pt x="25249" y="4327"/>
                </a:moveTo>
                <a:lnTo>
                  <a:pt x="25158" y="4388"/>
                </a:lnTo>
                <a:cubicBezTo>
                  <a:pt x="25158" y="4357"/>
                  <a:pt x="25097" y="4327"/>
                  <a:pt x="25067" y="4327"/>
                </a:cubicBezTo>
                <a:close/>
                <a:moveTo>
                  <a:pt x="44177" y="3628"/>
                </a:moveTo>
                <a:cubicBezTo>
                  <a:pt x="44208" y="3689"/>
                  <a:pt x="44238" y="3780"/>
                  <a:pt x="44268" y="3841"/>
                </a:cubicBezTo>
                <a:cubicBezTo>
                  <a:pt x="44268" y="3932"/>
                  <a:pt x="44268" y="4053"/>
                  <a:pt x="44238" y="4145"/>
                </a:cubicBezTo>
                <a:cubicBezTo>
                  <a:pt x="44215" y="4238"/>
                  <a:pt x="44191" y="4332"/>
                  <a:pt x="44168" y="4425"/>
                </a:cubicBezTo>
                <a:lnTo>
                  <a:pt x="44168" y="4425"/>
                </a:lnTo>
                <a:cubicBezTo>
                  <a:pt x="44180" y="4360"/>
                  <a:pt x="44187" y="4290"/>
                  <a:pt x="44208" y="4205"/>
                </a:cubicBezTo>
                <a:cubicBezTo>
                  <a:pt x="44238" y="4084"/>
                  <a:pt x="44238" y="3962"/>
                  <a:pt x="44208" y="3841"/>
                </a:cubicBezTo>
                <a:cubicBezTo>
                  <a:pt x="44177" y="3780"/>
                  <a:pt x="44177" y="3719"/>
                  <a:pt x="44147" y="3658"/>
                </a:cubicBezTo>
                <a:lnTo>
                  <a:pt x="44177" y="3628"/>
                </a:lnTo>
                <a:close/>
                <a:moveTo>
                  <a:pt x="12458" y="3324"/>
                </a:moveTo>
                <a:lnTo>
                  <a:pt x="12458" y="3446"/>
                </a:lnTo>
                <a:lnTo>
                  <a:pt x="12245" y="3658"/>
                </a:lnTo>
                <a:cubicBezTo>
                  <a:pt x="12093" y="3810"/>
                  <a:pt x="11972" y="3993"/>
                  <a:pt x="11820" y="4175"/>
                </a:cubicBezTo>
                <a:lnTo>
                  <a:pt x="11668" y="4448"/>
                </a:lnTo>
                <a:lnTo>
                  <a:pt x="11637" y="4418"/>
                </a:lnTo>
                <a:cubicBezTo>
                  <a:pt x="11668" y="4388"/>
                  <a:pt x="11668" y="4327"/>
                  <a:pt x="11698" y="4296"/>
                </a:cubicBezTo>
                <a:lnTo>
                  <a:pt x="11880" y="3932"/>
                </a:lnTo>
                <a:cubicBezTo>
                  <a:pt x="11972" y="3780"/>
                  <a:pt x="12032" y="3628"/>
                  <a:pt x="12123" y="3507"/>
                </a:cubicBezTo>
                <a:lnTo>
                  <a:pt x="12245" y="3446"/>
                </a:lnTo>
                <a:lnTo>
                  <a:pt x="12397" y="3324"/>
                </a:lnTo>
                <a:close/>
                <a:moveTo>
                  <a:pt x="27923" y="4205"/>
                </a:moveTo>
                <a:lnTo>
                  <a:pt x="27771" y="4357"/>
                </a:lnTo>
                <a:lnTo>
                  <a:pt x="27558" y="4357"/>
                </a:lnTo>
                <a:lnTo>
                  <a:pt x="27376" y="4388"/>
                </a:lnTo>
                <a:cubicBezTo>
                  <a:pt x="27315" y="4418"/>
                  <a:pt x="27254" y="4418"/>
                  <a:pt x="27163" y="4448"/>
                </a:cubicBezTo>
                <a:lnTo>
                  <a:pt x="27102" y="4327"/>
                </a:lnTo>
                <a:lnTo>
                  <a:pt x="27072" y="4327"/>
                </a:lnTo>
                <a:lnTo>
                  <a:pt x="27558" y="4266"/>
                </a:lnTo>
                <a:lnTo>
                  <a:pt x="27923" y="4205"/>
                </a:lnTo>
                <a:close/>
                <a:moveTo>
                  <a:pt x="26039" y="4388"/>
                </a:moveTo>
                <a:cubicBezTo>
                  <a:pt x="25978" y="4418"/>
                  <a:pt x="25917" y="4448"/>
                  <a:pt x="25856" y="4479"/>
                </a:cubicBezTo>
                <a:cubicBezTo>
                  <a:pt x="25826" y="4479"/>
                  <a:pt x="25796" y="4448"/>
                  <a:pt x="25796" y="4448"/>
                </a:cubicBezTo>
                <a:lnTo>
                  <a:pt x="25735" y="4388"/>
                </a:lnTo>
                <a:close/>
                <a:moveTo>
                  <a:pt x="23730" y="4114"/>
                </a:moveTo>
                <a:lnTo>
                  <a:pt x="23821" y="4175"/>
                </a:lnTo>
                <a:cubicBezTo>
                  <a:pt x="23851" y="4205"/>
                  <a:pt x="23851" y="4236"/>
                  <a:pt x="23882" y="4266"/>
                </a:cubicBezTo>
                <a:cubicBezTo>
                  <a:pt x="23760" y="4327"/>
                  <a:pt x="23639" y="4418"/>
                  <a:pt x="23547" y="4509"/>
                </a:cubicBezTo>
                <a:cubicBezTo>
                  <a:pt x="23547" y="4448"/>
                  <a:pt x="23517" y="4357"/>
                  <a:pt x="23487" y="4296"/>
                </a:cubicBezTo>
                <a:lnTo>
                  <a:pt x="23639" y="4175"/>
                </a:lnTo>
                <a:lnTo>
                  <a:pt x="23730" y="4114"/>
                </a:lnTo>
                <a:close/>
                <a:moveTo>
                  <a:pt x="39407" y="3780"/>
                </a:moveTo>
                <a:lnTo>
                  <a:pt x="39407" y="3810"/>
                </a:lnTo>
                <a:lnTo>
                  <a:pt x="39377" y="3901"/>
                </a:lnTo>
                <a:lnTo>
                  <a:pt x="39286" y="4145"/>
                </a:lnTo>
                <a:cubicBezTo>
                  <a:pt x="39225" y="4236"/>
                  <a:pt x="39164" y="4357"/>
                  <a:pt x="39134" y="4448"/>
                </a:cubicBezTo>
                <a:lnTo>
                  <a:pt x="39134" y="4509"/>
                </a:lnTo>
                <a:cubicBezTo>
                  <a:pt x="39134" y="4479"/>
                  <a:pt x="39103" y="4448"/>
                  <a:pt x="39103" y="4418"/>
                </a:cubicBezTo>
                <a:cubicBezTo>
                  <a:pt x="39195" y="4205"/>
                  <a:pt x="39316" y="3993"/>
                  <a:pt x="39407" y="3780"/>
                </a:cubicBezTo>
                <a:close/>
                <a:moveTo>
                  <a:pt x="38587" y="3507"/>
                </a:moveTo>
                <a:lnTo>
                  <a:pt x="38587" y="3507"/>
                </a:lnTo>
                <a:cubicBezTo>
                  <a:pt x="38526" y="3841"/>
                  <a:pt x="38435" y="4205"/>
                  <a:pt x="38313" y="4540"/>
                </a:cubicBezTo>
                <a:lnTo>
                  <a:pt x="38253" y="4631"/>
                </a:lnTo>
                <a:cubicBezTo>
                  <a:pt x="38253" y="4631"/>
                  <a:pt x="38253" y="4600"/>
                  <a:pt x="38283" y="4570"/>
                </a:cubicBezTo>
                <a:cubicBezTo>
                  <a:pt x="38313" y="4236"/>
                  <a:pt x="38435" y="3932"/>
                  <a:pt x="38556" y="3598"/>
                </a:cubicBezTo>
                <a:lnTo>
                  <a:pt x="38587" y="3507"/>
                </a:lnTo>
                <a:close/>
                <a:moveTo>
                  <a:pt x="9997" y="4205"/>
                </a:moveTo>
                <a:lnTo>
                  <a:pt x="9997" y="4205"/>
                </a:lnTo>
                <a:cubicBezTo>
                  <a:pt x="9875" y="4357"/>
                  <a:pt x="9754" y="4509"/>
                  <a:pt x="9662" y="4631"/>
                </a:cubicBezTo>
                <a:lnTo>
                  <a:pt x="9662" y="4661"/>
                </a:lnTo>
                <a:cubicBezTo>
                  <a:pt x="9662" y="4631"/>
                  <a:pt x="9632" y="4631"/>
                  <a:pt x="9632" y="4600"/>
                </a:cubicBezTo>
                <a:cubicBezTo>
                  <a:pt x="9632" y="4570"/>
                  <a:pt x="9602" y="4570"/>
                  <a:pt x="9571" y="4540"/>
                </a:cubicBezTo>
                <a:lnTo>
                  <a:pt x="9511" y="4479"/>
                </a:lnTo>
                <a:lnTo>
                  <a:pt x="9480" y="4479"/>
                </a:lnTo>
                <a:cubicBezTo>
                  <a:pt x="9662" y="4388"/>
                  <a:pt x="9814" y="4296"/>
                  <a:pt x="9997" y="4205"/>
                </a:cubicBezTo>
                <a:close/>
                <a:moveTo>
                  <a:pt x="14653" y="4289"/>
                </a:moveTo>
                <a:lnTo>
                  <a:pt x="14653" y="4289"/>
                </a:lnTo>
                <a:cubicBezTo>
                  <a:pt x="14600" y="4342"/>
                  <a:pt x="14550" y="4395"/>
                  <a:pt x="14524" y="4448"/>
                </a:cubicBezTo>
                <a:lnTo>
                  <a:pt x="14311" y="4691"/>
                </a:lnTo>
                <a:cubicBezTo>
                  <a:pt x="14341" y="4570"/>
                  <a:pt x="14402" y="4479"/>
                  <a:pt x="14433" y="4357"/>
                </a:cubicBezTo>
                <a:lnTo>
                  <a:pt x="14493" y="4357"/>
                </a:lnTo>
                <a:lnTo>
                  <a:pt x="14653" y="4289"/>
                </a:lnTo>
                <a:close/>
                <a:moveTo>
                  <a:pt x="16104" y="4357"/>
                </a:moveTo>
                <a:lnTo>
                  <a:pt x="16104" y="4388"/>
                </a:lnTo>
                <a:cubicBezTo>
                  <a:pt x="16134" y="4479"/>
                  <a:pt x="16134" y="4540"/>
                  <a:pt x="16164" y="4600"/>
                </a:cubicBezTo>
                <a:lnTo>
                  <a:pt x="16073" y="4722"/>
                </a:lnTo>
                <a:cubicBezTo>
                  <a:pt x="16073" y="4661"/>
                  <a:pt x="16073" y="4600"/>
                  <a:pt x="16073" y="4540"/>
                </a:cubicBezTo>
                <a:lnTo>
                  <a:pt x="16073" y="4509"/>
                </a:lnTo>
                <a:cubicBezTo>
                  <a:pt x="16073" y="4448"/>
                  <a:pt x="16104" y="4418"/>
                  <a:pt x="16104" y="4357"/>
                </a:cubicBezTo>
                <a:close/>
                <a:moveTo>
                  <a:pt x="19324" y="3689"/>
                </a:moveTo>
                <a:lnTo>
                  <a:pt x="19324" y="3689"/>
                </a:lnTo>
                <a:cubicBezTo>
                  <a:pt x="19142" y="3932"/>
                  <a:pt x="18990" y="4205"/>
                  <a:pt x="18838" y="4479"/>
                </a:cubicBezTo>
                <a:lnTo>
                  <a:pt x="18777" y="4570"/>
                </a:lnTo>
                <a:lnTo>
                  <a:pt x="18686" y="4722"/>
                </a:lnTo>
                <a:cubicBezTo>
                  <a:pt x="18717" y="4631"/>
                  <a:pt x="18747" y="4540"/>
                  <a:pt x="18777" y="4448"/>
                </a:cubicBezTo>
                <a:lnTo>
                  <a:pt x="18868" y="4266"/>
                </a:lnTo>
                <a:cubicBezTo>
                  <a:pt x="18960" y="4114"/>
                  <a:pt x="19051" y="3962"/>
                  <a:pt x="19142" y="3841"/>
                </a:cubicBezTo>
                <a:lnTo>
                  <a:pt x="19263" y="3719"/>
                </a:lnTo>
                <a:lnTo>
                  <a:pt x="19324" y="3689"/>
                </a:lnTo>
                <a:close/>
                <a:moveTo>
                  <a:pt x="35397" y="4509"/>
                </a:moveTo>
                <a:cubicBezTo>
                  <a:pt x="35366" y="4570"/>
                  <a:pt x="35336" y="4661"/>
                  <a:pt x="35336" y="4752"/>
                </a:cubicBezTo>
                <a:lnTo>
                  <a:pt x="35306" y="4661"/>
                </a:lnTo>
                <a:lnTo>
                  <a:pt x="35397" y="4509"/>
                </a:lnTo>
                <a:close/>
                <a:moveTo>
                  <a:pt x="22818" y="4418"/>
                </a:moveTo>
                <a:lnTo>
                  <a:pt x="22879" y="4509"/>
                </a:lnTo>
                <a:cubicBezTo>
                  <a:pt x="22818" y="4570"/>
                  <a:pt x="22757" y="4661"/>
                  <a:pt x="22697" y="4783"/>
                </a:cubicBezTo>
                <a:cubicBezTo>
                  <a:pt x="22727" y="4661"/>
                  <a:pt x="22727" y="4570"/>
                  <a:pt x="22727" y="4479"/>
                </a:cubicBezTo>
                <a:lnTo>
                  <a:pt x="22727" y="4448"/>
                </a:lnTo>
                <a:lnTo>
                  <a:pt x="22788" y="4418"/>
                </a:lnTo>
                <a:close/>
                <a:moveTo>
                  <a:pt x="21937" y="4266"/>
                </a:moveTo>
                <a:lnTo>
                  <a:pt x="21937" y="4296"/>
                </a:lnTo>
                <a:cubicBezTo>
                  <a:pt x="21937" y="4418"/>
                  <a:pt x="21907" y="4509"/>
                  <a:pt x="21876" y="4631"/>
                </a:cubicBezTo>
                <a:cubicBezTo>
                  <a:pt x="21846" y="4722"/>
                  <a:pt x="21816" y="4783"/>
                  <a:pt x="21785" y="4874"/>
                </a:cubicBezTo>
                <a:lnTo>
                  <a:pt x="21664" y="4904"/>
                </a:lnTo>
                <a:lnTo>
                  <a:pt x="21694" y="4783"/>
                </a:lnTo>
                <a:cubicBezTo>
                  <a:pt x="21724" y="4661"/>
                  <a:pt x="21755" y="4540"/>
                  <a:pt x="21755" y="4418"/>
                </a:cubicBezTo>
                <a:cubicBezTo>
                  <a:pt x="21785" y="4388"/>
                  <a:pt x="21816" y="4357"/>
                  <a:pt x="21846" y="4327"/>
                </a:cubicBezTo>
                <a:lnTo>
                  <a:pt x="21937" y="4266"/>
                </a:lnTo>
                <a:close/>
                <a:moveTo>
                  <a:pt x="29715" y="3901"/>
                </a:moveTo>
                <a:cubicBezTo>
                  <a:pt x="29745" y="3962"/>
                  <a:pt x="29745" y="4023"/>
                  <a:pt x="29715" y="4084"/>
                </a:cubicBezTo>
                <a:cubicBezTo>
                  <a:pt x="29685" y="4388"/>
                  <a:pt x="29594" y="4661"/>
                  <a:pt x="29502" y="4904"/>
                </a:cubicBezTo>
                <a:lnTo>
                  <a:pt x="29502" y="4965"/>
                </a:lnTo>
                <a:lnTo>
                  <a:pt x="29472" y="4965"/>
                </a:lnTo>
                <a:lnTo>
                  <a:pt x="29472" y="4935"/>
                </a:lnTo>
                <a:cubicBezTo>
                  <a:pt x="29563" y="4661"/>
                  <a:pt x="29594" y="4388"/>
                  <a:pt x="29594" y="4114"/>
                </a:cubicBezTo>
                <a:lnTo>
                  <a:pt x="29594" y="4084"/>
                </a:lnTo>
                <a:lnTo>
                  <a:pt x="29715" y="3901"/>
                </a:lnTo>
                <a:close/>
                <a:moveTo>
                  <a:pt x="21329" y="3993"/>
                </a:moveTo>
                <a:cubicBezTo>
                  <a:pt x="21329" y="4053"/>
                  <a:pt x="21360" y="4114"/>
                  <a:pt x="21360" y="4175"/>
                </a:cubicBezTo>
                <a:lnTo>
                  <a:pt x="21360" y="4266"/>
                </a:lnTo>
                <a:cubicBezTo>
                  <a:pt x="21329" y="4327"/>
                  <a:pt x="21269" y="4388"/>
                  <a:pt x="21208" y="4448"/>
                </a:cubicBezTo>
                <a:cubicBezTo>
                  <a:pt x="21117" y="4570"/>
                  <a:pt x="21026" y="4691"/>
                  <a:pt x="20934" y="4813"/>
                </a:cubicBezTo>
                <a:lnTo>
                  <a:pt x="20813" y="4935"/>
                </a:lnTo>
                <a:lnTo>
                  <a:pt x="20783" y="4965"/>
                </a:lnTo>
                <a:lnTo>
                  <a:pt x="20722" y="4995"/>
                </a:lnTo>
                <a:cubicBezTo>
                  <a:pt x="20874" y="4631"/>
                  <a:pt x="21056" y="4296"/>
                  <a:pt x="21269" y="3993"/>
                </a:cubicBezTo>
                <a:close/>
                <a:moveTo>
                  <a:pt x="21269" y="4935"/>
                </a:moveTo>
                <a:cubicBezTo>
                  <a:pt x="21269" y="4965"/>
                  <a:pt x="21238" y="4995"/>
                  <a:pt x="21238" y="5026"/>
                </a:cubicBezTo>
                <a:lnTo>
                  <a:pt x="21208" y="4995"/>
                </a:lnTo>
                <a:lnTo>
                  <a:pt x="21269" y="4935"/>
                </a:lnTo>
                <a:close/>
                <a:moveTo>
                  <a:pt x="27528" y="4752"/>
                </a:moveTo>
                <a:lnTo>
                  <a:pt x="27497" y="4783"/>
                </a:lnTo>
                <a:cubicBezTo>
                  <a:pt x="27467" y="4843"/>
                  <a:pt x="27436" y="4904"/>
                  <a:pt x="27376" y="4965"/>
                </a:cubicBezTo>
                <a:lnTo>
                  <a:pt x="27345" y="5056"/>
                </a:lnTo>
                <a:cubicBezTo>
                  <a:pt x="27345" y="4965"/>
                  <a:pt x="27315" y="4874"/>
                  <a:pt x="27284" y="4813"/>
                </a:cubicBezTo>
                <a:cubicBezTo>
                  <a:pt x="27376" y="4783"/>
                  <a:pt x="27436" y="4783"/>
                  <a:pt x="27497" y="4752"/>
                </a:cubicBezTo>
                <a:close/>
                <a:moveTo>
                  <a:pt x="41898" y="4025"/>
                </a:moveTo>
                <a:lnTo>
                  <a:pt x="41898" y="4025"/>
                </a:lnTo>
                <a:cubicBezTo>
                  <a:pt x="41868" y="4085"/>
                  <a:pt x="41838" y="4176"/>
                  <a:pt x="41807" y="4266"/>
                </a:cubicBezTo>
                <a:lnTo>
                  <a:pt x="41686" y="4600"/>
                </a:lnTo>
                <a:cubicBezTo>
                  <a:pt x="41686" y="4631"/>
                  <a:pt x="41656" y="4661"/>
                  <a:pt x="41656" y="4722"/>
                </a:cubicBezTo>
                <a:cubicBezTo>
                  <a:pt x="41625" y="4813"/>
                  <a:pt x="41564" y="4935"/>
                  <a:pt x="41534" y="5026"/>
                </a:cubicBezTo>
                <a:lnTo>
                  <a:pt x="41473" y="5147"/>
                </a:lnTo>
                <a:lnTo>
                  <a:pt x="41473" y="5086"/>
                </a:lnTo>
                <a:cubicBezTo>
                  <a:pt x="41534" y="4904"/>
                  <a:pt x="41625" y="4691"/>
                  <a:pt x="41686" y="4479"/>
                </a:cubicBezTo>
                <a:lnTo>
                  <a:pt x="41716" y="4388"/>
                </a:lnTo>
                <a:lnTo>
                  <a:pt x="41777" y="4236"/>
                </a:lnTo>
                <a:cubicBezTo>
                  <a:pt x="41837" y="4175"/>
                  <a:pt x="41868" y="4085"/>
                  <a:pt x="41898" y="4025"/>
                </a:cubicBezTo>
                <a:close/>
                <a:moveTo>
                  <a:pt x="23973" y="4631"/>
                </a:moveTo>
                <a:cubicBezTo>
                  <a:pt x="23973" y="4661"/>
                  <a:pt x="23973" y="4691"/>
                  <a:pt x="23973" y="4722"/>
                </a:cubicBezTo>
                <a:cubicBezTo>
                  <a:pt x="23821" y="4843"/>
                  <a:pt x="23669" y="4995"/>
                  <a:pt x="23517" y="5178"/>
                </a:cubicBezTo>
                <a:cubicBezTo>
                  <a:pt x="23517" y="5147"/>
                  <a:pt x="23547" y="5086"/>
                  <a:pt x="23547" y="5056"/>
                </a:cubicBezTo>
                <a:cubicBezTo>
                  <a:pt x="23639" y="4935"/>
                  <a:pt x="23760" y="4783"/>
                  <a:pt x="23912" y="4691"/>
                </a:cubicBezTo>
                <a:lnTo>
                  <a:pt x="23973" y="4631"/>
                </a:lnTo>
                <a:close/>
                <a:moveTo>
                  <a:pt x="34029" y="4752"/>
                </a:moveTo>
                <a:lnTo>
                  <a:pt x="34029" y="4752"/>
                </a:lnTo>
                <a:cubicBezTo>
                  <a:pt x="33999" y="4813"/>
                  <a:pt x="33999" y="4843"/>
                  <a:pt x="34029" y="4874"/>
                </a:cubicBezTo>
                <a:lnTo>
                  <a:pt x="33999" y="4935"/>
                </a:lnTo>
                <a:cubicBezTo>
                  <a:pt x="33938" y="4965"/>
                  <a:pt x="33878" y="5026"/>
                  <a:pt x="33847" y="5086"/>
                </a:cubicBezTo>
                <a:lnTo>
                  <a:pt x="33847" y="5117"/>
                </a:lnTo>
                <a:lnTo>
                  <a:pt x="33786" y="5178"/>
                </a:lnTo>
                <a:cubicBezTo>
                  <a:pt x="33817" y="5147"/>
                  <a:pt x="33847" y="5086"/>
                  <a:pt x="33878" y="5026"/>
                </a:cubicBezTo>
                <a:cubicBezTo>
                  <a:pt x="33908" y="4965"/>
                  <a:pt x="33969" y="4843"/>
                  <a:pt x="34029" y="4752"/>
                </a:cubicBezTo>
                <a:close/>
                <a:moveTo>
                  <a:pt x="8569" y="4965"/>
                </a:moveTo>
                <a:lnTo>
                  <a:pt x="8508" y="5117"/>
                </a:lnTo>
                <a:lnTo>
                  <a:pt x="8386" y="5147"/>
                </a:lnTo>
                <a:cubicBezTo>
                  <a:pt x="8326" y="5178"/>
                  <a:pt x="8265" y="5208"/>
                  <a:pt x="8204" y="5238"/>
                </a:cubicBezTo>
                <a:lnTo>
                  <a:pt x="8356" y="5117"/>
                </a:lnTo>
                <a:lnTo>
                  <a:pt x="8386" y="5086"/>
                </a:lnTo>
                <a:lnTo>
                  <a:pt x="8569" y="4965"/>
                </a:lnTo>
                <a:close/>
                <a:moveTo>
                  <a:pt x="13156" y="4236"/>
                </a:moveTo>
                <a:cubicBezTo>
                  <a:pt x="13156" y="4266"/>
                  <a:pt x="13187" y="4296"/>
                  <a:pt x="13187" y="4327"/>
                </a:cubicBezTo>
                <a:lnTo>
                  <a:pt x="13156" y="4327"/>
                </a:lnTo>
                <a:cubicBezTo>
                  <a:pt x="13156" y="4418"/>
                  <a:pt x="13126" y="4509"/>
                  <a:pt x="13096" y="4570"/>
                </a:cubicBezTo>
                <a:cubicBezTo>
                  <a:pt x="13035" y="4722"/>
                  <a:pt x="12944" y="4843"/>
                  <a:pt x="12853" y="4995"/>
                </a:cubicBezTo>
                <a:cubicBezTo>
                  <a:pt x="12762" y="5086"/>
                  <a:pt x="12701" y="5178"/>
                  <a:pt x="12610" y="5299"/>
                </a:cubicBezTo>
                <a:cubicBezTo>
                  <a:pt x="12701" y="5056"/>
                  <a:pt x="12853" y="4813"/>
                  <a:pt x="12974" y="4570"/>
                </a:cubicBezTo>
                <a:cubicBezTo>
                  <a:pt x="13035" y="4479"/>
                  <a:pt x="13096" y="4357"/>
                  <a:pt x="13156" y="4236"/>
                </a:cubicBezTo>
                <a:close/>
                <a:moveTo>
                  <a:pt x="43873" y="4114"/>
                </a:moveTo>
                <a:lnTo>
                  <a:pt x="43873" y="4145"/>
                </a:lnTo>
                <a:cubicBezTo>
                  <a:pt x="43843" y="4296"/>
                  <a:pt x="43782" y="4479"/>
                  <a:pt x="43752" y="4631"/>
                </a:cubicBezTo>
                <a:lnTo>
                  <a:pt x="43752" y="4661"/>
                </a:lnTo>
                <a:cubicBezTo>
                  <a:pt x="43691" y="4813"/>
                  <a:pt x="43630" y="4995"/>
                  <a:pt x="43570" y="5178"/>
                </a:cubicBezTo>
                <a:cubicBezTo>
                  <a:pt x="43509" y="5208"/>
                  <a:pt x="43448" y="5238"/>
                  <a:pt x="43418" y="5299"/>
                </a:cubicBezTo>
                <a:cubicBezTo>
                  <a:pt x="43418" y="5238"/>
                  <a:pt x="43418" y="5147"/>
                  <a:pt x="43418" y="5086"/>
                </a:cubicBezTo>
                <a:cubicBezTo>
                  <a:pt x="43418" y="5086"/>
                  <a:pt x="43418" y="5056"/>
                  <a:pt x="43418" y="5026"/>
                </a:cubicBezTo>
                <a:lnTo>
                  <a:pt x="43478" y="4874"/>
                </a:lnTo>
                <a:cubicBezTo>
                  <a:pt x="43539" y="4752"/>
                  <a:pt x="43600" y="4631"/>
                  <a:pt x="43661" y="4509"/>
                </a:cubicBezTo>
                <a:cubicBezTo>
                  <a:pt x="43722" y="4388"/>
                  <a:pt x="43782" y="4236"/>
                  <a:pt x="43873" y="4114"/>
                </a:cubicBezTo>
                <a:close/>
                <a:moveTo>
                  <a:pt x="11911" y="4843"/>
                </a:moveTo>
                <a:lnTo>
                  <a:pt x="11911" y="4874"/>
                </a:lnTo>
                <a:lnTo>
                  <a:pt x="11729" y="5147"/>
                </a:lnTo>
                <a:lnTo>
                  <a:pt x="11577" y="5360"/>
                </a:lnTo>
                <a:lnTo>
                  <a:pt x="11607" y="5178"/>
                </a:lnTo>
                <a:cubicBezTo>
                  <a:pt x="11698" y="5086"/>
                  <a:pt x="11820" y="4965"/>
                  <a:pt x="11911" y="4843"/>
                </a:cubicBezTo>
                <a:close/>
                <a:moveTo>
                  <a:pt x="24520" y="5026"/>
                </a:moveTo>
                <a:lnTo>
                  <a:pt x="24520" y="5026"/>
                </a:lnTo>
                <a:cubicBezTo>
                  <a:pt x="24459" y="5147"/>
                  <a:pt x="24368" y="5238"/>
                  <a:pt x="24307" y="5360"/>
                </a:cubicBezTo>
                <a:lnTo>
                  <a:pt x="24277" y="5360"/>
                </a:lnTo>
                <a:lnTo>
                  <a:pt x="24307" y="5117"/>
                </a:lnTo>
                <a:lnTo>
                  <a:pt x="24307" y="5086"/>
                </a:lnTo>
                <a:lnTo>
                  <a:pt x="24520" y="5026"/>
                </a:lnTo>
                <a:close/>
                <a:moveTo>
                  <a:pt x="40623" y="4965"/>
                </a:moveTo>
                <a:cubicBezTo>
                  <a:pt x="40623" y="5026"/>
                  <a:pt x="40623" y="5056"/>
                  <a:pt x="40623" y="5086"/>
                </a:cubicBezTo>
                <a:cubicBezTo>
                  <a:pt x="40562" y="5208"/>
                  <a:pt x="40531" y="5329"/>
                  <a:pt x="40471" y="5481"/>
                </a:cubicBezTo>
                <a:lnTo>
                  <a:pt x="40440" y="5481"/>
                </a:lnTo>
                <a:lnTo>
                  <a:pt x="40471" y="5421"/>
                </a:lnTo>
                <a:cubicBezTo>
                  <a:pt x="40501" y="5269"/>
                  <a:pt x="40562" y="5147"/>
                  <a:pt x="40592" y="5026"/>
                </a:cubicBezTo>
                <a:lnTo>
                  <a:pt x="40623" y="4965"/>
                </a:lnTo>
                <a:close/>
                <a:moveTo>
                  <a:pt x="10544" y="4752"/>
                </a:moveTo>
                <a:lnTo>
                  <a:pt x="10574" y="4783"/>
                </a:lnTo>
                <a:lnTo>
                  <a:pt x="10544" y="4843"/>
                </a:lnTo>
                <a:cubicBezTo>
                  <a:pt x="10513" y="4904"/>
                  <a:pt x="10483" y="4995"/>
                  <a:pt x="10452" y="5056"/>
                </a:cubicBezTo>
                <a:cubicBezTo>
                  <a:pt x="10422" y="5147"/>
                  <a:pt x="10361" y="5238"/>
                  <a:pt x="10301" y="5329"/>
                </a:cubicBezTo>
                <a:lnTo>
                  <a:pt x="10331" y="5269"/>
                </a:lnTo>
                <a:lnTo>
                  <a:pt x="10149" y="5512"/>
                </a:lnTo>
                <a:cubicBezTo>
                  <a:pt x="10240" y="5238"/>
                  <a:pt x="10392" y="4995"/>
                  <a:pt x="10544" y="4752"/>
                </a:cubicBezTo>
                <a:close/>
                <a:moveTo>
                  <a:pt x="36764" y="4995"/>
                </a:moveTo>
                <a:cubicBezTo>
                  <a:pt x="36764" y="4995"/>
                  <a:pt x="36764" y="5026"/>
                  <a:pt x="36764" y="5056"/>
                </a:cubicBezTo>
                <a:cubicBezTo>
                  <a:pt x="36734" y="5147"/>
                  <a:pt x="36734" y="5238"/>
                  <a:pt x="36703" y="5329"/>
                </a:cubicBezTo>
                <a:lnTo>
                  <a:pt x="36734" y="5329"/>
                </a:lnTo>
                <a:lnTo>
                  <a:pt x="36642" y="5451"/>
                </a:lnTo>
                <a:lnTo>
                  <a:pt x="36582" y="5512"/>
                </a:lnTo>
                <a:cubicBezTo>
                  <a:pt x="36551" y="5481"/>
                  <a:pt x="36490" y="5421"/>
                  <a:pt x="36460" y="5390"/>
                </a:cubicBezTo>
                <a:cubicBezTo>
                  <a:pt x="36582" y="5269"/>
                  <a:pt x="36673" y="5117"/>
                  <a:pt x="36764" y="4995"/>
                </a:cubicBezTo>
                <a:close/>
                <a:moveTo>
                  <a:pt x="37979" y="4114"/>
                </a:moveTo>
                <a:cubicBezTo>
                  <a:pt x="37918" y="4388"/>
                  <a:pt x="37858" y="4691"/>
                  <a:pt x="37888" y="4995"/>
                </a:cubicBezTo>
                <a:cubicBezTo>
                  <a:pt x="37888" y="5026"/>
                  <a:pt x="37888" y="5086"/>
                  <a:pt x="37888" y="5147"/>
                </a:cubicBezTo>
                <a:cubicBezTo>
                  <a:pt x="37767" y="5269"/>
                  <a:pt x="37675" y="5421"/>
                  <a:pt x="37554" y="5542"/>
                </a:cubicBezTo>
                <a:lnTo>
                  <a:pt x="37554" y="5512"/>
                </a:lnTo>
                <a:lnTo>
                  <a:pt x="37493" y="5421"/>
                </a:lnTo>
                <a:cubicBezTo>
                  <a:pt x="37463" y="5390"/>
                  <a:pt x="37432" y="5390"/>
                  <a:pt x="37402" y="5360"/>
                </a:cubicBezTo>
                <a:cubicBezTo>
                  <a:pt x="37463" y="5269"/>
                  <a:pt x="37493" y="5147"/>
                  <a:pt x="37554" y="5056"/>
                </a:cubicBezTo>
                <a:cubicBezTo>
                  <a:pt x="37645" y="4843"/>
                  <a:pt x="37736" y="4631"/>
                  <a:pt x="37827" y="4418"/>
                </a:cubicBezTo>
                <a:lnTo>
                  <a:pt x="37979" y="4114"/>
                </a:lnTo>
                <a:close/>
                <a:moveTo>
                  <a:pt x="17410" y="4175"/>
                </a:moveTo>
                <a:cubicBezTo>
                  <a:pt x="17380" y="4266"/>
                  <a:pt x="17319" y="4388"/>
                  <a:pt x="17289" y="4479"/>
                </a:cubicBezTo>
                <a:cubicBezTo>
                  <a:pt x="17228" y="4661"/>
                  <a:pt x="17167" y="4843"/>
                  <a:pt x="17106" y="5026"/>
                </a:cubicBezTo>
                <a:lnTo>
                  <a:pt x="17106" y="4995"/>
                </a:lnTo>
                <a:cubicBezTo>
                  <a:pt x="17076" y="5086"/>
                  <a:pt x="17076" y="5147"/>
                  <a:pt x="17045" y="5238"/>
                </a:cubicBezTo>
                <a:lnTo>
                  <a:pt x="16985" y="5329"/>
                </a:lnTo>
                <a:lnTo>
                  <a:pt x="16802" y="5512"/>
                </a:lnTo>
                <a:lnTo>
                  <a:pt x="16772" y="5573"/>
                </a:lnTo>
                <a:lnTo>
                  <a:pt x="16924" y="5026"/>
                </a:lnTo>
                <a:cubicBezTo>
                  <a:pt x="16954" y="4965"/>
                  <a:pt x="16985" y="4935"/>
                  <a:pt x="16985" y="4874"/>
                </a:cubicBezTo>
                <a:cubicBezTo>
                  <a:pt x="17015" y="4813"/>
                  <a:pt x="17045" y="4752"/>
                  <a:pt x="17045" y="4691"/>
                </a:cubicBezTo>
                <a:lnTo>
                  <a:pt x="17106" y="4570"/>
                </a:lnTo>
                <a:lnTo>
                  <a:pt x="17167" y="4509"/>
                </a:lnTo>
                <a:cubicBezTo>
                  <a:pt x="17258" y="4388"/>
                  <a:pt x="17349" y="4296"/>
                  <a:pt x="17410" y="4175"/>
                </a:cubicBezTo>
                <a:close/>
                <a:moveTo>
                  <a:pt x="29138" y="4631"/>
                </a:moveTo>
                <a:lnTo>
                  <a:pt x="29138" y="4661"/>
                </a:lnTo>
                <a:cubicBezTo>
                  <a:pt x="29107" y="4783"/>
                  <a:pt x="29047" y="4935"/>
                  <a:pt x="29016" y="5086"/>
                </a:cubicBezTo>
                <a:cubicBezTo>
                  <a:pt x="28956" y="5147"/>
                  <a:pt x="28925" y="5238"/>
                  <a:pt x="28895" y="5329"/>
                </a:cubicBezTo>
                <a:lnTo>
                  <a:pt x="28804" y="5360"/>
                </a:lnTo>
                <a:lnTo>
                  <a:pt x="28773" y="5390"/>
                </a:lnTo>
                <a:cubicBezTo>
                  <a:pt x="28743" y="5421"/>
                  <a:pt x="28712" y="5451"/>
                  <a:pt x="28682" y="5451"/>
                </a:cubicBezTo>
                <a:lnTo>
                  <a:pt x="28561" y="5573"/>
                </a:lnTo>
                <a:lnTo>
                  <a:pt x="28621" y="5451"/>
                </a:lnTo>
                <a:lnTo>
                  <a:pt x="28925" y="4965"/>
                </a:lnTo>
                <a:cubicBezTo>
                  <a:pt x="28986" y="4874"/>
                  <a:pt x="29047" y="4783"/>
                  <a:pt x="29107" y="4691"/>
                </a:cubicBezTo>
                <a:lnTo>
                  <a:pt x="29138" y="4631"/>
                </a:lnTo>
                <a:close/>
                <a:moveTo>
                  <a:pt x="32784" y="2565"/>
                </a:moveTo>
                <a:cubicBezTo>
                  <a:pt x="32784" y="2595"/>
                  <a:pt x="32784" y="2595"/>
                  <a:pt x="32784" y="2595"/>
                </a:cubicBezTo>
                <a:lnTo>
                  <a:pt x="32662" y="2747"/>
                </a:lnTo>
                <a:cubicBezTo>
                  <a:pt x="32601" y="2838"/>
                  <a:pt x="32541" y="2960"/>
                  <a:pt x="32480" y="3051"/>
                </a:cubicBezTo>
                <a:cubicBezTo>
                  <a:pt x="32389" y="3172"/>
                  <a:pt x="32358" y="3203"/>
                  <a:pt x="32328" y="3263"/>
                </a:cubicBezTo>
                <a:lnTo>
                  <a:pt x="32115" y="3628"/>
                </a:lnTo>
                <a:lnTo>
                  <a:pt x="32085" y="3719"/>
                </a:lnTo>
                <a:cubicBezTo>
                  <a:pt x="31994" y="3841"/>
                  <a:pt x="31903" y="3993"/>
                  <a:pt x="31812" y="4145"/>
                </a:cubicBezTo>
                <a:cubicBezTo>
                  <a:pt x="31720" y="4296"/>
                  <a:pt x="31660" y="4418"/>
                  <a:pt x="31599" y="4570"/>
                </a:cubicBezTo>
                <a:lnTo>
                  <a:pt x="31386" y="4995"/>
                </a:lnTo>
                <a:cubicBezTo>
                  <a:pt x="31325" y="5178"/>
                  <a:pt x="31234" y="5360"/>
                  <a:pt x="31173" y="5512"/>
                </a:cubicBezTo>
                <a:lnTo>
                  <a:pt x="31113" y="5573"/>
                </a:lnTo>
                <a:lnTo>
                  <a:pt x="31082" y="5603"/>
                </a:lnTo>
                <a:cubicBezTo>
                  <a:pt x="31173" y="5208"/>
                  <a:pt x="31325" y="4843"/>
                  <a:pt x="31477" y="4479"/>
                </a:cubicBezTo>
                <a:cubicBezTo>
                  <a:pt x="31568" y="4296"/>
                  <a:pt x="31629" y="4084"/>
                  <a:pt x="31720" y="3901"/>
                </a:cubicBezTo>
                <a:lnTo>
                  <a:pt x="31842" y="3810"/>
                </a:lnTo>
                <a:cubicBezTo>
                  <a:pt x="31903" y="3719"/>
                  <a:pt x="31963" y="3628"/>
                  <a:pt x="32055" y="3537"/>
                </a:cubicBezTo>
                <a:cubicBezTo>
                  <a:pt x="32115" y="3446"/>
                  <a:pt x="32115" y="3446"/>
                  <a:pt x="32146" y="3415"/>
                </a:cubicBezTo>
                <a:lnTo>
                  <a:pt x="32237" y="3294"/>
                </a:lnTo>
                <a:cubicBezTo>
                  <a:pt x="32328" y="3142"/>
                  <a:pt x="32419" y="3020"/>
                  <a:pt x="32510" y="2868"/>
                </a:cubicBezTo>
                <a:cubicBezTo>
                  <a:pt x="32541" y="2838"/>
                  <a:pt x="32571" y="2777"/>
                  <a:pt x="32632" y="2747"/>
                </a:cubicBezTo>
                <a:lnTo>
                  <a:pt x="32601" y="2717"/>
                </a:lnTo>
                <a:lnTo>
                  <a:pt x="32784" y="2565"/>
                </a:lnTo>
                <a:close/>
                <a:moveTo>
                  <a:pt x="9328" y="4813"/>
                </a:moveTo>
                <a:cubicBezTo>
                  <a:pt x="9328" y="4813"/>
                  <a:pt x="9328" y="4843"/>
                  <a:pt x="9328" y="4874"/>
                </a:cubicBezTo>
                <a:cubicBezTo>
                  <a:pt x="9328" y="4965"/>
                  <a:pt x="9328" y="5026"/>
                  <a:pt x="9328" y="5117"/>
                </a:cubicBezTo>
                <a:cubicBezTo>
                  <a:pt x="9207" y="5329"/>
                  <a:pt x="9116" y="5542"/>
                  <a:pt x="9024" y="5755"/>
                </a:cubicBezTo>
                <a:cubicBezTo>
                  <a:pt x="9024" y="5664"/>
                  <a:pt x="8994" y="5573"/>
                  <a:pt x="8994" y="5451"/>
                </a:cubicBezTo>
                <a:cubicBezTo>
                  <a:pt x="8964" y="5421"/>
                  <a:pt x="8933" y="5360"/>
                  <a:pt x="8933" y="5329"/>
                </a:cubicBezTo>
                <a:cubicBezTo>
                  <a:pt x="8903" y="5299"/>
                  <a:pt x="8903" y="5299"/>
                  <a:pt x="8903" y="5269"/>
                </a:cubicBezTo>
                <a:lnTo>
                  <a:pt x="8933" y="5208"/>
                </a:lnTo>
                <a:lnTo>
                  <a:pt x="9116" y="5026"/>
                </a:lnTo>
                <a:cubicBezTo>
                  <a:pt x="9146" y="4995"/>
                  <a:pt x="9176" y="4965"/>
                  <a:pt x="9207" y="4935"/>
                </a:cubicBezTo>
                <a:lnTo>
                  <a:pt x="9328" y="4813"/>
                </a:lnTo>
                <a:close/>
                <a:moveTo>
                  <a:pt x="15526" y="5694"/>
                </a:moveTo>
                <a:cubicBezTo>
                  <a:pt x="15526" y="5724"/>
                  <a:pt x="15526" y="5755"/>
                  <a:pt x="15526" y="5755"/>
                </a:cubicBezTo>
                <a:lnTo>
                  <a:pt x="15496" y="5755"/>
                </a:lnTo>
                <a:lnTo>
                  <a:pt x="15526" y="5694"/>
                </a:lnTo>
                <a:close/>
                <a:moveTo>
                  <a:pt x="23092" y="4843"/>
                </a:moveTo>
                <a:cubicBezTo>
                  <a:pt x="23092" y="4904"/>
                  <a:pt x="23122" y="4965"/>
                  <a:pt x="23122" y="5026"/>
                </a:cubicBezTo>
                <a:cubicBezTo>
                  <a:pt x="22970" y="5208"/>
                  <a:pt x="22849" y="5390"/>
                  <a:pt x="22757" y="5603"/>
                </a:cubicBezTo>
                <a:lnTo>
                  <a:pt x="22666" y="5755"/>
                </a:lnTo>
                <a:cubicBezTo>
                  <a:pt x="22666" y="5694"/>
                  <a:pt x="22666" y="5664"/>
                  <a:pt x="22666" y="5603"/>
                </a:cubicBezTo>
                <a:cubicBezTo>
                  <a:pt x="22727" y="5512"/>
                  <a:pt x="22788" y="5421"/>
                  <a:pt x="22818" y="5329"/>
                </a:cubicBezTo>
                <a:cubicBezTo>
                  <a:pt x="22879" y="5208"/>
                  <a:pt x="22909" y="5178"/>
                  <a:pt x="22940" y="5117"/>
                </a:cubicBezTo>
                <a:cubicBezTo>
                  <a:pt x="22970" y="5056"/>
                  <a:pt x="23031" y="4935"/>
                  <a:pt x="23092" y="4843"/>
                </a:cubicBezTo>
                <a:close/>
                <a:moveTo>
                  <a:pt x="10422" y="5755"/>
                </a:moveTo>
                <a:cubicBezTo>
                  <a:pt x="10422" y="5755"/>
                  <a:pt x="10422" y="5785"/>
                  <a:pt x="10422" y="5785"/>
                </a:cubicBezTo>
                <a:cubicBezTo>
                  <a:pt x="10412" y="5805"/>
                  <a:pt x="10402" y="5826"/>
                  <a:pt x="10392" y="5846"/>
                </a:cubicBezTo>
                <a:lnTo>
                  <a:pt x="10422" y="5755"/>
                </a:lnTo>
                <a:close/>
                <a:moveTo>
                  <a:pt x="46821" y="5573"/>
                </a:moveTo>
                <a:lnTo>
                  <a:pt x="46973" y="5785"/>
                </a:lnTo>
                <a:lnTo>
                  <a:pt x="47003" y="5816"/>
                </a:lnTo>
                <a:lnTo>
                  <a:pt x="46973" y="5846"/>
                </a:lnTo>
                <a:cubicBezTo>
                  <a:pt x="46942" y="5785"/>
                  <a:pt x="46881" y="5694"/>
                  <a:pt x="46821" y="5633"/>
                </a:cubicBezTo>
                <a:cubicBezTo>
                  <a:pt x="46821" y="5633"/>
                  <a:pt x="46821" y="5603"/>
                  <a:pt x="46821" y="5573"/>
                </a:cubicBezTo>
                <a:close/>
                <a:moveTo>
                  <a:pt x="44724" y="4449"/>
                </a:moveTo>
                <a:cubicBezTo>
                  <a:pt x="44723" y="4620"/>
                  <a:pt x="44718" y="4787"/>
                  <a:pt x="44694" y="4935"/>
                </a:cubicBezTo>
                <a:lnTo>
                  <a:pt x="44694" y="5026"/>
                </a:lnTo>
                <a:cubicBezTo>
                  <a:pt x="44603" y="5208"/>
                  <a:pt x="44542" y="5360"/>
                  <a:pt x="44451" y="5542"/>
                </a:cubicBezTo>
                <a:cubicBezTo>
                  <a:pt x="44390" y="5664"/>
                  <a:pt x="44329" y="5785"/>
                  <a:pt x="44299" y="5907"/>
                </a:cubicBezTo>
                <a:cubicBezTo>
                  <a:pt x="44268" y="5876"/>
                  <a:pt x="44238" y="5846"/>
                  <a:pt x="44238" y="5846"/>
                </a:cubicBezTo>
                <a:lnTo>
                  <a:pt x="44360" y="5603"/>
                </a:lnTo>
                <a:cubicBezTo>
                  <a:pt x="44390" y="5512"/>
                  <a:pt x="44420" y="5421"/>
                  <a:pt x="44451" y="5329"/>
                </a:cubicBezTo>
                <a:cubicBezTo>
                  <a:pt x="44512" y="5178"/>
                  <a:pt x="44572" y="5026"/>
                  <a:pt x="44633" y="4843"/>
                </a:cubicBezTo>
                <a:cubicBezTo>
                  <a:pt x="44663" y="4722"/>
                  <a:pt x="44694" y="4571"/>
                  <a:pt x="44724" y="4449"/>
                </a:cubicBezTo>
                <a:close/>
                <a:moveTo>
                  <a:pt x="16073" y="5238"/>
                </a:moveTo>
                <a:lnTo>
                  <a:pt x="16073" y="5238"/>
                </a:lnTo>
                <a:cubicBezTo>
                  <a:pt x="16012" y="5451"/>
                  <a:pt x="15952" y="5694"/>
                  <a:pt x="15891" y="5937"/>
                </a:cubicBezTo>
                <a:cubicBezTo>
                  <a:pt x="15891" y="5907"/>
                  <a:pt x="15891" y="5876"/>
                  <a:pt x="15891" y="5816"/>
                </a:cubicBezTo>
                <a:lnTo>
                  <a:pt x="15891" y="5664"/>
                </a:lnTo>
                <a:cubicBezTo>
                  <a:pt x="15891" y="5573"/>
                  <a:pt x="15891" y="5481"/>
                  <a:pt x="15891" y="5390"/>
                </a:cubicBezTo>
                <a:lnTo>
                  <a:pt x="15952" y="5329"/>
                </a:lnTo>
                <a:cubicBezTo>
                  <a:pt x="15982" y="5329"/>
                  <a:pt x="16012" y="5299"/>
                  <a:pt x="16043" y="5269"/>
                </a:cubicBezTo>
                <a:lnTo>
                  <a:pt x="16073" y="5238"/>
                </a:lnTo>
                <a:close/>
                <a:moveTo>
                  <a:pt x="29806" y="5056"/>
                </a:moveTo>
                <a:lnTo>
                  <a:pt x="29806" y="5147"/>
                </a:lnTo>
                <a:cubicBezTo>
                  <a:pt x="29745" y="5299"/>
                  <a:pt x="29685" y="5451"/>
                  <a:pt x="29624" y="5603"/>
                </a:cubicBezTo>
                <a:cubicBezTo>
                  <a:pt x="29563" y="5785"/>
                  <a:pt x="29533" y="5846"/>
                  <a:pt x="29472" y="5937"/>
                </a:cubicBezTo>
                <a:cubicBezTo>
                  <a:pt x="29472" y="5907"/>
                  <a:pt x="29472" y="5876"/>
                  <a:pt x="29472" y="5846"/>
                </a:cubicBezTo>
                <a:cubicBezTo>
                  <a:pt x="29472" y="5816"/>
                  <a:pt x="29472" y="5785"/>
                  <a:pt x="29472" y="5755"/>
                </a:cubicBezTo>
                <a:cubicBezTo>
                  <a:pt x="29502" y="5664"/>
                  <a:pt x="29533" y="5603"/>
                  <a:pt x="29594" y="5512"/>
                </a:cubicBezTo>
                <a:cubicBezTo>
                  <a:pt x="29624" y="5421"/>
                  <a:pt x="29715" y="5238"/>
                  <a:pt x="29776" y="5117"/>
                </a:cubicBezTo>
                <a:lnTo>
                  <a:pt x="29806" y="5056"/>
                </a:lnTo>
                <a:close/>
                <a:moveTo>
                  <a:pt x="45636" y="4631"/>
                </a:moveTo>
                <a:cubicBezTo>
                  <a:pt x="45636" y="4691"/>
                  <a:pt x="45666" y="4752"/>
                  <a:pt x="45666" y="4813"/>
                </a:cubicBezTo>
                <a:cubicBezTo>
                  <a:pt x="45696" y="4874"/>
                  <a:pt x="45666" y="5056"/>
                  <a:pt x="45696" y="5147"/>
                </a:cubicBezTo>
                <a:lnTo>
                  <a:pt x="45636" y="5238"/>
                </a:lnTo>
                <a:cubicBezTo>
                  <a:pt x="45575" y="5299"/>
                  <a:pt x="45545" y="5360"/>
                  <a:pt x="45484" y="5421"/>
                </a:cubicBezTo>
                <a:cubicBezTo>
                  <a:pt x="45393" y="5573"/>
                  <a:pt x="45301" y="5755"/>
                  <a:pt x="45210" y="5907"/>
                </a:cubicBezTo>
                <a:lnTo>
                  <a:pt x="45150" y="5998"/>
                </a:lnTo>
                <a:cubicBezTo>
                  <a:pt x="45180" y="5876"/>
                  <a:pt x="45180" y="5724"/>
                  <a:pt x="45180" y="5573"/>
                </a:cubicBezTo>
                <a:cubicBezTo>
                  <a:pt x="45180" y="5512"/>
                  <a:pt x="45180" y="5421"/>
                  <a:pt x="45150" y="5360"/>
                </a:cubicBezTo>
                <a:cubicBezTo>
                  <a:pt x="45150" y="5329"/>
                  <a:pt x="45119" y="5299"/>
                  <a:pt x="45089" y="5269"/>
                </a:cubicBezTo>
                <a:lnTo>
                  <a:pt x="45150" y="5178"/>
                </a:lnTo>
                <a:cubicBezTo>
                  <a:pt x="45180" y="5117"/>
                  <a:pt x="45241" y="5056"/>
                  <a:pt x="45271" y="4965"/>
                </a:cubicBezTo>
                <a:cubicBezTo>
                  <a:pt x="45362" y="4843"/>
                  <a:pt x="45453" y="4752"/>
                  <a:pt x="45575" y="4661"/>
                </a:cubicBezTo>
                <a:lnTo>
                  <a:pt x="45575" y="4691"/>
                </a:lnTo>
                <a:lnTo>
                  <a:pt x="45636" y="4631"/>
                </a:lnTo>
                <a:close/>
                <a:moveTo>
                  <a:pt x="36187" y="5664"/>
                </a:moveTo>
                <a:cubicBezTo>
                  <a:pt x="36247" y="5724"/>
                  <a:pt x="36308" y="5755"/>
                  <a:pt x="36339" y="5816"/>
                </a:cubicBezTo>
                <a:lnTo>
                  <a:pt x="36369" y="5816"/>
                </a:lnTo>
                <a:lnTo>
                  <a:pt x="36308" y="5907"/>
                </a:lnTo>
                <a:lnTo>
                  <a:pt x="36217" y="5998"/>
                </a:lnTo>
                <a:lnTo>
                  <a:pt x="36187" y="6059"/>
                </a:lnTo>
                <a:lnTo>
                  <a:pt x="36156" y="6089"/>
                </a:lnTo>
                <a:cubicBezTo>
                  <a:pt x="36126" y="6028"/>
                  <a:pt x="36126" y="5968"/>
                  <a:pt x="36156" y="5907"/>
                </a:cubicBezTo>
                <a:cubicBezTo>
                  <a:pt x="36156" y="5816"/>
                  <a:pt x="36187" y="5755"/>
                  <a:pt x="36187" y="5664"/>
                </a:cubicBezTo>
                <a:close/>
                <a:moveTo>
                  <a:pt x="30505" y="5633"/>
                </a:moveTo>
                <a:lnTo>
                  <a:pt x="30505" y="5755"/>
                </a:lnTo>
                <a:lnTo>
                  <a:pt x="30505" y="5816"/>
                </a:lnTo>
                <a:cubicBezTo>
                  <a:pt x="30535" y="5846"/>
                  <a:pt x="30535" y="5907"/>
                  <a:pt x="30566" y="5937"/>
                </a:cubicBezTo>
                <a:cubicBezTo>
                  <a:pt x="30566" y="5998"/>
                  <a:pt x="30596" y="6028"/>
                  <a:pt x="30627" y="6059"/>
                </a:cubicBezTo>
                <a:lnTo>
                  <a:pt x="30657" y="6119"/>
                </a:lnTo>
                <a:lnTo>
                  <a:pt x="30596" y="6180"/>
                </a:lnTo>
                <a:lnTo>
                  <a:pt x="30566" y="6180"/>
                </a:lnTo>
                <a:lnTo>
                  <a:pt x="30535" y="6119"/>
                </a:lnTo>
                <a:cubicBezTo>
                  <a:pt x="30505" y="6028"/>
                  <a:pt x="30475" y="5968"/>
                  <a:pt x="30475" y="5876"/>
                </a:cubicBezTo>
                <a:lnTo>
                  <a:pt x="30475" y="5724"/>
                </a:lnTo>
                <a:cubicBezTo>
                  <a:pt x="30505" y="5694"/>
                  <a:pt x="30505" y="5664"/>
                  <a:pt x="30505" y="5633"/>
                </a:cubicBezTo>
                <a:close/>
                <a:moveTo>
                  <a:pt x="22089" y="5178"/>
                </a:moveTo>
                <a:lnTo>
                  <a:pt x="22119" y="5208"/>
                </a:lnTo>
                <a:lnTo>
                  <a:pt x="22150" y="5238"/>
                </a:lnTo>
                <a:cubicBezTo>
                  <a:pt x="22028" y="5451"/>
                  <a:pt x="21907" y="5694"/>
                  <a:pt x="21755" y="5907"/>
                </a:cubicBezTo>
                <a:cubicBezTo>
                  <a:pt x="21694" y="5998"/>
                  <a:pt x="21664" y="6089"/>
                  <a:pt x="21603" y="6150"/>
                </a:cubicBezTo>
                <a:cubicBezTo>
                  <a:pt x="21542" y="6241"/>
                  <a:pt x="21573" y="6211"/>
                  <a:pt x="21542" y="6241"/>
                </a:cubicBezTo>
                <a:cubicBezTo>
                  <a:pt x="21542" y="6180"/>
                  <a:pt x="21573" y="6119"/>
                  <a:pt x="21573" y="6059"/>
                </a:cubicBezTo>
                <a:lnTo>
                  <a:pt x="21755" y="5724"/>
                </a:lnTo>
                <a:lnTo>
                  <a:pt x="21967" y="5360"/>
                </a:lnTo>
                <a:lnTo>
                  <a:pt x="22089" y="5178"/>
                </a:lnTo>
                <a:close/>
                <a:moveTo>
                  <a:pt x="27771" y="5360"/>
                </a:moveTo>
                <a:lnTo>
                  <a:pt x="27771" y="5360"/>
                </a:lnTo>
                <a:cubicBezTo>
                  <a:pt x="27740" y="5481"/>
                  <a:pt x="27679" y="5603"/>
                  <a:pt x="27649" y="5724"/>
                </a:cubicBezTo>
                <a:cubicBezTo>
                  <a:pt x="27558" y="5907"/>
                  <a:pt x="27497" y="6059"/>
                  <a:pt x="27406" y="6241"/>
                </a:cubicBezTo>
                <a:lnTo>
                  <a:pt x="27322" y="6241"/>
                </a:lnTo>
                <a:cubicBezTo>
                  <a:pt x="27328" y="6232"/>
                  <a:pt x="27335" y="6221"/>
                  <a:pt x="27345" y="6211"/>
                </a:cubicBezTo>
                <a:lnTo>
                  <a:pt x="27315" y="6180"/>
                </a:lnTo>
                <a:cubicBezTo>
                  <a:pt x="27345" y="6119"/>
                  <a:pt x="27406" y="6028"/>
                  <a:pt x="27436" y="5937"/>
                </a:cubicBezTo>
                <a:lnTo>
                  <a:pt x="27710" y="5481"/>
                </a:lnTo>
                <a:lnTo>
                  <a:pt x="27771" y="5360"/>
                </a:lnTo>
                <a:close/>
                <a:moveTo>
                  <a:pt x="18048" y="5238"/>
                </a:moveTo>
                <a:lnTo>
                  <a:pt x="17957" y="5451"/>
                </a:lnTo>
                <a:cubicBezTo>
                  <a:pt x="17927" y="5512"/>
                  <a:pt x="17896" y="5573"/>
                  <a:pt x="17866" y="5633"/>
                </a:cubicBezTo>
                <a:lnTo>
                  <a:pt x="17714" y="5876"/>
                </a:lnTo>
                <a:cubicBezTo>
                  <a:pt x="17684" y="5937"/>
                  <a:pt x="17653" y="5998"/>
                  <a:pt x="17623" y="6028"/>
                </a:cubicBezTo>
                <a:lnTo>
                  <a:pt x="17440" y="6302"/>
                </a:lnTo>
                <a:lnTo>
                  <a:pt x="17349" y="6454"/>
                </a:lnTo>
                <a:lnTo>
                  <a:pt x="17349" y="6393"/>
                </a:lnTo>
                <a:cubicBezTo>
                  <a:pt x="17319" y="6363"/>
                  <a:pt x="17319" y="6332"/>
                  <a:pt x="17319" y="6302"/>
                </a:cubicBezTo>
                <a:lnTo>
                  <a:pt x="17380" y="6211"/>
                </a:lnTo>
                <a:cubicBezTo>
                  <a:pt x="17410" y="6180"/>
                  <a:pt x="17440" y="6150"/>
                  <a:pt x="17471" y="6089"/>
                </a:cubicBezTo>
                <a:lnTo>
                  <a:pt x="17592" y="5968"/>
                </a:lnTo>
                <a:cubicBezTo>
                  <a:pt x="17623" y="5937"/>
                  <a:pt x="17653" y="5876"/>
                  <a:pt x="17684" y="5846"/>
                </a:cubicBezTo>
                <a:cubicBezTo>
                  <a:pt x="17714" y="5816"/>
                  <a:pt x="17744" y="5755"/>
                  <a:pt x="17775" y="5724"/>
                </a:cubicBezTo>
                <a:cubicBezTo>
                  <a:pt x="17805" y="5664"/>
                  <a:pt x="17835" y="5603"/>
                  <a:pt x="17866" y="5512"/>
                </a:cubicBezTo>
                <a:cubicBezTo>
                  <a:pt x="17896" y="5481"/>
                  <a:pt x="17927" y="5451"/>
                  <a:pt x="17957" y="5390"/>
                </a:cubicBezTo>
                <a:cubicBezTo>
                  <a:pt x="17987" y="5360"/>
                  <a:pt x="18018" y="5299"/>
                  <a:pt x="18048" y="5238"/>
                </a:cubicBezTo>
                <a:close/>
                <a:moveTo>
                  <a:pt x="15283" y="5269"/>
                </a:moveTo>
                <a:lnTo>
                  <a:pt x="15314" y="5299"/>
                </a:lnTo>
                <a:cubicBezTo>
                  <a:pt x="15162" y="5603"/>
                  <a:pt x="15010" y="5907"/>
                  <a:pt x="14858" y="6211"/>
                </a:cubicBezTo>
                <a:lnTo>
                  <a:pt x="14797" y="6332"/>
                </a:lnTo>
                <a:lnTo>
                  <a:pt x="14736" y="6363"/>
                </a:lnTo>
                <a:lnTo>
                  <a:pt x="14615" y="6484"/>
                </a:lnTo>
                <a:cubicBezTo>
                  <a:pt x="14706" y="6363"/>
                  <a:pt x="14767" y="6241"/>
                  <a:pt x="14828" y="6119"/>
                </a:cubicBezTo>
                <a:cubicBezTo>
                  <a:pt x="14888" y="5998"/>
                  <a:pt x="14979" y="5846"/>
                  <a:pt x="15071" y="5694"/>
                </a:cubicBezTo>
                <a:lnTo>
                  <a:pt x="15283" y="5269"/>
                </a:lnTo>
                <a:close/>
                <a:moveTo>
                  <a:pt x="36035" y="6514"/>
                </a:moveTo>
                <a:lnTo>
                  <a:pt x="35974" y="6575"/>
                </a:lnTo>
                <a:lnTo>
                  <a:pt x="35944" y="6545"/>
                </a:lnTo>
                <a:lnTo>
                  <a:pt x="35944" y="6514"/>
                </a:lnTo>
                <a:close/>
                <a:moveTo>
                  <a:pt x="7536" y="5998"/>
                </a:moveTo>
                <a:lnTo>
                  <a:pt x="7414" y="6119"/>
                </a:lnTo>
                <a:cubicBezTo>
                  <a:pt x="7323" y="6241"/>
                  <a:pt x="7232" y="6363"/>
                  <a:pt x="7171" y="6454"/>
                </a:cubicBezTo>
                <a:lnTo>
                  <a:pt x="7050" y="6606"/>
                </a:lnTo>
                <a:cubicBezTo>
                  <a:pt x="7019" y="6575"/>
                  <a:pt x="7019" y="6545"/>
                  <a:pt x="7019" y="6514"/>
                </a:cubicBezTo>
                <a:lnTo>
                  <a:pt x="7019" y="6514"/>
                </a:lnTo>
                <a:lnTo>
                  <a:pt x="7050" y="6545"/>
                </a:lnTo>
                <a:lnTo>
                  <a:pt x="7201" y="6332"/>
                </a:lnTo>
                <a:cubicBezTo>
                  <a:pt x="7232" y="6302"/>
                  <a:pt x="7293" y="6241"/>
                  <a:pt x="7323" y="6211"/>
                </a:cubicBezTo>
                <a:cubicBezTo>
                  <a:pt x="7384" y="6150"/>
                  <a:pt x="7445" y="6059"/>
                  <a:pt x="7536" y="5998"/>
                </a:cubicBezTo>
                <a:close/>
                <a:moveTo>
                  <a:pt x="33483" y="3993"/>
                </a:moveTo>
                <a:cubicBezTo>
                  <a:pt x="33543" y="4023"/>
                  <a:pt x="33604" y="4053"/>
                  <a:pt x="33665" y="4053"/>
                </a:cubicBezTo>
                <a:lnTo>
                  <a:pt x="33726" y="4053"/>
                </a:lnTo>
                <a:cubicBezTo>
                  <a:pt x="33726" y="4084"/>
                  <a:pt x="33726" y="4145"/>
                  <a:pt x="33695" y="4175"/>
                </a:cubicBezTo>
                <a:lnTo>
                  <a:pt x="33604" y="4327"/>
                </a:lnTo>
                <a:cubicBezTo>
                  <a:pt x="33543" y="4479"/>
                  <a:pt x="33483" y="4600"/>
                  <a:pt x="33422" y="4722"/>
                </a:cubicBezTo>
                <a:lnTo>
                  <a:pt x="33361" y="4874"/>
                </a:lnTo>
                <a:cubicBezTo>
                  <a:pt x="33209" y="5147"/>
                  <a:pt x="33057" y="5421"/>
                  <a:pt x="32875" y="5664"/>
                </a:cubicBezTo>
                <a:cubicBezTo>
                  <a:pt x="32845" y="5724"/>
                  <a:pt x="32814" y="5785"/>
                  <a:pt x="32753" y="5846"/>
                </a:cubicBezTo>
                <a:lnTo>
                  <a:pt x="32571" y="6119"/>
                </a:lnTo>
                <a:cubicBezTo>
                  <a:pt x="32480" y="6271"/>
                  <a:pt x="32389" y="6393"/>
                  <a:pt x="32298" y="6514"/>
                </a:cubicBezTo>
                <a:cubicBezTo>
                  <a:pt x="32267" y="6545"/>
                  <a:pt x="32237" y="6575"/>
                  <a:pt x="32206" y="6606"/>
                </a:cubicBezTo>
                <a:lnTo>
                  <a:pt x="32267" y="6423"/>
                </a:lnTo>
                <a:cubicBezTo>
                  <a:pt x="32358" y="6180"/>
                  <a:pt x="32480" y="5937"/>
                  <a:pt x="32571" y="5694"/>
                </a:cubicBezTo>
                <a:cubicBezTo>
                  <a:pt x="32662" y="5481"/>
                  <a:pt x="32753" y="5299"/>
                  <a:pt x="32845" y="5117"/>
                </a:cubicBezTo>
                <a:cubicBezTo>
                  <a:pt x="32905" y="4995"/>
                  <a:pt x="32966" y="4904"/>
                  <a:pt x="32996" y="4813"/>
                </a:cubicBezTo>
                <a:cubicBezTo>
                  <a:pt x="33027" y="4783"/>
                  <a:pt x="33027" y="4752"/>
                  <a:pt x="33057" y="4722"/>
                </a:cubicBezTo>
                <a:lnTo>
                  <a:pt x="33179" y="4509"/>
                </a:lnTo>
                <a:cubicBezTo>
                  <a:pt x="33239" y="4388"/>
                  <a:pt x="33300" y="4266"/>
                  <a:pt x="33391" y="4145"/>
                </a:cubicBezTo>
                <a:lnTo>
                  <a:pt x="33483" y="3993"/>
                </a:lnTo>
                <a:close/>
                <a:moveTo>
                  <a:pt x="16924" y="5968"/>
                </a:moveTo>
                <a:cubicBezTo>
                  <a:pt x="16924" y="6028"/>
                  <a:pt x="16924" y="6119"/>
                  <a:pt x="16924" y="6211"/>
                </a:cubicBezTo>
                <a:cubicBezTo>
                  <a:pt x="16863" y="6271"/>
                  <a:pt x="16802" y="6363"/>
                  <a:pt x="16742" y="6454"/>
                </a:cubicBezTo>
                <a:lnTo>
                  <a:pt x="16529" y="6666"/>
                </a:lnTo>
                <a:lnTo>
                  <a:pt x="16529" y="6636"/>
                </a:lnTo>
                <a:cubicBezTo>
                  <a:pt x="16559" y="6514"/>
                  <a:pt x="16559" y="6393"/>
                  <a:pt x="16590" y="6271"/>
                </a:cubicBezTo>
                <a:lnTo>
                  <a:pt x="16681" y="6180"/>
                </a:lnTo>
                <a:cubicBezTo>
                  <a:pt x="16742" y="6150"/>
                  <a:pt x="16772" y="6089"/>
                  <a:pt x="16833" y="6059"/>
                </a:cubicBezTo>
                <a:lnTo>
                  <a:pt x="16924" y="5968"/>
                </a:lnTo>
                <a:close/>
                <a:moveTo>
                  <a:pt x="23882" y="5542"/>
                </a:moveTo>
                <a:cubicBezTo>
                  <a:pt x="23882" y="5573"/>
                  <a:pt x="23882" y="5573"/>
                  <a:pt x="23882" y="5573"/>
                </a:cubicBezTo>
                <a:cubicBezTo>
                  <a:pt x="23821" y="5755"/>
                  <a:pt x="23790" y="5937"/>
                  <a:pt x="23699" y="6089"/>
                </a:cubicBezTo>
                <a:lnTo>
                  <a:pt x="23608" y="6302"/>
                </a:lnTo>
                <a:lnTo>
                  <a:pt x="23517" y="6484"/>
                </a:lnTo>
                <a:lnTo>
                  <a:pt x="23517" y="6545"/>
                </a:lnTo>
                <a:lnTo>
                  <a:pt x="23487" y="6545"/>
                </a:lnTo>
                <a:cubicBezTo>
                  <a:pt x="23395" y="6545"/>
                  <a:pt x="23304" y="6545"/>
                  <a:pt x="23244" y="6606"/>
                </a:cubicBezTo>
                <a:cubicBezTo>
                  <a:pt x="23183" y="6666"/>
                  <a:pt x="23122" y="6697"/>
                  <a:pt x="23061" y="6757"/>
                </a:cubicBezTo>
                <a:cubicBezTo>
                  <a:pt x="23092" y="6727"/>
                  <a:pt x="23092" y="6727"/>
                  <a:pt x="23122" y="6697"/>
                </a:cubicBezTo>
                <a:cubicBezTo>
                  <a:pt x="23213" y="6514"/>
                  <a:pt x="23274" y="6332"/>
                  <a:pt x="23335" y="6150"/>
                </a:cubicBezTo>
                <a:cubicBezTo>
                  <a:pt x="23395" y="6059"/>
                  <a:pt x="23456" y="5968"/>
                  <a:pt x="23547" y="5846"/>
                </a:cubicBezTo>
                <a:lnTo>
                  <a:pt x="23639" y="5694"/>
                </a:lnTo>
                <a:cubicBezTo>
                  <a:pt x="23699" y="5633"/>
                  <a:pt x="23730" y="5603"/>
                  <a:pt x="23790" y="5542"/>
                </a:cubicBezTo>
                <a:close/>
                <a:moveTo>
                  <a:pt x="26981" y="4965"/>
                </a:moveTo>
                <a:lnTo>
                  <a:pt x="26981" y="5026"/>
                </a:lnTo>
                <a:cubicBezTo>
                  <a:pt x="26981" y="5086"/>
                  <a:pt x="26950" y="5147"/>
                  <a:pt x="26950" y="5208"/>
                </a:cubicBezTo>
                <a:lnTo>
                  <a:pt x="26981" y="5238"/>
                </a:lnTo>
                <a:cubicBezTo>
                  <a:pt x="26950" y="5390"/>
                  <a:pt x="26920" y="5573"/>
                  <a:pt x="26859" y="5724"/>
                </a:cubicBezTo>
                <a:cubicBezTo>
                  <a:pt x="26768" y="5907"/>
                  <a:pt x="26677" y="6059"/>
                  <a:pt x="26586" y="6241"/>
                </a:cubicBezTo>
                <a:cubicBezTo>
                  <a:pt x="26495" y="6393"/>
                  <a:pt x="26373" y="6545"/>
                  <a:pt x="26282" y="6697"/>
                </a:cubicBezTo>
                <a:lnTo>
                  <a:pt x="26039" y="6697"/>
                </a:lnTo>
                <a:cubicBezTo>
                  <a:pt x="26008" y="6697"/>
                  <a:pt x="25978" y="6727"/>
                  <a:pt x="25917" y="6757"/>
                </a:cubicBezTo>
                <a:cubicBezTo>
                  <a:pt x="25917" y="6706"/>
                  <a:pt x="25917" y="6651"/>
                  <a:pt x="25917" y="6575"/>
                </a:cubicBezTo>
                <a:cubicBezTo>
                  <a:pt x="25917" y="6514"/>
                  <a:pt x="25948" y="6454"/>
                  <a:pt x="25978" y="6393"/>
                </a:cubicBezTo>
                <a:cubicBezTo>
                  <a:pt x="26221" y="6028"/>
                  <a:pt x="26403" y="5664"/>
                  <a:pt x="26525" y="5238"/>
                </a:cubicBezTo>
                <a:lnTo>
                  <a:pt x="26586" y="5208"/>
                </a:lnTo>
                <a:cubicBezTo>
                  <a:pt x="26707" y="5117"/>
                  <a:pt x="26829" y="5026"/>
                  <a:pt x="26981" y="4965"/>
                </a:cubicBezTo>
                <a:close/>
                <a:moveTo>
                  <a:pt x="47185" y="6119"/>
                </a:moveTo>
                <a:cubicBezTo>
                  <a:pt x="47276" y="6211"/>
                  <a:pt x="47337" y="6302"/>
                  <a:pt x="47428" y="6423"/>
                </a:cubicBezTo>
                <a:lnTo>
                  <a:pt x="47367" y="6423"/>
                </a:lnTo>
                <a:cubicBezTo>
                  <a:pt x="47398" y="6454"/>
                  <a:pt x="47428" y="6514"/>
                  <a:pt x="47459" y="6545"/>
                </a:cubicBezTo>
                <a:cubicBezTo>
                  <a:pt x="47398" y="6575"/>
                  <a:pt x="47337" y="6606"/>
                  <a:pt x="47276" y="6666"/>
                </a:cubicBezTo>
                <a:cubicBezTo>
                  <a:pt x="47246" y="6697"/>
                  <a:pt x="47216" y="6727"/>
                  <a:pt x="47185" y="6757"/>
                </a:cubicBezTo>
                <a:lnTo>
                  <a:pt x="47185" y="6636"/>
                </a:lnTo>
                <a:cubicBezTo>
                  <a:pt x="47155" y="6514"/>
                  <a:pt x="47155" y="6393"/>
                  <a:pt x="47094" y="6302"/>
                </a:cubicBezTo>
                <a:cubicBezTo>
                  <a:pt x="47094" y="6271"/>
                  <a:pt x="47094" y="6241"/>
                  <a:pt x="47064" y="6211"/>
                </a:cubicBezTo>
                <a:lnTo>
                  <a:pt x="47185" y="6119"/>
                </a:lnTo>
                <a:close/>
                <a:moveTo>
                  <a:pt x="12518" y="5907"/>
                </a:moveTo>
                <a:cubicBezTo>
                  <a:pt x="12518" y="5937"/>
                  <a:pt x="12518" y="5968"/>
                  <a:pt x="12518" y="5998"/>
                </a:cubicBezTo>
                <a:cubicBezTo>
                  <a:pt x="12336" y="6271"/>
                  <a:pt x="12154" y="6545"/>
                  <a:pt x="11941" y="6818"/>
                </a:cubicBezTo>
                <a:cubicBezTo>
                  <a:pt x="11972" y="6727"/>
                  <a:pt x="12032" y="6606"/>
                  <a:pt x="12063" y="6514"/>
                </a:cubicBezTo>
                <a:lnTo>
                  <a:pt x="12123" y="6393"/>
                </a:lnTo>
                <a:cubicBezTo>
                  <a:pt x="12184" y="6302"/>
                  <a:pt x="12245" y="6241"/>
                  <a:pt x="12275" y="6180"/>
                </a:cubicBezTo>
                <a:cubicBezTo>
                  <a:pt x="12336" y="6119"/>
                  <a:pt x="12427" y="5998"/>
                  <a:pt x="12518" y="5907"/>
                </a:cubicBezTo>
                <a:close/>
                <a:moveTo>
                  <a:pt x="29077" y="6332"/>
                </a:moveTo>
                <a:cubicBezTo>
                  <a:pt x="29077" y="6393"/>
                  <a:pt x="29077" y="6423"/>
                  <a:pt x="29047" y="6484"/>
                </a:cubicBezTo>
                <a:lnTo>
                  <a:pt x="29016" y="6514"/>
                </a:lnTo>
                <a:cubicBezTo>
                  <a:pt x="28956" y="6575"/>
                  <a:pt x="28925" y="6636"/>
                  <a:pt x="28864" y="6697"/>
                </a:cubicBezTo>
                <a:lnTo>
                  <a:pt x="28773" y="6788"/>
                </a:lnTo>
                <a:lnTo>
                  <a:pt x="28743" y="6818"/>
                </a:lnTo>
                <a:cubicBezTo>
                  <a:pt x="28804" y="6757"/>
                  <a:pt x="28834" y="6666"/>
                  <a:pt x="28895" y="6606"/>
                </a:cubicBezTo>
                <a:lnTo>
                  <a:pt x="29077" y="6332"/>
                </a:lnTo>
                <a:close/>
                <a:moveTo>
                  <a:pt x="43932" y="6381"/>
                </a:moveTo>
                <a:lnTo>
                  <a:pt x="43904" y="6575"/>
                </a:lnTo>
                <a:cubicBezTo>
                  <a:pt x="43843" y="6666"/>
                  <a:pt x="43813" y="6757"/>
                  <a:pt x="43752" y="6849"/>
                </a:cubicBezTo>
                <a:cubicBezTo>
                  <a:pt x="43782" y="6727"/>
                  <a:pt x="43843" y="6606"/>
                  <a:pt x="43873" y="6484"/>
                </a:cubicBezTo>
                <a:cubicBezTo>
                  <a:pt x="43899" y="6459"/>
                  <a:pt x="43924" y="6413"/>
                  <a:pt x="43932" y="6381"/>
                </a:cubicBezTo>
                <a:close/>
                <a:moveTo>
                  <a:pt x="21907" y="6454"/>
                </a:moveTo>
                <a:lnTo>
                  <a:pt x="21907" y="6454"/>
                </a:lnTo>
                <a:cubicBezTo>
                  <a:pt x="21876" y="6545"/>
                  <a:pt x="21846" y="6636"/>
                  <a:pt x="21816" y="6727"/>
                </a:cubicBezTo>
                <a:cubicBezTo>
                  <a:pt x="21785" y="6818"/>
                  <a:pt x="21724" y="6909"/>
                  <a:pt x="21694" y="7001"/>
                </a:cubicBezTo>
                <a:cubicBezTo>
                  <a:pt x="21694" y="6970"/>
                  <a:pt x="21694" y="6940"/>
                  <a:pt x="21724" y="6909"/>
                </a:cubicBezTo>
                <a:lnTo>
                  <a:pt x="21694" y="6909"/>
                </a:lnTo>
                <a:cubicBezTo>
                  <a:pt x="21694" y="6849"/>
                  <a:pt x="21694" y="6818"/>
                  <a:pt x="21694" y="6757"/>
                </a:cubicBezTo>
                <a:lnTo>
                  <a:pt x="21785" y="6636"/>
                </a:lnTo>
                <a:cubicBezTo>
                  <a:pt x="21846" y="6575"/>
                  <a:pt x="21876" y="6514"/>
                  <a:pt x="21907" y="6454"/>
                </a:cubicBezTo>
                <a:close/>
                <a:moveTo>
                  <a:pt x="36430" y="6575"/>
                </a:moveTo>
                <a:cubicBezTo>
                  <a:pt x="36399" y="6636"/>
                  <a:pt x="36369" y="6666"/>
                  <a:pt x="36308" y="6727"/>
                </a:cubicBezTo>
                <a:cubicBezTo>
                  <a:pt x="36278" y="6757"/>
                  <a:pt x="36156" y="6879"/>
                  <a:pt x="36095" y="7001"/>
                </a:cubicBezTo>
                <a:cubicBezTo>
                  <a:pt x="36126" y="6940"/>
                  <a:pt x="36156" y="6879"/>
                  <a:pt x="36217" y="6818"/>
                </a:cubicBezTo>
                <a:lnTo>
                  <a:pt x="36399" y="6575"/>
                </a:lnTo>
                <a:close/>
                <a:moveTo>
                  <a:pt x="37189" y="6363"/>
                </a:moveTo>
                <a:lnTo>
                  <a:pt x="37189" y="6363"/>
                </a:lnTo>
                <a:cubicBezTo>
                  <a:pt x="37159" y="6484"/>
                  <a:pt x="37128" y="6606"/>
                  <a:pt x="37098" y="6757"/>
                </a:cubicBezTo>
                <a:cubicBezTo>
                  <a:pt x="37037" y="6879"/>
                  <a:pt x="37007" y="6940"/>
                  <a:pt x="36977" y="7031"/>
                </a:cubicBezTo>
                <a:cubicBezTo>
                  <a:pt x="36977" y="7031"/>
                  <a:pt x="36977" y="7001"/>
                  <a:pt x="36977" y="7001"/>
                </a:cubicBezTo>
                <a:cubicBezTo>
                  <a:pt x="36977" y="6879"/>
                  <a:pt x="36946" y="6757"/>
                  <a:pt x="36916" y="6666"/>
                </a:cubicBezTo>
                <a:cubicBezTo>
                  <a:pt x="37007" y="6545"/>
                  <a:pt x="37098" y="6454"/>
                  <a:pt x="37189" y="6363"/>
                </a:cubicBezTo>
                <a:close/>
                <a:moveTo>
                  <a:pt x="17045" y="6666"/>
                </a:moveTo>
                <a:lnTo>
                  <a:pt x="17045" y="6697"/>
                </a:lnTo>
                <a:lnTo>
                  <a:pt x="16985" y="6757"/>
                </a:lnTo>
                <a:lnTo>
                  <a:pt x="16894" y="6849"/>
                </a:lnTo>
                <a:lnTo>
                  <a:pt x="16711" y="7031"/>
                </a:lnTo>
                <a:lnTo>
                  <a:pt x="16651" y="7092"/>
                </a:lnTo>
                <a:lnTo>
                  <a:pt x="16651" y="7092"/>
                </a:lnTo>
                <a:cubicBezTo>
                  <a:pt x="16772" y="6970"/>
                  <a:pt x="16863" y="6879"/>
                  <a:pt x="16954" y="6757"/>
                </a:cubicBezTo>
                <a:lnTo>
                  <a:pt x="17045" y="6666"/>
                </a:lnTo>
                <a:close/>
                <a:moveTo>
                  <a:pt x="10392" y="5846"/>
                </a:moveTo>
                <a:cubicBezTo>
                  <a:pt x="10341" y="5947"/>
                  <a:pt x="10290" y="6049"/>
                  <a:pt x="10240" y="6150"/>
                </a:cubicBezTo>
                <a:cubicBezTo>
                  <a:pt x="10209" y="6180"/>
                  <a:pt x="10179" y="6241"/>
                  <a:pt x="10179" y="6271"/>
                </a:cubicBezTo>
                <a:lnTo>
                  <a:pt x="9997" y="6606"/>
                </a:lnTo>
                <a:cubicBezTo>
                  <a:pt x="9936" y="6697"/>
                  <a:pt x="9875" y="6818"/>
                  <a:pt x="9814" y="6940"/>
                </a:cubicBezTo>
                <a:lnTo>
                  <a:pt x="9814" y="6970"/>
                </a:lnTo>
                <a:lnTo>
                  <a:pt x="9723" y="7061"/>
                </a:lnTo>
                <a:cubicBezTo>
                  <a:pt x="9693" y="7122"/>
                  <a:pt x="9662" y="7152"/>
                  <a:pt x="9632" y="7183"/>
                </a:cubicBezTo>
                <a:cubicBezTo>
                  <a:pt x="9662" y="6970"/>
                  <a:pt x="9693" y="6788"/>
                  <a:pt x="9754" y="6575"/>
                </a:cubicBezTo>
                <a:lnTo>
                  <a:pt x="9784" y="6545"/>
                </a:lnTo>
                <a:cubicBezTo>
                  <a:pt x="9906" y="6423"/>
                  <a:pt x="9966" y="6332"/>
                  <a:pt x="10057" y="6211"/>
                </a:cubicBezTo>
                <a:cubicBezTo>
                  <a:pt x="10179" y="6119"/>
                  <a:pt x="10270" y="5968"/>
                  <a:pt x="10392" y="5846"/>
                </a:cubicBezTo>
                <a:close/>
                <a:moveTo>
                  <a:pt x="42385" y="5512"/>
                </a:moveTo>
                <a:cubicBezTo>
                  <a:pt x="42324" y="5634"/>
                  <a:pt x="42263" y="5785"/>
                  <a:pt x="42202" y="5907"/>
                </a:cubicBezTo>
                <a:cubicBezTo>
                  <a:pt x="42111" y="6119"/>
                  <a:pt x="42020" y="6332"/>
                  <a:pt x="41929" y="6545"/>
                </a:cubicBezTo>
                <a:cubicBezTo>
                  <a:pt x="41868" y="6666"/>
                  <a:pt x="41838" y="6788"/>
                  <a:pt x="41807" y="6909"/>
                </a:cubicBezTo>
                <a:cubicBezTo>
                  <a:pt x="41747" y="7031"/>
                  <a:pt x="41747" y="7092"/>
                  <a:pt x="41716" y="7183"/>
                </a:cubicBezTo>
                <a:lnTo>
                  <a:pt x="41716" y="7092"/>
                </a:lnTo>
                <a:cubicBezTo>
                  <a:pt x="41716" y="7061"/>
                  <a:pt x="41716" y="7031"/>
                  <a:pt x="41747" y="7001"/>
                </a:cubicBezTo>
                <a:cubicBezTo>
                  <a:pt x="41747" y="6909"/>
                  <a:pt x="41807" y="6818"/>
                  <a:pt x="41838" y="6697"/>
                </a:cubicBezTo>
                <a:lnTo>
                  <a:pt x="42081" y="6150"/>
                </a:lnTo>
                <a:cubicBezTo>
                  <a:pt x="42111" y="6059"/>
                  <a:pt x="42142" y="5968"/>
                  <a:pt x="42202" y="5876"/>
                </a:cubicBezTo>
                <a:cubicBezTo>
                  <a:pt x="42233" y="5755"/>
                  <a:pt x="42263" y="5694"/>
                  <a:pt x="42324" y="5633"/>
                </a:cubicBezTo>
                <a:lnTo>
                  <a:pt x="42385" y="5512"/>
                </a:lnTo>
                <a:close/>
                <a:moveTo>
                  <a:pt x="6168" y="6575"/>
                </a:moveTo>
                <a:lnTo>
                  <a:pt x="5773" y="7001"/>
                </a:lnTo>
                <a:lnTo>
                  <a:pt x="5591" y="7213"/>
                </a:lnTo>
                <a:cubicBezTo>
                  <a:pt x="5591" y="7183"/>
                  <a:pt x="5622" y="7152"/>
                  <a:pt x="5652" y="7122"/>
                </a:cubicBezTo>
                <a:lnTo>
                  <a:pt x="5925" y="6757"/>
                </a:lnTo>
                <a:lnTo>
                  <a:pt x="6168" y="6575"/>
                </a:lnTo>
                <a:close/>
                <a:moveTo>
                  <a:pt x="19263" y="5785"/>
                </a:moveTo>
                <a:cubicBezTo>
                  <a:pt x="19263" y="5953"/>
                  <a:pt x="19263" y="6172"/>
                  <a:pt x="19382" y="6277"/>
                </a:cubicBezTo>
                <a:lnTo>
                  <a:pt x="19382" y="6277"/>
                </a:lnTo>
                <a:cubicBezTo>
                  <a:pt x="19353" y="6334"/>
                  <a:pt x="19323" y="6364"/>
                  <a:pt x="19294" y="6393"/>
                </a:cubicBezTo>
                <a:lnTo>
                  <a:pt x="19172" y="6575"/>
                </a:lnTo>
                <a:lnTo>
                  <a:pt x="19020" y="6788"/>
                </a:lnTo>
                <a:cubicBezTo>
                  <a:pt x="18899" y="6909"/>
                  <a:pt x="18808" y="7031"/>
                  <a:pt x="18686" y="7152"/>
                </a:cubicBezTo>
                <a:lnTo>
                  <a:pt x="18534" y="7304"/>
                </a:lnTo>
                <a:lnTo>
                  <a:pt x="18595" y="7122"/>
                </a:lnTo>
                <a:cubicBezTo>
                  <a:pt x="18625" y="6970"/>
                  <a:pt x="18656" y="6849"/>
                  <a:pt x="18686" y="6697"/>
                </a:cubicBezTo>
                <a:cubicBezTo>
                  <a:pt x="18686" y="6666"/>
                  <a:pt x="18717" y="6606"/>
                  <a:pt x="18717" y="6575"/>
                </a:cubicBezTo>
                <a:lnTo>
                  <a:pt x="18808" y="6302"/>
                </a:lnTo>
                <a:lnTo>
                  <a:pt x="18808" y="6271"/>
                </a:lnTo>
                <a:cubicBezTo>
                  <a:pt x="18868" y="6211"/>
                  <a:pt x="18929" y="6180"/>
                  <a:pt x="18960" y="6119"/>
                </a:cubicBezTo>
                <a:cubicBezTo>
                  <a:pt x="18990" y="6089"/>
                  <a:pt x="19051" y="6059"/>
                  <a:pt x="19081" y="6028"/>
                </a:cubicBezTo>
                <a:lnTo>
                  <a:pt x="19203" y="5876"/>
                </a:lnTo>
                <a:cubicBezTo>
                  <a:pt x="19233" y="5846"/>
                  <a:pt x="19233" y="5816"/>
                  <a:pt x="19263" y="5785"/>
                </a:cubicBezTo>
                <a:close/>
                <a:moveTo>
                  <a:pt x="20570" y="6970"/>
                </a:moveTo>
                <a:cubicBezTo>
                  <a:pt x="20570" y="7031"/>
                  <a:pt x="20540" y="7092"/>
                  <a:pt x="20540" y="7152"/>
                </a:cubicBezTo>
                <a:lnTo>
                  <a:pt x="20479" y="7335"/>
                </a:lnTo>
                <a:lnTo>
                  <a:pt x="20479" y="7304"/>
                </a:lnTo>
                <a:lnTo>
                  <a:pt x="20388" y="7183"/>
                </a:lnTo>
                <a:lnTo>
                  <a:pt x="20570" y="6970"/>
                </a:lnTo>
                <a:close/>
                <a:moveTo>
                  <a:pt x="10138" y="7133"/>
                </a:moveTo>
                <a:lnTo>
                  <a:pt x="10138" y="7133"/>
                </a:lnTo>
                <a:cubicBezTo>
                  <a:pt x="10115" y="7172"/>
                  <a:pt x="10109" y="7222"/>
                  <a:pt x="10088" y="7244"/>
                </a:cubicBezTo>
                <a:lnTo>
                  <a:pt x="10118" y="7244"/>
                </a:lnTo>
                <a:lnTo>
                  <a:pt x="10027" y="7365"/>
                </a:lnTo>
                <a:lnTo>
                  <a:pt x="10027" y="7365"/>
                </a:lnTo>
                <a:lnTo>
                  <a:pt x="10118" y="7152"/>
                </a:lnTo>
                <a:lnTo>
                  <a:pt x="10138" y="7133"/>
                </a:lnTo>
                <a:close/>
                <a:moveTo>
                  <a:pt x="9116" y="7092"/>
                </a:moveTo>
                <a:lnTo>
                  <a:pt x="9116" y="7092"/>
                </a:lnTo>
                <a:cubicBezTo>
                  <a:pt x="9085" y="7183"/>
                  <a:pt x="9055" y="7274"/>
                  <a:pt x="9024" y="7365"/>
                </a:cubicBezTo>
                <a:cubicBezTo>
                  <a:pt x="9024" y="7304"/>
                  <a:pt x="9024" y="7244"/>
                  <a:pt x="9024" y="7213"/>
                </a:cubicBezTo>
                <a:lnTo>
                  <a:pt x="9024" y="7183"/>
                </a:lnTo>
                <a:cubicBezTo>
                  <a:pt x="9055" y="7152"/>
                  <a:pt x="9085" y="7122"/>
                  <a:pt x="9116" y="7092"/>
                </a:cubicBezTo>
                <a:close/>
                <a:moveTo>
                  <a:pt x="34728" y="4661"/>
                </a:moveTo>
                <a:lnTo>
                  <a:pt x="34728" y="4722"/>
                </a:lnTo>
                <a:lnTo>
                  <a:pt x="34728" y="4813"/>
                </a:lnTo>
                <a:cubicBezTo>
                  <a:pt x="34698" y="4904"/>
                  <a:pt x="34637" y="4995"/>
                  <a:pt x="34576" y="5086"/>
                </a:cubicBezTo>
                <a:cubicBezTo>
                  <a:pt x="34516" y="5269"/>
                  <a:pt x="34394" y="5451"/>
                  <a:pt x="34303" y="5603"/>
                </a:cubicBezTo>
                <a:cubicBezTo>
                  <a:pt x="34121" y="5968"/>
                  <a:pt x="33908" y="6332"/>
                  <a:pt x="33695" y="6697"/>
                </a:cubicBezTo>
                <a:cubicBezTo>
                  <a:pt x="33548" y="6928"/>
                  <a:pt x="33386" y="7189"/>
                  <a:pt x="33219" y="7449"/>
                </a:cubicBezTo>
                <a:lnTo>
                  <a:pt x="33219" y="7449"/>
                </a:lnTo>
                <a:cubicBezTo>
                  <a:pt x="33385" y="7151"/>
                  <a:pt x="33570" y="6833"/>
                  <a:pt x="33756" y="6514"/>
                </a:cubicBezTo>
                <a:cubicBezTo>
                  <a:pt x="33847" y="6302"/>
                  <a:pt x="33969" y="6089"/>
                  <a:pt x="34090" y="5876"/>
                </a:cubicBezTo>
                <a:cubicBezTo>
                  <a:pt x="34151" y="5785"/>
                  <a:pt x="34181" y="5694"/>
                  <a:pt x="34242" y="5573"/>
                </a:cubicBezTo>
                <a:cubicBezTo>
                  <a:pt x="34303" y="5481"/>
                  <a:pt x="34424" y="5360"/>
                  <a:pt x="34485" y="5269"/>
                </a:cubicBezTo>
                <a:lnTo>
                  <a:pt x="34455" y="5238"/>
                </a:lnTo>
                <a:cubicBezTo>
                  <a:pt x="34546" y="5056"/>
                  <a:pt x="34637" y="4843"/>
                  <a:pt x="34728" y="4661"/>
                </a:cubicBezTo>
                <a:close/>
                <a:moveTo>
                  <a:pt x="32389" y="5360"/>
                </a:moveTo>
                <a:cubicBezTo>
                  <a:pt x="32358" y="5421"/>
                  <a:pt x="32358" y="5451"/>
                  <a:pt x="32328" y="5512"/>
                </a:cubicBezTo>
                <a:lnTo>
                  <a:pt x="31994" y="6271"/>
                </a:lnTo>
                <a:cubicBezTo>
                  <a:pt x="31903" y="6484"/>
                  <a:pt x="31842" y="6697"/>
                  <a:pt x="31781" y="6909"/>
                </a:cubicBezTo>
                <a:cubicBezTo>
                  <a:pt x="31751" y="6970"/>
                  <a:pt x="31720" y="7031"/>
                  <a:pt x="31720" y="7092"/>
                </a:cubicBezTo>
                <a:cubicBezTo>
                  <a:pt x="31690" y="7213"/>
                  <a:pt x="31660" y="7304"/>
                  <a:pt x="31629" y="7396"/>
                </a:cubicBezTo>
                <a:lnTo>
                  <a:pt x="31568" y="7456"/>
                </a:lnTo>
                <a:lnTo>
                  <a:pt x="31629" y="7183"/>
                </a:lnTo>
                <a:cubicBezTo>
                  <a:pt x="31660" y="6970"/>
                  <a:pt x="31720" y="6788"/>
                  <a:pt x="31781" y="6575"/>
                </a:cubicBezTo>
                <a:cubicBezTo>
                  <a:pt x="31812" y="6393"/>
                  <a:pt x="31872" y="6241"/>
                  <a:pt x="31903" y="6059"/>
                </a:cubicBezTo>
                <a:cubicBezTo>
                  <a:pt x="32024" y="5907"/>
                  <a:pt x="32146" y="5755"/>
                  <a:pt x="32237" y="5573"/>
                </a:cubicBezTo>
                <a:lnTo>
                  <a:pt x="32389" y="5360"/>
                </a:lnTo>
                <a:close/>
                <a:moveTo>
                  <a:pt x="24732" y="6575"/>
                </a:moveTo>
                <a:lnTo>
                  <a:pt x="24672" y="6757"/>
                </a:lnTo>
                <a:cubicBezTo>
                  <a:pt x="24641" y="6788"/>
                  <a:pt x="24611" y="6849"/>
                  <a:pt x="24580" y="6909"/>
                </a:cubicBezTo>
                <a:cubicBezTo>
                  <a:pt x="24520" y="7031"/>
                  <a:pt x="24428" y="7122"/>
                  <a:pt x="24368" y="7244"/>
                </a:cubicBezTo>
                <a:lnTo>
                  <a:pt x="24216" y="7456"/>
                </a:lnTo>
                <a:lnTo>
                  <a:pt x="24155" y="7517"/>
                </a:lnTo>
                <a:cubicBezTo>
                  <a:pt x="24155" y="7426"/>
                  <a:pt x="24185" y="7304"/>
                  <a:pt x="24216" y="7213"/>
                </a:cubicBezTo>
                <a:lnTo>
                  <a:pt x="24337" y="7061"/>
                </a:lnTo>
                <a:lnTo>
                  <a:pt x="24520" y="6818"/>
                </a:lnTo>
                <a:lnTo>
                  <a:pt x="24611" y="6727"/>
                </a:lnTo>
                <a:lnTo>
                  <a:pt x="24732" y="6575"/>
                </a:lnTo>
                <a:close/>
                <a:moveTo>
                  <a:pt x="30292" y="7365"/>
                </a:moveTo>
                <a:cubicBezTo>
                  <a:pt x="30292" y="7426"/>
                  <a:pt x="30262" y="7517"/>
                  <a:pt x="30262" y="7578"/>
                </a:cubicBezTo>
                <a:lnTo>
                  <a:pt x="30140" y="7578"/>
                </a:lnTo>
                <a:lnTo>
                  <a:pt x="30292" y="7365"/>
                </a:lnTo>
                <a:close/>
                <a:moveTo>
                  <a:pt x="45939" y="6788"/>
                </a:moveTo>
                <a:cubicBezTo>
                  <a:pt x="45939" y="6818"/>
                  <a:pt x="45909" y="6879"/>
                  <a:pt x="45879" y="6909"/>
                </a:cubicBezTo>
                <a:cubicBezTo>
                  <a:pt x="45879" y="6940"/>
                  <a:pt x="45848" y="7001"/>
                  <a:pt x="45848" y="7031"/>
                </a:cubicBezTo>
                <a:cubicBezTo>
                  <a:pt x="45788" y="7152"/>
                  <a:pt x="45727" y="7274"/>
                  <a:pt x="45666" y="7365"/>
                </a:cubicBezTo>
                <a:cubicBezTo>
                  <a:pt x="45626" y="7446"/>
                  <a:pt x="45585" y="7527"/>
                  <a:pt x="45545" y="7608"/>
                </a:cubicBezTo>
                <a:lnTo>
                  <a:pt x="45545" y="7608"/>
                </a:lnTo>
                <a:lnTo>
                  <a:pt x="45545" y="7578"/>
                </a:lnTo>
                <a:cubicBezTo>
                  <a:pt x="45575" y="7517"/>
                  <a:pt x="45605" y="7456"/>
                  <a:pt x="45636" y="7365"/>
                </a:cubicBezTo>
                <a:lnTo>
                  <a:pt x="45696" y="7274"/>
                </a:lnTo>
                <a:lnTo>
                  <a:pt x="45848" y="6940"/>
                </a:lnTo>
                <a:lnTo>
                  <a:pt x="45909" y="6818"/>
                </a:lnTo>
                <a:cubicBezTo>
                  <a:pt x="45909" y="6818"/>
                  <a:pt x="45939" y="6788"/>
                  <a:pt x="45939" y="6788"/>
                </a:cubicBezTo>
                <a:close/>
                <a:moveTo>
                  <a:pt x="39589" y="5998"/>
                </a:moveTo>
                <a:lnTo>
                  <a:pt x="39589" y="6059"/>
                </a:lnTo>
                <a:cubicBezTo>
                  <a:pt x="39559" y="6119"/>
                  <a:pt x="39529" y="6180"/>
                  <a:pt x="39498" y="6241"/>
                </a:cubicBezTo>
                <a:cubicBezTo>
                  <a:pt x="39438" y="6454"/>
                  <a:pt x="39346" y="6636"/>
                  <a:pt x="39286" y="6849"/>
                </a:cubicBezTo>
                <a:cubicBezTo>
                  <a:pt x="39255" y="6909"/>
                  <a:pt x="39225" y="6970"/>
                  <a:pt x="39195" y="7031"/>
                </a:cubicBezTo>
                <a:cubicBezTo>
                  <a:pt x="39195" y="7092"/>
                  <a:pt x="39164" y="7213"/>
                  <a:pt x="39134" y="7304"/>
                </a:cubicBezTo>
                <a:lnTo>
                  <a:pt x="39103" y="7335"/>
                </a:lnTo>
                <a:lnTo>
                  <a:pt x="39012" y="7517"/>
                </a:lnTo>
                <a:cubicBezTo>
                  <a:pt x="38982" y="7547"/>
                  <a:pt x="38951" y="7578"/>
                  <a:pt x="38921" y="7639"/>
                </a:cubicBezTo>
                <a:lnTo>
                  <a:pt x="38860" y="7669"/>
                </a:lnTo>
                <a:cubicBezTo>
                  <a:pt x="38951" y="7426"/>
                  <a:pt x="39012" y="7213"/>
                  <a:pt x="39103" y="6970"/>
                </a:cubicBezTo>
                <a:cubicBezTo>
                  <a:pt x="39134" y="6818"/>
                  <a:pt x="39195" y="6666"/>
                  <a:pt x="39255" y="6514"/>
                </a:cubicBezTo>
                <a:lnTo>
                  <a:pt x="39377" y="6363"/>
                </a:lnTo>
                <a:lnTo>
                  <a:pt x="39559" y="6089"/>
                </a:lnTo>
                <a:lnTo>
                  <a:pt x="39589" y="5998"/>
                </a:lnTo>
                <a:close/>
                <a:moveTo>
                  <a:pt x="30839" y="6818"/>
                </a:moveTo>
                <a:cubicBezTo>
                  <a:pt x="30809" y="6909"/>
                  <a:pt x="30778" y="7031"/>
                  <a:pt x="30778" y="7122"/>
                </a:cubicBezTo>
                <a:cubicBezTo>
                  <a:pt x="30748" y="7274"/>
                  <a:pt x="30718" y="7426"/>
                  <a:pt x="30718" y="7547"/>
                </a:cubicBezTo>
                <a:lnTo>
                  <a:pt x="30718" y="7699"/>
                </a:lnTo>
                <a:lnTo>
                  <a:pt x="30657" y="7669"/>
                </a:lnTo>
                <a:lnTo>
                  <a:pt x="30627" y="7669"/>
                </a:lnTo>
                <a:cubicBezTo>
                  <a:pt x="30657" y="7517"/>
                  <a:pt x="30687" y="7396"/>
                  <a:pt x="30687" y="7274"/>
                </a:cubicBezTo>
                <a:cubicBezTo>
                  <a:pt x="30718" y="7122"/>
                  <a:pt x="30718" y="7001"/>
                  <a:pt x="30718" y="6879"/>
                </a:cubicBezTo>
                <a:lnTo>
                  <a:pt x="30839" y="6818"/>
                </a:lnTo>
                <a:close/>
                <a:moveTo>
                  <a:pt x="6563" y="7244"/>
                </a:moveTo>
                <a:lnTo>
                  <a:pt x="6563" y="7244"/>
                </a:lnTo>
                <a:cubicBezTo>
                  <a:pt x="6533" y="7335"/>
                  <a:pt x="6472" y="7426"/>
                  <a:pt x="6442" y="7517"/>
                </a:cubicBezTo>
                <a:cubicBezTo>
                  <a:pt x="6442" y="7547"/>
                  <a:pt x="6412" y="7578"/>
                  <a:pt x="6412" y="7608"/>
                </a:cubicBezTo>
                <a:lnTo>
                  <a:pt x="6199" y="7821"/>
                </a:lnTo>
                <a:lnTo>
                  <a:pt x="6381" y="7487"/>
                </a:lnTo>
                <a:cubicBezTo>
                  <a:pt x="6442" y="7426"/>
                  <a:pt x="6503" y="7335"/>
                  <a:pt x="6563" y="7244"/>
                </a:cubicBezTo>
                <a:close/>
                <a:moveTo>
                  <a:pt x="12123" y="7183"/>
                </a:moveTo>
                <a:lnTo>
                  <a:pt x="12123" y="7183"/>
                </a:lnTo>
                <a:cubicBezTo>
                  <a:pt x="12093" y="7274"/>
                  <a:pt x="12063" y="7335"/>
                  <a:pt x="12002" y="7426"/>
                </a:cubicBezTo>
                <a:lnTo>
                  <a:pt x="11911" y="7639"/>
                </a:lnTo>
                <a:lnTo>
                  <a:pt x="11820" y="7821"/>
                </a:lnTo>
                <a:cubicBezTo>
                  <a:pt x="11820" y="7760"/>
                  <a:pt x="11789" y="7730"/>
                  <a:pt x="11789" y="7669"/>
                </a:cubicBezTo>
                <a:cubicBezTo>
                  <a:pt x="11789" y="7669"/>
                  <a:pt x="11759" y="7639"/>
                  <a:pt x="11759" y="7639"/>
                </a:cubicBezTo>
                <a:lnTo>
                  <a:pt x="11850" y="7578"/>
                </a:lnTo>
                <a:lnTo>
                  <a:pt x="11850" y="7547"/>
                </a:lnTo>
                <a:cubicBezTo>
                  <a:pt x="11880" y="7517"/>
                  <a:pt x="11911" y="7487"/>
                  <a:pt x="11911" y="7456"/>
                </a:cubicBezTo>
                <a:lnTo>
                  <a:pt x="12002" y="7335"/>
                </a:lnTo>
                <a:lnTo>
                  <a:pt x="12123" y="7183"/>
                </a:lnTo>
                <a:close/>
                <a:moveTo>
                  <a:pt x="42415" y="6849"/>
                </a:moveTo>
                <a:lnTo>
                  <a:pt x="42415" y="6970"/>
                </a:lnTo>
                <a:lnTo>
                  <a:pt x="42354" y="7061"/>
                </a:lnTo>
                <a:lnTo>
                  <a:pt x="42233" y="7335"/>
                </a:lnTo>
                <a:lnTo>
                  <a:pt x="42142" y="7547"/>
                </a:lnTo>
                <a:cubicBezTo>
                  <a:pt x="42051" y="7639"/>
                  <a:pt x="41959" y="7760"/>
                  <a:pt x="41868" y="7821"/>
                </a:cubicBezTo>
                <a:cubicBezTo>
                  <a:pt x="41899" y="7760"/>
                  <a:pt x="41899" y="7699"/>
                  <a:pt x="41929" y="7639"/>
                </a:cubicBezTo>
                <a:cubicBezTo>
                  <a:pt x="41959" y="7608"/>
                  <a:pt x="41990" y="7547"/>
                  <a:pt x="42020" y="7517"/>
                </a:cubicBezTo>
                <a:cubicBezTo>
                  <a:pt x="42081" y="7426"/>
                  <a:pt x="42142" y="7335"/>
                  <a:pt x="42202" y="7244"/>
                </a:cubicBezTo>
                <a:cubicBezTo>
                  <a:pt x="42263" y="7152"/>
                  <a:pt x="42294" y="7061"/>
                  <a:pt x="42354" y="6970"/>
                </a:cubicBezTo>
                <a:cubicBezTo>
                  <a:pt x="42415" y="6849"/>
                  <a:pt x="42415" y="6879"/>
                  <a:pt x="42415" y="6849"/>
                </a:cubicBezTo>
                <a:close/>
                <a:moveTo>
                  <a:pt x="30201" y="6332"/>
                </a:moveTo>
                <a:cubicBezTo>
                  <a:pt x="30232" y="6393"/>
                  <a:pt x="30262" y="6423"/>
                  <a:pt x="30292" y="6454"/>
                </a:cubicBezTo>
                <a:lnTo>
                  <a:pt x="30292" y="6484"/>
                </a:lnTo>
                <a:cubicBezTo>
                  <a:pt x="30292" y="6545"/>
                  <a:pt x="30292" y="6606"/>
                  <a:pt x="30323" y="6636"/>
                </a:cubicBezTo>
                <a:lnTo>
                  <a:pt x="30323" y="6757"/>
                </a:lnTo>
                <a:cubicBezTo>
                  <a:pt x="30171" y="6940"/>
                  <a:pt x="30019" y="7122"/>
                  <a:pt x="29897" y="7304"/>
                </a:cubicBezTo>
                <a:cubicBezTo>
                  <a:pt x="29806" y="7426"/>
                  <a:pt x="29715" y="7547"/>
                  <a:pt x="29624" y="7669"/>
                </a:cubicBezTo>
                <a:lnTo>
                  <a:pt x="29594" y="7760"/>
                </a:lnTo>
                <a:lnTo>
                  <a:pt x="29563" y="7760"/>
                </a:lnTo>
                <a:cubicBezTo>
                  <a:pt x="29442" y="7790"/>
                  <a:pt x="29351" y="7851"/>
                  <a:pt x="29290" y="7912"/>
                </a:cubicBezTo>
                <a:cubicBezTo>
                  <a:pt x="29351" y="7730"/>
                  <a:pt x="29411" y="7547"/>
                  <a:pt x="29472" y="7365"/>
                </a:cubicBezTo>
                <a:lnTo>
                  <a:pt x="29624" y="7122"/>
                </a:lnTo>
                <a:lnTo>
                  <a:pt x="29806" y="6849"/>
                </a:lnTo>
                <a:cubicBezTo>
                  <a:pt x="29867" y="6757"/>
                  <a:pt x="29928" y="6636"/>
                  <a:pt x="29989" y="6545"/>
                </a:cubicBezTo>
                <a:lnTo>
                  <a:pt x="30080" y="6454"/>
                </a:lnTo>
                <a:lnTo>
                  <a:pt x="30171" y="6363"/>
                </a:lnTo>
                <a:lnTo>
                  <a:pt x="30201" y="6332"/>
                </a:lnTo>
                <a:close/>
                <a:moveTo>
                  <a:pt x="18443" y="6271"/>
                </a:moveTo>
                <a:cubicBezTo>
                  <a:pt x="18413" y="6363"/>
                  <a:pt x="18382" y="6423"/>
                  <a:pt x="18382" y="6484"/>
                </a:cubicBezTo>
                <a:cubicBezTo>
                  <a:pt x="18322" y="6697"/>
                  <a:pt x="18261" y="6909"/>
                  <a:pt x="18230" y="7092"/>
                </a:cubicBezTo>
                <a:cubicBezTo>
                  <a:pt x="18200" y="7213"/>
                  <a:pt x="18170" y="7335"/>
                  <a:pt x="18139" y="7456"/>
                </a:cubicBezTo>
                <a:cubicBezTo>
                  <a:pt x="18109" y="7578"/>
                  <a:pt x="18109" y="7578"/>
                  <a:pt x="18078" y="7669"/>
                </a:cubicBezTo>
                <a:cubicBezTo>
                  <a:pt x="18078" y="7730"/>
                  <a:pt x="18078" y="7760"/>
                  <a:pt x="18078" y="7790"/>
                </a:cubicBezTo>
                <a:cubicBezTo>
                  <a:pt x="18048" y="7851"/>
                  <a:pt x="17957" y="7912"/>
                  <a:pt x="17896" y="7942"/>
                </a:cubicBezTo>
                <a:lnTo>
                  <a:pt x="17805" y="7973"/>
                </a:lnTo>
                <a:lnTo>
                  <a:pt x="17805" y="7973"/>
                </a:lnTo>
                <a:lnTo>
                  <a:pt x="17835" y="7942"/>
                </a:lnTo>
                <a:cubicBezTo>
                  <a:pt x="17866" y="7851"/>
                  <a:pt x="17896" y="7790"/>
                  <a:pt x="17927" y="7699"/>
                </a:cubicBezTo>
                <a:cubicBezTo>
                  <a:pt x="17927" y="7669"/>
                  <a:pt x="17927" y="7608"/>
                  <a:pt x="17927" y="7578"/>
                </a:cubicBezTo>
                <a:cubicBezTo>
                  <a:pt x="17896" y="7517"/>
                  <a:pt x="17896" y="7487"/>
                  <a:pt x="17896" y="7426"/>
                </a:cubicBezTo>
                <a:cubicBezTo>
                  <a:pt x="17896" y="7426"/>
                  <a:pt x="17896" y="7396"/>
                  <a:pt x="17896" y="7396"/>
                </a:cubicBezTo>
                <a:cubicBezTo>
                  <a:pt x="17927" y="7274"/>
                  <a:pt x="17957" y="7152"/>
                  <a:pt x="17987" y="7001"/>
                </a:cubicBezTo>
                <a:cubicBezTo>
                  <a:pt x="18018" y="6849"/>
                  <a:pt x="18078" y="6697"/>
                  <a:pt x="18139" y="6545"/>
                </a:cubicBezTo>
                <a:lnTo>
                  <a:pt x="18291" y="6454"/>
                </a:lnTo>
                <a:lnTo>
                  <a:pt x="18443" y="6271"/>
                </a:lnTo>
                <a:close/>
                <a:moveTo>
                  <a:pt x="15010" y="4995"/>
                </a:moveTo>
                <a:cubicBezTo>
                  <a:pt x="14919" y="5178"/>
                  <a:pt x="14828" y="5329"/>
                  <a:pt x="14736" y="5512"/>
                </a:cubicBezTo>
                <a:cubicBezTo>
                  <a:pt x="14645" y="5694"/>
                  <a:pt x="14584" y="5816"/>
                  <a:pt x="14493" y="5968"/>
                </a:cubicBezTo>
                <a:cubicBezTo>
                  <a:pt x="14402" y="6119"/>
                  <a:pt x="14341" y="6211"/>
                  <a:pt x="14281" y="6332"/>
                </a:cubicBezTo>
                <a:lnTo>
                  <a:pt x="14098" y="6575"/>
                </a:lnTo>
                <a:lnTo>
                  <a:pt x="14068" y="6666"/>
                </a:lnTo>
                <a:lnTo>
                  <a:pt x="13977" y="6818"/>
                </a:lnTo>
                <a:lnTo>
                  <a:pt x="13764" y="7092"/>
                </a:lnTo>
                <a:cubicBezTo>
                  <a:pt x="13703" y="7213"/>
                  <a:pt x="13612" y="7365"/>
                  <a:pt x="13521" y="7517"/>
                </a:cubicBezTo>
                <a:lnTo>
                  <a:pt x="13217" y="7973"/>
                </a:lnTo>
                <a:lnTo>
                  <a:pt x="13217" y="7912"/>
                </a:lnTo>
                <a:cubicBezTo>
                  <a:pt x="13308" y="7760"/>
                  <a:pt x="13369" y="7578"/>
                  <a:pt x="13460" y="7426"/>
                </a:cubicBezTo>
                <a:cubicBezTo>
                  <a:pt x="13521" y="7304"/>
                  <a:pt x="13582" y="7213"/>
                  <a:pt x="13643" y="7122"/>
                </a:cubicBezTo>
                <a:lnTo>
                  <a:pt x="13977" y="6514"/>
                </a:lnTo>
                <a:cubicBezTo>
                  <a:pt x="14007" y="6423"/>
                  <a:pt x="14068" y="6332"/>
                  <a:pt x="14129" y="6271"/>
                </a:cubicBezTo>
                <a:lnTo>
                  <a:pt x="14615" y="5512"/>
                </a:lnTo>
                <a:lnTo>
                  <a:pt x="14645" y="5451"/>
                </a:lnTo>
                <a:lnTo>
                  <a:pt x="14797" y="5238"/>
                </a:lnTo>
                <a:lnTo>
                  <a:pt x="14986" y="4995"/>
                </a:lnTo>
                <a:close/>
                <a:moveTo>
                  <a:pt x="40440" y="6363"/>
                </a:moveTo>
                <a:cubicBezTo>
                  <a:pt x="40440" y="6423"/>
                  <a:pt x="40410" y="6454"/>
                  <a:pt x="40410" y="6484"/>
                </a:cubicBezTo>
                <a:cubicBezTo>
                  <a:pt x="40410" y="6514"/>
                  <a:pt x="40379" y="6545"/>
                  <a:pt x="40379" y="6575"/>
                </a:cubicBezTo>
                <a:lnTo>
                  <a:pt x="40349" y="6697"/>
                </a:lnTo>
                <a:cubicBezTo>
                  <a:pt x="40319" y="6757"/>
                  <a:pt x="40288" y="6818"/>
                  <a:pt x="40258" y="6849"/>
                </a:cubicBezTo>
                <a:cubicBezTo>
                  <a:pt x="40258" y="6909"/>
                  <a:pt x="40167" y="7092"/>
                  <a:pt x="40136" y="7183"/>
                </a:cubicBezTo>
                <a:cubicBezTo>
                  <a:pt x="40106" y="7213"/>
                  <a:pt x="40106" y="7274"/>
                  <a:pt x="40076" y="7304"/>
                </a:cubicBezTo>
                <a:cubicBezTo>
                  <a:pt x="39984" y="7487"/>
                  <a:pt x="39893" y="7669"/>
                  <a:pt x="39833" y="7851"/>
                </a:cubicBezTo>
                <a:lnTo>
                  <a:pt x="39772" y="7973"/>
                </a:lnTo>
                <a:lnTo>
                  <a:pt x="39711" y="7973"/>
                </a:lnTo>
                <a:cubicBezTo>
                  <a:pt x="39711" y="7882"/>
                  <a:pt x="39741" y="7790"/>
                  <a:pt x="39741" y="7699"/>
                </a:cubicBezTo>
                <a:lnTo>
                  <a:pt x="39863" y="7487"/>
                </a:lnTo>
                <a:cubicBezTo>
                  <a:pt x="40076" y="7092"/>
                  <a:pt x="40258" y="6757"/>
                  <a:pt x="40440" y="6363"/>
                </a:cubicBezTo>
                <a:close/>
                <a:moveTo>
                  <a:pt x="40896" y="6575"/>
                </a:moveTo>
                <a:cubicBezTo>
                  <a:pt x="40896" y="6606"/>
                  <a:pt x="40896" y="6636"/>
                  <a:pt x="40896" y="6666"/>
                </a:cubicBezTo>
                <a:cubicBezTo>
                  <a:pt x="40896" y="6727"/>
                  <a:pt x="40896" y="6818"/>
                  <a:pt x="40866" y="6909"/>
                </a:cubicBezTo>
                <a:cubicBezTo>
                  <a:pt x="40866" y="7031"/>
                  <a:pt x="40835" y="7183"/>
                  <a:pt x="40805" y="7304"/>
                </a:cubicBezTo>
                <a:lnTo>
                  <a:pt x="40774" y="7304"/>
                </a:lnTo>
                <a:lnTo>
                  <a:pt x="40683" y="7547"/>
                </a:lnTo>
                <a:lnTo>
                  <a:pt x="40623" y="7699"/>
                </a:lnTo>
                <a:cubicBezTo>
                  <a:pt x="40531" y="7821"/>
                  <a:pt x="40440" y="7882"/>
                  <a:pt x="40319" y="7973"/>
                </a:cubicBezTo>
                <a:lnTo>
                  <a:pt x="40288" y="8003"/>
                </a:lnTo>
                <a:lnTo>
                  <a:pt x="40288" y="7882"/>
                </a:lnTo>
                <a:cubicBezTo>
                  <a:pt x="40288" y="7821"/>
                  <a:pt x="40288" y="7730"/>
                  <a:pt x="40319" y="7669"/>
                </a:cubicBezTo>
                <a:lnTo>
                  <a:pt x="40531" y="7244"/>
                </a:lnTo>
                <a:cubicBezTo>
                  <a:pt x="40592" y="7092"/>
                  <a:pt x="40683" y="6909"/>
                  <a:pt x="40774" y="6757"/>
                </a:cubicBezTo>
                <a:lnTo>
                  <a:pt x="40896" y="6575"/>
                </a:lnTo>
                <a:close/>
                <a:moveTo>
                  <a:pt x="18625" y="7821"/>
                </a:moveTo>
                <a:lnTo>
                  <a:pt x="18565" y="7882"/>
                </a:lnTo>
                <a:lnTo>
                  <a:pt x="18413" y="8034"/>
                </a:lnTo>
                <a:lnTo>
                  <a:pt x="18413" y="8003"/>
                </a:lnTo>
                <a:lnTo>
                  <a:pt x="18625" y="7821"/>
                </a:lnTo>
                <a:close/>
                <a:moveTo>
                  <a:pt x="23790" y="7973"/>
                </a:moveTo>
                <a:lnTo>
                  <a:pt x="23790" y="8003"/>
                </a:lnTo>
                <a:lnTo>
                  <a:pt x="23760" y="8034"/>
                </a:lnTo>
                <a:lnTo>
                  <a:pt x="23790" y="7973"/>
                </a:lnTo>
                <a:close/>
                <a:moveTo>
                  <a:pt x="45453" y="6758"/>
                </a:moveTo>
                <a:cubicBezTo>
                  <a:pt x="45423" y="6788"/>
                  <a:pt x="45423" y="6788"/>
                  <a:pt x="45423" y="6818"/>
                </a:cubicBezTo>
                <a:cubicBezTo>
                  <a:pt x="45362" y="7001"/>
                  <a:pt x="45332" y="7213"/>
                  <a:pt x="45271" y="7365"/>
                </a:cubicBezTo>
                <a:cubicBezTo>
                  <a:pt x="45180" y="7517"/>
                  <a:pt x="45089" y="7669"/>
                  <a:pt x="44998" y="7851"/>
                </a:cubicBezTo>
                <a:cubicBezTo>
                  <a:pt x="44937" y="7942"/>
                  <a:pt x="44876" y="8034"/>
                  <a:pt x="44815" y="8094"/>
                </a:cubicBezTo>
                <a:cubicBezTo>
                  <a:pt x="44815" y="8094"/>
                  <a:pt x="44815" y="8034"/>
                  <a:pt x="44815" y="8003"/>
                </a:cubicBezTo>
                <a:cubicBezTo>
                  <a:pt x="44815" y="7912"/>
                  <a:pt x="44846" y="7790"/>
                  <a:pt x="44876" y="7699"/>
                </a:cubicBezTo>
                <a:lnTo>
                  <a:pt x="44876" y="7669"/>
                </a:lnTo>
                <a:cubicBezTo>
                  <a:pt x="44998" y="7487"/>
                  <a:pt x="45119" y="7304"/>
                  <a:pt x="45210" y="7122"/>
                </a:cubicBezTo>
                <a:lnTo>
                  <a:pt x="45393" y="6818"/>
                </a:lnTo>
                <a:lnTo>
                  <a:pt x="45453" y="6758"/>
                </a:lnTo>
                <a:close/>
                <a:moveTo>
                  <a:pt x="24884" y="8094"/>
                </a:moveTo>
                <a:cubicBezTo>
                  <a:pt x="24884" y="8094"/>
                  <a:pt x="24915" y="8094"/>
                  <a:pt x="24915" y="8125"/>
                </a:cubicBezTo>
                <a:lnTo>
                  <a:pt x="24884" y="8155"/>
                </a:lnTo>
                <a:lnTo>
                  <a:pt x="24884" y="8094"/>
                </a:lnTo>
                <a:close/>
                <a:moveTo>
                  <a:pt x="41777" y="8216"/>
                </a:moveTo>
                <a:lnTo>
                  <a:pt x="41718" y="8275"/>
                </a:lnTo>
                <a:lnTo>
                  <a:pt x="41718" y="8275"/>
                </a:lnTo>
                <a:cubicBezTo>
                  <a:pt x="41720" y="8256"/>
                  <a:pt x="41727" y="8236"/>
                  <a:pt x="41747" y="8216"/>
                </a:cubicBezTo>
                <a:close/>
                <a:moveTo>
                  <a:pt x="20145" y="7487"/>
                </a:moveTo>
                <a:cubicBezTo>
                  <a:pt x="20175" y="7578"/>
                  <a:pt x="20205" y="7669"/>
                  <a:pt x="20205" y="7760"/>
                </a:cubicBezTo>
                <a:cubicBezTo>
                  <a:pt x="20205" y="7882"/>
                  <a:pt x="20205" y="8034"/>
                  <a:pt x="20205" y="8185"/>
                </a:cubicBezTo>
                <a:lnTo>
                  <a:pt x="20175" y="8185"/>
                </a:lnTo>
                <a:cubicBezTo>
                  <a:pt x="20175" y="8216"/>
                  <a:pt x="20175" y="8246"/>
                  <a:pt x="20175" y="8277"/>
                </a:cubicBezTo>
                <a:lnTo>
                  <a:pt x="20175" y="8337"/>
                </a:lnTo>
                <a:cubicBezTo>
                  <a:pt x="20145" y="8155"/>
                  <a:pt x="20114" y="7973"/>
                  <a:pt x="20145" y="7790"/>
                </a:cubicBezTo>
                <a:lnTo>
                  <a:pt x="20145" y="7487"/>
                </a:lnTo>
                <a:close/>
                <a:moveTo>
                  <a:pt x="13096" y="7061"/>
                </a:moveTo>
                <a:lnTo>
                  <a:pt x="12974" y="7274"/>
                </a:lnTo>
                <a:cubicBezTo>
                  <a:pt x="12944" y="7365"/>
                  <a:pt x="12913" y="7487"/>
                  <a:pt x="12883" y="7578"/>
                </a:cubicBezTo>
                <a:lnTo>
                  <a:pt x="12670" y="7973"/>
                </a:lnTo>
                <a:lnTo>
                  <a:pt x="12458" y="7973"/>
                </a:lnTo>
                <a:lnTo>
                  <a:pt x="12336" y="8064"/>
                </a:lnTo>
                <a:cubicBezTo>
                  <a:pt x="12336" y="8094"/>
                  <a:pt x="12306" y="8125"/>
                  <a:pt x="12275" y="8155"/>
                </a:cubicBezTo>
                <a:lnTo>
                  <a:pt x="12093" y="8368"/>
                </a:lnTo>
                <a:lnTo>
                  <a:pt x="12184" y="8216"/>
                </a:lnTo>
                <a:lnTo>
                  <a:pt x="12458" y="7821"/>
                </a:lnTo>
                <a:cubicBezTo>
                  <a:pt x="12488" y="7730"/>
                  <a:pt x="12549" y="7669"/>
                  <a:pt x="12610" y="7578"/>
                </a:cubicBezTo>
                <a:lnTo>
                  <a:pt x="12640" y="7547"/>
                </a:lnTo>
                <a:lnTo>
                  <a:pt x="12670" y="7547"/>
                </a:lnTo>
                <a:cubicBezTo>
                  <a:pt x="12701" y="7547"/>
                  <a:pt x="12731" y="7517"/>
                  <a:pt x="12762" y="7517"/>
                </a:cubicBezTo>
                <a:cubicBezTo>
                  <a:pt x="12792" y="7487"/>
                  <a:pt x="12792" y="7456"/>
                  <a:pt x="12822" y="7456"/>
                </a:cubicBezTo>
                <a:cubicBezTo>
                  <a:pt x="12853" y="7396"/>
                  <a:pt x="12913" y="7335"/>
                  <a:pt x="12944" y="7274"/>
                </a:cubicBezTo>
                <a:lnTo>
                  <a:pt x="13035" y="7152"/>
                </a:lnTo>
                <a:lnTo>
                  <a:pt x="13096" y="7061"/>
                </a:lnTo>
                <a:close/>
                <a:moveTo>
                  <a:pt x="38344" y="8277"/>
                </a:moveTo>
                <a:cubicBezTo>
                  <a:pt x="38344" y="8307"/>
                  <a:pt x="38344" y="8307"/>
                  <a:pt x="38313" y="8337"/>
                </a:cubicBezTo>
                <a:lnTo>
                  <a:pt x="38344" y="8337"/>
                </a:lnTo>
                <a:lnTo>
                  <a:pt x="38283" y="8398"/>
                </a:lnTo>
                <a:lnTo>
                  <a:pt x="38344" y="8277"/>
                </a:lnTo>
                <a:close/>
                <a:moveTo>
                  <a:pt x="47550" y="7304"/>
                </a:moveTo>
                <a:cubicBezTo>
                  <a:pt x="47550" y="7365"/>
                  <a:pt x="47580" y="7456"/>
                  <a:pt x="47580" y="7547"/>
                </a:cubicBezTo>
                <a:cubicBezTo>
                  <a:pt x="47580" y="7639"/>
                  <a:pt x="47580" y="7760"/>
                  <a:pt x="47580" y="7882"/>
                </a:cubicBezTo>
                <a:cubicBezTo>
                  <a:pt x="47550" y="7973"/>
                  <a:pt x="47519" y="8064"/>
                  <a:pt x="47489" y="8155"/>
                </a:cubicBezTo>
                <a:cubicBezTo>
                  <a:pt x="47428" y="8246"/>
                  <a:pt x="47428" y="8307"/>
                  <a:pt x="47367" y="8368"/>
                </a:cubicBezTo>
                <a:cubicBezTo>
                  <a:pt x="47337" y="8459"/>
                  <a:pt x="47337" y="8459"/>
                  <a:pt x="47307" y="8489"/>
                </a:cubicBezTo>
                <a:cubicBezTo>
                  <a:pt x="47307" y="8398"/>
                  <a:pt x="47337" y="8307"/>
                  <a:pt x="47337" y="8216"/>
                </a:cubicBezTo>
                <a:cubicBezTo>
                  <a:pt x="47337" y="8155"/>
                  <a:pt x="47337" y="8125"/>
                  <a:pt x="47337" y="8094"/>
                </a:cubicBezTo>
                <a:cubicBezTo>
                  <a:pt x="47337" y="8034"/>
                  <a:pt x="47307" y="8003"/>
                  <a:pt x="47307" y="7942"/>
                </a:cubicBezTo>
                <a:cubicBezTo>
                  <a:pt x="47276" y="7912"/>
                  <a:pt x="47276" y="7882"/>
                  <a:pt x="47246" y="7851"/>
                </a:cubicBezTo>
                <a:lnTo>
                  <a:pt x="47276" y="7790"/>
                </a:lnTo>
                <a:cubicBezTo>
                  <a:pt x="47367" y="7639"/>
                  <a:pt x="47428" y="7456"/>
                  <a:pt x="47550" y="7304"/>
                </a:cubicBezTo>
                <a:close/>
                <a:moveTo>
                  <a:pt x="17927" y="8398"/>
                </a:moveTo>
                <a:cubicBezTo>
                  <a:pt x="17927" y="8429"/>
                  <a:pt x="17896" y="8459"/>
                  <a:pt x="17896" y="8520"/>
                </a:cubicBezTo>
                <a:lnTo>
                  <a:pt x="17866" y="8489"/>
                </a:lnTo>
                <a:cubicBezTo>
                  <a:pt x="17866" y="8459"/>
                  <a:pt x="17866" y="8429"/>
                  <a:pt x="17866" y="8398"/>
                </a:cubicBezTo>
                <a:close/>
                <a:moveTo>
                  <a:pt x="28508" y="7644"/>
                </a:moveTo>
                <a:lnTo>
                  <a:pt x="28508" y="7644"/>
                </a:lnTo>
                <a:cubicBezTo>
                  <a:pt x="28333" y="7936"/>
                  <a:pt x="28157" y="8228"/>
                  <a:pt x="27953" y="8520"/>
                </a:cubicBezTo>
                <a:cubicBezTo>
                  <a:pt x="27923" y="8520"/>
                  <a:pt x="27923" y="8489"/>
                  <a:pt x="27892" y="8489"/>
                </a:cubicBezTo>
                <a:cubicBezTo>
                  <a:pt x="28044" y="8307"/>
                  <a:pt x="28166" y="8125"/>
                  <a:pt x="28287" y="7942"/>
                </a:cubicBezTo>
                <a:lnTo>
                  <a:pt x="28287" y="7912"/>
                </a:lnTo>
                <a:cubicBezTo>
                  <a:pt x="28361" y="7814"/>
                  <a:pt x="28435" y="7735"/>
                  <a:pt x="28508" y="7644"/>
                </a:cubicBezTo>
                <a:close/>
                <a:moveTo>
                  <a:pt x="35761" y="5026"/>
                </a:moveTo>
                <a:lnTo>
                  <a:pt x="35761" y="5056"/>
                </a:lnTo>
                <a:cubicBezTo>
                  <a:pt x="35761" y="5178"/>
                  <a:pt x="35792" y="5299"/>
                  <a:pt x="35822" y="5421"/>
                </a:cubicBezTo>
                <a:cubicBezTo>
                  <a:pt x="35792" y="5603"/>
                  <a:pt x="35731" y="5755"/>
                  <a:pt x="35670" y="5907"/>
                </a:cubicBezTo>
                <a:cubicBezTo>
                  <a:pt x="35609" y="6028"/>
                  <a:pt x="35579" y="6150"/>
                  <a:pt x="35518" y="6302"/>
                </a:cubicBezTo>
                <a:cubicBezTo>
                  <a:pt x="35488" y="6302"/>
                  <a:pt x="35427" y="6332"/>
                  <a:pt x="35427" y="6363"/>
                </a:cubicBezTo>
                <a:cubicBezTo>
                  <a:pt x="35397" y="6363"/>
                  <a:pt x="35366" y="6393"/>
                  <a:pt x="35336" y="6423"/>
                </a:cubicBezTo>
                <a:lnTo>
                  <a:pt x="35214" y="6545"/>
                </a:lnTo>
                <a:cubicBezTo>
                  <a:pt x="35093" y="6636"/>
                  <a:pt x="35002" y="6727"/>
                  <a:pt x="34911" y="6849"/>
                </a:cubicBezTo>
                <a:cubicBezTo>
                  <a:pt x="34819" y="6940"/>
                  <a:pt x="34728" y="7031"/>
                  <a:pt x="34637" y="7152"/>
                </a:cubicBezTo>
                <a:cubicBezTo>
                  <a:pt x="34546" y="7274"/>
                  <a:pt x="34455" y="7396"/>
                  <a:pt x="34364" y="7547"/>
                </a:cubicBezTo>
                <a:cubicBezTo>
                  <a:pt x="34303" y="7669"/>
                  <a:pt x="34212" y="7821"/>
                  <a:pt x="34151" y="7942"/>
                </a:cubicBezTo>
                <a:lnTo>
                  <a:pt x="33908" y="8337"/>
                </a:lnTo>
                <a:cubicBezTo>
                  <a:pt x="33847" y="8398"/>
                  <a:pt x="33786" y="8489"/>
                  <a:pt x="33756" y="8580"/>
                </a:cubicBezTo>
                <a:lnTo>
                  <a:pt x="33726" y="8641"/>
                </a:lnTo>
                <a:lnTo>
                  <a:pt x="33726" y="8580"/>
                </a:lnTo>
                <a:cubicBezTo>
                  <a:pt x="33756" y="8459"/>
                  <a:pt x="33786" y="8368"/>
                  <a:pt x="33817" y="8277"/>
                </a:cubicBezTo>
                <a:cubicBezTo>
                  <a:pt x="33878" y="8155"/>
                  <a:pt x="33999" y="8003"/>
                  <a:pt x="34060" y="7882"/>
                </a:cubicBezTo>
                <a:cubicBezTo>
                  <a:pt x="34181" y="7669"/>
                  <a:pt x="34303" y="7487"/>
                  <a:pt x="34394" y="7274"/>
                </a:cubicBezTo>
                <a:cubicBezTo>
                  <a:pt x="34455" y="7152"/>
                  <a:pt x="34546" y="7031"/>
                  <a:pt x="34607" y="6909"/>
                </a:cubicBezTo>
                <a:lnTo>
                  <a:pt x="34759" y="6606"/>
                </a:lnTo>
                <a:cubicBezTo>
                  <a:pt x="34789" y="6484"/>
                  <a:pt x="34850" y="6393"/>
                  <a:pt x="34911" y="6271"/>
                </a:cubicBezTo>
                <a:cubicBezTo>
                  <a:pt x="35032" y="6028"/>
                  <a:pt x="35123" y="5785"/>
                  <a:pt x="35214" y="5512"/>
                </a:cubicBezTo>
                <a:cubicBezTo>
                  <a:pt x="35275" y="5451"/>
                  <a:pt x="35336" y="5360"/>
                  <a:pt x="35366" y="5269"/>
                </a:cubicBezTo>
                <a:lnTo>
                  <a:pt x="35427" y="5238"/>
                </a:lnTo>
                <a:lnTo>
                  <a:pt x="35488" y="5178"/>
                </a:lnTo>
                <a:lnTo>
                  <a:pt x="35579" y="5178"/>
                </a:lnTo>
                <a:lnTo>
                  <a:pt x="35640" y="5147"/>
                </a:lnTo>
                <a:lnTo>
                  <a:pt x="35670" y="5117"/>
                </a:lnTo>
                <a:cubicBezTo>
                  <a:pt x="35701" y="5117"/>
                  <a:pt x="35701" y="5086"/>
                  <a:pt x="35731" y="5086"/>
                </a:cubicBezTo>
                <a:cubicBezTo>
                  <a:pt x="35761" y="5056"/>
                  <a:pt x="35761" y="5026"/>
                  <a:pt x="35761" y="5026"/>
                </a:cubicBezTo>
                <a:close/>
                <a:moveTo>
                  <a:pt x="46821" y="6606"/>
                </a:moveTo>
                <a:lnTo>
                  <a:pt x="46821" y="6666"/>
                </a:lnTo>
                <a:lnTo>
                  <a:pt x="46821" y="6909"/>
                </a:lnTo>
                <a:lnTo>
                  <a:pt x="46821" y="7213"/>
                </a:lnTo>
                <a:lnTo>
                  <a:pt x="46821" y="7304"/>
                </a:lnTo>
                <a:cubicBezTo>
                  <a:pt x="46729" y="7396"/>
                  <a:pt x="46699" y="7487"/>
                  <a:pt x="46638" y="7578"/>
                </a:cubicBezTo>
                <a:lnTo>
                  <a:pt x="46638" y="7608"/>
                </a:lnTo>
                <a:cubicBezTo>
                  <a:pt x="46578" y="7699"/>
                  <a:pt x="46547" y="7790"/>
                  <a:pt x="46486" y="7882"/>
                </a:cubicBezTo>
                <a:cubicBezTo>
                  <a:pt x="46456" y="7973"/>
                  <a:pt x="46395" y="8125"/>
                  <a:pt x="46334" y="8277"/>
                </a:cubicBezTo>
                <a:cubicBezTo>
                  <a:pt x="46274" y="8398"/>
                  <a:pt x="46243" y="8489"/>
                  <a:pt x="46213" y="8580"/>
                </a:cubicBezTo>
                <a:lnTo>
                  <a:pt x="46152" y="8702"/>
                </a:lnTo>
                <a:lnTo>
                  <a:pt x="46152" y="8672"/>
                </a:lnTo>
                <a:cubicBezTo>
                  <a:pt x="46152" y="8611"/>
                  <a:pt x="46152" y="8550"/>
                  <a:pt x="46152" y="8520"/>
                </a:cubicBezTo>
                <a:lnTo>
                  <a:pt x="46152" y="8459"/>
                </a:lnTo>
                <a:cubicBezTo>
                  <a:pt x="46152" y="8459"/>
                  <a:pt x="46152" y="8459"/>
                  <a:pt x="46152" y="8429"/>
                </a:cubicBezTo>
                <a:lnTo>
                  <a:pt x="46243" y="8277"/>
                </a:lnTo>
                <a:cubicBezTo>
                  <a:pt x="46274" y="8246"/>
                  <a:pt x="46274" y="8185"/>
                  <a:pt x="46304" y="8155"/>
                </a:cubicBezTo>
                <a:cubicBezTo>
                  <a:pt x="46334" y="8094"/>
                  <a:pt x="46365" y="8034"/>
                  <a:pt x="46395" y="7973"/>
                </a:cubicBezTo>
                <a:cubicBezTo>
                  <a:pt x="46426" y="7882"/>
                  <a:pt x="46456" y="7760"/>
                  <a:pt x="46486" y="7669"/>
                </a:cubicBezTo>
                <a:lnTo>
                  <a:pt x="46638" y="7335"/>
                </a:lnTo>
                <a:cubicBezTo>
                  <a:pt x="46699" y="7092"/>
                  <a:pt x="46790" y="6849"/>
                  <a:pt x="46821" y="6606"/>
                </a:cubicBezTo>
                <a:close/>
                <a:moveTo>
                  <a:pt x="17380" y="8094"/>
                </a:moveTo>
                <a:lnTo>
                  <a:pt x="17258" y="8368"/>
                </a:lnTo>
                <a:lnTo>
                  <a:pt x="17197" y="8459"/>
                </a:lnTo>
                <a:lnTo>
                  <a:pt x="16954" y="8732"/>
                </a:lnTo>
                <a:lnTo>
                  <a:pt x="16954" y="8672"/>
                </a:lnTo>
                <a:cubicBezTo>
                  <a:pt x="16985" y="8611"/>
                  <a:pt x="17015" y="8520"/>
                  <a:pt x="17076" y="8429"/>
                </a:cubicBezTo>
                <a:cubicBezTo>
                  <a:pt x="17137" y="8368"/>
                  <a:pt x="17197" y="8307"/>
                  <a:pt x="17228" y="8246"/>
                </a:cubicBezTo>
                <a:lnTo>
                  <a:pt x="17380" y="8094"/>
                </a:lnTo>
                <a:close/>
                <a:moveTo>
                  <a:pt x="45393" y="8702"/>
                </a:moveTo>
                <a:lnTo>
                  <a:pt x="45393" y="8732"/>
                </a:lnTo>
                <a:lnTo>
                  <a:pt x="45362" y="8732"/>
                </a:lnTo>
                <a:lnTo>
                  <a:pt x="45393" y="8702"/>
                </a:lnTo>
                <a:close/>
                <a:moveTo>
                  <a:pt x="8629" y="5633"/>
                </a:moveTo>
                <a:lnTo>
                  <a:pt x="8629" y="5664"/>
                </a:lnTo>
                <a:cubicBezTo>
                  <a:pt x="8660" y="5724"/>
                  <a:pt x="8660" y="5816"/>
                  <a:pt x="8660" y="5907"/>
                </a:cubicBezTo>
                <a:cubicBezTo>
                  <a:pt x="8599" y="6271"/>
                  <a:pt x="8508" y="6606"/>
                  <a:pt x="8356" y="6940"/>
                </a:cubicBezTo>
                <a:lnTo>
                  <a:pt x="8356" y="6909"/>
                </a:lnTo>
                <a:lnTo>
                  <a:pt x="8326" y="6940"/>
                </a:lnTo>
                <a:cubicBezTo>
                  <a:pt x="8295" y="7092"/>
                  <a:pt x="8234" y="7213"/>
                  <a:pt x="8174" y="7335"/>
                </a:cubicBezTo>
                <a:cubicBezTo>
                  <a:pt x="8143" y="7426"/>
                  <a:pt x="8083" y="7517"/>
                  <a:pt x="8052" y="7608"/>
                </a:cubicBezTo>
                <a:cubicBezTo>
                  <a:pt x="7991" y="7730"/>
                  <a:pt x="7931" y="7882"/>
                  <a:pt x="7840" y="8003"/>
                </a:cubicBezTo>
                <a:lnTo>
                  <a:pt x="7445" y="8763"/>
                </a:lnTo>
                <a:cubicBezTo>
                  <a:pt x="7445" y="8732"/>
                  <a:pt x="7445" y="8732"/>
                  <a:pt x="7445" y="8702"/>
                </a:cubicBezTo>
                <a:lnTo>
                  <a:pt x="7596" y="8337"/>
                </a:lnTo>
                <a:lnTo>
                  <a:pt x="7657" y="8155"/>
                </a:lnTo>
                <a:cubicBezTo>
                  <a:pt x="7688" y="8094"/>
                  <a:pt x="7718" y="8034"/>
                  <a:pt x="7718" y="7973"/>
                </a:cubicBezTo>
                <a:lnTo>
                  <a:pt x="7779" y="7882"/>
                </a:lnTo>
                <a:cubicBezTo>
                  <a:pt x="7840" y="7760"/>
                  <a:pt x="7931" y="7639"/>
                  <a:pt x="7991" y="7517"/>
                </a:cubicBezTo>
                <a:cubicBezTo>
                  <a:pt x="8052" y="7365"/>
                  <a:pt x="8083" y="7244"/>
                  <a:pt x="8143" y="7092"/>
                </a:cubicBezTo>
                <a:cubicBezTo>
                  <a:pt x="8174" y="7001"/>
                  <a:pt x="8174" y="6879"/>
                  <a:pt x="8143" y="6788"/>
                </a:cubicBezTo>
                <a:cubicBezTo>
                  <a:pt x="8113" y="6757"/>
                  <a:pt x="8083" y="6727"/>
                  <a:pt x="8052" y="6697"/>
                </a:cubicBezTo>
                <a:lnTo>
                  <a:pt x="8022" y="6666"/>
                </a:lnTo>
                <a:lnTo>
                  <a:pt x="7961" y="6666"/>
                </a:lnTo>
                <a:lnTo>
                  <a:pt x="8052" y="6545"/>
                </a:lnTo>
                <a:cubicBezTo>
                  <a:pt x="8143" y="6393"/>
                  <a:pt x="8234" y="6211"/>
                  <a:pt x="8356" y="6059"/>
                </a:cubicBezTo>
                <a:cubicBezTo>
                  <a:pt x="8386" y="5998"/>
                  <a:pt x="8447" y="5937"/>
                  <a:pt x="8478" y="5876"/>
                </a:cubicBezTo>
                <a:lnTo>
                  <a:pt x="8478" y="5846"/>
                </a:lnTo>
                <a:lnTo>
                  <a:pt x="8508" y="5785"/>
                </a:lnTo>
                <a:lnTo>
                  <a:pt x="8629" y="5633"/>
                </a:lnTo>
                <a:close/>
                <a:moveTo>
                  <a:pt x="18382" y="8580"/>
                </a:moveTo>
                <a:lnTo>
                  <a:pt x="18291" y="8763"/>
                </a:lnTo>
                <a:lnTo>
                  <a:pt x="18291" y="8672"/>
                </a:lnTo>
                <a:lnTo>
                  <a:pt x="18352" y="8611"/>
                </a:lnTo>
                <a:lnTo>
                  <a:pt x="18382" y="8580"/>
                </a:lnTo>
                <a:close/>
                <a:moveTo>
                  <a:pt x="17076" y="7304"/>
                </a:moveTo>
                <a:lnTo>
                  <a:pt x="17045" y="7456"/>
                </a:lnTo>
                <a:cubicBezTo>
                  <a:pt x="16985" y="7639"/>
                  <a:pt x="16924" y="7790"/>
                  <a:pt x="16863" y="7973"/>
                </a:cubicBezTo>
                <a:cubicBezTo>
                  <a:pt x="16833" y="8064"/>
                  <a:pt x="16802" y="8155"/>
                  <a:pt x="16742" y="8246"/>
                </a:cubicBezTo>
                <a:lnTo>
                  <a:pt x="16681" y="8307"/>
                </a:lnTo>
                <a:cubicBezTo>
                  <a:pt x="16590" y="8398"/>
                  <a:pt x="16529" y="8489"/>
                  <a:pt x="16438" y="8580"/>
                </a:cubicBezTo>
                <a:lnTo>
                  <a:pt x="16195" y="8884"/>
                </a:lnTo>
                <a:cubicBezTo>
                  <a:pt x="16225" y="8763"/>
                  <a:pt x="16256" y="8641"/>
                  <a:pt x="16256" y="8520"/>
                </a:cubicBezTo>
                <a:cubicBezTo>
                  <a:pt x="16286" y="8398"/>
                  <a:pt x="16286" y="8307"/>
                  <a:pt x="16286" y="8216"/>
                </a:cubicBezTo>
                <a:cubicBezTo>
                  <a:pt x="16286" y="8216"/>
                  <a:pt x="16286" y="8185"/>
                  <a:pt x="16286" y="8185"/>
                </a:cubicBezTo>
                <a:cubicBezTo>
                  <a:pt x="16347" y="8064"/>
                  <a:pt x="16407" y="7942"/>
                  <a:pt x="16438" y="7821"/>
                </a:cubicBezTo>
                <a:lnTo>
                  <a:pt x="16559" y="7699"/>
                </a:lnTo>
                <a:lnTo>
                  <a:pt x="16590" y="7669"/>
                </a:lnTo>
                <a:lnTo>
                  <a:pt x="16681" y="7669"/>
                </a:lnTo>
                <a:cubicBezTo>
                  <a:pt x="16711" y="7639"/>
                  <a:pt x="16772" y="7639"/>
                  <a:pt x="16802" y="7578"/>
                </a:cubicBezTo>
                <a:cubicBezTo>
                  <a:pt x="16863" y="7547"/>
                  <a:pt x="16894" y="7517"/>
                  <a:pt x="16924" y="7487"/>
                </a:cubicBezTo>
                <a:cubicBezTo>
                  <a:pt x="16985" y="7426"/>
                  <a:pt x="17045" y="7365"/>
                  <a:pt x="17076" y="7304"/>
                </a:cubicBezTo>
                <a:close/>
                <a:moveTo>
                  <a:pt x="21269" y="7274"/>
                </a:moveTo>
                <a:cubicBezTo>
                  <a:pt x="21269" y="7304"/>
                  <a:pt x="21269" y="7304"/>
                  <a:pt x="21269" y="7335"/>
                </a:cubicBezTo>
                <a:cubicBezTo>
                  <a:pt x="21238" y="7456"/>
                  <a:pt x="21208" y="7608"/>
                  <a:pt x="21147" y="7730"/>
                </a:cubicBezTo>
                <a:cubicBezTo>
                  <a:pt x="21086" y="8003"/>
                  <a:pt x="20995" y="8277"/>
                  <a:pt x="20904" y="8520"/>
                </a:cubicBezTo>
                <a:lnTo>
                  <a:pt x="20904" y="8489"/>
                </a:lnTo>
                <a:cubicBezTo>
                  <a:pt x="20904" y="8520"/>
                  <a:pt x="20874" y="8550"/>
                  <a:pt x="20874" y="8580"/>
                </a:cubicBezTo>
                <a:cubicBezTo>
                  <a:pt x="20752" y="8702"/>
                  <a:pt x="20631" y="8793"/>
                  <a:pt x="20509" y="8915"/>
                </a:cubicBezTo>
                <a:cubicBezTo>
                  <a:pt x="20509" y="8854"/>
                  <a:pt x="20509" y="8793"/>
                  <a:pt x="20540" y="8732"/>
                </a:cubicBezTo>
                <a:cubicBezTo>
                  <a:pt x="20540" y="8702"/>
                  <a:pt x="20600" y="8611"/>
                  <a:pt x="20631" y="8550"/>
                </a:cubicBezTo>
                <a:lnTo>
                  <a:pt x="20722" y="8368"/>
                </a:lnTo>
                <a:cubicBezTo>
                  <a:pt x="20813" y="8246"/>
                  <a:pt x="20874" y="8125"/>
                  <a:pt x="20934" y="8003"/>
                </a:cubicBezTo>
                <a:cubicBezTo>
                  <a:pt x="21056" y="7760"/>
                  <a:pt x="21178" y="7517"/>
                  <a:pt x="21269" y="7274"/>
                </a:cubicBezTo>
                <a:close/>
                <a:moveTo>
                  <a:pt x="25067" y="8824"/>
                </a:moveTo>
                <a:cubicBezTo>
                  <a:pt x="25067" y="8854"/>
                  <a:pt x="25067" y="8915"/>
                  <a:pt x="25036" y="8945"/>
                </a:cubicBezTo>
                <a:lnTo>
                  <a:pt x="25006" y="8945"/>
                </a:lnTo>
                <a:lnTo>
                  <a:pt x="25067" y="8824"/>
                </a:lnTo>
                <a:close/>
                <a:moveTo>
                  <a:pt x="48583" y="8915"/>
                </a:moveTo>
                <a:cubicBezTo>
                  <a:pt x="48613" y="8945"/>
                  <a:pt x="48613" y="8975"/>
                  <a:pt x="48613" y="8975"/>
                </a:cubicBezTo>
                <a:lnTo>
                  <a:pt x="48583" y="9006"/>
                </a:lnTo>
                <a:cubicBezTo>
                  <a:pt x="48583" y="8975"/>
                  <a:pt x="48583" y="8945"/>
                  <a:pt x="48583" y="8915"/>
                </a:cubicBezTo>
                <a:close/>
                <a:moveTo>
                  <a:pt x="30201" y="7942"/>
                </a:moveTo>
                <a:cubicBezTo>
                  <a:pt x="30171" y="7973"/>
                  <a:pt x="30171" y="8003"/>
                  <a:pt x="30171" y="8003"/>
                </a:cubicBezTo>
                <a:lnTo>
                  <a:pt x="30110" y="8064"/>
                </a:lnTo>
                <a:lnTo>
                  <a:pt x="29989" y="8185"/>
                </a:lnTo>
                <a:cubicBezTo>
                  <a:pt x="29897" y="8277"/>
                  <a:pt x="29837" y="8368"/>
                  <a:pt x="29745" y="8459"/>
                </a:cubicBezTo>
                <a:cubicBezTo>
                  <a:pt x="29685" y="8550"/>
                  <a:pt x="29624" y="8611"/>
                  <a:pt x="29563" y="8672"/>
                </a:cubicBezTo>
                <a:cubicBezTo>
                  <a:pt x="29502" y="8732"/>
                  <a:pt x="29442" y="8824"/>
                  <a:pt x="29381" y="8915"/>
                </a:cubicBezTo>
                <a:lnTo>
                  <a:pt x="29259" y="9036"/>
                </a:lnTo>
                <a:cubicBezTo>
                  <a:pt x="29290" y="9006"/>
                  <a:pt x="29320" y="8945"/>
                  <a:pt x="29351" y="8915"/>
                </a:cubicBezTo>
                <a:lnTo>
                  <a:pt x="29715" y="8277"/>
                </a:lnTo>
                <a:cubicBezTo>
                  <a:pt x="29776" y="8185"/>
                  <a:pt x="29837" y="8094"/>
                  <a:pt x="29867" y="8034"/>
                </a:cubicBezTo>
                <a:cubicBezTo>
                  <a:pt x="29958" y="7973"/>
                  <a:pt x="30080" y="7942"/>
                  <a:pt x="30171" y="7942"/>
                </a:cubicBezTo>
                <a:close/>
                <a:moveTo>
                  <a:pt x="8751" y="7669"/>
                </a:moveTo>
                <a:cubicBezTo>
                  <a:pt x="8751" y="7730"/>
                  <a:pt x="8781" y="7760"/>
                  <a:pt x="8812" y="7821"/>
                </a:cubicBezTo>
                <a:lnTo>
                  <a:pt x="8781" y="7851"/>
                </a:lnTo>
                <a:cubicBezTo>
                  <a:pt x="8751" y="7851"/>
                  <a:pt x="8721" y="7882"/>
                  <a:pt x="8690" y="7912"/>
                </a:cubicBezTo>
                <a:cubicBezTo>
                  <a:pt x="8690" y="7912"/>
                  <a:pt x="8690" y="7942"/>
                  <a:pt x="8660" y="7942"/>
                </a:cubicBezTo>
                <a:lnTo>
                  <a:pt x="8629" y="8034"/>
                </a:lnTo>
                <a:cubicBezTo>
                  <a:pt x="8599" y="8094"/>
                  <a:pt x="8569" y="8155"/>
                  <a:pt x="8569" y="8216"/>
                </a:cubicBezTo>
                <a:cubicBezTo>
                  <a:pt x="8538" y="8246"/>
                  <a:pt x="8447" y="8429"/>
                  <a:pt x="8386" y="8520"/>
                </a:cubicBezTo>
                <a:cubicBezTo>
                  <a:pt x="8356" y="8641"/>
                  <a:pt x="8326" y="8732"/>
                  <a:pt x="8265" y="8824"/>
                </a:cubicBezTo>
                <a:lnTo>
                  <a:pt x="8174" y="9067"/>
                </a:lnTo>
                <a:cubicBezTo>
                  <a:pt x="8174" y="9006"/>
                  <a:pt x="8174" y="8915"/>
                  <a:pt x="8174" y="8854"/>
                </a:cubicBezTo>
                <a:cubicBezTo>
                  <a:pt x="8174" y="8824"/>
                  <a:pt x="8143" y="8824"/>
                  <a:pt x="8143" y="8793"/>
                </a:cubicBezTo>
                <a:lnTo>
                  <a:pt x="8356" y="8429"/>
                </a:lnTo>
                <a:cubicBezTo>
                  <a:pt x="8478" y="8185"/>
                  <a:pt x="8599" y="7942"/>
                  <a:pt x="8751" y="7669"/>
                </a:cubicBezTo>
                <a:close/>
                <a:moveTo>
                  <a:pt x="22909" y="8307"/>
                </a:moveTo>
                <a:lnTo>
                  <a:pt x="22818" y="8459"/>
                </a:lnTo>
                <a:cubicBezTo>
                  <a:pt x="22697" y="8611"/>
                  <a:pt x="22575" y="8763"/>
                  <a:pt x="22484" y="8915"/>
                </a:cubicBezTo>
                <a:cubicBezTo>
                  <a:pt x="22423" y="9006"/>
                  <a:pt x="22362" y="9067"/>
                  <a:pt x="22302" y="9127"/>
                </a:cubicBezTo>
                <a:lnTo>
                  <a:pt x="22393" y="8854"/>
                </a:lnTo>
                <a:lnTo>
                  <a:pt x="22484" y="8763"/>
                </a:lnTo>
                <a:lnTo>
                  <a:pt x="22909" y="8307"/>
                </a:lnTo>
                <a:close/>
                <a:moveTo>
                  <a:pt x="27740" y="8824"/>
                </a:moveTo>
                <a:lnTo>
                  <a:pt x="27740" y="8854"/>
                </a:lnTo>
                <a:lnTo>
                  <a:pt x="27528" y="9158"/>
                </a:lnTo>
                <a:lnTo>
                  <a:pt x="27528" y="9067"/>
                </a:lnTo>
                <a:cubicBezTo>
                  <a:pt x="27528" y="9036"/>
                  <a:pt x="27558" y="9006"/>
                  <a:pt x="27588" y="9006"/>
                </a:cubicBezTo>
                <a:lnTo>
                  <a:pt x="27619" y="8975"/>
                </a:lnTo>
                <a:lnTo>
                  <a:pt x="27649" y="8915"/>
                </a:lnTo>
                <a:cubicBezTo>
                  <a:pt x="27679" y="8884"/>
                  <a:pt x="27710" y="8854"/>
                  <a:pt x="27740" y="8824"/>
                </a:cubicBezTo>
                <a:close/>
                <a:moveTo>
                  <a:pt x="5682" y="7669"/>
                </a:moveTo>
                <a:cubicBezTo>
                  <a:pt x="5682" y="7699"/>
                  <a:pt x="5652" y="7730"/>
                  <a:pt x="5622" y="7790"/>
                </a:cubicBezTo>
                <a:cubicBezTo>
                  <a:pt x="5622" y="7821"/>
                  <a:pt x="5561" y="7973"/>
                  <a:pt x="5530" y="8064"/>
                </a:cubicBezTo>
                <a:lnTo>
                  <a:pt x="5409" y="8277"/>
                </a:lnTo>
                <a:cubicBezTo>
                  <a:pt x="5318" y="8429"/>
                  <a:pt x="5257" y="8580"/>
                  <a:pt x="5196" y="8702"/>
                </a:cubicBezTo>
                <a:cubicBezTo>
                  <a:pt x="5135" y="8854"/>
                  <a:pt x="5075" y="8975"/>
                  <a:pt x="5014" y="9127"/>
                </a:cubicBezTo>
                <a:cubicBezTo>
                  <a:pt x="5014" y="9158"/>
                  <a:pt x="4984" y="9188"/>
                  <a:pt x="4984" y="9218"/>
                </a:cubicBezTo>
                <a:lnTo>
                  <a:pt x="4953" y="9218"/>
                </a:lnTo>
                <a:lnTo>
                  <a:pt x="4953" y="9127"/>
                </a:lnTo>
                <a:cubicBezTo>
                  <a:pt x="4953" y="9067"/>
                  <a:pt x="4953" y="9006"/>
                  <a:pt x="4953" y="8945"/>
                </a:cubicBezTo>
                <a:cubicBezTo>
                  <a:pt x="4923" y="8915"/>
                  <a:pt x="4923" y="8884"/>
                  <a:pt x="4892" y="8854"/>
                </a:cubicBezTo>
                <a:lnTo>
                  <a:pt x="4862" y="8854"/>
                </a:lnTo>
                <a:cubicBezTo>
                  <a:pt x="4892" y="8702"/>
                  <a:pt x="4923" y="8550"/>
                  <a:pt x="4953" y="8429"/>
                </a:cubicBezTo>
                <a:lnTo>
                  <a:pt x="5014" y="8368"/>
                </a:lnTo>
                <a:lnTo>
                  <a:pt x="5257" y="8094"/>
                </a:lnTo>
                <a:cubicBezTo>
                  <a:pt x="5409" y="7973"/>
                  <a:pt x="5561" y="7790"/>
                  <a:pt x="5682" y="7669"/>
                </a:cubicBezTo>
                <a:close/>
                <a:moveTo>
                  <a:pt x="45119" y="9036"/>
                </a:moveTo>
                <a:lnTo>
                  <a:pt x="45119" y="9067"/>
                </a:lnTo>
                <a:lnTo>
                  <a:pt x="44998" y="9218"/>
                </a:lnTo>
                <a:lnTo>
                  <a:pt x="45028" y="9127"/>
                </a:lnTo>
                <a:lnTo>
                  <a:pt x="45119" y="9036"/>
                </a:lnTo>
                <a:close/>
                <a:moveTo>
                  <a:pt x="43570" y="7669"/>
                </a:moveTo>
                <a:lnTo>
                  <a:pt x="43448" y="7912"/>
                </a:lnTo>
                <a:cubicBezTo>
                  <a:pt x="43357" y="8094"/>
                  <a:pt x="43266" y="8277"/>
                  <a:pt x="43175" y="8459"/>
                </a:cubicBezTo>
                <a:cubicBezTo>
                  <a:pt x="43001" y="8719"/>
                  <a:pt x="42827" y="8980"/>
                  <a:pt x="42628" y="9240"/>
                </a:cubicBezTo>
                <a:lnTo>
                  <a:pt x="42628" y="9240"/>
                </a:lnTo>
                <a:cubicBezTo>
                  <a:pt x="42648" y="9209"/>
                  <a:pt x="42668" y="9168"/>
                  <a:pt x="42689" y="9127"/>
                </a:cubicBezTo>
                <a:lnTo>
                  <a:pt x="42871" y="8763"/>
                </a:lnTo>
                <a:cubicBezTo>
                  <a:pt x="42901" y="8702"/>
                  <a:pt x="42901" y="8672"/>
                  <a:pt x="42962" y="8611"/>
                </a:cubicBezTo>
                <a:lnTo>
                  <a:pt x="43266" y="8094"/>
                </a:lnTo>
                <a:lnTo>
                  <a:pt x="43327" y="8034"/>
                </a:lnTo>
                <a:lnTo>
                  <a:pt x="43418" y="7882"/>
                </a:lnTo>
                <a:lnTo>
                  <a:pt x="43570" y="7669"/>
                </a:lnTo>
                <a:close/>
                <a:moveTo>
                  <a:pt x="32328" y="7639"/>
                </a:moveTo>
                <a:lnTo>
                  <a:pt x="32267" y="7790"/>
                </a:lnTo>
                <a:lnTo>
                  <a:pt x="32237" y="7942"/>
                </a:lnTo>
                <a:cubicBezTo>
                  <a:pt x="32176" y="8094"/>
                  <a:pt x="32146" y="8246"/>
                  <a:pt x="32085" y="8398"/>
                </a:cubicBezTo>
                <a:cubicBezTo>
                  <a:pt x="32055" y="8459"/>
                  <a:pt x="31994" y="8550"/>
                  <a:pt x="31963" y="8641"/>
                </a:cubicBezTo>
                <a:cubicBezTo>
                  <a:pt x="31842" y="8854"/>
                  <a:pt x="31720" y="9036"/>
                  <a:pt x="31568" y="9249"/>
                </a:cubicBezTo>
                <a:lnTo>
                  <a:pt x="31568" y="9097"/>
                </a:lnTo>
                <a:cubicBezTo>
                  <a:pt x="31599" y="8945"/>
                  <a:pt x="31629" y="8793"/>
                  <a:pt x="31660" y="8641"/>
                </a:cubicBezTo>
                <a:lnTo>
                  <a:pt x="31690" y="8489"/>
                </a:lnTo>
                <a:lnTo>
                  <a:pt x="31751" y="8398"/>
                </a:lnTo>
                <a:cubicBezTo>
                  <a:pt x="31903" y="8246"/>
                  <a:pt x="32024" y="8064"/>
                  <a:pt x="32146" y="7882"/>
                </a:cubicBezTo>
                <a:cubicBezTo>
                  <a:pt x="32206" y="7821"/>
                  <a:pt x="32267" y="7730"/>
                  <a:pt x="32328" y="7639"/>
                </a:cubicBezTo>
                <a:close/>
                <a:moveTo>
                  <a:pt x="44451" y="8702"/>
                </a:moveTo>
                <a:lnTo>
                  <a:pt x="44451" y="8793"/>
                </a:lnTo>
                <a:cubicBezTo>
                  <a:pt x="44451" y="8945"/>
                  <a:pt x="44420" y="9097"/>
                  <a:pt x="44390" y="9249"/>
                </a:cubicBezTo>
                <a:lnTo>
                  <a:pt x="44390" y="9067"/>
                </a:lnTo>
                <a:cubicBezTo>
                  <a:pt x="44390" y="8945"/>
                  <a:pt x="44420" y="8824"/>
                  <a:pt x="44451" y="8702"/>
                </a:cubicBezTo>
                <a:close/>
                <a:moveTo>
                  <a:pt x="9176" y="7973"/>
                </a:moveTo>
                <a:lnTo>
                  <a:pt x="9207" y="8094"/>
                </a:lnTo>
                <a:cubicBezTo>
                  <a:pt x="9207" y="8125"/>
                  <a:pt x="9237" y="8155"/>
                  <a:pt x="9237" y="8185"/>
                </a:cubicBezTo>
                <a:lnTo>
                  <a:pt x="9146" y="8459"/>
                </a:lnTo>
                <a:cubicBezTo>
                  <a:pt x="9085" y="8702"/>
                  <a:pt x="9024" y="8915"/>
                  <a:pt x="8964" y="9158"/>
                </a:cubicBezTo>
                <a:lnTo>
                  <a:pt x="8842" y="9188"/>
                </a:lnTo>
                <a:cubicBezTo>
                  <a:pt x="8812" y="9188"/>
                  <a:pt x="8751" y="9218"/>
                  <a:pt x="8721" y="9249"/>
                </a:cubicBezTo>
                <a:lnTo>
                  <a:pt x="8690" y="9279"/>
                </a:lnTo>
                <a:cubicBezTo>
                  <a:pt x="8781" y="9036"/>
                  <a:pt x="8873" y="8824"/>
                  <a:pt x="8964" y="8580"/>
                </a:cubicBezTo>
                <a:cubicBezTo>
                  <a:pt x="8994" y="8459"/>
                  <a:pt x="9055" y="8368"/>
                  <a:pt x="9085" y="8246"/>
                </a:cubicBezTo>
                <a:cubicBezTo>
                  <a:pt x="9085" y="8246"/>
                  <a:pt x="9085" y="8216"/>
                  <a:pt x="9085" y="8216"/>
                </a:cubicBezTo>
                <a:cubicBezTo>
                  <a:pt x="9116" y="8125"/>
                  <a:pt x="9176" y="8064"/>
                  <a:pt x="9176" y="7973"/>
                </a:cubicBezTo>
                <a:close/>
                <a:moveTo>
                  <a:pt x="42932" y="7517"/>
                </a:moveTo>
                <a:cubicBezTo>
                  <a:pt x="42871" y="7639"/>
                  <a:pt x="42840" y="7760"/>
                  <a:pt x="42780" y="7851"/>
                </a:cubicBezTo>
                <a:cubicBezTo>
                  <a:pt x="42719" y="7973"/>
                  <a:pt x="42658" y="8094"/>
                  <a:pt x="42628" y="8216"/>
                </a:cubicBezTo>
                <a:lnTo>
                  <a:pt x="42537" y="8337"/>
                </a:lnTo>
                <a:cubicBezTo>
                  <a:pt x="42476" y="8489"/>
                  <a:pt x="42385" y="8611"/>
                  <a:pt x="42294" y="8763"/>
                </a:cubicBezTo>
                <a:lnTo>
                  <a:pt x="41990" y="9188"/>
                </a:lnTo>
                <a:lnTo>
                  <a:pt x="41899" y="9310"/>
                </a:lnTo>
                <a:lnTo>
                  <a:pt x="41899" y="9310"/>
                </a:lnTo>
                <a:lnTo>
                  <a:pt x="41990" y="9036"/>
                </a:lnTo>
                <a:cubicBezTo>
                  <a:pt x="42051" y="8884"/>
                  <a:pt x="42111" y="8702"/>
                  <a:pt x="42142" y="8550"/>
                </a:cubicBezTo>
                <a:lnTo>
                  <a:pt x="42142" y="8520"/>
                </a:lnTo>
                <a:lnTo>
                  <a:pt x="42233" y="8337"/>
                </a:lnTo>
                <a:cubicBezTo>
                  <a:pt x="42324" y="8185"/>
                  <a:pt x="42385" y="8064"/>
                  <a:pt x="42476" y="7912"/>
                </a:cubicBezTo>
                <a:lnTo>
                  <a:pt x="42537" y="7912"/>
                </a:lnTo>
                <a:cubicBezTo>
                  <a:pt x="42597" y="7912"/>
                  <a:pt x="42658" y="7851"/>
                  <a:pt x="42689" y="7821"/>
                </a:cubicBezTo>
                <a:cubicBezTo>
                  <a:pt x="42749" y="7699"/>
                  <a:pt x="42810" y="7608"/>
                  <a:pt x="42840" y="7517"/>
                </a:cubicBezTo>
                <a:close/>
                <a:moveTo>
                  <a:pt x="40653" y="8489"/>
                </a:moveTo>
                <a:lnTo>
                  <a:pt x="40653" y="8672"/>
                </a:lnTo>
                <a:lnTo>
                  <a:pt x="40501" y="8824"/>
                </a:lnTo>
                <a:lnTo>
                  <a:pt x="40319" y="9006"/>
                </a:lnTo>
                <a:cubicBezTo>
                  <a:pt x="40197" y="9127"/>
                  <a:pt x="40076" y="9218"/>
                  <a:pt x="39954" y="9310"/>
                </a:cubicBezTo>
                <a:cubicBezTo>
                  <a:pt x="39954" y="9279"/>
                  <a:pt x="39954" y="9218"/>
                  <a:pt x="39984" y="9188"/>
                </a:cubicBezTo>
                <a:lnTo>
                  <a:pt x="40076" y="9127"/>
                </a:lnTo>
                <a:cubicBezTo>
                  <a:pt x="40136" y="9067"/>
                  <a:pt x="40197" y="9036"/>
                  <a:pt x="40258" y="8975"/>
                </a:cubicBezTo>
                <a:cubicBezTo>
                  <a:pt x="40319" y="8884"/>
                  <a:pt x="40379" y="8824"/>
                  <a:pt x="40471" y="8732"/>
                </a:cubicBezTo>
                <a:cubicBezTo>
                  <a:pt x="40531" y="8641"/>
                  <a:pt x="40531" y="8611"/>
                  <a:pt x="40592" y="8580"/>
                </a:cubicBezTo>
                <a:lnTo>
                  <a:pt x="40653" y="8489"/>
                </a:lnTo>
                <a:close/>
                <a:moveTo>
                  <a:pt x="30778" y="8520"/>
                </a:moveTo>
                <a:cubicBezTo>
                  <a:pt x="30809" y="8580"/>
                  <a:pt x="30839" y="8641"/>
                  <a:pt x="30839" y="8732"/>
                </a:cubicBezTo>
                <a:cubicBezTo>
                  <a:pt x="30839" y="8763"/>
                  <a:pt x="30839" y="8824"/>
                  <a:pt x="30870" y="8884"/>
                </a:cubicBezTo>
                <a:lnTo>
                  <a:pt x="30809" y="8915"/>
                </a:lnTo>
                <a:lnTo>
                  <a:pt x="30718" y="9036"/>
                </a:lnTo>
                <a:lnTo>
                  <a:pt x="30596" y="9188"/>
                </a:lnTo>
                <a:cubicBezTo>
                  <a:pt x="30566" y="9249"/>
                  <a:pt x="30535" y="9279"/>
                  <a:pt x="30505" y="9340"/>
                </a:cubicBezTo>
                <a:cubicBezTo>
                  <a:pt x="30566" y="9127"/>
                  <a:pt x="30627" y="8945"/>
                  <a:pt x="30687" y="8732"/>
                </a:cubicBezTo>
                <a:cubicBezTo>
                  <a:pt x="30687" y="8672"/>
                  <a:pt x="30718" y="8641"/>
                  <a:pt x="30748" y="8580"/>
                </a:cubicBezTo>
                <a:cubicBezTo>
                  <a:pt x="30748" y="8580"/>
                  <a:pt x="30748" y="8550"/>
                  <a:pt x="30778" y="8520"/>
                </a:cubicBezTo>
                <a:close/>
                <a:moveTo>
                  <a:pt x="9723" y="8337"/>
                </a:moveTo>
                <a:cubicBezTo>
                  <a:pt x="9662" y="8611"/>
                  <a:pt x="9571" y="8915"/>
                  <a:pt x="9511" y="9188"/>
                </a:cubicBezTo>
                <a:cubicBezTo>
                  <a:pt x="9480" y="9279"/>
                  <a:pt x="9450" y="9370"/>
                  <a:pt x="9450" y="9462"/>
                </a:cubicBezTo>
                <a:lnTo>
                  <a:pt x="9450" y="9431"/>
                </a:lnTo>
                <a:cubicBezTo>
                  <a:pt x="9419" y="9401"/>
                  <a:pt x="9389" y="9340"/>
                  <a:pt x="9359" y="9310"/>
                </a:cubicBezTo>
                <a:lnTo>
                  <a:pt x="9328" y="9279"/>
                </a:lnTo>
                <a:cubicBezTo>
                  <a:pt x="9419" y="8975"/>
                  <a:pt x="9511" y="8672"/>
                  <a:pt x="9602" y="8398"/>
                </a:cubicBezTo>
                <a:cubicBezTo>
                  <a:pt x="9662" y="8368"/>
                  <a:pt x="9693" y="8368"/>
                  <a:pt x="9723" y="8337"/>
                </a:cubicBezTo>
                <a:close/>
                <a:moveTo>
                  <a:pt x="7262" y="7274"/>
                </a:moveTo>
                <a:cubicBezTo>
                  <a:pt x="7171" y="7396"/>
                  <a:pt x="7110" y="7517"/>
                  <a:pt x="7050" y="7669"/>
                </a:cubicBezTo>
                <a:lnTo>
                  <a:pt x="7080" y="7669"/>
                </a:lnTo>
                <a:cubicBezTo>
                  <a:pt x="7019" y="7760"/>
                  <a:pt x="6958" y="7882"/>
                  <a:pt x="6928" y="7973"/>
                </a:cubicBezTo>
                <a:lnTo>
                  <a:pt x="6867" y="8125"/>
                </a:lnTo>
                <a:cubicBezTo>
                  <a:pt x="6837" y="8125"/>
                  <a:pt x="6806" y="8155"/>
                  <a:pt x="6806" y="8185"/>
                </a:cubicBezTo>
                <a:cubicBezTo>
                  <a:pt x="6746" y="8277"/>
                  <a:pt x="6685" y="8368"/>
                  <a:pt x="6624" y="8459"/>
                </a:cubicBezTo>
                <a:cubicBezTo>
                  <a:pt x="6563" y="8550"/>
                  <a:pt x="6472" y="8732"/>
                  <a:pt x="6412" y="8854"/>
                </a:cubicBezTo>
                <a:cubicBezTo>
                  <a:pt x="6351" y="8915"/>
                  <a:pt x="6320" y="8975"/>
                  <a:pt x="6320" y="9006"/>
                </a:cubicBezTo>
                <a:lnTo>
                  <a:pt x="6199" y="9249"/>
                </a:lnTo>
                <a:lnTo>
                  <a:pt x="5986" y="9431"/>
                </a:lnTo>
                <a:cubicBezTo>
                  <a:pt x="5956" y="9492"/>
                  <a:pt x="5895" y="9522"/>
                  <a:pt x="5865" y="9553"/>
                </a:cubicBezTo>
                <a:lnTo>
                  <a:pt x="5986" y="9249"/>
                </a:lnTo>
                <a:cubicBezTo>
                  <a:pt x="6077" y="9067"/>
                  <a:pt x="6168" y="8915"/>
                  <a:pt x="6260" y="8732"/>
                </a:cubicBezTo>
                <a:lnTo>
                  <a:pt x="6351" y="8580"/>
                </a:lnTo>
                <a:cubicBezTo>
                  <a:pt x="6412" y="8459"/>
                  <a:pt x="6472" y="8368"/>
                  <a:pt x="6503" y="8246"/>
                </a:cubicBezTo>
                <a:cubicBezTo>
                  <a:pt x="6563" y="8125"/>
                  <a:pt x="6624" y="8034"/>
                  <a:pt x="6685" y="7942"/>
                </a:cubicBezTo>
                <a:cubicBezTo>
                  <a:pt x="6685" y="7882"/>
                  <a:pt x="6715" y="7851"/>
                  <a:pt x="6746" y="7821"/>
                </a:cubicBezTo>
                <a:cubicBezTo>
                  <a:pt x="6898" y="7639"/>
                  <a:pt x="7080" y="7456"/>
                  <a:pt x="7262" y="7274"/>
                </a:cubicBezTo>
                <a:close/>
                <a:moveTo>
                  <a:pt x="20509" y="9370"/>
                </a:moveTo>
                <a:lnTo>
                  <a:pt x="20448" y="9553"/>
                </a:lnTo>
                <a:lnTo>
                  <a:pt x="20418" y="9613"/>
                </a:lnTo>
                <a:lnTo>
                  <a:pt x="20448" y="9370"/>
                </a:lnTo>
                <a:close/>
                <a:moveTo>
                  <a:pt x="17532" y="8641"/>
                </a:moveTo>
                <a:cubicBezTo>
                  <a:pt x="17532" y="8702"/>
                  <a:pt x="17562" y="8732"/>
                  <a:pt x="17592" y="8763"/>
                </a:cubicBezTo>
                <a:lnTo>
                  <a:pt x="17653" y="8793"/>
                </a:lnTo>
                <a:cubicBezTo>
                  <a:pt x="17653" y="8824"/>
                  <a:pt x="17684" y="8854"/>
                  <a:pt x="17714" y="8854"/>
                </a:cubicBezTo>
                <a:cubicBezTo>
                  <a:pt x="17684" y="8945"/>
                  <a:pt x="17623" y="9036"/>
                  <a:pt x="17592" y="9158"/>
                </a:cubicBezTo>
                <a:cubicBezTo>
                  <a:pt x="17532" y="9249"/>
                  <a:pt x="17532" y="9279"/>
                  <a:pt x="17501" y="9340"/>
                </a:cubicBezTo>
                <a:lnTo>
                  <a:pt x="17167" y="9613"/>
                </a:lnTo>
                <a:cubicBezTo>
                  <a:pt x="17167" y="9613"/>
                  <a:pt x="17137" y="9644"/>
                  <a:pt x="17137" y="9644"/>
                </a:cubicBezTo>
                <a:cubicBezTo>
                  <a:pt x="17106" y="9583"/>
                  <a:pt x="17106" y="9522"/>
                  <a:pt x="17076" y="9462"/>
                </a:cubicBezTo>
                <a:cubicBezTo>
                  <a:pt x="17137" y="9340"/>
                  <a:pt x="17197" y="9249"/>
                  <a:pt x="17258" y="9127"/>
                </a:cubicBezTo>
                <a:cubicBezTo>
                  <a:pt x="17319" y="9006"/>
                  <a:pt x="17410" y="8854"/>
                  <a:pt x="17501" y="8702"/>
                </a:cubicBezTo>
                <a:lnTo>
                  <a:pt x="17471" y="8702"/>
                </a:lnTo>
                <a:lnTo>
                  <a:pt x="17532" y="8641"/>
                </a:lnTo>
                <a:close/>
                <a:moveTo>
                  <a:pt x="33786" y="7335"/>
                </a:moveTo>
                <a:lnTo>
                  <a:pt x="33786" y="7335"/>
                </a:lnTo>
                <a:cubicBezTo>
                  <a:pt x="33726" y="7456"/>
                  <a:pt x="33665" y="7547"/>
                  <a:pt x="33634" y="7669"/>
                </a:cubicBezTo>
                <a:cubicBezTo>
                  <a:pt x="33574" y="7790"/>
                  <a:pt x="33543" y="7912"/>
                  <a:pt x="33483" y="8064"/>
                </a:cubicBezTo>
                <a:cubicBezTo>
                  <a:pt x="33452" y="8185"/>
                  <a:pt x="33361" y="8277"/>
                  <a:pt x="33270" y="8368"/>
                </a:cubicBezTo>
                <a:cubicBezTo>
                  <a:pt x="33027" y="8763"/>
                  <a:pt x="32784" y="9127"/>
                  <a:pt x="32510" y="9522"/>
                </a:cubicBezTo>
                <a:lnTo>
                  <a:pt x="32419" y="9674"/>
                </a:lnTo>
                <a:cubicBezTo>
                  <a:pt x="32419" y="9613"/>
                  <a:pt x="32389" y="9553"/>
                  <a:pt x="32389" y="9492"/>
                </a:cubicBezTo>
                <a:cubicBezTo>
                  <a:pt x="32358" y="9431"/>
                  <a:pt x="32389" y="9431"/>
                  <a:pt x="32389" y="9431"/>
                </a:cubicBezTo>
                <a:lnTo>
                  <a:pt x="32419" y="9158"/>
                </a:lnTo>
                <a:cubicBezTo>
                  <a:pt x="32510" y="9158"/>
                  <a:pt x="32571" y="9127"/>
                  <a:pt x="32632" y="9067"/>
                </a:cubicBezTo>
                <a:cubicBezTo>
                  <a:pt x="32693" y="9036"/>
                  <a:pt x="32723" y="8975"/>
                  <a:pt x="32784" y="8915"/>
                </a:cubicBezTo>
                <a:lnTo>
                  <a:pt x="32875" y="8763"/>
                </a:lnTo>
                <a:cubicBezTo>
                  <a:pt x="32936" y="8672"/>
                  <a:pt x="32996" y="8580"/>
                  <a:pt x="33057" y="8489"/>
                </a:cubicBezTo>
                <a:lnTo>
                  <a:pt x="33361" y="7973"/>
                </a:lnTo>
                <a:cubicBezTo>
                  <a:pt x="33513" y="7790"/>
                  <a:pt x="33634" y="7578"/>
                  <a:pt x="33756" y="7365"/>
                </a:cubicBezTo>
                <a:lnTo>
                  <a:pt x="33786" y="7335"/>
                </a:lnTo>
                <a:close/>
                <a:moveTo>
                  <a:pt x="11303" y="6849"/>
                </a:moveTo>
                <a:lnTo>
                  <a:pt x="10999" y="7304"/>
                </a:lnTo>
                <a:lnTo>
                  <a:pt x="10939" y="7396"/>
                </a:lnTo>
                <a:cubicBezTo>
                  <a:pt x="10908" y="7487"/>
                  <a:pt x="10847" y="7578"/>
                  <a:pt x="10787" y="7669"/>
                </a:cubicBezTo>
                <a:lnTo>
                  <a:pt x="10483" y="8216"/>
                </a:lnTo>
                <a:cubicBezTo>
                  <a:pt x="10422" y="8307"/>
                  <a:pt x="10392" y="8398"/>
                  <a:pt x="10331" y="8489"/>
                </a:cubicBezTo>
                <a:lnTo>
                  <a:pt x="9997" y="9127"/>
                </a:lnTo>
                <a:cubicBezTo>
                  <a:pt x="9966" y="9218"/>
                  <a:pt x="9906" y="9340"/>
                  <a:pt x="9845" y="9462"/>
                </a:cubicBezTo>
                <a:lnTo>
                  <a:pt x="9693" y="9735"/>
                </a:lnTo>
                <a:cubicBezTo>
                  <a:pt x="9784" y="9492"/>
                  <a:pt x="9875" y="9249"/>
                  <a:pt x="9966" y="9006"/>
                </a:cubicBezTo>
                <a:lnTo>
                  <a:pt x="9997" y="9036"/>
                </a:lnTo>
                <a:lnTo>
                  <a:pt x="9997" y="8975"/>
                </a:lnTo>
                <a:cubicBezTo>
                  <a:pt x="10057" y="8793"/>
                  <a:pt x="10149" y="8611"/>
                  <a:pt x="10240" y="8429"/>
                </a:cubicBezTo>
                <a:lnTo>
                  <a:pt x="10483" y="7882"/>
                </a:lnTo>
                <a:lnTo>
                  <a:pt x="10604" y="7639"/>
                </a:lnTo>
                <a:cubicBezTo>
                  <a:pt x="10604" y="7608"/>
                  <a:pt x="10635" y="7578"/>
                  <a:pt x="10635" y="7547"/>
                </a:cubicBezTo>
                <a:lnTo>
                  <a:pt x="10726" y="7426"/>
                </a:lnTo>
                <a:cubicBezTo>
                  <a:pt x="10787" y="7426"/>
                  <a:pt x="10847" y="7396"/>
                  <a:pt x="10878" y="7365"/>
                </a:cubicBezTo>
                <a:cubicBezTo>
                  <a:pt x="10939" y="7304"/>
                  <a:pt x="10999" y="7213"/>
                  <a:pt x="11060" y="7152"/>
                </a:cubicBezTo>
                <a:lnTo>
                  <a:pt x="11151" y="7031"/>
                </a:lnTo>
                <a:lnTo>
                  <a:pt x="11303" y="6849"/>
                </a:lnTo>
                <a:close/>
                <a:moveTo>
                  <a:pt x="15648" y="9401"/>
                </a:moveTo>
                <a:lnTo>
                  <a:pt x="15648" y="9401"/>
                </a:lnTo>
                <a:cubicBezTo>
                  <a:pt x="15617" y="9492"/>
                  <a:pt x="15557" y="9613"/>
                  <a:pt x="15526" y="9735"/>
                </a:cubicBezTo>
                <a:lnTo>
                  <a:pt x="15435" y="9826"/>
                </a:lnTo>
                <a:cubicBezTo>
                  <a:pt x="15466" y="9765"/>
                  <a:pt x="15496" y="9735"/>
                  <a:pt x="15526" y="9674"/>
                </a:cubicBezTo>
                <a:cubicBezTo>
                  <a:pt x="15526" y="9613"/>
                  <a:pt x="15557" y="9583"/>
                  <a:pt x="15557" y="9553"/>
                </a:cubicBezTo>
                <a:lnTo>
                  <a:pt x="15587" y="9492"/>
                </a:lnTo>
                <a:cubicBezTo>
                  <a:pt x="15617" y="9462"/>
                  <a:pt x="15617" y="9431"/>
                  <a:pt x="15648" y="9401"/>
                </a:cubicBezTo>
                <a:close/>
                <a:moveTo>
                  <a:pt x="19750" y="8155"/>
                </a:moveTo>
                <a:cubicBezTo>
                  <a:pt x="19750" y="8307"/>
                  <a:pt x="19780" y="8459"/>
                  <a:pt x="19810" y="8611"/>
                </a:cubicBezTo>
                <a:cubicBezTo>
                  <a:pt x="19810" y="8672"/>
                  <a:pt x="19841" y="8763"/>
                  <a:pt x="19871" y="8824"/>
                </a:cubicBezTo>
                <a:lnTo>
                  <a:pt x="19750" y="9006"/>
                </a:lnTo>
                <a:lnTo>
                  <a:pt x="19598" y="9218"/>
                </a:lnTo>
                <a:lnTo>
                  <a:pt x="19263" y="9674"/>
                </a:lnTo>
                <a:lnTo>
                  <a:pt x="19112" y="9857"/>
                </a:lnTo>
                <a:lnTo>
                  <a:pt x="19203" y="9613"/>
                </a:lnTo>
                <a:cubicBezTo>
                  <a:pt x="19294" y="9370"/>
                  <a:pt x="19355" y="9127"/>
                  <a:pt x="19446" y="8915"/>
                </a:cubicBezTo>
                <a:cubicBezTo>
                  <a:pt x="19537" y="8702"/>
                  <a:pt x="19658" y="8398"/>
                  <a:pt x="19750" y="8155"/>
                </a:cubicBezTo>
                <a:close/>
                <a:moveTo>
                  <a:pt x="16833" y="9948"/>
                </a:moveTo>
                <a:cubicBezTo>
                  <a:pt x="16833" y="9948"/>
                  <a:pt x="16833" y="9978"/>
                  <a:pt x="16833" y="9978"/>
                </a:cubicBezTo>
                <a:lnTo>
                  <a:pt x="16802" y="10008"/>
                </a:lnTo>
                <a:lnTo>
                  <a:pt x="16833" y="9948"/>
                </a:lnTo>
                <a:close/>
                <a:moveTo>
                  <a:pt x="33088" y="9431"/>
                </a:moveTo>
                <a:cubicBezTo>
                  <a:pt x="33027" y="9553"/>
                  <a:pt x="32996" y="9674"/>
                  <a:pt x="32966" y="9796"/>
                </a:cubicBezTo>
                <a:lnTo>
                  <a:pt x="32905" y="10008"/>
                </a:lnTo>
                <a:lnTo>
                  <a:pt x="32875" y="10008"/>
                </a:lnTo>
                <a:cubicBezTo>
                  <a:pt x="32875" y="9978"/>
                  <a:pt x="32845" y="9978"/>
                  <a:pt x="32814" y="9948"/>
                </a:cubicBezTo>
                <a:lnTo>
                  <a:pt x="32723" y="9917"/>
                </a:lnTo>
                <a:lnTo>
                  <a:pt x="32996" y="9553"/>
                </a:lnTo>
                <a:lnTo>
                  <a:pt x="33088" y="9431"/>
                </a:lnTo>
                <a:close/>
                <a:moveTo>
                  <a:pt x="41412" y="9644"/>
                </a:moveTo>
                <a:cubicBezTo>
                  <a:pt x="41412" y="9765"/>
                  <a:pt x="41382" y="9887"/>
                  <a:pt x="41352" y="10008"/>
                </a:cubicBezTo>
                <a:lnTo>
                  <a:pt x="41352" y="9978"/>
                </a:lnTo>
                <a:cubicBezTo>
                  <a:pt x="41352" y="9917"/>
                  <a:pt x="41321" y="9857"/>
                  <a:pt x="41291" y="9826"/>
                </a:cubicBezTo>
                <a:lnTo>
                  <a:pt x="41412" y="9644"/>
                </a:lnTo>
                <a:close/>
                <a:moveTo>
                  <a:pt x="16172" y="9473"/>
                </a:moveTo>
                <a:cubicBezTo>
                  <a:pt x="16164" y="9485"/>
                  <a:pt x="16164" y="9504"/>
                  <a:pt x="16164" y="9522"/>
                </a:cubicBezTo>
                <a:lnTo>
                  <a:pt x="16043" y="9735"/>
                </a:lnTo>
                <a:lnTo>
                  <a:pt x="15982" y="9826"/>
                </a:lnTo>
                <a:cubicBezTo>
                  <a:pt x="15921" y="9917"/>
                  <a:pt x="15830" y="10008"/>
                  <a:pt x="15769" y="10100"/>
                </a:cubicBezTo>
                <a:cubicBezTo>
                  <a:pt x="15800" y="10039"/>
                  <a:pt x="15830" y="9978"/>
                  <a:pt x="15861" y="9917"/>
                </a:cubicBezTo>
                <a:lnTo>
                  <a:pt x="16134" y="9492"/>
                </a:lnTo>
                <a:lnTo>
                  <a:pt x="16172" y="9473"/>
                </a:lnTo>
                <a:close/>
                <a:moveTo>
                  <a:pt x="39346" y="8945"/>
                </a:moveTo>
                <a:cubicBezTo>
                  <a:pt x="39346" y="8975"/>
                  <a:pt x="39377" y="9036"/>
                  <a:pt x="39407" y="9067"/>
                </a:cubicBezTo>
                <a:cubicBezTo>
                  <a:pt x="39407" y="9067"/>
                  <a:pt x="39407" y="9097"/>
                  <a:pt x="39407" y="9097"/>
                </a:cubicBezTo>
                <a:lnTo>
                  <a:pt x="39407" y="9188"/>
                </a:lnTo>
                <a:cubicBezTo>
                  <a:pt x="39377" y="9279"/>
                  <a:pt x="39377" y="9370"/>
                  <a:pt x="39377" y="9492"/>
                </a:cubicBezTo>
                <a:cubicBezTo>
                  <a:pt x="39346" y="9613"/>
                  <a:pt x="39346" y="9735"/>
                  <a:pt x="39377" y="9857"/>
                </a:cubicBezTo>
                <a:lnTo>
                  <a:pt x="39316" y="9917"/>
                </a:lnTo>
                <a:lnTo>
                  <a:pt x="39286" y="9948"/>
                </a:lnTo>
                <a:cubicBezTo>
                  <a:pt x="39255" y="9978"/>
                  <a:pt x="39225" y="10008"/>
                  <a:pt x="39195" y="10039"/>
                </a:cubicBezTo>
                <a:lnTo>
                  <a:pt x="39073" y="10191"/>
                </a:lnTo>
                <a:cubicBezTo>
                  <a:pt x="39134" y="9948"/>
                  <a:pt x="39164" y="9674"/>
                  <a:pt x="39164" y="9431"/>
                </a:cubicBezTo>
                <a:cubicBezTo>
                  <a:pt x="39164" y="9370"/>
                  <a:pt x="39134" y="9310"/>
                  <a:pt x="39134" y="9249"/>
                </a:cubicBezTo>
                <a:lnTo>
                  <a:pt x="39225" y="9127"/>
                </a:lnTo>
                <a:cubicBezTo>
                  <a:pt x="39255" y="9067"/>
                  <a:pt x="39316" y="9006"/>
                  <a:pt x="39346" y="8945"/>
                </a:cubicBezTo>
                <a:close/>
                <a:moveTo>
                  <a:pt x="36582" y="8884"/>
                </a:moveTo>
                <a:cubicBezTo>
                  <a:pt x="36582" y="8884"/>
                  <a:pt x="36612" y="8915"/>
                  <a:pt x="36612" y="8915"/>
                </a:cubicBezTo>
                <a:cubicBezTo>
                  <a:pt x="36582" y="9006"/>
                  <a:pt x="36521" y="9067"/>
                  <a:pt x="36490" y="9158"/>
                </a:cubicBezTo>
                <a:cubicBezTo>
                  <a:pt x="36460" y="9218"/>
                  <a:pt x="36399" y="9370"/>
                  <a:pt x="36339" y="9462"/>
                </a:cubicBezTo>
                <a:cubicBezTo>
                  <a:pt x="36217" y="9735"/>
                  <a:pt x="36065" y="9978"/>
                  <a:pt x="35913" y="10252"/>
                </a:cubicBezTo>
                <a:cubicBezTo>
                  <a:pt x="35944" y="10191"/>
                  <a:pt x="35974" y="10130"/>
                  <a:pt x="36004" y="10069"/>
                </a:cubicBezTo>
                <a:cubicBezTo>
                  <a:pt x="36065" y="9917"/>
                  <a:pt x="36156" y="9765"/>
                  <a:pt x="36217" y="9583"/>
                </a:cubicBezTo>
                <a:lnTo>
                  <a:pt x="36582" y="8884"/>
                </a:lnTo>
                <a:close/>
                <a:moveTo>
                  <a:pt x="40744" y="9249"/>
                </a:moveTo>
                <a:lnTo>
                  <a:pt x="40744" y="9310"/>
                </a:lnTo>
                <a:lnTo>
                  <a:pt x="40744" y="9431"/>
                </a:lnTo>
                <a:lnTo>
                  <a:pt x="40683" y="9462"/>
                </a:lnTo>
                <a:lnTo>
                  <a:pt x="40653" y="9492"/>
                </a:lnTo>
                <a:lnTo>
                  <a:pt x="40562" y="9553"/>
                </a:lnTo>
                <a:cubicBezTo>
                  <a:pt x="40531" y="9583"/>
                  <a:pt x="40471" y="9613"/>
                  <a:pt x="40440" y="9674"/>
                </a:cubicBezTo>
                <a:lnTo>
                  <a:pt x="40319" y="9796"/>
                </a:lnTo>
                <a:cubicBezTo>
                  <a:pt x="40228" y="9887"/>
                  <a:pt x="40167" y="9978"/>
                  <a:pt x="40076" y="10069"/>
                </a:cubicBezTo>
                <a:cubicBezTo>
                  <a:pt x="40015" y="10160"/>
                  <a:pt x="39984" y="10191"/>
                  <a:pt x="39954" y="10252"/>
                </a:cubicBezTo>
                <a:cubicBezTo>
                  <a:pt x="39954" y="10221"/>
                  <a:pt x="39954" y="10191"/>
                  <a:pt x="39924" y="10130"/>
                </a:cubicBezTo>
                <a:lnTo>
                  <a:pt x="40045" y="10039"/>
                </a:lnTo>
                <a:lnTo>
                  <a:pt x="40136" y="9948"/>
                </a:lnTo>
                <a:lnTo>
                  <a:pt x="40379" y="9674"/>
                </a:lnTo>
                <a:cubicBezTo>
                  <a:pt x="40440" y="9613"/>
                  <a:pt x="40501" y="9553"/>
                  <a:pt x="40562" y="9462"/>
                </a:cubicBezTo>
                <a:cubicBezTo>
                  <a:pt x="40623" y="9401"/>
                  <a:pt x="40683" y="9340"/>
                  <a:pt x="40744" y="9249"/>
                </a:cubicBezTo>
                <a:close/>
                <a:moveTo>
                  <a:pt x="36612" y="6970"/>
                </a:moveTo>
                <a:cubicBezTo>
                  <a:pt x="36612" y="6988"/>
                  <a:pt x="36612" y="7001"/>
                  <a:pt x="36612" y="7001"/>
                </a:cubicBezTo>
                <a:lnTo>
                  <a:pt x="36612" y="7092"/>
                </a:lnTo>
                <a:cubicBezTo>
                  <a:pt x="36642" y="7152"/>
                  <a:pt x="36642" y="7213"/>
                  <a:pt x="36612" y="7244"/>
                </a:cubicBezTo>
                <a:cubicBezTo>
                  <a:pt x="36612" y="7365"/>
                  <a:pt x="36582" y="7426"/>
                  <a:pt x="36582" y="7517"/>
                </a:cubicBezTo>
                <a:cubicBezTo>
                  <a:pt x="36551" y="7608"/>
                  <a:pt x="36399" y="7730"/>
                  <a:pt x="36339" y="7821"/>
                </a:cubicBezTo>
                <a:cubicBezTo>
                  <a:pt x="36156" y="8064"/>
                  <a:pt x="36004" y="8337"/>
                  <a:pt x="35852" y="8580"/>
                </a:cubicBezTo>
                <a:cubicBezTo>
                  <a:pt x="35670" y="8884"/>
                  <a:pt x="35518" y="9188"/>
                  <a:pt x="35366" y="9492"/>
                </a:cubicBezTo>
                <a:lnTo>
                  <a:pt x="35336" y="9583"/>
                </a:lnTo>
                <a:cubicBezTo>
                  <a:pt x="35275" y="9674"/>
                  <a:pt x="35184" y="9765"/>
                  <a:pt x="35093" y="9857"/>
                </a:cubicBezTo>
                <a:lnTo>
                  <a:pt x="34698" y="10282"/>
                </a:lnTo>
                <a:lnTo>
                  <a:pt x="34759" y="10160"/>
                </a:lnTo>
                <a:lnTo>
                  <a:pt x="34971" y="9613"/>
                </a:lnTo>
                <a:lnTo>
                  <a:pt x="35184" y="9158"/>
                </a:lnTo>
                <a:lnTo>
                  <a:pt x="35275" y="8975"/>
                </a:lnTo>
                <a:cubicBezTo>
                  <a:pt x="35306" y="8915"/>
                  <a:pt x="35336" y="8884"/>
                  <a:pt x="35366" y="8824"/>
                </a:cubicBezTo>
                <a:cubicBezTo>
                  <a:pt x="35457" y="8641"/>
                  <a:pt x="35549" y="8459"/>
                  <a:pt x="35670" y="8277"/>
                </a:cubicBezTo>
                <a:cubicBezTo>
                  <a:pt x="35731" y="8155"/>
                  <a:pt x="35792" y="8034"/>
                  <a:pt x="35883" y="7882"/>
                </a:cubicBezTo>
                <a:cubicBezTo>
                  <a:pt x="35974" y="7760"/>
                  <a:pt x="36126" y="7547"/>
                  <a:pt x="36278" y="7365"/>
                </a:cubicBezTo>
                <a:cubicBezTo>
                  <a:pt x="36399" y="7183"/>
                  <a:pt x="36490" y="7092"/>
                  <a:pt x="36612" y="6970"/>
                </a:cubicBezTo>
                <a:close/>
                <a:moveTo>
                  <a:pt x="41929" y="9887"/>
                </a:moveTo>
                <a:lnTo>
                  <a:pt x="41838" y="10160"/>
                </a:lnTo>
                <a:lnTo>
                  <a:pt x="41777" y="10221"/>
                </a:lnTo>
                <a:lnTo>
                  <a:pt x="41686" y="10343"/>
                </a:lnTo>
                <a:cubicBezTo>
                  <a:pt x="41686" y="10312"/>
                  <a:pt x="41686" y="10312"/>
                  <a:pt x="41686" y="10282"/>
                </a:cubicBezTo>
                <a:lnTo>
                  <a:pt x="41686" y="10221"/>
                </a:lnTo>
                <a:lnTo>
                  <a:pt x="41929" y="9887"/>
                </a:lnTo>
                <a:close/>
                <a:moveTo>
                  <a:pt x="43327" y="8884"/>
                </a:moveTo>
                <a:cubicBezTo>
                  <a:pt x="43327" y="8884"/>
                  <a:pt x="43327" y="8915"/>
                  <a:pt x="43327" y="8915"/>
                </a:cubicBezTo>
                <a:cubicBezTo>
                  <a:pt x="43327" y="8945"/>
                  <a:pt x="43327" y="8975"/>
                  <a:pt x="43357" y="9006"/>
                </a:cubicBezTo>
                <a:cubicBezTo>
                  <a:pt x="43387" y="9036"/>
                  <a:pt x="43418" y="9067"/>
                  <a:pt x="43448" y="9097"/>
                </a:cubicBezTo>
                <a:cubicBezTo>
                  <a:pt x="43387" y="9188"/>
                  <a:pt x="43327" y="9310"/>
                  <a:pt x="43235" y="9401"/>
                </a:cubicBezTo>
                <a:cubicBezTo>
                  <a:pt x="43175" y="9492"/>
                  <a:pt x="43053" y="9674"/>
                  <a:pt x="42932" y="9826"/>
                </a:cubicBezTo>
                <a:cubicBezTo>
                  <a:pt x="42840" y="9948"/>
                  <a:pt x="42658" y="10191"/>
                  <a:pt x="42506" y="10343"/>
                </a:cubicBezTo>
                <a:cubicBezTo>
                  <a:pt x="42506" y="10312"/>
                  <a:pt x="42476" y="10312"/>
                  <a:pt x="42445" y="10312"/>
                </a:cubicBezTo>
                <a:lnTo>
                  <a:pt x="42233" y="10312"/>
                </a:lnTo>
                <a:cubicBezTo>
                  <a:pt x="42324" y="10191"/>
                  <a:pt x="42445" y="10069"/>
                  <a:pt x="42537" y="9917"/>
                </a:cubicBezTo>
                <a:cubicBezTo>
                  <a:pt x="42658" y="9796"/>
                  <a:pt x="42810" y="9583"/>
                  <a:pt x="42992" y="9370"/>
                </a:cubicBezTo>
                <a:lnTo>
                  <a:pt x="42962" y="9370"/>
                </a:lnTo>
                <a:cubicBezTo>
                  <a:pt x="43084" y="9218"/>
                  <a:pt x="43205" y="9036"/>
                  <a:pt x="43327" y="8884"/>
                </a:cubicBezTo>
                <a:close/>
                <a:moveTo>
                  <a:pt x="43995" y="9097"/>
                </a:moveTo>
                <a:lnTo>
                  <a:pt x="43995" y="9188"/>
                </a:lnTo>
                <a:cubicBezTo>
                  <a:pt x="43995" y="9310"/>
                  <a:pt x="43995" y="9462"/>
                  <a:pt x="44025" y="9583"/>
                </a:cubicBezTo>
                <a:cubicBezTo>
                  <a:pt x="44025" y="9644"/>
                  <a:pt x="44056" y="9674"/>
                  <a:pt x="44056" y="9735"/>
                </a:cubicBezTo>
                <a:lnTo>
                  <a:pt x="44086" y="9765"/>
                </a:lnTo>
                <a:lnTo>
                  <a:pt x="43873" y="10008"/>
                </a:lnTo>
                <a:lnTo>
                  <a:pt x="43661" y="10252"/>
                </a:lnTo>
                <a:cubicBezTo>
                  <a:pt x="43630" y="10282"/>
                  <a:pt x="43600" y="10312"/>
                  <a:pt x="43570" y="10343"/>
                </a:cubicBezTo>
                <a:lnTo>
                  <a:pt x="43630" y="10100"/>
                </a:lnTo>
                <a:cubicBezTo>
                  <a:pt x="43661" y="9978"/>
                  <a:pt x="43691" y="9887"/>
                  <a:pt x="43722" y="9796"/>
                </a:cubicBezTo>
                <a:cubicBezTo>
                  <a:pt x="43752" y="9705"/>
                  <a:pt x="43782" y="9583"/>
                  <a:pt x="43813" y="9492"/>
                </a:cubicBezTo>
                <a:lnTo>
                  <a:pt x="43813" y="9462"/>
                </a:lnTo>
                <a:lnTo>
                  <a:pt x="43995" y="9097"/>
                </a:lnTo>
                <a:close/>
                <a:moveTo>
                  <a:pt x="15283" y="9279"/>
                </a:moveTo>
                <a:lnTo>
                  <a:pt x="15253" y="9370"/>
                </a:lnTo>
                <a:cubicBezTo>
                  <a:pt x="15253" y="9370"/>
                  <a:pt x="15223" y="9370"/>
                  <a:pt x="15223" y="9401"/>
                </a:cubicBezTo>
                <a:lnTo>
                  <a:pt x="15071" y="9613"/>
                </a:lnTo>
                <a:cubicBezTo>
                  <a:pt x="15010" y="9735"/>
                  <a:pt x="14919" y="9857"/>
                  <a:pt x="14858" y="9948"/>
                </a:cubicBezTo>
                <a:lnTo>
                  <a:pt x="14797" y="10039"/>
                </a:lnTo>
                <a:lnTo>
                  <a:pt x="14645" y="10252"/>
                </a:lnTo>
                <a:lnTo>
                  <a:pt x="14524" y="10403"/>
                </a:lnTo>
                <a:lnTo>
                  <a:pt x="14676" y="10160"/>
                </a:lnTo>
                <a:lnTo>
                  <a:pt x="14858" y="9887"/>
                </a:lnTo>
                <a:cubicBezTo>
                  <a:pt x="14888" y="9857"/>
                  <a:pt x="14888" y="9796"/>
                  <a:pt x="14919" y="9765"/>
                </a:cubicBezTo>
                <a:cubicBezTo>
                  <a:pt x="15040" y="9613"/>
                  <a:pt x="15162" y="9431"/>
                  <a:pt x="15283" y="9279"/>
                </a:cubicBezTo>
                <a:close/>
                <a:moveTo>
                  <a:pt x="5713" y="10130"/>
                </a:moveTo>
                <a:lnTo>
                  <a:pt x="5500" y="10495"/>
                </a:lnTo>
                <a:lnTo>
                  <a:pt x="5500" y="10434"/>
                </a:lnTo>
                <a:lnTo>
                  <a:pt x="5561" y="10221"/>
                </a:lnTo>
                <a:lnTo>
                  <a:pt x="5591" y="10221"/>
                </a:lnTo>
                <a:cubicBezTo>
                  <a:pt x="5622" y="10191"/>
                  <a:pt x="5682" y="10160"/>
                  <a:pt x="5713" y="10130"/>
                </a:cubicBezTo>
                <a:close/>
                <a:moveTo>
                  <a:pt x="45939" y="9431"/>
                </a:moveTo>
                <a:lnTo>
                  <a:pt x="45909" y="9553"/>
                </a:lnTo>
                <a:cubicBezTo>
                  <a:pt x="45879" y="9644"/>
                  <a:pt x="45848" y="9765"/>
                  <a:pt x="45818" y="9857"/>
                </a:cubicBezTo>
                <a:lnTo>
                  <a:pt x="45757" y="10008"/>
                </a:lnTo>
                <a:cubicBezTo>
                  <a:pt x="45666" y="10160"/>
                  <a:pt x="45545" y="10343"/>
                  <a:pt x="45453" y="10495"/>
                </a:cubicBezTo>
                <a:lnTo>
                  <a:pt x="45393" y="10586"/>
                </a:lnTo>
                <a:lnTo>
                  <a:pt x="45393" y="10525"/>
                </a:lnTo>
                <a:cubicBezTo>
                  <a:pt x="45423" y="10403"/>
                  <a:pt x="45453" y="10252"/>
                  <a:pt x="45484" y="10100"/>
                </a:cubicBezTo>
                <a:lnTo>
                  <a:pt x="45666" y="9857"/>
                </a:lnTo>
                <a:cubicBezTo>
                  <a:pt x="45757" y="9735"/>
                  <a:pt x="45818" y="9613"/>
                  <a:pt x="45909" y="9492"/>
                </a:cubicBezTo>
                <a:lnTo>
                  <a:pt x="45939" y="9431"/>
                </a:lnTo>
                <a:close/>
                <a:moveTo>
                  <a:pt x="29199" y="8398"/>
                </a:moveTo>
                <a:lnTo>
                  <a:pt x="29047" y="8672"/>
                </a:lnTo>
                <a:cubicBezTo>
                  <a:pt x="28956" y="8824"/>
                  <a:pt x="28864" y="8975"/>
                  <a:pt x="28804" y="9127"/>
                </a:cubicBezTo>
                <a:lnTo>
                  <a:pt x="28561" y="9522"/>
                </a:lnTo>
                <a:cubicBezTo>
                  <a:pt x="28561" y="9613"/>
                  <a:pt x="28530" y="9674"/>
                  <a:pt x="28500" y="9765"/>
                </a:cubicBezTo>
                <a:lnTo>
                  <a:pt x="28469" y="9735"/>
                </a:lnTo>
                <a:cubicBezTo>
                  <a:pt x="28348" y="9978"/>
                  <a:pt x="28257" y="10191"/>
                  <a:pt x="28135" y="10434"/>
                </a:cubicBezTo>
                <a:cubicBezTo>
                  <a:pt x="28105" y="10495"/>
                  <a:pt x="28074" y="10555"/>
                  <a:pt x="28044" y="10616"/>
                </a:cubicBezTo>
                <a:cubicBezTo>
                  <a:pt x="28044" y="10555"/>
                  <a:pt x="28074" y="10495"/>
                  <a:pt x="28074" y="10434"/>
                </a:cubicBezTo>
                <a:cubicBezTo>
                  <a:pt x="28105" y="10373"/>
                  <a:pt x="28105" y="10312"/>
                  <a:pt x="28105" y="10221"/>
                </a:cubicBezTo>
                <a:cubicBezTo>
                  <a:pt x="28105" y="10221"/>
                  <a:pt x="28135" y="10191"/>
                  <a:pt x="28135" y="10191"/>
                </a:cubicBezTo>
                <a:cubicBezTo>
                  <a:pt x="28257" y="9978"/>
                  <a:pt x="28378" y="9765"/>
                  <a:pt x="28469" y="9553"/>
                </a:cubicBezTo>
                <a:lnTo>
                  <a:pt x="28834" y="8884"/>
                </a:lnTo>
                <a:cubicBezTo>
                  <a:pt x="28895" y="8793"/>
                  <a:pt x="28956" y="8672"/>
                  <a:pt x="29016" y="8550"/>
                </a:cubicBezTo>
                <a:cubicBezTo>
                  <a:pt x="29047" y="8459"/>
                  <a:pt x="29138" y="8459"/>
                  <a:pt x="29199" y="8398"/>
                </a:cubicBezTo>
                <a:close/>
                <a:moveTo>
                  <a:pt x="48249" y="8824"/>
                </a:moveTo>
                <a:cubicBezTo>
                  <a:pt x="48249" y="8915"/>
                  <a:pt x="48249" y="9006"/>
                  <a:pt x="48249" y="9097"/>
                </a:cubicBezTo>
                <a:cubicBezTo>
                  <a:pt x="48218" y="9249"/>
                  <a:pt x="48188" y="9401"/>
                  <a:pt x="48157" y="9583"/>
                </a:cubicBezTo>
                <a:cubicBezTo>
                  <a:pt x="48157" y="9644"/>
                  <a:pt x="48127" y="9705"/>
                  <a:pt x="48097" y="9796"/>
                </a:cubicBezTo>
                <a:lnTo>
                  <a:pt x="48097" y="9826"/>
                </a:lnTo>
                <a:cubicBezTo>
                  <a:pt x="48066" y="9887"/>
                  <a:pt x="48066" y="9978"/>
                  <a:pt x="48036" y="10069"/>
                </a:cubicBezTo>
                <a:lnTo>
                  <a:pt x="47945" y="10343"/>
                </a:lnTo>
                <a:cubicBezTo>
                  <a:pt x="47884" y="10373"/>
                  <a:pt x="47823" y="10403"/>
                  <a:pt x="47762" y="10434"/>
                </a:cubicBezTo>
                <a:cubicBezTo>
                  <a:pt x="47732" y="10495"/>
                  <a:pt x="47671" y="10555"/>
                  <a:pt x="47641" y="10616"/>
                </a:cubicBezTo>
                <a:lnTo>
                  <a:pt x="47641" y="10525"/>
                </a:lnTo>
                <a:lnTo>
                  <a:pt x="47641" y="10373"/>
                </a:lnTo>
                <a:cubicBezTo>
                  <a:pt x="47641" y="10343"/>
                  <a:pt x="47671" y="10282"/>
                  <a:pt x="47671" y="10252"/>
                </a:cubicBezTo>
                <a:cubicBezTo>
                  <a:pt x="47793" y="10008"/>
                  <a:pt x="47884" y="9796"/>
                  <a:pt x="47945" y="9553"/>
                </a:cubicBezTo>
                <a:cubicBezTo>
                  <a:pt x="48006" y="9401"/>
                  <a:pt x="48066" y="9249"/>
                  <a:pt x="48097" y="9097"/>
                </a:cubicBezTo>
                <a:cubicBezTo>
                  <a:pt x="48157" y="9006"/>
                  <a:pt x="48218" y="8915"/>
                  <a:pt x="48249" y="8824"/>
                </a:cubicBezTo>
                <a:close/>
                <a:moveTo>
                  <a:pt x="25765" y="9310"/>
                </a:moveTo>
                <a:lnTo>
                  <a:pt x="25765" y="9370"/>
                </a:lnTo>
                <a:cubicBezTo>
                  <a:pt x="25796" y="9401"/>
                  <a:pt x="25796" y="9431"/>
                  <a:pt x="25826" y="9462"/>
                </a:cubicBezTo>
                <a:cubicBezTo>
                  <a:pt x="25826" y="9462"/>
                  <a:pt x="25826" y="9462"/>
                  <a:pt x="25826" y="9492"/>
                </a:cubicBezTo>
                <a:lnTo>
                  <a:pt x="25644" y="9857"/>
                </a:lnTo>
                <a:lnTo>
                  <a:pt x="25310" y="10555"/>
                </a:lnTo>
                <a:lnTo>
                  <a:pt x="25279" y="10646"/>
                </a:lnTo>
                <a:lnTo>
                  <a:pt x="25158" y="10646"/>
                </a:lnTo>
                <a:cubicBezTo>
                  <a:pt x="25249" y="10434"/>
                  <a:pt x="25340" y="10191"/>
                  <a:pt x="25370" y="9978"/>
                </a:cubicBezTo>
                <a:lnTo>
                  <a:pt x="25492" y="9765"/>
                </a:lnTo>
                <a:cubicBezTo>
                  <a:pt x="25553" y="9674"/>
                  <a:pt x="25583" y="9583"/>
                  <a:pt x="25644" y="9462"/>
                </a:cubicBezTo>
                <a:lnTo>
                  <a:pt x="25705" y="9370"/>
                </a:lnTo>
                <a:lnTo>
                  <a:pt x="25765" y="9310"/>
                </a:lnTo>
                <a:close/>
                <a:moveTo>
                  <a:pt x="19689" y="7487"/>
                </a:moveTo>
                <a:lnTo>
                  <a:pt x="19476" y="7973"/>
                </a:lnTo>
                <a:cubicBezTo>
                  <a:pt x="19446" y="8034"/>
                  <a:pt x="19415" y="8094"/>
                  <a:pt x="19385" y="8185"/>
                </a:cubicBezTo>
                <a:lnTo>
                  <a:pt x="19203" y="8641"/>
                </a:lnTo>
                <a:cubicBezTo>
                  <a:pt x="19142" y="8793"/>
                  <a:pt x="19051" y="8945"/>
                  <a:pt x="18990" y="9127"/>
                </a:cubicBezTo>
                <a:lnTo>
                  <a:pt x="18990" y="9097"/>
                </a:lnTo>
                <a:lnTo>
                  <a:pt x="18747" y="9826"/>
                </a:lnTo>
                <a:cubicBezTo>
                  <a:pt x="18717" y="9917"/>
                  <a:pt x="18686" y="9978"/>
                  <a:pt x="18656" y="10069"/>
                </a:cubicBezTo>
                <a:cubicBezTo>
                  <a:pt x="18625" y="10221"/>
                  <a:pt x="18565" y="10373"/>
                  <a:pt x="18534" y="10555"/>
                </a:cubicBezTo>
                <a:lnTo>
                  <a:pt x="18382" y="10707"/>
                </a:lnTo>
                <a:cubicBezTo>
                  <a:pt x="18382" y="10586"/>
                  <a:pt x="18382" y="10464"/>
                  <a:pt x="18382" y="10343"/>
                </a:cubicBezTo>
                <a:cubicBezTo>
                  <a:pt x="18413" y="10252"/>
                  <a:pt x="18443" y="10160"/>
                  <a:pt x="18504" y="10069"/>
                </a:cubicBezTo>
                <a:cubicBezTo>
                  <a:pt x="18625" y="9735"/>
                  <a:pt x="18747" y="9401"/>
                  <a:pt x="18868" y="9067"/>
                </a:cubicBezTo>
                <a:cubicBezTo>
                  <a:pt x="18960" y="8854"/>
                  <a:pt x="19051" y="8672"/>
                  <a:pt x="19142" y="8459"/>
                </a:cubicBezTo>
                <a:cubicBezTo>
                  <a:pt x="19203" y="8337"/>
                  <a:pt x="19263" y="8216"/>
                  <a:pt x="19324" y="8094"/>
                </a:cubicBezTo>
                <a:lnTo>
                  <a:pt x="19446" y="7973"/>
                </a:lnTo>
                <a:lnTo>
                  <a:pt x="19689" y="7487"/>
                </a:lnTo>
                <a:close/>
                <a:moveTo>
                  <a:pt x="48613" y="9887"/>
                </a:moveTo>
                <a:lnTo>
                  <a:pt x="48613" y="9887"/>
                </a:lnTo>
                <a:cubicBezTo>
                  <a:pt x="48583" y="9978"/>
                  <a:pt x="48583" y="10069"/>
                  <a:pt x="48552" y="10160"/>
                </a:cubicBezTo>
                <a:cubicBezTo>
                  <a:pt x="48522" y="10252"/>
                  <a:pt x="48492" y="10343"/>
                  <a:pt x="48461" y="10434"/>
                </a:cubicBezTo>
                <a:cubicBezTo>
                  <a:pt x="48431" y="10525"/>
                  <a:pt x="48400" y="10646"/>
                  <a:pt x="48370" y="10738"/>
                </a:cubicBezTo>
                <a:cubicBezTo>
                  <a:pt x="48340" y="10738"/>
                  <a:pt x="48309" y="10707"/>
                  <a:pt x="48309" y="10707"/>
                </a:cubicBezTo>
                <a:lnTo>
                  <a:pt x="48309" y="10646"/>
                </a:lnTo>
                <a:lnTo>
                  <a:pt x="48370" y="10464"/>
                </a:lnTo>
                <a:cubicBezTo>
                  <a:pt x="48461" y="10282"/>
                  <a:pt x="48522" y="10100"/>
                  <a:pt x="48613" y="9887"/>
                </a:cubicBezTo>
                <a:close/>
                <a:moveTo>
                  <a:pt x="17744" y="9735"/>
                </a:moveTo>
                <a:cubicBezTo>
                  <a:pt x="17744" y="9765"/>
                  <a:pt x="17744" y="9765"/>
                  <a:pt x="17744" y="9765"/>
                </a:cubicBezTo>
                <a:cubicBezTo>
                  <a:pt x="17744" y="9796"/>
                  <a:pt x="17744" y="9796"/>
                  <a:pt x="17744" y="9826"/>
                </a:cubicBezTo>
                <a:lnTo>
                  <a:pt x="17653" y="10039"/>
                </a:lnTo>
                <a:cubicBezTo>
                  <a:pt x="17592" y="10130"/>
                  <a:pt x="17562" y="10191"/>
                  <a:pt x="17532" y="10282"/>
                </a:cubicBezTo>
                <a:lnTo>
                  <a:pt x="17349" y="10707"/>
                </a:lnTo>
                <a:lnTo>
                  <a:pt x="17319" y="10798"/>
                </a:lnTo>
                <a:cubicBezTo>
                  <a:pt x="17319" y="10738"/>
                  <a:pt x="17289" y="10677"/>
                  <a:pt x="17228" y="10677"/>
                </a:cubicBezTo>
                <a:lnTo>
                  <a:pt x="17289" y="10555"/>
                </a:lnTo>
                <a:cubicBezTo>
                  <a:pt x="17440" y="10282"/>
                  <a:pt x="17592" y="10008"/>
                  <a:pt x="17744" y="9735"/>
                </a:cubicBezTo>
                <a:close/>
                <a:moveTo>
                  <a:pt x="11455" y="8155"/>
                </a:moveTo>
                <a:lnTo>
                  <a:pt x="11455" y="8155"/>
                </a:lnTo>
                <a:cubicBezTo>
                  <a:pt x="11425" y="8307"/>
                  <a:pt x="11394" y="8429"/>
                  <a:pt x="11334" y="8550"/>
                </a:cubicBezTo>
                <a:cubicBezTo>
                  <a:pt x="11303" y="8702"/>
                  <a:pt x="11242" y="8854"/>
                  <a:pt x="11182" y="9006"/>
                </a:cubicBezTo>
                <a:lnTo>
                  <a:pt x="10939" y="9370"/>
                </a:lnTo>
                <a:cubicBezTo>
                  <a:pt x="10878" y="9492"/>
                  <a:pt x="10787" y="9613"/>
                  <a:pt x="10726" y="9705"/>
                </a:cubicBezTo>
                <a:cubicBezTo>
                  <a:pt x="10635" y="9826"/>
                  <a:pt x="10574" y="9948"/>
                  <a:pt x="10483" y="10069"/>
                </a:cubicBezTo>
                <a:lnTo>
                  <a:pt x="10179" y="10464"/>
                </a:lnTo>
                <a:lnTo>
                  <a:pt x="9875" y="10829"/>
                </a:lnTo>
                <a:lnTo>
                  <a:pt x="9875" y="10829"/>
                </a:lnTo>
                <a:lnTo>
                  <a:pt x="10027" y="10525"/>
                </a:lnTo>
                <a:cubicBezTo>
                  <a:pt x="10057" y="10464"/>
                  <a:pt x="10088" y="10434"/>
                  <a:pt x="10088" y="10403"/>
                </a:cubicBezTo>
                <a:lnTo>
                  <a:pt x="10270" y="10069"/>
                </a:lnTo>
                <a:lnTo>
                  <a:pt x="10513" y="9613"/>
                </a:lnTo>
                <a:cubicBezTo>
                  <a:pt x="10544" y="9583"/>
                  <a:pt x="10574" y="9522"/>
                  <a:pt x="10604" y="9492"/>
                </a:cubicBezTo>
                <a:lnTo>
                  <a:pt x="10787" y="9158"/>
                </a:lnTo>
                <a:cubicBezTo>
                  <a:pt x="10847" y="9097"/>
                  <a:pt x="10878" y="9006"/>
                  <a:pt x="10939" y="8945"/>
                </a:cubicBezTo>
                <a:lnTo>
                  <a:pt x="11182" y="8520"/>
                </a:lnTo>
                <a:lnTo>
                  <a:pt x="11394" y="8246"/>
                </a:lnTo>
                <a:lnTo>
                  <a:pt x="11455" y="8155"/>
                </a:lnTo>
                <a:close/>
                <a:moveTo>
                  <a:pt x="8903" y="9583"/>
                </a:moveTo>
                <a:cubicBezTo>
                  <a:pt x="8903" y="9644"/>
                  <a:pt x="8903" y="9674"/>
                  <a:pt x="8873" y="9705"/>
                </a:cubicBezTo>
                <a:cubicBezTo>
                  <a:pt x="8842" y="9826"/>
                  <a:pt x="8842" y="9948"/>
                  <a:pt x="8812" y="10069"/>
                </a:cubicBezTo>
                <a:cubicBezTo>
                  <a:pt x="8781" y="10100"/>
                  <a:pt x="8721" y="10130"/>
                  <a:pt x="8690" y="10160"/>
                </a:cubicBezTo>
                <a:cubicBezTo>
                  <a:pt x="8569" y="10252"/>
                  <a:pt x="8478" y="10312"/>
                  <a:pt x="8386" y="10403"/>
                </a:cubicBezTo>
                <a:cubicBezTo>
                  <a:pt x="8326" y="10464"/>
                  <a:pt x="8295" y="10525"/>
                  <a:pt x="8234" y="10555"/>
                </a:cubicBezTo>
                <a:cubicBezTo>
                  <a:pt x="8204" y="10586"/>
                  <a:pt x="8174" y="10586"/>
                  <a:pt x="8143" y="10616"/>
                </a:cubicBezTo>
                <a:cubicBezTo>
                  <a:pt x="8113" y="10677"/>
                  <a:pt x="8052" y="10707"/>
                  <a:pt x="8022" y="10768"/>
                </a:cubicBezTo>
                <a:lnTo>
                  <a:pt x="7961" y="10859"/>
                </a:lnTo>
                <a:lnTo>
                  <a:pt x="7961" y="10859"/>
                </a:lnTo>
                <a:lnTo>
                  <a:pt x="8022" y="10616"/>
                </a:lnTo>
                <a:lnTo>
                  <a:pt x="8174" y="10343"/>
                </a:lnTo>
                <a:lnTo>
                  <a:pt x="8234" y="10191"/>
                </a:lnTo>
                <a:lnTo>
                  <a:pt x="8326" y="10130"/>
                </a:lnTo>
                <a:cubicBezTo>
                  <a:pt x="8417" y="10008"/>
                  <a:pt x="8508" y="9948"/>
                  <a:pt x="8599" y="9857"/>
                </a:cubicBezTo>
                <a:cubicBezTo>
                  <a:pt x="8690" y="9765"/>
                  <a:pt x="8781" y="9674"/>
                  <a:pt x="8873" y="9613"/>
                </a:cubicBezTo>
                <a:lnTo>
                  <a:pt x="8903" y="9583"/>
                </a:lnTo>
                <a:close/>
                <a:moveTo>
                  <a:pt x="8751" y="10555"/>
                </a:moveTo>
                <a:lnTo>
                  <a:pt x="8751" y="10646"/>
                </a:lnTo>
                <a:cubicBezTo>
                  <a:pt x="8751" y="10707"/>
                  <a:pt x="8751" y="10738"/>
                  <a:pt x="8781" y="10798"/>
                </a:cubicBezTo>
                <a:lnTo>
                  <a:pt x="8812" y="10859"/>
                </a:lnTo>
                <a:cubicBezTo>
                  <a:pt x="8781" y="10829"/>
                  <a:pt x="8721" y="10829"/>
                  <a:pt x="8690" y="10829"/>
                </a:cubicBezTo>
                <a:lnTo>
                  <a:pt x="8599" y="10829"/>
                </a:lnTo>
                <a:lnTo>
                  <a:pt x="8538" y="10859"/>
                </a:lnTo>
                <a:cubicBezTo>
                  <a:pt x="8538" y="10829"/>
                  <a:pt x="8538" y="10798"/>
                  <a:pt x="8538" y="10768"/>
                </a:cubicBezTo>
                <a:cubicBezTo>
                  <a:pt x="8599" y="10677"/>
                  <a:pt x="8660" y="10616"/>
                  <a:pt x="8751" y="10555"/>
                </a:cubicBezTo>
                <a:close/>
                <a:moveTo>
                  <a:pt x="23092" y="9522"/>
                </a:moveTo>
                <a:lnTo>
                  <a:pt x="23092" y="9705"/>
                </a:lnTo>
                <a:cubicBezTo>
                  <a:pt x="23092" y="9735"/>
                  <a:pt x="23061" y="9826"/>
                  <a:pt x="23061" y="9887"/>
                </a:cubicBezTo>
                <a:cubicBezTo>
                  <a:pt x="23031" y="9978"/>
                  <a:pt x="23001" y="10069"/>
                  <a:pt x="22970" y="10191"/>
                </a:cubicBezTo>
                <a:cubicBezTo>
                  <a:pt x="22940" y="10282"/>
                  <a:pt x="22909" y="10373"/>
                  <a:pt x="22879" y="10464"/>
                </a:cubicBezTo>
                <a:cubicBezTo>
                  <a:pt x="22879" y="10495"/>
                  <a:pt x="22849" y="10555"/>
                  <a:pt x="22818" y="10616"/>
                </a:cubicBezTo>
                <a:lnTo>
                  <a:pt x="22727" y="10738"/>
                </a:lnTo>
                <a:lnTo>
                  <a:pt x="22666" y="10798"/>
                </a:lnTo>
                <a:lnTo>
                  <a:pt x="22545" y="10920"/>
                </a:lnTo>
                <a:cubicBezTo>
                  <a:pt x="22545" y="10829"/>
                  <a:pt x="22575" y="10738"/>
                  <a:pt x="22606" y="10646"/>
                </a:cubicBezTo>
                <a:cubicBezTo>
                  <a:pt x="22606" y="10555"/>
                  <a:pt x="22666" y="10403"/>
                  <a:pt x="22697" y="10252"/>
                </a:cubicBezTo>
                <a:cubicBezTo>
                  <a:pt x="22727" y="10130"/>
                  <a:pt x="22757" y="10008"/>
                  <a:pt x="22818" y="9887"/>
                </a:cubicBezTo>
                <a:cubicBezTo>
                  <a:pt x="22879" y="9765"/>
                  <a:pt x="23001" y="9644"/>
                  <a:pt x="23092" y="9522"/>
                </a:cubicBezTo>
                <a:close/>
                <a:moveTo>
                  <a:pt x="24945" y="9401"/>
                </a:moveTo>
                <a:lnTo>
                  <a:pt x="24945" y="9401"/>
                </a:lnTo>
                <a:cubicBezTo>
                  <a:pt x="24884" y="9583"/>
                  <a:pt x="24854" y="9765"/>
                  <a:pt x="24823" y="9978"/>
                </a:cubicBezTo>
                <a:lnTo>
                  <a:pt x="24672" y="10221"/>
                </a:lnTo>
                <a:cubicBezTo>
                  <a:pt x="24550" y="10464"/>
                  <a:pt x="24428" y="10646"/>
                  <a:pt x="24277" y="10859"/>
                </a:cubicBezTo>
                <a:cubicBezTo>
                  <a:pt x="24255" y="10838"/>
                  <a:pt x="24203" y="10816"/>
                  <a:pt x="24153" y="10816"/>
                </a:cubicBezTo>
                <a:cubicBezTo>
                  <a:pt x="24132" y="10816"/>
                  <a:pt x="24112" y="10820"/>
                  <a:pt x="24094" y="10829"/>
                </a:cubicBezTo>
                <a:lnTo>
                  <a:pt x="24125" y="10829"/>
                </a:lnTo>
                <a:cubicBezTo>
                  <a:pt x="24094" y="10829"/>
                  <a:pt x="24034" y="10859"/>
                  <a:pt x="24003" y="10890"/>
                </a:cubicBezTo>
                <a:lnTo>
                  <a:pt x="23973" y="10920"/>
                </a:lnTo>
                <a:cubicBezTo>
                  <a:pt x="23942" y="10920"/>
                  <a:pt x="23912" y="10950"/>
                  <a:pt x="23882" y="10981"/>
                </a:cubicBezTo>
                <a:lnTo>
                  <a:pt x="23942" y="10768"/>
                </a:lnTo>
                <a:lnTo>
                  <a:pt x="24155" y="10343"/>
                </a:lnTo>
                <a:lnTo>
                  <a:pt x="24277" y="10100"/>
                </a:lnTo>
                <a:lnTo>
                  <a:pt x="24337" y="10008"/>
                </a:lnTo>
                <a:lnTo>
                  <a:pt x="24398" y="9887"/>
                </a:lnTo>
                <a:cubicBezTo>
                  <a:pt x="24580" y="9705"/>
                  <a:pt x="24763" y="9522"/>
                  <a:pt x="24945" y="9401"/>
                </a:cubicBezTo>
                <a:close/>
                <a:moveTo>
                  <a:pt x="42962" y="10403"/>
                </a:moveTo>
                <a:lnTo>
                  <a:pt x="42962" y="10403"/>
                </a:lnTo>
                <a:cubicBezTo>
                  <a:pt x="42932" y="10525"/>
                  <a:pt x="42871" y="10646"/>
                  <a:pt x="42840" y="10768"/>
                </a:cubicBezTo>
                <a:cubicBezTo>
                  <a:pt x="42780" y="10829"/>
                  <a:pt x="42749" y="10920"/>
                  <a:pt x="42749" y="10981"/>
                </a:cubicBezTo>
                <a:cubicBezTo>
                  <a:pt x="42719" y="10950"/>
                  <a:pt x="42719" y="10890"/>
                  <a:pt x="42719" y="10859"/>
                </a:cubicBezTo>
                <a:cubicBezTo>
                  <a:pt x="42719" y="10798"/>
                  <a:pt x="42719" y="10768"/>
                  <a:pt x="42719" y="10707"/>
                </a:cubicBezTo>
                <a:cubicBezTo>
                  <a:pt x="42749" y="10677"/>
                  <a:pt x="42810" y="10616"/>
                  <a:pt x="42840" y="10586"/>
                </a:cubicBezTo>
                <a:lnTo>
                  <a:pt x="42962" y="10403"/>
                </a:lnTo>
                <a:close/>
                <a:moveTo>
                  <a:pt x="35579" y="6970"/>
                </a:moveTo>
                <a:cubicBezTo>
                  <a:pt x="35579" y="7031"/>
                  <a:pt x="35549" y="7092"/>
                  <a:pt x="35549" y="7122"/>
                </a:cubicBezTo>
                <a:cubicBezTo>
                  <a:pt x="35518" y="7183"/>
                  <a:pt x="35518" y="7244"/>
                  <a:pt x="35488" y="7304"/>
                </a:cubicBezTo>
                <a:lnTo>
                  <a:pt x="35306" y="7608"/>
                </a:lnTo>
                <a:lnTo>
                  <a:pt x="35245" y="7699"/>
                </a:lnTo>
                <a:lnTo>
                  <a:pt x="35154" y="7882"/>
                </a:lnTo>
                <a:lnTo>
                  <a:pt x="34971" y="8216"/>
                </a:lnTo>
                <a:cubicBezTo>
                  <a:pt x="34941" y="8277"/>
                  <a:pt x="34911" y="8368"/>
                  <a:pt x="34880" y="8429"/>
                </a:cubicBezTo>
                <a:lnTo>
                  <a:pt x="34667" y="8915"/>
                </a:lnTo>
                <a:cubicBezTo>
                  <a:pt x="34637" y="8975"/>
                  <a:pt x="34607" y="9006"/>
                  <a:pt x="34576" y="9067"/>
                </a:cubicBezTo>
                <a:cubicBezTo>
                  <a:pt x="34546" y="9127"/>
                  <a:pt x="34485" y="9279"/>
                  <a:pt x="34424" y="9401"/>
                </a:cubicBezTo>
                <a:lnTo>
                  <a:pt x="34364" y="9583"/>
                </a:lnTo>
                <a:lnTo>
                  <a:pt x="34212" y="9826"/>
                </a:lnTo>
                <a:cubicBezTo>
                  <a:pt x="34090" y="10039"/>
                  <a:pt x="33999" y="10221"/>
                  <a:pt x="33878" y="10403"/>
                </a:cubicBezTo>
                <a:cubicBezTo>
                  <a:pt x="33756" y="10586"/>
                  <a:pt x="33634" y="10768"/>
                  <a:pt x="33483" y="10950"/>
                </a:cubicBezTo>
                <a:cubicBezTo>
                  <a:pt x="33483" y="10981"/>
                  <a:pt x="33452" y="11011"/>
                  <a:pt x="33422" y="11041"/>
                </a:cubicBezTo>
                <a:lnTo>
                  <a:pt x="33361" y="11011"/>
                </a:lnTo>
                <a:cubicBezTo>
                  <a:pt x="33391" y="10890"/>
                  <a:pt x="33422" y="10768"/>
                  <a:pt x="33422" y="10646"/>
                </a:cubicBezTo>
                <a:cubicBezTo>
                  <a:pt x="33452" y="10555"/>
                  <a:pt x="33452" y="10434"/>
                  <a:pt x="33483" y="10312"/>
                </a:cubicBezTo>
                <a:lnTo>
                  <a:pt x="33483" y="10282"/>
                </a:lnTo>
                <a:cubicBezTo>
                  <a:pt x="33513" y="10191"/>
                  <a:pt x="33543" y="10100"/>
                  <a:pt x="33574" y="10008"/>
                </a:cubicBezTo>
                <a:cubicBezTo>
                  <a:pt x="33604" y="9917"/>
                  <a:pt x="33665" y="9765"/>
                  <a:pt x="33726" y="9644"/>
                </a:cubicBezTo>
                <a:lnTo>
                  <a:pt x="33847" y="9492"/>
                </a:lnTo>
                <a:cubicBezTo>
                  <a:pt x="33999" y="9310"/>
                  <a:pt x="34151" y="9127"/>
                  <a:pt x="34303" y="8915"/>
                </a:cubicBezTo>
                <a:cubicBezTo>
                  <a:pt x="34455" y="8672"/>
                  <a:pt x="34576" y="8550"/>
                  <a:pt x="34698" y="8368"/>
                </a:cubicBezTo>
                <a:cubicBezTo>
                  <a:pt x="34759" y="8277"/>
                  <a:pt x="34789" y="8216"/>
                  <a:pt x="34850" y="8125"/>
                </a:cubicBezTo>
                <a:cubicBezTo>
                  <a:pt x="34911" y="8034"/>
                  <a:pt x="35002" y="7973"/>
                  <a:pt x="35062" y="7851"/>
                </a:cubicBezTo>
                <a:lnTo>
                  <a:pt x="35275" y="7517"/>
                </a:lnTo>
                <a:cubicBezTo>
                  <a:pt x="35336" y="7426"/>
                  <a:pt x="35397" y="7335"/>
                  <a:pt x="35427" y="7244"/>
                </a:cubicBezTo>
                <a:cubicBezTo>
                  <a:pt x="35488" y="7152"/>
                  <a:pt x="35518" y="7092"/>
                  <a:pt x="35549" y="7031"/>
                </a:cubicBezTo>
                <a:lnTo>
                  <a:pt x="35579" y="6970"/>
                </a:lnTo>
                <a:close/>
                <a:moveTo>
                  <a:pt x="16559" y="9644"/>
                </a:moveTo>
                <a:lnTo>
                  <a:pt x="16438" y="9887"/>
                </a:lnTo>
                <a:cubicBezTo>
                  <a:pt x="16377" y="10008"/>
                  <a:pt x="16316" y="10100"/>
                  <a:pt x="16256" y="10191"/>
                </a:cubicBezTo>
                <a:cubicBezTo>
                  <a:pt x="16104" y="10495"/>
                  <a:pt x="15921" y="10768"/>
                  <a:pt x="15769" y="11041"/>
                </a:cubicBezTo>
                <a:cubicBezTo>
                  <a:pt x="15765" y="11048"/>
                  <a:pt x="15761" y="11054"/>
                  <a:pt x="15757" y="11061"/>
                </a:cubicBezTo>
                <a:lnTo>
                  <a:pt x="15757" y="11061"/>
                </a:lnTo>
                <a:cubicBezTo>
                  <a:pt x="15829" y="10938"/>
                  <a:pt x="15896" y="10807"/>
                  <a:pt x="15952" y="10677"/>
                </a:cubicBezTo>
                <a:cubicBezTo>
                  <a:pt x="16073" y="10464"/>
                  <a:pt x="16195" y="10191"/>
                  <a:pt x="16347" y="9948"/>
                </a:cubicBezTo>
                <a:lnTo>
                  <a:pt x="16407" y="9826"/>
                </a:lnTo>
                <a:lnTo>
                  <a:pt x="16559" y="9644"/>
                </a:lnTo>
                <a:close/>
                <a:moveTo>
                  <a:pt x="4984" y="10859"/>
                </a:moveTo>
                <a:cubicBezTo>
                  <a:pt x="4984" y="10920"/>
                  <a:pt x="4984" y="10981"/>
                  <a:pt x="4984" y="11041"/>
                </a:cubicBezTo>
                <a:cubicBezTo>
                  <a:pt x="4953" y="11072"/>
                  <a:pt x="4953" y="11102"/>
                  <a:pt x="4984" y="11163"/>
                </a:cubicBezTo>
                <a:lnTo>
                  <a:pt x="4953" y="11133"/>
                </a:lnTo>
                <a:cubicBezTo>
                  <a:pt x="4923" y="11102"/>
                  <a:pt x="4892" y="11102"/>
                  <a:pt x="4862" y="11072"/>
                </a:cubicBezTo>
                <a:lnTo>
                  <a:pt x="4892" y="11072"/>
                </a:lnTo>
                <a:lnTo>
                  <a:pt x="4892" y="11041"/>
                </a:lnTo>
                <a:cubicBezTo>
                  <a:pt x="4923" y="10981"/>
                  <a:pt x="4953" y="10920"/>
                  <a:pt x="4984" y="10859"/>
                </a:cubicBezTo>
                <a:close/>
                <a:moveTo>
                  <a:pt x="15733" y="11102"/>
                </a:moveTo>
                <a:lnTo>
                  <a:pt x="15733" y="11102"/>
                </a:lnTo>
                <a:cubicBezTo>
                  <a:pt x="15694" y="11172"/>
                  <a:pt x="15665" y="11237"/>
                  <a:pt x="15617" y="11285"/>
                </a:cubicBezTo>
                <a:cubicBezTo>
                  <a:pt x="15656" y="11226"/>
                  <a:pt x="15695" y="11165"/>
                  <a:pt x="15733" y="11102"/>
                </a:cubicBezTo>
                <a:close/>
                <a:moveTo>
                  <a:pt x="40228" y="10495"/>
                </a:moveTo>
                <a:cubicBezTo>
                  <a:pt x="40228" y="10525"/>
                  <a:pt x="40197" y="10555"/>
                  <a:pt x="40167" y="10586"/>
                </a:cubicBezTo>
                <a:lnTo>
                  <a:pt x="40045" y="10829"/>
                </a:lnTo>
                <a:cubicBezTo>
                  <a:pt x="40045" y="10859"/>
                  <a:pt x="40015" y="10890"/>
                  <a:pt x="40015" y="10890"/>
                </a:cubicBezTo>
                <a:lnTo>
                  <a:pt x="39772" y="11285"/>
                </a:lnTo>
                <a:lnTo>
                  <a:pt x="39772" y="11254"/>
                </a:lnTo>
                <a:cubicBezTo>
                  <a:pt x="39772" y="11224"/>
                  <a:pt x="39802" y="11163"/>
                  <a:pt x="39802" y="11133"/>
                </a:cubicBezTo>
                <a:lnTo>
                  <a:pt x="39802" y="11102"/>
                </a:lnTo>
                <a:cubicBezTo>
                  <a:pt x="39893" y="10981"/>
                  <a:pt x="39984" y="10859"/>
                  <a:pt x="40045" y="10738"/>
                </a:cubicBezTo>
                <a:cubicBezTo>
                  <a:pt x="40136" y="10616"/>
                  <a:pt x="40167" y="10555"/>
                  <a:pt x="40228" y="10495"/>
                </a:cubicBezTo>
                <a:close/>
                <a:moveTo>
                  <a:pt x="7414" y="10160"/>
                </a:moveTo>
                <a:lnTo>
                  <a:pt x="7414" y="10160"/>
                </a:lnTo>
                <a:cubicBezTo>
                  <a:pt x="7353" y="10373"/>
                  <a:pt x="7262" y="10555"/>
                  <a:pt x="7201" y="10738"/>
                </a:cubicBezTo>
                <a:lnTo>
                  <a:pt x="6958" y="11285"/>
                </a:lnTo>
                <a:cubicBezTo>
                  <a:pt x="6958" y="11304"/>
                  <a:pt x="6945" y="11311"/>
                  <a:pt x="6936" y="11322"/>
                </a:cubicBezTo>
                <a:lnTo>
                  <a:pt x="6936" y="11322"/>
                </a:lnTo>
                <a:cubicBezTo>
                  <a:pt x="6968" y="11239"/>
                  <a:pt x="7022" y="11153"/>
                  <a:pt x="7050" y="11041"/>
                </a:cubicBezTo>
                <a:cubicBezTo>
                  <a:pt x="7080" y="10950"/>
                  <a:pt x="7141" y="10768"/>
                  <a:pt x="7201" y="10646"/>
                </a:cubicBezTo>
                <a:lnTo>
                  <a:pt x="7232" y="10495"/>
                </a:lnTo>
                <a:lnTo>
                  <a:pt x="7384" y="10252"/>
                </a:lnTo>
                <a:lnTo>
                  <a:pt x="7414" y="10160"/>
                </a:lnTo>
                <a:close/>
                <a:moveTo>
                  <a:pt x="38025" y="10434"/>
                </a:moveTo>
                <a:lnTo>
                  <a:pt x="37918" y="10646"/>
                </a:lnTo>
                <a:cubicBezTo>
                  <a:pt x="37827" y="10829"/>
                  <a:pt x="37706" y="10981"/>
                  <a:pt x="37615" y="11163"/>
                </a:cubicBezTo>
                <a:lnTo>
                  <a:pt x="37493" y="11345"/>
                </a:lnTo>
                <a:cubicBezTo>
                  <a:pt x="37554" y="11254"/>
                  <a:pt x="37584" y="11163"/>
                  <a:pt x="37645" y="11072"/>
                </a:cubicBezTo>
                <a:cubicBezTo>
                  <a:pt x="37767" y="10890"/>
                  <a:pt x="37858" y="10707"/>
                  <a:pt x="37979" y="10495"/>
                </a:cubicBezTo>
                <a:cubicBezTo>
                  <a:pt x="37994" y="10479"/>
                  <a:pt x="38010" y="10457"/>
                  <a:pt x="38025" y="10434"/>
                </a:cubicBezTo>
                <a:close/>
                <a:moveTo>
                  <a:pt x="5166" y="11315"/>
                </a:moveTo>
                <a:lnTo>
                  <a:pt x="5135" y="11376"/>
                </a:lnTo>
                <a:cubicBezTo>
                  <a:pt x="5135" y="11376"/>
                  <a:pt x="5135" y="11406"/>
                  <a:pt x="5135" y="11406"/>
                </a:cubicBezTo>
                <a:cubicBezTo>
                  <a:pt x="5135" y="11384"/>
                  <a:pt x="5119" y="11346"/>
                  <a:pt x="5111" y="11315"/>
                </a:cubicBezTo>
                <a:close/>
                <a:moveTo>
                  <a:pt x="19993" y="9887"/>
                </a:moveTo>
                <a:cubicBezTo>
                  <a:pt x="19993" y="10008"/>
                  <a:pt x="19962" y="10100"/>
                  <a:pt x="19962" y="10221"/>
                </a:cubicBezTo>
                <a:lnTo>
                  <a:pt x="19932" y="10464"/>
                </a:lnTo>
                <a:lnTo>
                  <a:pt x="19871" y="10586"/>
                </a:lnTo>
                <a:lnTo>
                  <a:pt x="19628" y="11011"/>
                </a:lnTo>
                <a:cubicBezTo>
                  <a:pt x="19598" y="11011"/>
                  <a:pt x="19598" y="11041"/>
                  <a:pt x="19567" y="11041"/>
                </a:cubicBezTo>
                <a:lnTo>
                  <a:pt x="19506" y="11072"/>
                </a:lnTo>
                <a:cubicBezTo>
                  <a:pt x="19476" y="11102"/>
                  <a:pt x="19446" y="11133"/>
                  <a:pt x="19415" y="11163"/>
                </a:cubicBezTo>
                <a:cubicBezTo>
                  <a:pt x="19385" y="11193"/>
                  <a:pt x="19355" y="11224"/>
                  <a:pt x="19355" y="11285"/>
                </a:cubicBezTo>
                <a:lnTo>
                  <a:pt x="19263" y="11406"/>
                </a:lnTo>
                <a:lnTo>
                  <a:pt x="19263" y="11345"/>
                </a:lnTo>
                <a:cubicBezTo>
                  <a:pt x="19294" y="11254"/>
                  <a:pt x="19355" y="11163"/>
                  <a:pt x="19385" y="11072"/>
                </a:cubicBezTo>
                <a:cubicBezTo>
                  <a:pt x="19415" y="10981"/>
                  <a:pt x="19537" y="10798"/>
                  <a:pt x="19598" y="10646"/>
                </a:cubicBezTo>
                <a:cubicBezTo>
                  <a:pt x="19750" y="10403"/>
                  <a:pt x="19871" y="10130"/>
                  <a:pt x="19993" y="9887"/>
                </a:cubicBezTo>
                <a:close/>
                <a:moveTo>
                  <a:pt x="46274" y="11224"/>
                </a:moveTo>
                <a:cubicBezTo>
                  <a:pt x="46274" y="11315"/>
                  <a:pt x="46243" y="11406"/>
                  <a:pt x="46243" y="11467"/>
                </a:cubicBezTo>
                <a:lnTo>
                  <a:pt x="46243" y="11315"/>
                </a:lnTo>
                <a:lnTo>
                  <a:pt x="46243" y="11224"/>
                </a:lnTo>
                <a:close/>
                <a:moveTo>
                  <a:pt x="21178" y="9462"/>
                </a:moveTo>
                <a:cubicBezTo>
                  <a:pt x="21117" y="9674"/>
                  <a:pt x="21086" y="9826"/>
                  <a:pt x="21026" y="10008"/>
                </a:cubicBezTo>
                <a:lnTo>
                  <a:pt x="21056" y="9978"/>
                </a:lnTo>
                <a:lnTo>
                  <a:pt x="21056" y="9978"/>
                </a:lnTo>
                <a:cubicBezTo>
                  <a:pt x="20965" y="10282"/>
                  <a:pt x="20843" y="10586"/>
                  <a:pt x="20722" y="10890"/>
                </a:cubicBezTo>
                <a:lnTo>
                  <a:pt x="20479" y="11497"/>
                </a:lnTo>
                <a:cubicBezTo>
                  <a:pt x="20631" y="10920"/>
                  <a:pt x="20813" y="10343"/>
                  <a:pt x="21026" y="9796"/>
                </a:cubicBezTo>
                <a:cubicBezTo>
                  <a:pt x="21056" y="9705"/>
                  <a:pt x="21117" y="9583"/>
                  <a:pt x="21178" y="9462"/>
                </a:cubicBezTo>
                <a:close/>
                <a:moveTo>
                  <a:pt x="41382" y="10768"/>
                </a:moveTo>
                <a:cubicBezTo>
                  <a:pt x="41382" y="10798"/>
                  <a:pt x="41412" y="10829"/>
                  <a:pt x="41473" y="10859"/>
                </a:cubicBezTo>
                <a:lnTo>
                  <a:pt x="41625" y="10859"/>
                </a:lnTo>
                <a:cubicBezTo>
                  <a:pt x="41595" y="10890"/>
                  <a:pt x="41564" y="10950"/>
                  <a:pt x="41534" y="10981"/>
                </a:cubicBezTo>
                <a:cubicBezTo>
                  <a:pt x="41504" y="11041"/>
                  <a:pt x="41473" y="11072"/>
                  <a:pt x="41443" y="11133"/>
                </a:cubicBezTo>
                <a:cubicBezTo>
                  <a:pt x="41361" y="11269"/>
                  <a:pt x="41279" y="11405"/>
                  <a:pt x="41197" y="11542"/>
                </a:cubicBezTo>
                <a:lnTo>
                  <a:pt x="41197" y="11542"/>
                </a:lnTo>
                <a:lnTo>
                  <a:pt x="41291" y="11285"/>
                </a:lnTo>
                <a:cubicBezTo>
                  <a:pt x="41321" y="11133"/>
                  <a:pt x="41352" y="10981"/>
                  <a:pt x="41382" y="10859"/>
                </a:cubicBezTo>
                <a:lnTo>
                  <a:pt x="41382" y="10768"/>
                </a:lnTo>
                <a:close/>
                <a:moveTo>
                  <a:pt x="18352" y="11406"/>
                </a:moveTo>
                <a:cubicBezTo>
                  <a:pt x="18352" y="11406"/>
                  <a:pt x="18352" y="11436"/>
                  <a:pt x="18352" y="11436"/>
                </a:cubicBezTo>
                <a:lnTo>
                  <a:pt x="18291" y="11528"/>
                </a:lnTo>
                <a:lnTo>
                  <a:pt x="18230" y="11588"/>
                </a:lnTo>
                <a:lnTo>
                  <a:pt x="18352" y="11406"/>
                </a:lnTo>
                <a:close/>
                <a:moveTo>
                  <a:pt x="48978" y="10160"/>
                </a:moveTo>
                <a:lnTo>
                  <a:pt x="48978" y="10221"/>
                </a:lnTo>
                <a:cubicBezTo>
                  <a:pt x="48978" y="10403"/>
                  <a:pt x="48978" y="10586"/>
                  <a:pt x="48978" y="10768"/>
                </a:cubicBezTo>
                <a:cubicBezTo>
                  <a:pt x="48947" y="10890"/>
                  <a:pt x="48947" y="10981"/>
                  <a:pt x="48917" y="11072"/>
                </a:cubicBezTo>
                <a:cubicBezTo>
                  <a:pt x="48887" y="11224"/>
                  <a:pt x="48826" y="11345"/>
                  <a:pt x="48765" y="11497"/>
                </a:cubicBezTo>
                <a:cubicBezTo>
                  <a:pt x="48765" y="11528"/>
                  <a:pt x="48735" y="11588"/>
                  <a:pt x="48735" y="11619"/>
                </a:cubicBezTo>
                <a:lnTo>
                  <a:pt x="48735" y="11467"/>
                </a:lnTo>
                <a:cubicBezTo>
                  <a:pt x="48765" y="11193"/>
                  <a:pt x="48826" y="10920"/>
                  <a:pt x="48856" y="10677"/>
                </a:cubicBezTo>
                <a:cubicBezTo>
                  <a:pt x="48887" y="10525"/>
                  <a:pt x="48917" y="10403"/>
                  <a:pt x="48947" y="10282"/>
                </a:cubicBezTo>
                <a:cubicBezTo>
                  <a:pt x="48947" y="10252"/>
                  <a:pt x="48947" y="10191"/>
                  <a:pt x="48978" y="10160"/>
                </a:cubicBezTo>
                <a:close/>
                <a:moveTo>
                  <a:pt x="24763" y="11528"/>
                </a:moveTo>
                <a:cubicBezTo>
                  <a:pt x="24763" y="11528"/>
                  <a:pt x="24763" y="11558"/>
                  <a:pt x="24763" y="11558"/>
                </a:cubicBezTo>
                <a:lnTo>
                  <a:pt x="24763" y="11619"/>
                </a:lnTo>
                <a:lnTo>
                  <a:pt x="24702" y="11679"/>
                </a:lnTo>
                <a:lnTo>
                  <a:pt x="24763" y="11528"/>
                </a:lnTo>
                <a:close/>
                <a:moveTo>
                  <a:pt x="15496" y="6150"/>
                </a:moveTo>
                <a:cubicBezTo>
                  <a:pt x="15496" y="6150"/>
                  <a:pt x="15496" y="6180"/>
                  <a:pt x="15496" y="6180"/>
                </a:cubicBezTo>
                <a:cubicBezTo>
                  <a:pt x="15496" y="6271"/>
                  <a:pt x="15496" y="6393"/>
                  <a:pt x="15496" y="6484"/>
                </a:cubicBezTo>
                <a:cubicBezTo>
                  <a:pt x="15466" y="6636"/>
                  <a:pt x="15435" y="6788"/>
                  <a:pt x="15374" y="6940"/>
                </a:cubicBezTo>
                <a:lnTo>
                  <a:pt x="15283" y="7061"/>
                </a:lnTo>
                <a:lnTo>
                  <a:pt x="15071" y="7274"/>
                </a:lnTo>
                <a:cubicBezTo>
                  <a:pt x="15010" y="7335"/>
                  <a:pt x="14979" y="7365"/>
                  <a:pt x="14949" y="7396"/>
                </a:cubicBezTo>
                <a:lnTo>
                  <a:pt x="14767" y="7608"/>
                </a:lnTo>
                <a:cubicBezTo>
                  <a:pt x="14645" y="7790"/>
                  <a:pt x="14493" y="7942"/>
                  <a:pt x="14372" y="8094"/>
                </a:cubicBezTo>
                <a:cubicBezTo>
                  <a:pt x="14068" y="8489"/>
                  <a:pt x="13795" y="8915"/>
                  <a:pt x="13521" y="9310"/>
                </a:cubicBezTo>
                <a:cubicBezTo>
                  <a:pt x="13400" y="9553"/>
                  <a:pt x="13278" y="9765"/>
                  <a:pt x="13156" y="9978"/>
                </a:cubicBezTo>
                <a:cubicBezTo>
                  <a:pt x="13035" y="10221"/>
                  <a:pt x="12944" y="10403"/>
                  <a:pt x="12822" y="10616"/>
                </a:cubicBezTo>
                <a:lnTo>
                  <a:pt x="12701" y="10829"/>
                </a:lnTo>
                <a:cubicBezTo>
                  <a:pt x="12670" y="10920"/>
                  <a:pt x="12610" y="11011"/>
                  <a:pt x="12579" y="11102"/>
                </a:cubicBezTo>
                <a:cubicBezTo>
                  <a:pt x="12488" y="11315"/>
                  <a:pt x="12397" y="11528"/>
                  <a:pt x="12306" y="11710"/>
                </a:cubicBezTo>
                <a:lnTo>
                  <a:pt x="12306" y="11679"/>
                </a:lnTo>
                <a:cubicBezTo>
                  <a:pt x="12367" y="11558"/>
                  <a:pt x="12397" y="11467"/>
                  <a:pt x="12397" y="11345"/>
                </a:cubicBezTo>
                <a:cubicBezTo>
                  <a:pt x="12397" y="11285"/>
                  <a:pt x="12397" y="11224"/>
                  <a:pt x="12397" y="11163"/>
                </a:cubicBezTo>
                <a:cubicBezTo>
                  <a:pt x="12397" y="11102"/>
                  <a:pt x="12367" y="11041"/>
                  <a:pt x="12367" y="10981"/>
                </a:cubicBezTo>
                <a:cubicBezTo>
                  <a:pt x="12367" y="10981"/>
                  <a:pt x="12336" y="10950"/>
                  <a:pt x="12336" y="10950"/>
                </a:cubicBezTo>
                <a:cubicBezTo>
                  <a:pt x="12367" y="10890"/>
                  <a:pt x="12397" y="10859"/>
                  <a:pt x="12427" y="10798"/>
                </a:cubicBezTo>
                <a:cubicBezTo>
                  <a:pt x="12792" y="10252"/>
                  <a:pt x="13156" y="9674"/>
                  <a:pt x="13521" y="9097"/>
                </a:cubicBezTo>
                <a:cubicBezTo>
                  <a:pt x="13855" y="8520"/>
                  <a:pt x="14220" y="7973"/>
                  <a:pt x="14524" y="7396"/>
                </a:cubicBezTo>
                <a:cubicBezTo>
                  <a:pt x="14706" y="7122"/>
                  <a:pt x="14858" y="6849"/>
                  <a:pt x="15010" y="6545"/>
                </a:cubicBezTo>
                <a:lnTo>
                  <a:pt x="15071" y="6514"/>
                </a:lnTo>
                <a:cubicBezTo>
                  <a:pt x="15192" y="6393"/>
                  <a:pt x="15344" y="6302"/>
                  <a:pt x="15466" y="6180"/>
                </a:cubicBezTo>
                <a:lnTo>
                  <a:pt x="15496" y="6150"/>
                </a:lnTo>
                <a:close/>
                <a:moveTo>
                  <a:pt x="44906" y="11436"/>
                </a:moveTo>
                <a:lnTo>
                  <a:pt x="44906" y="11679"/>
                </a:lnTo>
                <a:lnTo>
                  <a:pt x="44846" y="11710"/>
                </a:lnTo>
                <a:lnTo>
                  <a:pt x="44785" y="11710"/>
                </a:lnTo>
                <a:lnTo>
                  <a:pt x="44906" y="11436"/>
                </a:lnTo>
                <a:close/>
                <a:moveTo>
                  <a:pt x="45545" y="11011"/>
                </a:moveTo>
                <a:cubicBezTo>
                  <a:pt x="45545" y="11041"/>
                  <a:pt x="45545" y="11072"/>
                  <a:pt x="45545" y="11102"/>
                </a:cubicBezTo>
                <a:cubicBezTo>
                  <a:pt x="45545" y="11163"/>
                  <a:pt x="45514" y="11224"/>
                  <a:pt x="45514" y="11254"/>
                </a:cubicBezTo>
                <a:cubicBezTo>
                  <a:pt x="45484" y="11315"/>
                  <a:pt x="45484" y="11406"/>
                  <a:pt x="45453" y="11467"/>
                </a:cubicBezTo>
                <a:cubicBezTo>
                  <a:pt x="45453" y="11482"/>
                  <a:pt x="45453" y="11491"/>
                  <a:pt x="45453" y="11497"/>
                </a:cubicBezTo>
                <a:lnTo>
                  <a:pt x="45332" y="11679"/>
                </a:lnTo>
                <a:lnTo>
                  <a:pt x="45332" y="11710"/>
                </a:lnTo>
                <a:cubicBezTo>
                  <a:pt x="45304" y="11710"/>
                  <a:pt x="45276" y="11736"/>
                  <a:pt x="45272" y="11764"/>
                </a:cubicBezTo>
                <a:lnTo>
                  <a:pt x="45272" y="11764"/>
                </a:lnTo>
                <a:lnTo>
                  <a:pt x="45301" y="11345"/>
                </a:lnTo>
                <a:cubicBezTo>
                  <a:pt x="45332" y="11285"/>
                  <a:pt x="45393" y="11254"/>
                  <a:pt x="45423" y="11193"/>
                </a:cubicBezTo>
                <a:cubicBezTo>
                  <a:pt x="45484" y="11133"/>
                  <a:pt x="45514" y="11072"/>
                  <a:pt x="45545" y="11011"/>
                </a:cubicBezTo>
                <a:close/>
                <a:moveTo>
                  <a:pt x="36794" y="9431"/>
                </a:moveTo>
                <a:cubicBezTo>
                  <a:pt x="36794" y="9431"/>
                  <a:pt x="36825" y="9462"/>
                  <a:pt x="36825" y="9492"/>
                </a:cubicBezTo>
                <a:lnTo>
                  <a:pt x="36916" y="9492"/>
                </a:lnTo>
                <a:cubicBezTo>
                  <a:pt x="36855" y="9583"/>
                  <a:pt x="36825" y="9674"/>
                  <a:pt x="36794" y="9796"/>
                </a:cubicBezTo>
                <a:cubicBezTo>
                  <a:pt x="36764" y="9887"/>
                  <a:pt x="36673" y="10069"/>
                  <a:pt x="36642" y="10221"/>
                </a:cubicBezTo>
                <a:cubicBezTo>
                  <a:pt x="36642" y="10252"/>
                  <a:pt x="36612" y="10282"/>
                  <a:pt x="36582" y="10312"/>
                </a:cubicBezTo>
                <a:lnTo>
                  <a:pt x="36430" y="10646"/>
                </a:lnTo>
                <a:cubicBezTo>
                  <a:pt x="36308" y="10859"/>
                  <a:pt x="36187" y="11072"/>
                  <a:pt x="36065" y="11285"/>
                </a:cubicBezTo>
                <a:lnTo>
                  <a:pt x="35944" y="11497"/>
                </a:lnTo>
                <a:cubicBezTo>
                  <a:pt x="35883" y="11588"/>
                  <a:pt x="35852" y="11679"/>
                  <a:pt x="35792" y="11771"/>
                </a:cubicBezTo>
                <a:lnTo>
                  <a:pt x="35822" y="11679"/>
                </a:lnTo>
                <a:cubicBezTo>
                  <a:pt x="35883" y="11528"/>
                  <a:pt x="35944" y="11406"/>
                  <a:pt x="35974" y="11285"/>
                </a:cubicBezTo>
                <a:cubicBezTo>
                  <a:pt x="36035" y="11133"/>
                  <a:pt x="36126" y="10920"/>
                  <a:pt x="36187" y="10738"/>
                </a:cubicBezTo>
                <a:cubicBezTo>
                  <a:pt x="36308" y="10464"/>
                  <a:pt x="36430" y="10191"/>
                  <a:pt x="36551" y="9917"/>
                </a:cubicBezTo>
                <a:cubicBezTo>
                  <a:pt x="36582" y="9796"/>
                  <a:pt x="36642" y="9705"/>
                  <a:pt x="36703" y="9613"/>
                </a:cubicBezTo>
                <a:lnTo>
                  <a:pt x="36794" y="9431"/>
                </a:lnTo>
                <a:close/>
                <a:moveTo>
                  <a:pt x="12002" y="11619"/>
                </a:moveTo>
                <a:lnTo>
                  <a:pt x="12002" y="11649"/>
                </a:lnTo>
                <a:cubicBezTo>
                  <a:pt x="12002" y="11710"/>
                  <a:pt x="11972" y="11740"/>
                  <a:pt x="11972" y="11771"/>
                </a:cubicBezTo>
                <a:cubicBezTo>
                  <a:pt x="11956" y="11771"/>
                  <a:pt x="11941" y="11778"/>
                  <a:pt x="11926" y="11786"/>
                </a:cubicBezTo>
                <a:lnTo>
                  <a:pt x="11926" y="11786"/>
                </a:lnTo>
                <a:lnTo>
                  <a:pt x="11941" y="11740"/>
                </a:lnTo>
                <a:lnTo>
                  <a:pt x="12002" y="11619"/>
                </a:lnTo>
                <a:close/>
                <a:moveTo>
                  <a:pt x="14584" y="10859"/>
                </a:moveTo>
                <a:lnTo>
                  <a:pt x="14584" y="10859"/>
                </a:lnTo>
                <a:cubicBezTo>
                  <a:pt x="14554" y="11011"/>
                  <a:pt x="14493" y="11133"/>
                  <a:pt x="14433" y="11254"/>
                </a:cubicBezTo>
                <a:lnTo>
                  <a:pt x="14220" y="11588"/>
                </a:lnTo>
                <a:cubicBezTo>
                  <a:pt x="14190" y="11649"/>
                  <a:pt x="14129" y="11740"/>
                  <a:pt x="14098" y="11831"/>
                </a:cubicBezTo>
                <a:cubicBezTo>
                  <a:pt x="14098" y="11801"/>
                  <a:pt x="14098" y="11771"/>
                  <a:pt x="14098" y="11771"/>
                </a:cubicBezTo>
                <a:cubicBezTo>
                  <a:pt x="14129" y="11649"/>
                  <a:pt x="14159" y="11528"/>
                  <a:pt x="14190" y="11376"/>
                </a:cubicBezTo>
                <a:lnTo>
                  <a:pt x="14372" y="11133"/>
                </a:lnTo>
                <a:cubicBezTo>
                  <a:pt x="14463" y="11041"/>
                  <a:pt x="14524" y="10950"/>
                  <a:pt x="14584" y="10859"/>
                </a:cubicBezTo>
                <a:close/>
                <a:moveTo>
                  <a:pt x="31599" y="10191"/>
                </a:moveTo>
                <a:cubicBezTo>
                  <a:pt x="31629" y="10252"/>
                  <a:pt x="31599" y="10312"/>
                  <a:pt x="31599" y="10373"/>
                </a:cubicBezTo>
                <a:lnTo>
                  <a:pt x="31599" y="10403"/>
                </a:lnTo>
                <a:lnTo>
                  <a:pt x="31599" y="10616"/>
                </a:lnTo>
                <a:cubicBezTo>
                  <a:pt x="31599" y="10677"/>
                  <a:pt x="31599" y="10738"/>
                  <a:pt x="31599" y="10829"/>
                </a:cubicBezTo>
                <a:lnTo>
                  <a:pt x="31599" y="10859"/>
                </a:lnTo>
                <a:cubicBezTo>
                  <a:pt x="31599" y="10890"/>
                  <a:pt x="31629" y="10920"/>
                  <a:pt x="31660" y="10950"/>
                </a:cubicBezTo>
                <a:cubicBezTo>
                  <a:pt x="31660" y="10950"/>
                  <a:pt x="31690" y="10981"/>
                  <a:pt x="31720" y="10981"/>
                </a:cubicBezTo>
                <a:lnTo>
                  <a:pt x="31690" y="11041"/>
                </a:lnTo>
                <a:cubicBezTo>
                  <a:pt x="31629" y="11133"/>
                  <a:pt x="31568" y="11224"/>
                  <a:pt x="31508" y="11315"/>
                </a:cubicBezTo>
                <a:cubicBezTo>
                  <a:pt x="31447" y="11406"/>
                  <a:pt x="31417" y="11467"/>
                  <a:pt x="31356" y="11558"/>
                </a:cubicBezTo>
                <a:lnTo>
                  <a:pt x="31204" y="11862"/>
                </a:lnTo>
                <a:cubicBezTo>
                  <a:pt x="31204" y="11862"/>
                  <a:pt x="31204" y="11831"/>
                  <a:pt x="31204" y="11801"/>
                </a:cubicBezTo>
                <a:cubicBezTo>
                  <a:pt x="31234" y="11558"/>
                  <a:pt x="31265" y="11285"/>
                  <a:pt x="31295" y="11041"/>
                </a:cubicBezTo>
                <a:cubicBezTo>
                  <a:pt x="31295" y="10920"/>
                  <a:pt x="31295" y="10798"/>
                  <a:pt x="31295" y="10677"/>
                </a:cubicBezTo>
                <a:lnTo>
                  <a:pt x="31295" y="10646"/>
                </a:lnTo>
                <a:cubicBezTo>
                  <a:pt x="31386" y="10525"/>
                  <a:pt x="31447" y="10403"/>
                  <a:pt x="31538" y="10282"/>
                </a:cubicBezTo>
                <a:lnTo>
                  <a:pt x="31599" y="10191"/>
                </a:lnTo>
                <a:close/>
                <a:moveTo>
                  <a:pt x="5895" y="11588"/>
                </a:moveTo>
                <a:lnTo>
                  <a:pt x="5895" y="11619"/>
                </a:lnTo>
                <a:cubicBezTo>
                  <a:pt x="5865" y="11710"/>
                  <a:pt x="5804" y="11801"/>
                  <a:pt x="5773" y="11892"/>
                </a:cubicBezTo>
                <a:lnTo>
                  <a:pt x="5743" y="11923"/>
                </a:lnTo>
                <a:lnTo>
                  <a:pt x="5834" y="11649"/>
                </a:lnTo>
                <a:lnTo>
                  <a:pt x="5895" y="11588"/>
                </a:lnTo>
                <a:close/>
                <a:moveTo>
                  <a:pt x="42537" y="11831"/>
                </a:moveTo>
                <a:lnTo>
                  <a:pt x="42537" y="11862"/>
                </a:lnTo>
                <a:lnTo>
                  <a:pt x="42597" y="11862"/>
                </a:lnTo>
                <a:lnTo>
                  <a:pt x="42506" y="11983"/>
                </a:lnTo>
                <a:cubicBezTo>
                  <a:pt x="42506" y="11923"/>
                  <a:pt x="42537" y="11892"/>
                  <a:pt x="42537" y="11831"/>
                </a:cubicBezTo>
                <a:close/>
                <a:moveTo>
                  <a:pt x="39559" y="10586"/>
                </a:moveTo>
                <a:cubicBezTo>
                  <a:pt x="39529" y="10738"/>
                  <a:pt x="39498" y="10890"/>
                  <a:pt x="39468" y="11041"/>
                </a:cubicBezTo>
                <a:lnTo>
                  <a:pt x="39407" y="11133"/>
                </a:lnTo>
                <a:lnTo>
                  <a:pt x="39012" y="11892"/>
                </a:lnTo>
                <a:cubicBezTo>
                  <a:pt x="38992" y="11912"/>
                  <a:pt x="38972" y="11946"/>
                  <a:pt x="38952" y="11984"/>
                </a:cubicBezTo>
                <a:lnTo>
                  <a:pt x="38952" y="11984"/>
                </a:lnTo>
                <a:cubicBezTo>
                  <a:pt x="38963" y="11955"/>
                  <a:pt x="38974" y="11925"/>
                  <a:pt x="38982" y="11892"/>
                </a:cubicBezTo>
                <a:cubicBezTo>
                  <a:pt x="39073" y="11679"/>
                  <a:pt x="39164" y="11467"/>
                  <a:pt x="39255" y="11254"/>
                </a:cubicBezTo>
                <a:cubicBezTo>
                  <a:pt x="39346" y="11072"/>
                  <a:pt x="39438" y="10920"/>
                  <a:pt x="39498" y="10738"/>
                </a:cubicBezTo>
                <a:cubicBezTo>
                  <a:pt x="39498" y="10677"/>
                  <a:pt x="39529" y="10646"/>
                  <a:pt x="39559" y="10586"/>
                </a:cubicBezTo>
                <a:close/>
                <a:moveTo>
                  <a:pt x="49251" y="11801"/>
                </a:moveTo>
                <a:lnTo>
                  <a:pt x="49251" y="12014"/>
                </a:lnTo>
                <a:lnTo>
                  <a:pt x="49190" y="12044"/>
                </a:lnTo>
                <a:cubicBezTo>
                  <a:pt x="49190" y="12044"/>
                  <a:pt x="49190" y="12014"/>
                  <a:pt x="49190" y="11983"/>
                </a:cubicBezTo>
                <a:lnTo>
                  <a:pt x="49251" y="11801"/>
                </a:lnTo>
                <a:close/>
                <a:moveTo>
                  <a:pt x="34941" y="10677"/>
                </a:moveTo>
                <a:lnTo>
                  <a:pt x="34971" y="10707"/>
                </a:lnTo>
                <a:lnTo>
                  <a:pt x="34911" y="10950"/>
                </a:lnTo>
                <a:cubicBezTo>
                  <a:pt x="34819" y="11041"/>
                  <a:pt x="34759" y="11133"/>
                  <a:pt x="34698" y="11254"/>
                </a:cubicBezTo>
                <a:cubicBezTo>
                  <a:pt x="34485" y="11528"/>
                  <a:pt x="34303" y="11801"/>
                  <a:pt x="34090" y="12074"/>
                </a:cubicBezTo>
                <a:cubicBezTo>
                  <a:pt x="34151" y="11923"/>
                  <a:pt x="34181" y="11801"/>
                  <a:pt x="34242" y="11649"/>
                </a:cubicBezTo>
                <a:cubicBezTo>
                  <a:pt x="34273" y="11528"/>
                  <a:pt x="34333" y="11406"/>
                  <a:pt x="34394" y="11285"/>
                </a:cubicBezTo>
                <a:lnTo>
                  <a:pt x="34424" y="11193"/>
                </a:lnTo>
                <a:lnTo>
                  <a:pt x="34576" y="11041"/>
                </a:lnTo>
                <a:lnTo>
                  <a:pt x="34880" y="10738"/>
                </a:lnTo>
                <a:lnTo>
                  <a:pt x="34941" y="10677"/>
                </a:lnTo>
                <a:close/>
                <a:moveTo>
                  <a:pt x="15071" y="7851"/>
                </a:moveTo>
                <a:lnTo>
                  <a:pt x="15071" y="7851"/>
                </a:lnTo>
                <a:cubicBezTo>
                  <a:pt x="14979" y="8094"/>
                  <a:pt x="14858" y="8368"/>
                  <a:pt x="14736" y="8611"/>
                </a:cubicBezTo>
                <a:lnTo>
                  <a:pt x="14493" y="8945"/>
                </a:lnTo>
                <a:cubicBezTo>
                  <a:pt x="14433" y="9036"/>
                  <a:pt x="14372" y="9127"/>
                  <a:pt x="14311" y="9188"/>
                </a:cubicBezTo>
                <a:lnTo>
                  <a:pt x="13916" y="9765"/>
                </a:lnTo>
                <a:cubicBezTo>
                  <a:pt x="13855" y="9857"/>
                  <a:pt x="13825" y="9948"/>
                  <a:pt x="13764" y="10039"/>
                </a:cubicBezTo>
                <a:lnTo>
                  <a:pt x="13400" y="10616"/>
                </a:lnTo>
                <a:cubicBezTo>
                  <a:pt x="13369" y="10707"/>
                  <a:pt x="13308" y="10798"/>
                  <a:pt x="13248" y="10890"/>
                </a:cubicBezTo>
                <a:lnTo>
                  <a:pt x="13126" y="11133"/>
                </a:lnTo>
                <a:cubicBezTo>
                  <a:pt x="13096" y="11193"/>
                  <a:pt x="13065" y="11224"/>
                  <a:pt x="13035" y="11285"/>
                </a:cubicBezTo>
                <a:cubicBezTo>
                  <a:pt x="12853" y="11558"/>
                  <a:pt x="12731" y="11831"/>
                  <a:pt x="12579" y="12105"/>
                </a:cubicBezTo>
                <a:lnTo>
                  <a:pt x="12670" y="11862"/>
                </a:lnTo>
                <a:lnTo>
                  <a:pt x="12670" y="11831"/>
                </a:lnTo>
                <a:lnTo>
                  <a:pt x="12670" y="11801"/>
                </a:lnTo>
                <a:cubicBezTo>
                  <a:pt x="12792" y="11528"/>
                  <a:pt x="12913" y="11224"/>
                  <a:pt x="13065" y="10950"/>
                </a:cubicBezTo>
                <a:lnTo>
                  <a:pt x="13400" y="10312"/>
                </a:lnTo>
                <a:cubicBezTo>
                  <a:pt x="13430" y="10221"/>
                  <a:pt x="13491" y="10130"/>
                  <a:pt x="13521" y="10069"/>
                </a:cubicBezTo>
                <a:cubicBezTo>
                  <a:pt x="13551" y="9978"/>
                  <a:pt x="13643" y="9826"/>
                  <a:pt x="13734" y="9705"/>
                </a:cubicBezTo>
                <a:cubicBezTo>
                  <a:pt x="13977" y="9249"/>
                  <a:pt x="14281" y="8824"/>
                  <a:pt x="14584" y="8398"/>
                </a:cubicBezTo>
                <a:lnTo>
                  <a:pt x="14584" y="8429"/>
                </a:lnTo>
                <a:lnTo>
                  <a:pt x="14615" y="8398"/>
                </a:lnTo>
                <a:lnTo>
                  <a:pt x="14615" y="8429"/>
                </a:lnTo>
                <a:cubicBezTo>
                  <a:pt x="14767" y="8216"/>
                  <a:pt x="14919" y="8034"/>
                  <a:pt x="15071" y="7851"/>
                </a:cubicBezTo>
                <a:close/>
                <a:moveTo>
                  <a:pt x="38830" y="8580"/>
                </a:moveTo>
                <a:cubicBezTo>
                  <a:pt x="38830" y="8611"/>
                  <a:pt x="38830" y="8641"/>
                  <a:pt x="38860" y="8672"/>
                </a:cubicBezTo>
                <a:cubicBezTo>
                  <a:pt x="38860" y="8702"/>
                  <a:pt x="38891" y="8702"/>
                  <a:pt x="38891" y="8732"/>
                </a:cubicBezTo>
                <a:lnTo>
                  <a:pt x="38800" y="8915"/>
                </a:lnTo>
                <a:cubicBezTo>
                  <a:pt x="38769" y="8915"/>
                  <a:pt x="38739" y="8915"/>
                  <a:pt x="38708" y="8945"/>
                </a:cubicBezTo>
                <a:cubicBezTo>
                  <a:pt x="38648" y="8975"/>
                  <a:pt x="38617" y="8975"/>
                  <a:pt x="38556" y="9036"/>
                </a:cubicBezTo>
                <a:cubicBezTo>
                  <a:pt x="38496" y="9097"/>
                  <a:pt x="38435" y="9158"/>
                  <a:pt x="38374" y="9218"/>
                </a:cubicBezTo>
                <a:cubicBezTo>
                  <a:pt x="38283" y="9310"/>
                  <a:pt x="38222" y="9401"/>
                  <a:pt x="38162" y="9492"/>
                </a:cubicBezTo>
                <a:cubicBezTo>
                  <a:pt x="38070" y="9583"/>
                  <a:pt x="37979" y="9735"/>
                  <a:pt x="37888" y="9857"/>
                </a:cubicBezTo>
                <a:cubicBezTo>
                  <a:pt x="37706" y="10130"/>
                  <a:pt x="37554" y="10403"/>
                  <a:pt x="37372" y="10707"/>
                </a:cubicBezTo>
                <a:cubicBezTo>
                  <a:pt x="37250" y="10981"/>
                  <a:pt x="37098" y="11254"/>
                  <a:pt x="36977" y="11558"/>
                </a:cubicBezTo>
                <a:cubicBezTo>
                  <a:pt x="36946" y="11649"/>
                  <a:pt x="36885" y="11740"/>
                  <a:pt x="36855" y="11801"/>
                </a:cubicBezTo>
                <a:lnTo>
                  <a:pt x="36825" y="11923"/>
                </a:lnTo>
                <a:lnTo>
                  <a:pt x="36734" y="12105"/>
                </a:lnTo>
                <a:cubicBezTo>
                  <a:pt x="36734" y="12074"/>
                  <a:pt x="36764" y="12044"/>
                  <a:pt x="36764" y="12014"/>
                </a:cubicBezTo>
                <a:lnTo>
                  <a:pt x="37037" y="11376"/>
                </a:lnTo>
                <a:lnTo>
                  <a:pt x="37159" y="11072"/>
                </a:lnTo>
                <a:cubicBezTo>
                  <a:pt x="37189" y="11011"/>
                  <a:pt x="37220" y="10950"/>
                  <a:pt x="37250" y="10890"/>
                </a:cubicBezTo>
                <a:lnTo>
                  <a:pt x="37645" y="10130"/>
                </a:lnTo>
                <a:cubicBezTo>
                  <a:pt x="37706" y="10039"/>
                  <a:pt x="37736" y="9948"/>
                  <a:pt x="37797" y="9857"/>
                </a:cubicBezTo>
                <a:cubicBezTo>
                  <a:pt x="37858" y="9765"/>
                  <a:pt x="37949" y="9583"/>
                  <a:pt x="38040" y="9431"/>
                </a:cubicBezTo>
                <a:cubicBezTo>
                  <a:pt x="38131" y="9310"/>
                  <a:pt x="38222" y="9158"/>
                  <a:pt x="38313" y="9006"/>
                </a:cubicBezTo>
                <a:lnTo>
                  <a:pt x="38374" y="8945"/>
                </a:lnTo>
                <a:cubicBezTo>
                  <a:pt x="38435" y="8884"/>
                  <a:pt x="38465" y="8854"/>
                  <a:pt x="38496" y="8793"/>
                </a:cubicBezTo>
                <a:lnTo>
                  <a:pt x="38648" y="8793"/>
                </a:lnTo>
                <a:cubicBezTo>
                  <a:pt x="38678" y="8763"/>
                  <a:pt x="38678" y="8763"/>
                  <a:pt x="38708" y="8732"/>
                </a:cubicBezTo>
                <a:cubicBezTo>
                  <a:pt x="38739" y="8702"/>
                  <a:pt x="38769" y="8641"/>
                  <a:pt x="38800" y="8611"/>
                </a:cubicBezTo>
                <a:lnTo>
                  <a:pt x="38830" y="8580"/>
                </a:lnTo>
                <a:close/>
                <a:moveTo>
                  <a:pt x="10213" y="11039"/>
                </a:moveTo>
                <a:lnTo>
                  <a:pt x="9997" y="11497"/>
                </a:lnTo>
                <a:lnTo>
                  <a:pt x="9845" y="11771"/>
                </a:lnTo>
                <a:lnTo>
                  <a:pt x="9602" y="12166"/>
                </a:lnTo>
                <a:cubicBezTo>
                  <a:pt x="9571" y="12074"/>
                  <a:pt x="9571" y="11983"/>
                  <a:pt x="9541" y="11862"/>
                </a:cubicBezTo>
                <a:lnTo>
                  <a:pt x="9541" y="11771"/>
                </a:lnTo>
                <a:cubicBezTo>
                  <a:pt x="9571" y="11771"/>
                  <a:pt x="9632" y="11740"/>
                  <a:pt x="9662" y="11710"/>
                </a:cubicBezTo>
                <a:lnTo>
                  <a:pt x="9723" y="11619"/>
                </a:lnTo>
                <a:cubicBezTo>
                  <a:pt x="9868" y="11417"/>
                  <a:pt x="10039" y="11215"/>
                  <a:pt x="10213" y="11039"/>
                </a:cubicBezTo>
                <a:close/>
                <a:moveTo>
                  <a:pt x="18413" y="11953"/>
                </a:moveTo>
                <a:lnTo>
                  <a:pt x="18230" y="12196"/>
                </a:lnTo>
                <a:cubicBezTo>
                  <a:pt x="18230" y="12196"/>
                  <a:pt x="18230" y="12196"/>
                  <a:pt x="18230" y="12226"/>
                </a:cubicBezTo>
                <a:lnTo>
                  <a:pt x="18200" y="12196"/>
                </a:lnTo>
                <a:lnTo>
                  <a:pt x="18413" y="11953"/>
                </a:lnTo>
                <a:close/>
                <a:moveTo>
                  <a:pt x="44846" y="10707"/>
                </a:moveTo>
                <a:cubicBezTo>
                  <a:pt x="44846" y="10768"/>
                  <a:pt x="44815" y="10829"/>
                  <a:pt x="44785" y="10890"/>
                </a:cubicBezTo>
                <a:cubicBezTo>
                  <a:pt x="44724" y="11011"/>
                  <a:pt x="44663" y="11163"/>
                  <a:pt x="44603" y="11285"/>
                </a:cubicBezTo>
                <a:cubicBezTo>
                  <a:pt x="44512" y="11497"/>
                  <a:pt x="44360" y="11740"/>
                  <a:pt x="44238" y="11953"/>
                </a:cubicBezTo>
                <a:lnTo>
                  <a:pt x="44056" y="12348"/>
                </a:lnTo>
                <a:cubicBezTo>
                  <a:pt x="44056" y="12287"/>
                  <a:pt x="44086" y="12226"/>
                  <a:pt x="44086" y="12196"/>
                </a:cubicBezTo>
                <a:cubicBezTo>
                  <a:pt x="44147" y="12014"/>
                  <a:pt x="44208" y="11862"/>
                  <a:pt x="44268" y="11679"/>
                </a:cubicBezTo>
                <a:cubicBezTo>
                  <a:pt x="44299" y="11588"/>
                  <a:pt x="44329" y="11497"/>
                  <a:pt x="44360" y="11406"/>
                </a:cubicBezTo>
                <a:cubicBezTo>
                  <a:pt x="44390" y="11315"/>
                  <a:pt x="44420" y="11254"/>
                  <a:pt x="44451" y="11163"/>
                </a:cubicBezTo>
                <a:lnTo>
                  <a:pt x="44572" y="10920"/>
                </a:lnTo>
                <a:lnTo>
                  <a:pt x="44846" y="10707"/>
                </a:lnTo>
                <a:close/>
                <a:moveTo>
                  <a:pt x="48309" y="11953"/>
                </a:moveTo>
                <a:cubicBezTo>
                  <a:pt x="48309" y="11983"/>
                  <a:pt x="48309" y="12074"/>
                  <a:pt x="48309" y="12135"/>
                </a:cubicBezTo>
                <a:cubicBezTo>
                  <a:pt x="48249" y="12166"/>
                  <a:pt x="48218" y="12226"/>
                  <a:pt x="48188" y="12257"/>
                </a:cubicBezTo>
                <a:lnTo>
                  <a:pt x="48217" y="12227"/>
                </a:lnTo>
                <a:lnTo>
                  <a:pt x="48217" y="12227"/>
                </a:lnTo>
                <a:cubicBezTo>
                  <a:pt x="48187" y="12257"/>
                  <a:pt x="48157" y="12288"/>
                  <a:pt x="48127" y="12348"/>
                </a:cubicBezTo>
                <a:cubicBezTo>
                  <a:pt x="48188" y="12196"/>
                  <a:pt x="48249" y="12074"/>
                  <a:pt x="48309" y="11953"/>
                </a:cubicBezTo>
                <a:close/>
                <a:moveTo>
                  <a:pt x="17197" y="12226"/>
                </a:moveTo>
                <a:lnTo>
                  <a:pt x="17167" y="12378"/>
                </a:lnTo>
                <a:lnTo>
                  <a:pt x="17167" y="12287"/>
                </a:lnTo>
                <a:lnTo>
                  <a:pt x="17197" y="12226"/>
                </a:lnTo>
                <a:close/>
                <a:moveTo>
                  <a:pt x="12397" y="8550"/>
                </a:moveTo>
                <a:lnTo>
                  <a:pt x="12275" y="8763"/>
                </a:lnTo>
                <a:cubicBezTo>
                  <a:pt x="12184" y="9006"/>
                  <a:pt x="12063" y="9249"/>
                  <a:pt x="11941" y="9492"/>
                </a:cubicBezTo>
                <a:lnTo>
                  <a:pt x="11455" y="10434"/>
                </a:lnTo>
                <a:cubicBezTo>
                  <a:pt x="11394" y="10525"/>
                  <a:pt x="11334" y="10616"/>
                  <a:pt x="11303" y="10707"/>
                </a:cubicBezTo>
                <a:cubicBezTo>
                  <a:pt x="11242" y="10798"/>
                  <a:pt x="11121" y="10950"/>
                  <a:pt x="11060" y="11072"/>
                </a:cubicBezTo>
                <a:cubicBezTo>
                  <a:pt x="10908" y="11345"/>
                  <a:pt x="10756" y="11649"/>
                  <a:pt x="10604" y="11923"/>
                </a:cubicBezTo>
                <a:lnTo>
                  <a:pt x="10422" y="12135"/>
                </a:lnTo>
                <a:cubicBezTo>
                  <a:pt x="10331" y="12226"/>
                  <a:pt x="10209" y="12318"/>
                  <a:pt x="10088" y="12409"/>
                </a:cubicBezTo>
                <a:lnTo>
                  <a:pt x="10483" y="11558"/>
                </a:lnTo>
                <a:cubicBezTo>
                  <a:pt x="10544" y="11467"/>
                  <a:pt x="10574" y="11376"/>
                  <a:pt x="10635" y="11285"/>
                </a:cubicBezTo>
                <a:lnTo>
                  <a:pt x="10878" y="10798"/>
                </a:lnTo>
                <a:lnTo>
                  <a:pt x="11182" y="10282"/>
                </a:lnTo>
                <a:cubicBezTo>
                  <a:pt x="11242" y="10160"/>
                  <a:pt x="11303" y="10069"/>
                  <a:pt x="11364" y="9978"/>
                </a:cubicBezTo>
                <a:lnTo>
                  <a:pt x="11698" y="9462"/>
                </a:lnTo>
                <a:cubicBezTo>
                  <a:pt x="11698" y="9431"/>
                  <a:pt x="11729" y="9401"/>
                  <a:pt x="11759" y="9340"/>
                </a:cubicBezTo>
                <a:lnTo>
                  <a:pt x="11972" y="9067"/>
                </a:lnTo>
                <a:lnTo>
                  <a:pt x="12063" y="8945"/>
                </a:lnTo>
                <a:lnTo>
                  <a:pt x="12245" y="8702"/>
                </a:lnTo>
                <a:lnTo>
                  <a:pt x="12367" y="8580"/>
                </a:lnTo>
                <a:lnTo>
                  <a:pt x="12397" y="8550"/>
                </a:lnTo>
                <a:close/>
                <a:moveTo>
                  <a:pt x="33483" y="12044"/>
                </a:moveTo>
                <a:lnTo>
                  <a:pt x="33391" y="12378"/>
                </a:lnTo>
                <a:lnTo>
                  <a:pt x="33331" y="12378"/>
                </a:lnTo>
                <a:lnTo>
                  <a:pt x="33331" y="12409"/>
                </a:lnTo>
                <a:cubicBezTo>
                  <a:pt x="33331" y="12378"/>
                  <a:pt x="33300" y="12348"/>
                  <a:pt x="33300" y="12287"/>
                </a:cubicBezTo>
                <a:lnTo>
                  <a:pt x="33270" y="12257"/>
                </a:lnTo>
                <a:lnTo>
                  <a:pt x="33361" y="12166"/>
                </a:lnTo>
                <a:lnTo>
                  <a:pt x="33483" y="12044"/>
                </a:lnTo>
                <a:close/>
                <a:moveTo>
                  <a:pt x="9397" y="12550"/>
                </a:moveTo>
                <a:cubicBezTo>
                  <a:pt x="9400" y="12556"/>
                  <a:pt x="9407" y="12561"/>
                  <a:pt x="9419" y="12561"/>
                </a:cubicBezTo>
                <a:lnTo>
                  <a:pt x="9397" y="12550"/>
                </a:lnTo>
                <a:close/>
                <a:moveTo>
                  <a:pt x="40774" y="10434"/>
                </a:moveTo>
                <a:lnTo>
                  <a:pt x="40774" y="10434"/>
                </a:lnTo>
                <a:cubicBezTo>
                  <a:pt x="40744" y="10555"/>
                  <a:pt x="40714" y="10677"/>
                  <a:pt x="40683" y="10768"/>
                </a:cubicBezTo>
                <a:lnTo>
                  <a:pt x="40592" y="11102"/>
                </a:lnTo>
                <a:cubicBezTo>
                  <a:pt x="40531" y="11285"/>
                  <a:pt x="40440" y="11467"/>
                  <a:pt x="40379" y="11619"/>
                </a:cubicBezTo>
                <a:cubicBezTo>
                  <a:pt x="40319" y="11801"/>
                  <a:pt x="40197" y="12014"/>
                  <a:pt x="40106" y="12196"/>
                </a:cubicBezTo>
                <a:lnTo>
                  <a:pt x="39954" y="12530"/>
                </a:lnTo>
                <a:cubicBezTo>
                  <a:pt x="39893" y="12530"/>
                  <a:pt x="39833" y="12530"/>
                  <a:pt x="39802" y="12561"/>
                </a:cubicBezTo>
                <a:lnTo>
                  <a:pt x="39772" y="12591"/>
                </a:lnTo>
                <a:lnTo>
                  <a:pt x="39772" y="12500"/>
                </a:lnTo>
                <a:cubicBezTo>
                  <a:pt x="39833" y="12378"/>
                  <a:pt x="39863" y="12257"/>
                  <a:pt x="39924" y="12135"/>
                </a:cubicBezTo>
                <a:lnTo>
                  <a:pt x="40136" y="11558"/>
                </a:lnTo>
                <a:cubicBezTo>
                  <a:pt x="40197" y="11406"/>
                  <a:pt x="40228" y="11285"/>
                  <a:pt x="40288" y="11163"/>
                </a:cubicBezTo>
                <a:cubicBezTo>
                  <a:pt x="40319" y="11133"/>
                  <a:pt x="40349" y="11072"/>
                  <a:pt x="40349" y="11041"/>
                </a:cubicBezTo>
                <a:lnTo>
                  <a:pt x="40562" y="10738"/>
                </a:lnTo>
                <a:cubicBezTo>
                  <a:pt x="40623" y="10677"/>
                  <a:pt x="40683" y="10586"/>
                  <a:pt x="40714" y="10525"/>
                </a:cubicBezTo>
                <a:lnTo>
                  <a:pt x="40714" y="10525"/>
                </a:lnTo>
                <a:cubicBezTo>
                  <a:pt x="40714" y="10525"/>
                  <a:pt x="40713" y="10525"/>
                  <a:pt x="40683" y="10555"/>
                </a:cubicBezTo>
                <a:lnTo>
                  <a:pt x="40774" y="10434"/>
                </a:lnTo>
                <a:close/>
                <a:moveTo>
                  <a:pt x="9419" y="12530"/>
                </a:moveTo>
                <a:lnTo>
                  <a:pt x="9419" y="12561"/>
                </a:lnTo>
                <a:lnTo>
                  <a:pt x="9359" y="12652"/>
                </a:lnTo>
                <a:cubicBezTo>
                  <a:pt x="9359" y="12621"/>
                  <a:pt x="9359" y="12591"/>
                  <a:pt x="9359" y="12530"/>
                </a:cubicBezTo>
                <a:lnTo>
                  <a:pt x="9397" y="12550"/>
                </a:lnTo>
                <a:lnTo>
                  <a:pt x="9397" y="12550"/>
                </a:lnTo>
                <a:cubicBezTo>
                  <a:pt x="9394" y="12541"/>
                  <a:pt x="9401" y="12530"/>
                  <a:pt x="9419" y="12530"/>
                </a:cubicBezTo>
                <a:close/>
                <a:moveTo>
                  <a:pt x="29217" y="9782"/>
                </a:moveTo>
                <a:lnTo>
                  <a:pt x="29217" y="9782"/>
                </a:lnTo>
                <a:cubicBezTo>
                  <a:pt x="29148" y="9906"/>
                  <a:pt x="29075" y="10018"/>
                  <a:pt x="28986" y="10130"/>
                </a:cubicBezTo>
                <a:cubicBezTo>
                  <a:pt x="28925" y="10221"/>
                  <a:pt x="28895" y="10312"/>
                  <a:pt x="28834" y="10434"/>
                </a:cubicBezTo>
                <a:lnTo>
                  <a:pt x="28409" y="11224"/>
                </a:lnTo>
                <a:cubicBezTo>
                  <a:pt x="28317" y="11376"/>
                  <a:pt x="28226" y="11528"/>
                  <a:pt x="28166" y="11679"/>
                </a:cubicBezTo>
                <a:lnTo>
                  <a:pt x="27862" y="12348"/>
                </a:lnTo>
                <a:cubicBezTo>
                  <a:pt x="27831" y="12409"/>
                  <a:pt x="27801" y="12469"/>
                  <a:pt x="27771" y="12530"/>
                </a:cubicBezTo>
                <a:lnTo>
                  <a:pt x="27740" y="12621"/>
                </a:lnTo>
                <a:lnTo>
                  <a:pt x="27649" y="12743"/>
                </a:lnTo>
                <a:lnTo>
                  <a:pt x="27649" y="12713"/>
                </a:lnTo>
                <a:cubicBezTo>
                  <a:pt x="27679" y="12652"/>
                  <a:pt x="27710" y="12561"/>
                  <a:pt x="27740" y="12500"/>
                </a:cubicBezTo>
                <a:lnTo>
                  <a:pt x="27862" y="12135"/>
                </a:lnTo>
                <a:cubicBezTo>
                  <a:pt x="27862" y="12105"/>
                  <a:pt x="27892" y="12074"/>
                  <a:pt x="27892" y="12044"/>
                </a:cubicBezTo>
                <a:lnTo>
                  <a:pt x="27983" y="11862"/>
                </a:lnTo>
                <a:lnTo>
                  <a:pt x="28257" y="11315"/>
                </a:lnTo>
                <a:cubicBezTo>
                  <a:pt x="28317" y="11224"/>
                  <a:pt x="28348" y="11133"/>
                  <a:pt x="28409" y="11072"/>
                </a:cubicBezTo>
                <a:lnTo>
                  <a:pt x="28712" y="10525"/>
                </a:lnTo>
                <a:cubicBezTo>
                  <a:pt x="28773" y="10434"/>
                  <a:pt x="28834" y="10343"/>
                  <a:pt x="28864" y="10282"/>
                </a:cubicBezTo>
                <a:lnTo>
                  <a:pt x="29217" y="9782"/>
                </a:lnTo>
                <a:close/>
                <a:moveTo>
                  <a:pt x="27494" y="11320"/>
                </a:moveTo>
                <a:cubicBezTo>
                  <a:pt x="27485" y="11369"/>
                  <a:pt x="27461" y="11418"/>
                  <a:pt x="27436" y="11467"/>
                </a:cubicBezTo>
                <a:cubicBezTo>
                  <a:pt x="27406" y="11619"/>
                  <a:pt x="27345" y="11771"/>
                  <a:pt x="27284" y="11923"/>
                </a:cubicBezTo>
                <a:cubicBezTo>
                  <a:pt x="27224" y="12074"/>
                  <a:pt x="27133" y="12318"/>
                  <a:pt x="27072" y="12469"/>
                </a:cubicBezTo>
                <a:lnTo>
                  <a:pt x="26950" y="12773"/>
                </a:lnTo>
                <a:lnTo>
                  <a:pt x="26981" y="12682"/>
                </a:lnTo>
                <a:cubicBezTo>
                  <a:pt x="26981" y="12591"/>
                  <a:pt x="27011" y="12500"/>
                  <a:pt x="27041" y="12439"/>
                </a:cubicBezTo>
                <a:lnTo>
                  <a:pt x="27163" y="12014"/>
                </a:lnTo>
                <a:cubicBezTo>
                  <a:pt x="27193" y="11923"/>
                  <a:pt x="27224" y="11801"/>
                  <a:pt x="27284" y="11710"/>
                </a:cubicBezTo>
                <a:cubicBezTo>
                  <a:pt x="27315" y="11619"/>
                  <a:pt x="27345" y="11558"/>
                  <a:pt x="27406" y="11467"/>
                </a:cubicBezTo>
                <a:lnTo>
                  <a:pt x="27494" y="11320"/>
                </a:lnTo>
                <a:close/>
                <a:moveTo>
                  <a:pt x="19993" y="11771"/>
                </a:moveTo>
                <a:lnTo>
                  <a:pt x="20023" y="11862"/>
                </a:lnTo>
                <a:cubicBezTo>
                  <a:pt x="19993" y="11953"/>
                  <a:pt x="19962" y="12044"/>
                  <a:pt x="19932" y="12135"/>
                </a:cubicBezTo>
                <a:cubicBezTo>
                  <a:pt x="19901" y="12348"/>
                  <a:pt x="19871" y="12561"/>
                  <a:pt x="19841" y="12773"/>
                </a:cubicBezTo>
                <a:lnTo>
                  <a:pt x="19810" y="12804"/>
                </a:lnTo>
                <a:cubicBezTo>
                  <a:pt x="19780" y="12713"/>
                  <a:pt x="19750" y="12652"/>
                  <a:pt x="19719" y="12621"/>
                </a:cubicBezTo>
                <a:cubicBezTo>
                  <a:pt x="19750" y="12530"/>
                  <a:pt x="19780" y="12469"/>
                  <a:pt x="19780" y="12409"/>
                </a:cubicBezTo>
                <a:cubicBezTo>
                  <a:pt x="19841" y="12257"/>
                  <a:pt x="19871" y="12135"/>
                  <a:pt x="19901" y="12014"/>
                </a:cubicBezTo>
                <a:lnTo>
                  <a:pt x="19993" y="11771"/>
                </a:lnTo>
                <a:close/>
                <a:moveTo>
                  <a:pt x="44846" y="12105"/>
                </a:moveTo>
                <a:cubicBezTo>
                  <a:pt x="44846" y="12135"/>
                  <a:pt x="44846" y="12166"/>
                  <a:pt x="44846" y="12196"/>
                </a:cubicBezTo>
                <a:lnTo>
                  <a:pt x="44846" y="12378"/>
                </a:lnTo>
                <a:lnTo>
                  <a:pt x="44785" y="12500"/>
                </a:lnTo>
                <a:cubicBezTo>
                  <a:pt x="44694" y="12591"/>
                  <a:pt x="44633" y="12713"/>
                  <a:pt x="44572" y="12804"/>
                </a:cubicBezTo>
                <a:lnTo>
                  <a:pt x="44481" y="12895"/>
                </a:lnTo>
                <a:cubicBezTo>
                  <a:pt x="44481" y="12895"/>
                  <a:pt x="44481" y="12864"/>
                  <a:pt x="44481" y="12864"/>
                </a:cubicBezTo>
                <a:cubicBezTo>
                  <a:pt x="44451" y="12804"/>
                  <a:pt x="44451" y="12743"/>
                  <a:pt x="44420" y="12682"/>
                </a:cubicBezTo>
                <a:cubicBezTo>
                  <a:pt x="44420" y="12652"/>
                  <a:pt x="44390" y="12621"/>
                  <a:pt x="44390" y="12621"/>
                </a:cubicBezTo>
                <a:lnTo>
                  <a:pt x="44420" y="12561"/>
                </a:lnTo>
                <a:lnTo>
                  <a:pt x="44603" y="12348"/>
                </a:lnTo>
                <a:cubicBezTo>
                  <a:pt x="44633" y="12287"/>
                  <a:pt x="44694" y="12196"/>
                  <a:pt x="44755" y="12135"/>
                </a:cubicBezTo>
                <a:lnTo>
                  <a:pt x="44755" y="12166"/>
                </a:lnTo>
                <a:lnTo>
                  <a:pt x="44846" y="12105"/>
                </a:lnTo>
                <a:close/>
                <a:moveTo>
                  <a:pt x="45879" y="12166"/>
                </a:moveTo>
                <a:cubicBezTo>
                  <a:pt x="45879" y="12196"/>
                  <a:pt x="45879" y="12257"/>
                  <a:pt x="45879" y="12287"/>
                </a:cubicBezTo>
                <a:lnTo>
                  <a:pt x="45879" y="12348"/>
                </a:lnTo>
                <a:cubicBezTo>
                  <a:pt x="45909" y="12378"/>
                  <a:pt x="45909" y="12378"/>
                  <a:pt x="45939" y="12409"/>
                </a:cubicBezTo>
                <a:cubicBezTo>
                  <a:pt x="45939" y="12439"/>
                  <a:pt x="45970" y="12439"/>
                  <a:pt x="46000" y="12469"/>
                </a:cubicBezTo>
                <a:lnTo>
                  <a:pt x="46031" y="12469"/>
                </a:lnTo>
                <a:lnTo>
                  <a:pt x="46031" y="12530"/>
                </a:lnTo>
                <a:lnTo>
                  <a:pt x="45939" y="12621"/>
                </a:lnTo>
                <a:cubicBezTo>
                  <a:pt x="45848" y="12713"/>
                  <a:pt x="45727" y="12773"/>
                  <a:pt x="45636" y="12864"/>
                </a:cubicBezTo>
                <a:lnTo>
                  <a:pt x="45514" y="12956"/>
                </a:lnTo>
                <a:cubicBezTo>
                  <a:pt x="45514" y="12864"/>
                  <a:pt x="45545" y="12804"/>
                  <a:pt x="45575" y="12713"/>
                </a:cubicBezTo>
                <a:lnTo>
                  <a:pt x="45605" y="12621"/>
                </a:lnTo>
                <a:cubicBezTo>
                  <a:pt x="45636" y="12591"/>
                  <a:pt x="45666" y="12561"/>
                  <a:pt x="45666" y="12530"/>
                </a:cubicBezTo>
                <a:lnTo>
                  <a:pt x="45818" y="12257"/>
                </a:lnTo>
                <a:lnTo>
                  <a:pt x="45879" y="12166"/>
                </a:lnTo>
                <a:close/>
                <a:moveTo>
                  <a:pt x="34576" y="11983"/>
                </a:moveTo>
                <a:lnTo>
                  <a:pt x="34546" y="12135"/>
                </a:lnTo>
                <a:cubicBezTo>
                  <a:pt x="34546" y="12196"/>
                  <a:pt x="34516" y="12257"/>
                  <a:pt x="34485" y="12318"/>
                </a:cubicBezTo>
                <a:cubicBezTo>
                  <a:pt x="34455" y="12469"/>
                  <a:pt x="34424" y="12591"/>
                  <a:pt x="34394" y="12743"/>
                </a:cubicBezTo>
                <a:lnTo>
                  <a:pt x="34394" y="12804"/>
                </a:lnTo>
                <a:lnTo>
                  <a:pt x="34273" y="12986"/>
                </a:lnTo>
                <a:cubicBezTo>
                  <a:pt x="34273" y="12955"/>
                  <a:pt x="34273" y="12917"/>
                  <a:pt x="34273" y="12895"/>
                </a:cubicBezTo>
                <a:cubicBezTo>
                  <a:pt x="34273" y="12773"/>
                  <a:pt x="34273" y="12621"/>
                  <a:pt x="34273" y="12500"/>
                </a:cubicBezTo>
                <a:lnTo>
                  <a:pt x="34273" y="12409"/>
                </a:lnTo>
                <a:lnTo>
                  <a:pt x="34576" y="11983"/>
                </a:lnTo>
                <a:close/>
                <a:moveTo>
                  <a:pt x="28802" y="11874"/>
                </a:moveTo>
                <a:cubicBezTo>
                  <a:pt x="28786" y="11902"/>
                  <a:pt x="28773" y="11934"/>
                  <a:pt x="28773" y="11953"/>
                </a:cubicBezTo>
                <a:cubicBezTo>
                  <a:pt x="28591" y="12257"/>
                  <a:pt x="28409" y="12561"/>
                  <a:pt x="28226" y="12864"/>
                </a:cubicBezTo>
                <a:lnTo>
                  <a:pt x="28166" y="12864"/>
                </a:lnTo>
                <a:cubicBezTo>
                  <a:pt x="28105" y="12895"/>
                  <a:pt x="28074" y="12895"/>
                  <a:pt x="28044" y="12925"/>
                </a:cubicBezTo>
                <a:lnTo>
                  <a:pt x="27953" y="13016"/>
                </a:lnTo>
                <a:lnTo>
                  <a:pt x="28196" y="12713"/>
                </a:lnTo>
                <a:lnTo>
                  <a:pt x="28561" y="12196"/>
                </a:lnTo>
                <a:cubicBezTo>
                  <a:pt x="28621" y="12135"/>
                  <a:pt x="28682" y="12044"/>
                  <a:pt x="28743" y="11953"/>
                </a:cubicBezTo>
                <a:lnTo>
                  <a:pt x="28802" y="11874"/>
                </a:lnTo>
                <a:close/>
                <a:moveTo>
                  <a:pt x="38496" y="10434"/>
                </a:moveTo>
                <a:cubicBezTo>
                  <a:pt x="38465" y="10586"/>
                  <a:pt x="38435" y="10738"/>
                  <a:pt x="38374" y="10890"/>
                </a:cubicBezTo>
                <a:lnTo>
                  <a:pt x="38405" y="10890"/>
                </a:lnTo>
                <a:cubicBezTo>
                  <a:pt x="38374" y="11011"/>
                  <a:pt x="38313" y="11133"/>
                  <a:pt x="38283" y="11285"/>
                </a:cubicBezTo>
                <a:lnTo>
                  <a:pt x="38222" y="11406"/>
                </a:lnTo>
                <a:cubicBezTo>
                  <a:pt x="38192" y="11467"/>
                  <a:pt x="38131" y="11528"/>
                  <a:pt x="38101" y="11619"/>
                </a:cubicBezTo>
                <a:cubicBezTo>
                  <a:pt x="38070" y="11679"/>
                  <a:pt x="38040" y="11710"/>
                  <a:pt x="38010" y="11771"/>
                </a:cubicBezTo>
                <a:cubicBezTo>
                  <a:pt x="37949" y="11892"/>
                  <a:pt x="37888" y="12014"/>
                  <a:pt x="37827" y="12135"/>
                </a:cubicBezTo>
                <a:cubicBezTo>
                  <a:pt x="37706" y="12318"/>
                  <a:pt x="37615" y="12500"/>
                  <a:pt x="37523" y="12682"/>
                </a:cubicBezTo>
                <a:lnTo>
                  <a:pt x="37341" y="13107"/>
                </a:lnTo>
                <a:lnTo>
                  <a:pt x="37311" y="13168"/>
                </a:lnTo>
                <a:cubicBezTo>
                  <a:pt x="37341" y="13047"/>
                  <a:pt x="37402" y="12925"/>
                  <a:pt x="37432" y="12804"/>
                </a:cubicBezTo>
                <a:cubicBezTo>
                  <a:pt x="37523" y="12621"/>
                  <a:pt x="37584" y="12439"/>
                  <a:pt x="37675" y="12257"/>
                </a:cubicBezTo>
                <a:lnTo>
                  <a:pt x="37888" y="11740"/>
                </a:lnTo>
                <a:lnTo>
                  <a:pt x="38070" y="11345"/>
                </a:lnTo>
                <a:cubicBezTo>
                  <a:pt x="38222" y="11041"/>
                  <a:pt x="38344" y="10738"/>
                  <a:pt x="38496" y="10434"/>
                </a:cubicBezTo>
                <a:close/>
                <a:moveTo>
                  <a:pt x="35306" y="12044"/>
                </a:moveTo>
                <a:lnTo>
                  <a:pt x="35306" y="12044"/>
                </a:lnTo>
                <a:cubicBezTo>
                  <a:pt x="35306" y="12074"/>
                  <a:pt x="35275" y="12105"/>
                  <a:pt x="35245" y="12166"/>
                </a:cubicBezTo>
                <a:lnTo>
                  <a:pt x="35062" y="12682"/>
                </a:lnTo>
                <a:lnTo>
                  <a:pt x="34911" y="13138"/>
                </a:lnTo>
                <a:lnTo>
                  <a:pt x="34880" y="13199"/>
                </a:lnTo>
                <a:cubicBezTo>
                  <a:pt x="34911" y="13047"/>
                  <a:pt x="34941" y="12925"/>
                  <a:pt x="34971" y="12804"/>
                </a:cubicBezTo>
                <a:lnTo>
                  <a:pt x="35154" y="12287"/>
                </a:lnTo>
                <a:lnTo>
                  <a:pt x="35306" y="12044"/>
                </a:lnTo>
                <a:close/>
                <a:moveTo>
                  <a:pt x="28925" y="12469"/>
                </a:moveTo>
                <a:lnTo>
                  <a:pt x="28925" y="12469"/>
                </a:lnTo>
                <a:cubicBezTo>
                  <a:pt x="28864" y="12621"/>
                  <a:pt x="28804" y="12743"/>
                  <a:pt x="28773" y="12864"/>
                </a:cubicBezTo>
                <a:cubicBezTo>
                  <a:pt x="28712" y="12986"/>
                  <a:pt x="28652" y="13107"/>
                  <a:pt x="28621" y="13229"/>
                </a:cubicBezTo>
                <a:lnTo>
                  <a:pt x="28621" y="13199"/>
                </a:lnTo>
                <a:cubicBezTo>
                  <a:pt x="28591" y="13138"/>
                  <a:pt x="28561" y="13107"/>
                  <a:pt x="28561" y="13077"/>
                </a:cubicBezTo>
                <a:lnTo>
                  <a:pt x="28621" y="13016"/>
                </a:lnTo>
                <a:lnTo>
                  <a:pt x="28773" y="12773"/>
                </a:lnTo>
                <a:lnTo>
                  <a:pt x="28925" y="12469"/>
                </a:lnTo>
                <a:close/>
                <a:moveTo>
                  <a:pt x="18747" y="13138"/>
                </a:moveTo>
                <a:lnTo>
                  <a:pt x="18717" y="13199"/>
                </a:lnTo>
                <a:lnTo>
                  <a:pt x="18656" y="13290"/>
                </a:lnTo>
                <a:cubicBezTo>
                  <a:pt x="18656" y="13259"/>
                  <a:pt x="18656" y="13229"/>
                  <a:pt x="18656" y="13199"/>
                </a:cubicBezTo>
                <a:lnTo>
                  <a:pt x="18686" y="13199"/>
                </a:lnTo>
                <a:lnTo>
                  <a:pt x="18747" y="13138"/>
                </a:lnTo>
                <a:close/>
                <a:moveTo>
                  <a:pt x="32936" y="12469"/>
                </a:moveTo>
                <a:cubicBezTo>
                  <a:pt x="32966" y="12530"/>
                  <a:pt x="32996" y="12591"/>
                  <a:pt x="32996" y="12652"/>
                </a:cubicBezTo>
                <a:cubicBezTo>
                  <a:pt x="32996" y="12713"/>
                  <a:pt x="32996" y="12804"/>
                  <a:pt x="32996" y="12864"/>
                </a:cubicBezTo>
                <a:lnTo>
                  <a:pt x="32905" y="13016"/>
                </a:lnTo>
                <a:lnTo>
                  <a:pt x="32845" y="13138"/>
                </a:lnTo>
                <a:lnTo>
                  <a:pt x="32723" y="13290"/>
                </a:lnTo>
                <a:cubicBezTo>
                  <a:pt x="32723" y="13138"/>
                  <a:pt x="32723" y="13016"/>
                  <a:pt x="32753" y="12895"/>
                </a:cubicBezTo>
                <a:cubicBezTo>
                  <a:pt x="32753" y="12773"/>
                  <a:pt x="32784" y="12682"/>
                  <a:pt x="32814" y="12561"/>
                </a:cubicBezTo>
                <a:lnTo>
                  <a:pt x="32936" y="12469"/>
                </a:lnTo>
                <a:close/>
                <a:moveTo>
                  <a:pt x="5105" y="12743"/>
                </a:moveTo>
                <a:lnTo>
                  <a:pt x="4953" y="13290"/>
                </a:lnTo>
                <a:lnTo>
                  <a:pt x="4892" y="13351"/>
                </a:lnTo>
                <a:lnTo>
                  <a:pt x="4832" y="13411"/>
                </a:lnTo>
                <a:cubicBezTo>
                  <a:pt x="4892" y="13229"/>
                  <a:pt x="4923" y="13047"/>
                  <a:pt x="5014" y="12895"/>
                </a:cubicBezTo>
                <a:lnTo>
                  <a:pt x="5105" y="12743"/>
                </a:lnTo>
                <a:close/>
                <a:moveTo>
                  <a:pt x="20418" y="12895"/>
                </a:moveTo>
                <a:cubicBezTo>
                  <a:pt x="20418" y="12956"/>
                  <a:pt x="20388" y="12986"/>
                  <a:pt x="20357" y="13016"/>
                </a:cubicBezTo>
                <a:lnTo>
                  <a:pt x="20357" y="13047"/>
                </a:lnTo>
                <a:lnTo>
                  <a:pt x="20114" y="13442"/>
                </a:lnTo>
                <a:lnTo>
                  <a:pt x="20114" y="13351"/>
                </a:lnTo>
                <a:cubicBezTo>
                  <a:pt x="20175" y="13199"/>
                  <a:pt x="20266" y="13047"/>
                  <a:pt x="20327" y="12895"/>
                </a:cubicBezTo>
                <a:close/>
                <a:moveTo>
                  <a:pt x="39103" y="10768"/>
                </a:moveTo>
                <a:lnTo>
                  <a:pt x="39103" y="10768"/>
                </a:lnTo>
                <a:cubicBezTo>
                  <a:pt x="39012" y="10981"/>
                  <a:pt x="38921" y="11193"/>
                  <a:pt x="38800" y="11406"/>
                </a:cubicBezTo>
                <a:cubicBezTo>
                  <a:pt x="38708" y="11619"/>
                  <a:pt x="38678" y="11740"/>
                  <a:pt x="38587" y="11892"/>
                </a:cubicBezTo>
                <a:lnTo>
                  <a:pt x="38192" y="12621"/>
                </a:lnTo>
                <a:cubicBezTo>
                  <a:pt x="38162" y="12682"/>
                  <a:pt x="38131" y="12773"/>
                  <a:pt x="38101" y="12834"/>
                </a:cubicBezTo>
                <a:cubicBezTo>
                  <a:pt x="38010" y="12986"/>
                  <a:pt x="37918" y="13138"/>
                  <a:pt x="37858" y="13290"/>
                </a:cubicBezTo>
                <a:lnTo>
                  <a:pt x="37767" y="13442"/>
                </a:lnTo>
                <a:cubicBezTo>
                  <a:pt x="37888" y="13168"/>
                  <a:pt x="37979" y="12925"/>
                  <a:pt x="38101" y="12682"/>
                </a:cubicBezTo>
                <a:cubicBezTo>
                  <a:pt x="38192" y="12409"/>
                  <a:pt x="38283" y="12226"/>
                  <a:pt x="38374" y="12014"/>
                </a:cubicBezTo>
                <a:lnTo>
                  <a:pt x="38405" y="11923"/>
                </a:lnTo>
                <a:cubicBezTo>
                  <a:pt x="38435" y="11831"/>
                  <a:pt x="38496" y="11740"/>
                  <a:pt x="38526" y="11649"/>
                </a:cubicBezTo>
                <a:lnTo>
                  <a:pt x="38648" y="11376"/>
                </a:lnTo>
                <a:lnTo>
                  <a:pt x="38708" y="11254"/>
                </a:lnTo>
                <a:cubicBezTo>
                  <a:pt x="38739" y="11224"/>
                  <a:pt x="38769" y="11193"/>
                  <a:pt x="38800" y="11133"/>
                </a:cubicBezTo>
                <a:lnTo>
                  <a:pt x="39073" y="10798"/>
                </a:lnTo>
                <a:lnTo>
                  <a:pt x="39103" y="10768"/>
                </a:lnTo>
                <a:close/>
                <a:moveTo>
                  <a:pt x="30961" y="9370"/>
                </a:moveTo>
                <a:lnTo>
                  <a:pt x="30961" y="9370"/>
                </a:lnTo>
                <a:cubicBezTo>
                  <a:pt x="30870" y="9735"/>
                  <a:pt x="30748" y="10100"/>
                  <a:pt x="30596" y="10464"/>
                </a:cubicBezTo>
                <a:cubicBezTo>
                  <a:pt x="30535" y="10646"/>
                  <a:pt x="30475" y="10798"/>
                  <a:pt x="30384" y="10950"/>
                </a:cubicBezTo>
                <a:cubicBezTo>
                  <a:pt x="30292" y="11133"/>
                  <a:pt x="30262" y="11193"/>
                  <a:pt x="30201" y="11345"/>
                </a:cubicBezTo>
                <a:lnTo>
                  <a:pt x="29958" y="11831"/>
                </a:lnTo>
                <a:cubicBezTo>
                  <a:pt x="29837" y="11983"/>
                  <a:pt x="29715" y="12166"/>
                  <a:pt x="29624" y="12348"/>
                </a:cubicBezTo>
                <a:lnTo>
                  <a:pt x="29654" y="12348"/>
                </a:lnTo>
                <a:lnTo>
                  <a:pt x="29320" y="12956"/>
                </a:lnTo>
                <a:cubicBezTo>
                  <a:pt x="29199" y="13138"/>
                  <a:pt x="29107" y="13351"/>
                  <a:pt x="28986" y="13533"/>
                </a:cubicBezTo>
                <a:lnTo>
                  <a:pt x="28956" y="13624"/>
                </a:lnTo>
                <a:lnTo>
                  <a:pt x="28956" y="13594"/>
                </a:lnTo>
                <a:cubicBezTo>
                  <a:pt x="28925" y="13594"/>
                  <a:pt x="28925" y="13563"/>
                  <a:pt x="28895" y="13533"/>
                </a:cubicBezTo>
                <a:cubicBezTo>
                  <a:pt x="28956" y="13381"/>
                  <a:pt x="29016" y="13229"/>
                  <a:pt x="29077" y="13077"/>
                </a:cubicBezTo>
                <a:cubicBezTo>
                  <a:pt x="29138" y="12895"/>
                  <a:pt x="29229" y="12743"/>
                  <a:pt x="29290" y="12591"/>
                </a:cubicBezTo>
                <a:cubicBezTo>
                  <a:pt x="29351" y="12439"/>
                  <a:pt x="29411" y="12287"/>
                  <a:pt x="29472" y="12166"/>
                </a:cubicBezTo>
                <a:cubicBezTo>
                  <a:pt x="29624" y="11831"/>
                  <a:pt x="29776" y="11467"/>
                  <a:pt x="29958" y="11163"/>
                </a:cubicBezTo>
                <a:lnTo>
                  <a:pt x="30140" y="10798"/>
                </a:lnTo>
                <a:cubicBezTo>
                  <a:pt x="30171" y="10738"/>
                  <a:pt x="30171" y="10707"/>
                  <a:pt x="30201" y="10646"/>
                </a:cubicBezTo>
                <a:lnTo>
                  <a:pt x="30353" y="10373"/>
                </a:lnTo>
                <a:lnTo>
                  <a:pt x="30475" y="10130"/>
                </a:lnTo>
                <a:lnTo>
                  <a:pt x="30748" y="9705"/>
                </a:lnTo>
                <a:cubicBezTo>
                  <a:pt x="30839" y="9583"/>
                  <a:pt x="30900" y="9492"/>
                  <a:pt x="30961" y="9370"/>
                </a:cubicBezTo>
                <a:close/>
                <a:moveTo>
                  <a:pt x="3039" y="9917"/>
                </a:moveTo>
                <a:cubicBezTo>
                  <a:pt x="2948" y="10130"/>
                  <a:pt x="2857" y="10373"/>
                  <a:pt x="2766" y="10616"/>
                </a:cubicBezTo>
                <a:lnTo>
                  <a:pt x="2766" y="10646"/>
                </a:lnTo>
                <a:cubicBezTo>
                  <a:pt x="2705" y="10798"/>
                  <a:pt x="2644" y="10920"/>
                  <a:pt x="2583" y="11041"/>
                </a:cubicBezTo>
                <a:cubicBezTo>
                  <a:pt x="2553" y="11102"/>
                  <a:pt x="2523" y="11163"/>
                  <a:pt x="2492" y="11193"/>
                </a:cubicBezTo>
                <a:cubicBezTo>
                  <a:pt x="2462" y="11315"/>
                  <a:pt x="2401" y="11436"/>
                  <a:pt x="2371" y="11558"/>
                </a:cubicBezTo>
                <a:cubicBezTo>
                  <a:pt x="2310" y="11679"/>
                  <a:pt x="2249" y="11801"/>
                  <a:pt x="2219" y="11923"/>
                </a:cubicBezTo>
                <a:lnTo>
                  <a:pt x="1976" y="12530"/>
                </a:lnTo>
                <a:cubicBezTo>
                  <a:pt x="1854" y="12804"/>
                  <a:pt x="1793" y="13077"/>
                  <a:pt x="1702" y="13381"/>
                </a:cubicBezTo>
                <a:cubicBezTo>
                  <a:pt x="1672" y="13472"/>
                  <a:pt x="1641" y="13594"/>
                  <a:pt x="1611" y="13685"/>
                </a:cubicBezTo>
                <a:cubicBezTo>
                  <a:pt x="1672" y="13442"/>
                  <a:pt x="1733" y="13168"/>
                  <a:pt x="1793" y="12895"/>
                </a:cubicBezTo>
                <a:cubicBezTo>
                  <a:pt x="1915" y="12348"/>
                  <a:pt x="2097" y="11801"/>
                  <a:pt x="2279" y="11254"/>
                </a:cubicBezTo>
                <a:lnTo>
                  <a:pt x="2310" y="11285"/>
                </a:lnTo>
                <a:cubicBezTo>
                  <a:pt x="2371" y="11133"/>
                  <a:pt x="2431" y="10981"/>
                  <a:pt x="2492" y="10829"/>
                </a:cubicBezTo>
                <a:cubicBezTo>
                  <a:pt x="2614" y="10616"/>
                  <a:pt x="2735" y="10373"/>
                  <a:pt x="2887" y="10160"/>
                </a:cubicBezTo>
                <a:cubicBezTo>
                  <a:pt x="2917" y="10069"/>
                  <a:pt x="2978" y="10008"/>
                  <a:pt x="3039" y="9917"/>
                </a:cubicBezTo>
                <a:close/>
                <a:moveTo>
                  <a:pt x="28226" y="13533"/>
                </a:moveTo>
                <a:cubicBezTo>
                  <a:pt x="28226" y="13533"/>
                  <a:pt x="28226" y="13563"/>
                  <a:pt x="28226" y="13563"/>
                </a:cubicBezTo>
                <a:lnTo>
                  <a:pt x="28166" y="13654"/>
                </a:lnTo>
                <a:lnTo>
                  <a:pt x="28135" y="13685"/>
                </a:lnTo>
                <a:lnTo>
                  <a:pt x="28226" y="13533"/>
                </a:lnTo>
                <a:close/>
                <a:moveTo>
                  <a:pt x="45605" y="13351"/>
                </a:moveTo>
                <a:lnTo>
                  <a:pt x="45484" y="13594"/>
                </a:lnTo>
                <a:lnTo>
                  <a:pt x="45393" y="13685"/>
                </a:lnTo>
                <a:cubicBezTo>
                  <a:pt x="45393" y="13654"/>
                  <a:pt x="45362" y="13654"/>
                  <a:pt x="45362" y="13624"/>
                </a:cubicBezTo>
                <a:lnTo>
                  <a:pt x="45362" y="13563"/>
                </a:lnTo>
                <a:lnTo>
                  <a:pt x="45545" y="13411"/>
                </a:lnTo>
                <a:lnTo>
                  <a:pt x="45605" y="13351"/>
                </a:lnTo>
                <a:close/>
                <a:moveTo>
                  <a:pt x="24459" y="12713"/>
                </a:moveTo>
                <a:lnTo>
                  <a:pt x="23942" y="13472"/>
                </a:lnTo>
                <a:lnTo>
                  <a:pt x="23790" y="13715"/>
                </a:lnTo>
                <a:lnTo>
                  <a:pt x="23851" y="13594"/>
                </a:lnTo>
                <a:lnTo>
                  <a:pt x="23882" y="13472"/>
                </a:lnTo>
                <a:lnTo>
                  <a:pt x="24246" y="12956"/>
                </a:lnTo>
                <a:lnTo>
                  <a:pt x="24459" y="12713"/>
                </a:lnTo>
                <a:close/>
                <a:moveTo>
                  <a:pt x="4771" y="11406"/>
                </a:moveTo>
                <a:cubicBezTo>
                  <a:pt x="4801" y="11467"/>
                  <a:pt x="4801" y="11528"/>
                  <a:pt x="4801" y="11588"/>
                </a:cubicBezTo>
                <a:cubicBezTo>
                  <a:pt x="4832" y="11771"/>
                  <a:pt x="4832" y="11923"/>
                  <a:pt x="4801" y="12105"/>
                </a:cubicBezTo>
                <a:cubicBezTo>
                  <a:pt x="4801" y="12166"/>
                  <a:pt x="4801" y="12196"/>
                  <a:pt x="4771" y="12257"/>
                </a:cubicBezTo>
                <a:lnTo>
                  <a:pt x="4649" y="12591"/>
                </a:lnTo>
                <a:cubicBezTo>
                  <a:pt x="4589" y="12713"/>
                  <a:pt x="4528" y="12834"/>
                  <a:pt x="4497" y="12956"/>
                </a:cubicBezTo>
                <a:lnTo>
                  <a:pt x="4406" y="13138"/>
                </a:lnTo>
                <a:lnTo>
                  <a:pt x="4254" y="13351"/>
                </a:lnTo>
                <a:lnTo>
                  <a:pt x="4102" y="13563"/>
                </a:lnTo>
                <a:lnTo>
                  <a:pt x="3951" y="13746"/>
                </a:lnTo>
                <a:cubicBezTo>
                  <a:pt x="3951" y="13654"/>
                  <a:pt x="3890" y="13563"/>
                  <a:pt x="3859" y="13502"/>
                </a:cubicBezTo>
                <a:lnTo>
                  <a:pt x="3829" y="13472"/>
                </a:lnTo>
                <a:cubicBezTo>
                  <a:pt x="3890" y="13351"/>
                  <a:pt x="3920" y="13229"/>
                  <a:pt x="3981" y="13138"/>
                </a:cubicBezTo>
                <a:cubicBezTo>
                  <a:pt x="4194" y="12682"/>
                  <a:pt x="4406" y="12226"/>
                  <a:pt x="4619" y="11771"/>
                </a:cubicBezTo>
                <a:cubicBezTo>
                  <a:pt x="4649" y="11679"/>
                  <a:pt x="4680" y="11588"/>
                  <a:pt x="4740" y="11497"/>
                </a:cubicBezTo>
                <a:lnTo>
                  <a:pt x="4771" y="11406"/>
                </a:lnTo>
                <a:close/>
                <a:moveTo>
                  <a:pt x="26039" y="12986"/>
                </a:moveTo>
                <a:cubicBezTo>
                  <a:pt x="26039" y="13016"/>
                  <a:pt x="26069" y="13016"/>
                  <a:pt x="26100" y="13047"/>
                </a:cubicBezTo>
                <a:cubicBezTo>
                  <a:pt x="26130" y="13047"/>
                  <a:pt x="26160" y="13077"/>
                  <a:pt x="26191" y="13077"/>
                </a:cubicBezTo>
                <a:lnTo>
                  <a:pt x="26221" y="13077"/>
                </a:lnTo>
                <a:lnTo>
                  <a:pt x="25978" y="13533"/>
                </a:lnTo>
                <a:cubicBezTo>
                  <a:pt x="25917" y="13624"/>
                  <a:pt x="25887" y="13715"/>
                  <a:pt x="25826" y="13776"/>
                </a:cubicBezTo>
                <a:cubicBezTo>
                  <a:pt x="25856" y="13685"/>
                  <a:pt x="25887" y="13594"/>
                  <a:pt x="25917" y="13502"/>
                </a:cubicBezTo>
                <a:cubicBezTo>
                  <a:pt x="25978" y="13320"/>
                  <a:pt x="26008" y="13168"/>
                  <a:pt x="26039" y="12986"/>
                </a:cubicBezTo>
                <a:close/>
                <a:moveTo>
                  <a:pt x="32055" y="13168"/>
                </a:moveTo>
                <a:lnTo>
                  <a:pt x="31994" y="13290"/>
                </a:lnTo>
                <a:lnTo>
                  <a:pt x="31842" y="13594"/>
                </a:lnTo>
                <a:cubicBezTo>
                  <a:pt x="31812" y="13654"/>
                  <a:pt x="31751" y="13746"/>
                  <a:pt x="31720" y="13806"/>
                </a:cubicBezTo>
                <a:lnTo>
                  <a:pt x="31720" y="13715"/>
                </a:lnTo>
                <a:cubicBezTo>
                  <a:pt x="31751" y="13654"/>
                  <a:pt x="31781" y="13624"/>
                  <a:pt x="31781" y="13594"/>
                </a:cubicBezTo>
                <a:lnTo>
                  <a:pt x="31812" y="13594"/>
                </a:lnTo>
                <a:cubicBezTo>
                  <a:pt x="31842" y="13502"/>
                  <a:pt x="31872" y="13442"/>
                  <a:pt x="31903" y="13381"/>
                </a:cubicBezTo>
                <a:lnTo>
                  <a:pt x="32024" y="13199"/>
                </a:lnTo>
                <a:lnTo>
                  <a:pt x="32055" y="13168"/>
                </a:lnTo>
                <a:close/>
                <a:moveTo>
                  <a:pt x="30778" y="11376"/>
                </a:moveTo>
                <a:cubicBezTo>
                  <a:pt x="30900" y="11619"/>
                  <a:pt x="30870" y="11892"/>
                  <a:pt x="30839" y="12135"/>
                </a:cubicBezTo>
                <a:cubicBezTo>
                  <a:pt x="30778" y="12378"/>
                  <a:pt x="30748" y="12621"/>
                  <a:pt x="30718" y="12864"/>
                </a:cubicBezTo>
                <a:lnTo>
                  <a:pt x="30627" y="13077"/>
                </a:lnTo>
                <a:cubicBezTo>
                  <a:pt x="30505" y="13320"/>
                  <a:pt x="30384" y="13594"/>
                  <a:pt x="30262" y="13837"/>
                </a:cubicBezTo>
                <a:lnTo>
                  <a:pt x="30232" y="13776"/>
                </a:lnTo>
                <a:cubicBezTo>
                  <a:pt x="30201" y="13746"/>
                  <a:pt x="30140" y="13715"/>
                  <a:pt x="30110" y="13685"/>
                </a:cubicBezTo>
                <a:cubicBezTo>
                  <a:pt x="30049" y="13685"/>
                  <a:pt x="30019" y="13685"/>
                  <a:pt x="29958" y="13715"/>
                </a:cubicBezTo>
                <a:cubicBezTo>
                  <a:pt x="29897" y="13746"/>
                  <a:pt x="29867" y="13776"/>
                  <a:pt x="29806" y="13837"/>
                </a:cubicBezTo>
                <a:cubicBezTo>
                  <a:pt x="29776" y="13837"/>
                  <a:pt x="29776" y="13867"/>
                  <a:pt x="29745" y="13867"/>
                </a:cubicBezTo>
                <a:lnTo>
                  <a:pt x="29897" y="13563"/>
                </a:lnTo>
                <a:cubicBezTo>
                  <a:pt x="29958" y="13442"/>
                  <a:pt x="30019" y="13320"/>
                  <a:pt x="30049" y="13229"/>
                </a:cubicBezTo>
                <a:cubicBezTo>
                  <a:pt x="30110" y="13107"/>
                  <a:pt x="30140" y="13016"/>
                  <a:pt x="30201" y="12895"/>
                </a:cubicBezTo>
                <a:cubicBezTo>
                  <a:pt x="30262" y="12804"/>
                  <a:pt x="30262" y="12743"/>
                  <a:pt x="30292" y="12682"/>
                </a:cubicBezTo>
                <a:lnTo>
                  <a:pt x="30292" y="12652"/>
                </a:lnTo>
                <a:lnTo>
                  <a:pt x="30323" y="12591"/>
                </a:lnTo>
                <a:lnTo>
                  <a:pt x="30353" y="12530"/>
                </a:lnTo>
                <a:cubicBezTo>
                  <a:pt x="30353" y="12530"/>
                  <a:pt x="30353" y="12530"/>
                  <a:pt x="30353" y="12500"/>
                </a:cubicBezTo>
                <a:lnTo>
                  <a:pt x="30353" y="12469"/>
                </a:lnTo>
                <a:lnTo>
                  <a:pt x="30384" y="12409"/>
                </a:lnTo>
                <a:lnTo>
                  <a:pt x="30384" y="12348"/>
                </a:lnTo>
                <a:cubicBezTo>
                  <a:pt x="30384" y="12348"/>
                  <a:pt x="30384" y="12318"/>
                  <a:pt x="30384" y="12318"/>
                </a:cubicBezTo>
                <a:lnTo>
                  <a:pt x="30384" y="12257"/>
                </a:lnTo>
                <a:cubicBezTo>
                  <a:pt x="30384" y="12257"/>
                  <a:pt x="30384" y="12226"/>
                  <a:pt x="30384" y="12226"/>
                </a:cubicBezTo>
                <a:lnTo>
                  <a:pt x="30384" y="12196"/>
                </a:lnTo>
                <a:cubicBezTo>
                  <a:pt x="30384" y="12166"/>
                  <a:pt x="30384" y="12166"/>
                  <a:pt x="30384" y="12135"/>
                </a:cubicBezTo>
                <a:cubicBezTo>
                  <a:pt x="30384" y="12105"/>
                  <a:pt x="30414" y="12044"/>
                  <a:pt x="30444" y="12014"/>
                </a:cubicBezTo>
                <a:cubicBezTo>
                  <a:pt x="30444" y="11983"/>
                  <a:pt x="30535" y="11862"/>
                  <a:pt x="30566" y="11771"/>
                </a:cubicBezTo>
                <a:lnTo>
                  <a:pt x="30778" y="11376"/>
                </a:lnTo>
                <a:close/>
                <a:moveTo>
                  <a:pt x="44846" y="13107"/>
                </a:moveTo>
                <a:cubicBezTo>
                  <a:pt x="44846" y="13168"/>
                  <a:pt x="44876" y="13229"/>
                  <a:pt x="44876" y="13290"/>
                </a:cubicBezTo>
                <a:cubicBezTo>
                  <a:pt x="44876" y="13290"/>
                  <a:pt x="44846" y="13320"/>
                  <a:pt x="44846" y="13351"/>
                </a:cubicBezTo>
                <a:cubicBezTo>
                  <a:pt x="44785" y="13472"/>
                  <a:pt x="44755" y="13563"/>
                  <a:pt x="44694" y="13685"/>
                </a:cubicBezTo>
                <a:lnTo>
                  <a:pt x="44420" y="13958"/>
                </a:lnTo>
                <a:cubicBezTo>
                  <a:pt x="44420" y="13897"/>
                  <a:pt x="44420" y="13867"/>
                  <a:pt x="44451" y="13837"/>
                </a:cubicBezTo>
                <a:cubicBezTo>
                  <a:pt x="44512" y="13715"/>
                  <a:pt x="44572" y="13624"/>
                  <a:pt x="44633" y="13502"/>
                </a:cubicBezTo>
                <a:lnTo>
                  <a:pt x="44846" y="13107"/>
                </a:lnTo>
                <a:close/>
                <a:moveTo>
                  <a:pt x="22332" y="11710"/>
                </a:moveTo>
                <a:lnTo>
                  <a:pt x="22271" y="11801"/>
                </a:lnTo>
                <a:cubicBezTo>
                  <a:pt x="22211" y="11892"/>
                  <a:pt x="22180" y="11983"/>
                  <a:pt x="22119" y="12105"/>
                </a:cubicBezTo>
                <a:lnTo>
                  <a:pt x="21755" y="12743"/>
                </a:lnTo>
                <a:cubicBezTo>
                  <a:pt x="21724" y="12834"/>
                  <a:pt x="21664" y="12895"/>
                  <a:pt x="21633" y="12956"/>
                </a:cubicBezTo>
                <a:lnTo>
                  <a:pt x="21390" y="13381"/>
                </a:lnTo>
                <a:cubicBezTo>
                  <a:pt x="21269" y="13533"/>
                  <a:pt x="21147" y="13715"/>
                  <a:pt x="21056" y="13897"/>
                </a:cubicBezTo>
                <a:lnTo>
                  <a:pt x="20965" y="14019"/>
                </a:lnTo>
                <a:lnTo>
                  <a:pt x="20995" y="13958"/>
                </a:lnTo>
                <a:lnTo>
                  <a:pt x="21238" y="13563"/>
                </a:lnTo>
                <a:cubicBezTo>
                  <a:pt x="21269" y="13502"/>
                  <a:pt x="21299" y="13442"/>
                  <a:pt x="21329" y="13381"/>
                </a:cubicBezTo>
                <a:lnTo>
                  <a:pt x="21724" y="12652"/>
                </a:lnTo>
                <a:cubicBezTo>
                  <a:pt x="21755" y="12591"/>
                  <a:pt x="21785" y="12530"/>
                  <a:pt x="21785" y="12500"/>
                </a:cubicBezTo>
                <a:cubicBezTo>
                  <a:pt x="21876" y="12348"/>
                  <a:pt x="21937" y="12166"/>
                  <a:pt x="21998" y="12044"/>
                </a:cubicBezTo>
                <a:lnTo>
                  <a:pt x="22150" y="11892"/>
                </a:lnTo>
                <a:cubicBezTo>
                  <a:pt x="22211" y="11831"/>
                  <a:pt x="22271" y="11771"/>
                  <a:pt x="22332" y="11710"/>
                </a:cubicBezTo>
                <a:close/>
                <a:moveTo>
                  <a:pt x="2278" y="12748"/>
                </a:moveTo>
                <a:cubicBezTo>
                  <a:pt x="2271" y="12820"/>
                  <a:pt x="2245" y="12877"/>
                  <a:pt x="2219" y="12956"/>
                </a:cubicBezTo>
                <a:cubicBezTo>
                  <a:pt x="2219" y="12986"/>
                  <a:pt x="2188" y="13047"/>
                  <a:pt x="2188" y="13107"/>
                </a:cubicBezTo>
                <a:cubicBezTo>
                  <a:pt x="2188" y="13168"/>
                  <a:pt x="2158" y="13229"/>
                  <a:pt x="2158" y="13290"/>
                </a:cubicBezTo>
                <a:lnTo>
                  <a:pt x="2158" y="13411"/>
                </a:lnTo>
                <a:cubicBezTo>
                  <a:pt x="2158" y="13442"/>
                  <a:pt x="2158" y="13472"/>
                  <a:pt x="2158" y="13533"/>
                </a:cubicBezTo>
                <a:cubicBezTo>
                  <a:pt x="2067" y="13685"/>
                  <a:pt x="2006" y="13867"/>
                  <a:pt x="1915" y="14019"/>
                </a:cubicBezTo>
                <a:cubicBezTo>
                  <a:pt x="1945" y="13867"/>
                  <a:pt x="1976" y="13746"/>
                  <a:pt x="2036" y="13594"/>
                </a:cubicBezTo>
                <a:cubicBezTo>
                  <a:pt x="2067" y="13442"/>
                  <a:pt x="2128" y="13199"/>
                  <a:pt x="2188" y="13016"/>
                </a:cubicBezTo>
                <a:cubicBezTo>
                  <a:pt x="2218" y="12927"/>
                  <a:pt x="2248" y="12837"/>
                  <a:pt x="2278" y="12748"/>
                </a:cubicBezTo>
                <a:close/>
                <a:moveTo>
                  <a:pt x="16561" y="13410"/>
                </a:moveTo>
                <a:cubicBezTo>
                  <a:pt x="16559" y="13419"/>
                  <a:pt x="16559" y="13431"/>
                  <a:pt x="16559" y="13442"/>
                </a:cubicBezTo>
                <a:cubicBezTo>
                  <a:pt x="16559" y="13563"/>
                  <a:pt x="16529" y="13715"/>
                  <a:pt x="16529" y="13867"/>
                </a:cubicBezTo>
                <a:lnTo>
                  <a:pt x="16529" y="13928"/>
                </a:lnTo>
                <a:lnTo>
                  <a:pt x="16529" y="13958"/>
                </a:lnTo>
                <a:lnTo>
                  <a:pt x="16438" y="13989"/>
                </a:lnTo>
                <a:lnTo>
                  <a:pt x="16256" y="14049"/>
                </a:lnTo>
                <a:lnTo>
                  <a:pt x="16195" y="14080"/>
                </a:lnTo>
                <a:lnTo>
                  <a:pt x="16225" y="13958"/>
                </a:lnTo>
                <a:lnTo>
                  <a:pt x="16529" y="13442"/>
                </a:lnTo>
                <a:lnTo>
                  <a:pt x="16561" y="13410"/>
                </a:lnTo>
                <a:close/>
                <a:moveTo>
                  <a:pt x="47276" y="12986"/>
                </a:moveTo>
                <a:cubicBezTo>
                  <a:pt x="47276" y="13016"/>
                  <a:pt x="47276" y="13047"/>
                  <a:pt x="47276" y="13047"/>
                </a:cubicBezTo>
                <a:cubicBezTo>
                  <a:pt x="47307" y="13077"/>
                  <a:pt x="47337" y="13168"/>
                  <a:pt x="47367" y="13229"/>
                </a:cubicBezTo>
                <a:cubicBezTo>
                  <a:pt x="47398" y="13259"/>
                  <a:pt x="47428" y="13320"/>
                  <a:pt x="47459" y="13351"/>
                </a:cubicBezTo>
                <a:lnTo>
                  <a:pt x="47459" y="13381"/>
                </a:lnTo>
                <a:lnTo>
                  <a:pt x="47428" y="13442"/>
                </a:lnTo>
                <a:lnTo>
                  <a:pt x="47216" y="13806"/>
                </a:lnTo>
                <a:cubicBezTo>
                  <a:pt x="47155" y="13897"/>
                  <a:pt x="47124" y="13958"/>
                  <a:pt x="47094" y="14019"/>
                </a:cubicBezTo>
                <a:cubicBezTo>
                  <a:pt x="47064" y="14049"/>
                  <a:pt x="47064" y="14049"/>
                  <a:pt x="47064" y="14080"/>
                </a:cubicBezTo>
                <a:cubicBezTo>
                  <a:pt x="47064" y="14110"/>
                  <a:pt x="47033" y="14140"/>
                  <a:pt x="47033" y="14171"/>
                </a:cubicBezTo>
                <a:lnTo>
                  <a:pt x="47033" y="13867"/>
                </a:lnTo>
                <a:lnTo>
                  <a:pt x="47033" y="13806"/>
                </a:lnTo>
                <a:cubicBezTo>
                  <a:pt x="47124" y="13533"/>
                  <a:pt x="47216" y="13259"/>
                  <a:pt x="47276" y="12986"/>
                </a:cubicBezTo>
                <a:close/>
                <a:moveTo>
                  <a:pt x="5236" y="13788"/>
                </a:moveTo>
                <a:lnTo>
                  <a:pt x="5236" y="13788"/>
                </a:lnTo>
                <a:cubicBezTo>
                  <a:pt x="5231" y="13816"/>
                  <a:pt x="5238" y="13848"/>
                  <a:pt x="5257" y="13867"/>
                </a:cubicBezTo>
                <a:lnTo>
                  <a:pt x="5257" y="13897"/>
                </a:lnTo>
                <a:lnTo>
                  <a:pt x="5075" y="14201"/>
                </a:lnTo>
                <a:cubicBezTo>
                  <a:pt x="5105" y="14140"/>
                  <a:pt x="5105" y="14080"/>
                  <a:pt x="5135" y="13989"/>
                </a:cubicBezTo>
                <a:lnTo>
                  <a:pt x="5166" y="13928"/>
                </a:lnTo>
                <a:lnTo>
                  <a:pt x="5236" y="13788"/>
                </a:lnTo>
                <a:close/>
                <a:moveTo>
                  <a:pt x="11999" y="12557"/>
                </a:moveTo>
                <a:cubicBezTo>
                  <a:pt x="11949" y="12730"/>
                  <a:pt x="11900" y="12904"/>
                  <a:pt x="11850" y="13077"/>
                </a:cubicBezTo>
                <a:cubicBezTo>
                  <a:pt x="11850" y="13107"/>
                  <a:pt x="11850" y="13168"/>
                  <a:pt x="11820" y="13199"/>
                </a:cubicBezTo>
                <a:lnTo>
                  <a:pt x="11759" y="13381"/>
                </a:lnTo>
                <a:cubicBezTo>
                  <a:pt x="11577" y="13654"/>
                  <a:pt x="11394" y="13897"/>
                  <a:pt x="11212" y="14140"/>
                </a:cubicBezTo>
                <a:lnTo>
                  <a:pt x="11090" y="14292"/>
                </a:lnTo>
                <a:cubicBezTo>
                  <a:pt x="11242" y="14019"/>
                  <a:pt x="11394" y="13746"/>
                  <a:pt x="11546" y="13472"/>
                </a:cubicBezTo>
                <a:cubicBezTo>
                  <a:pt x="11704" y="13157"/>
                  <a:pt x="11861" y="12865"/>
                  <a:pt x="11999" y="12557"/>
                </a:cubicBezTo>
                <a:close/>
                <a:moveTo>
                  <a:pt x="44117" y="12986"/>
                </a:moveTo>
                <a:cubicBezTo>
                  <a:pt x="44117" y="12986"/>
                  <a:pt x="44117" y="12986"/>
                  <a:pt x="44117" y="13016"/>
                </a:cubicBezTo>
                <a:cubicBezTo>
                  <a:pt x="44117" y="13107"/>
                  <a:pt x="44117" y="13199"/>
                  <a:pt x="44117" y="13290"/>
                </a:cubicBezTo>
                <a:lnTo>
                  <a:pt x="44117" y="13381"/>
                </a:lnTo>
                <a:lnTo>
                  <a:pt x="43843" y="13715"/>
                </a:lnTo>
                <a:lnTo>
                  <a:pt x="43387" y="14323"/>
                </a:lnTo>
                <a:lnTo>
                  <a:pt x="43448" y="14140"/>
                </a:lnTo>
                <a:lnTo>
                  <a:pt x="43752" y="13594"/>
                </a:lnTo>
                <a:lnTo>
                  <a:pt x="43752" y="13563"/>
                </a:lnTo>
                <a:cubicBezTo>
                  <a:pt x="43813" y="13472"/>
                  <a:pt x="43873" y="13381"/>
                  <a:pt x="43904" y="13290"/>
                </a:cubicBezTo>
                <a:lnTo>
                  <a:pt x="43995" y="13138"/>
                </a:lnTo>
                <a:cubicBezTo>
                  <a:pt x="44025" y="13077"/>
                  <a:pt x="44056" y="13016"/>
                  <a:pt x="44117" y="12986"/>
                </a:cubicBezTo>
                <a:close/>
                <a:moveTo>
                  <a:pt x="3950" y="14292"/>
                </a:moveTo>
                <a:cubicBezTo>
                  <a:pt x="3942" y="14310"/>
                  <a:pt x="3935" y="14328"/>
                  <a:pt x="3930" y="14346"/>
                </a:cubicBezTo>
                <a:lnTo>
                  <a:pt x="3930" y="14346"/>
                </a:lnTo>
                <a:cubicBezTo>
                  <a:pt x="3926" y="14347"/>
                  <a:pt x="3920" y="14353"/>
                  <a:pt x="3920" y="14353"/>
                </a:cubicBezTo>
                <a:lnTo>
                  <a:pt x="3950" y="14292"/>
                </a:lnTo>
                <a:close/>
                <a:moveTo>
                  <a:pt x="10179" y="12804"/>
                </a:moveTo>
                <a:lnTo>
                  <a:pt x="10179" y="12834"/>
                </a:lnTo>
                <a:lnTo>
                  <a:pt x="9754" y="13776"/>
                </a:lnTo>
                <a:lnTo>
                  <a:pt x="9571" y="14049"/>
                </a:lnTo>
                <a:lnTo>
                  <a:pt x="9359" y="14353"/>
                </a:lnTo>
                <a:lnTo>
                  <a:pt x="9480" y="14019"/>
                </a:lnTo>
                <a:cubicBezTo>
                  <a:pt x="9511" y="13928"/>
                  <a:pt x="9541" y="13837"/>
                  <a:pt x="9571" y="13746"/>
                </a:cubicBezTo>
                <a:lnTo>
                  <a:pt x="9936" y="12864"/>
                </a:lnTo>
                <a:cubicBezTo>
                  <a:pt x="9997" y="12864"/>
                  <a:pt x="10027" y="12864"/>
                  <a:pt x="10088" y="12834"/>
                </a:cubicBezTo>
                <a:lnTo>
                  <a:pt x="10118" y="12834"/>
                </a:lnTo>
                <a:lnTo>
                  <a:pt x="10179" y="12804"/>
                </a:lnTo>
                <a:close/>
                <a:moveTo>
                  <a:pt x="3616" y="13897"/>
                </a:moveTo>
                <a:cubicBezTo>
                  <a:pt x="3616" y="13958"/>
                  <a:pt x="3616" y="14019"/>
                  <a:pt x="3616" y="14080"/>
                </a:cubicBezTo>
                <a:lnTo>
                  <a:pt x="3616" y="14171"/>
                </a:lnTo>
                <a:cubicBezTo>
                  <a:pt x="3525" y="14232"/>
                  <a:pt x="3464" y="14323"/>
                  <a:pt x="3404" y="14384"/>
                </a:cubicBezTo>
                <a:lnTo>
                  <a:pt x="3616" y="13897"/>
                </a:lnTo>
                <a:close/>
                <a:moveTo>
                  <a:pt x="34090" y="14262"/>
                </a:moveTo>
                <a:lnTo>
                  <a:pt x="33938" y="14444"/>
                </a:lnTo>
                <a:lnTo>
                  <a:pt x="33938" y="14444"/>
                </a:lnTo>
                <a:lnTo>
                  <a:pt x="33969" y="14384"/>
                </a:lnTo>
                <a:lnTo>
                  <a:pt x="34090" y="14262"/>
                </a:lnTo>
                <a:close/>
                <a:moveTo>
                  <a:pt x="22909" y="11953"/>
                </a:moveTo>
                <a:lnTo>
                  <a:pt x="22788" y="12166"/>
                </a:lnTo>
                <a:cubicBezTo>
                  <a:pt x="22575" y="12591"/>
                  <a:pt x="22393" y="12986"/>
                  <a:pt x="22180" y="13411"/>
                </a:cubicBezTo>
                <a:lnTo>
                  <a:pt x="21724" y="14444"/>
                </a:lnTo>
                <a:cubicBezTo>
                  <a:pt x="21785" y="14232"/>
                  <a:pt x="21846" y="14019"/>
                  <a:pt x="21937" y="13776"/>
                </a:cubicBezTo>
                <a:cubicBezTo>
                  <a:pt x="21998" y="13624"/>
                  <a:pt x="22059" y="13472"/>
                  <a:pt x="22150" y="13320"/>
                </a:cubicBezTo>
                <a:cubicBezTo>
                  <a:pt x="22180" y="13229"/>
                  <a:pt x="22211" y="13138"/>
                  <a:pt x="22241" y="13077"/>
                </a:cubicBezTo>
                <a:lnTo>
                  <a:pt x="22241" y="13047"/>
                </a:lnTo>
                <a:cubicBezTo>
                  <a:pt x="22362" y="12864"/>
                  <a:pt x="22454" y="12713"/>
                  <a:pt x="22575" y="12530"/>
                </a:cubicBezTo>
                <a:cubicBezTo>
                  <a:pt x="22666" y="12348"/>
                  <a:pt x="22757" y="12196"/>
                  <a:pt x="22849" y="12014"/>
                </a:cubicBezTo>
                <a:lnTo>
                  <a:pt x="22909" y="11953"/>
                </a:lnTo>
                <a:close/>
                <a:moveTo>
                  <a:pt x="32784" y="14110"/>
                </a:moveTo>
                <a:lnTo>
                  <a:pt x="32723" y="14292"/>
                </a:lnTo>
                <a:lnTo>
                  <a:pt x="32601" y="14475"/>
                </a:lnTo>
                <a:lnTo>
                  <a:pt x="32753" y="14110"/>
                </a:lnTo>
                <a:close/>
                <a:moveTo>
                  <a:pt x="3920" y="14384"/>
                </a:moveTo>
                <a:lnTo>
                  <a:pt x="3920" y="14384"/>
                </a:lnTo>
                <a:cubicBezTo>
                  <a:pt x="3913" y="14414"/>
                  <a:pt x="3905" y="14444"/>
                  <a:pt x="3890" y="14475"/>
                </a:cubicBezTo>
                <a:cubicBezTo>
                  <a:pt x="3890" y="14444"/>
                  <a:pt x="3890" y="14414"/>
                  <a:pt x="3920" y="14384"/>
                </a:cubicBezTo>
                <a:close/>
                <a:moveTo>
                  <a:pt x="37094" y="12729"/>
                </a:moveTo>
                <a:lnTo>
                  <a:pt x="37094" y="12729"/>
                </a:lnTo>
                <a:cubicBezTo>
                  <a:pt x="37075" y="12759"/>
                  <a:pt x="37056" y="12796"/>
                  <a:pt x="37037" y="12834"/>
                </a:cubicBezTo>
                <a:cubicBezTo>
                  <a:pt x="36977" y="13016"/>
                  <a:pt x="36916" y="13168"/>
                  <a:pt x="36885" y="13351"/>
                </a:cubicBezTo>
                <a:lnTo>
                  <a:pt x="36764" y="13654"/>
                </a:lnTo>
                <a:cubicBezTo>
                  <a:pt x="36764" y="13685"/>
                  <a:pt x="36734" y="13715"/>
                  <a:pt x="36734" y="13776"/>
                </a:cubicBezTo>
                <a:cubicBezTo>
                  <a:pt x="36642" y="13928"/>
                  <a:pt x="36612" y="14080"/>
                  <a:pt x="36551" y="14232"/>
                </a:cubicBezTo>
                <a:lnTo>
                  <a:pt x="36582" y="14232"/>
                </a:lnTo>
                <a:cubicBezTo>
                  <a:pt x="36521" y="14292"/>
                  <a:pt x="36460" y="14353"/>
                  <a:pt x="36430" y="14444"/>
                </a:cubicBezTo>
                <a:lnTo>
                  <a:pt x="36278" y="14596"/>
                </a:lnTo>
                <a:lnTo>
                  <a:pt x="36278" y="14596"/>
                </a:lnTo>
                <a:lnTo>
                  <a:pt x="36308" y="14505"/>
                </a:lnTo>
                <a:cubicBezTo>
                  <a:pt x="36369" y="14353"/>
                  <a:pt x="36430" y="14201"/>
                  <a:pt x="36460" y="14049"/>
                </a:cubicBezTo>
                <a:cubicBezTo>
                  <a:pt x="36521" y="13897"/>
                  <a:pt x="36582" y="13654"/>
                  <a:pt x="36642" y="13502"/>
                </a:cubicBezTo>
                <a:lnTo>
                  <a:pt x="36734" y="13259"/>
                </a:lnTo>
                <a:lnTo>
                  <a:pt x="36946" y="12925"/>
                </a:lnTo>
                <a:lnTo>
                  <a:pt x="37094" y="12729"/>
                </a:lnTo>
                <a:close/>
                <a:moveTo>
                  <a:pt x="47854" y="14049"/>
                </a:moveTo>
                <a:lnTo>
                  <a:pt x="47823" y="14110"/>
                </a:lnTo>
                <a:cubicBezTo>
                  <a:pt x="47755" y="14291"/>
                  <a:pt x="47670" y="14473"/>
                  <a:pt x="47581" y="14654"/>
                </a:cubicBezTo>
                <a:lnTo>
                  <a:pt x="47581" y="14654"/>
                </a:lnTo>
                <a:cubicBezTo>
                  <a:pt x="47611" y="14565"/>
                  <a:pt x="47641" y="14504"/>
                  <a:pt x="47671" y="14444"/>
                </a:cubicBezTo>
                <a:lnTo>
                  <a:pt x="47793" y="14171"/>
                </a:lnTo>
                <a:cubicBezTo>
                  <a:pt x="47793" y="14140"/>
                  <a:pt x="47823" y="14080"/>
                  <a:pt x="47854" y="14049"/>
                </a:cubicBezTo>
                <a:close/>
                <a:moveTo>
                  <a:pt x="23882" y="12044"/>
                </a:moveTo>
                <a:lnTo>
                  <a:pt x="23882" y="12074"/>
                </a:lnTo>
                <a:lnTo>
                  <a:pt x="23882" y="12105"/>
                </a:lnTo>
                <a:lnTo>
                  <a:pt x="23456" y="12804"/>
                </a:lnTo>
                <a:cubicBezTo>
                  <a:pt x="23426" y="12834"/>
                  <a:pt x="23426" y="12864"/>
                  <a:pt x="23395" y="12925"/>
                </a:cubicBezTo>
                <a:lnTo>
                  <a:pt x="23183" y="13290"/>
                </a:lnTo>
                <a:lnTo>
                  <a:pt x="22849" y="13928"/>
                </a:lnTo>
                <a:cubicBezTo>
                  <a:pt x="22849" y="13989"/>
                  <a:pt x="22818" y="14019"/>
                  <a:pt x="22788" y="14080"/>
                </a:cubicBezTo>
                <a:lnTo>
                  <a:pt x="22757" y="14140"/>
                </a:lnTo>
                <a:lnTo>
                  <a:pt x="22514" y="14444"/>
                </a:lnTo>
                <a:lnTo>
                  <a:pt x="22362" y="14657"/>
                </a:lnTo>
                <a:cubicBezTo>
                  <a:pt x="22332" y="14657"/>
                  <a:pt x="22302" y="14627"/>
                  <a:pt x="22271" y="14627"/>
                </a:cubicBezTo>
                <a:lnTo>
                  <a:pt x="22545" y="13958"/>
                </a:lnTo>
                <a:cubicBezTo>
                  <a:pt x="22606" y="13837"/>
                  <a:pt x="22666" y="13746"/>
                  <a:pt x="22727" y="13624"/>
                </a:cubicBezTo>
                <a:lnTo>
                  <a:pt x="23031" y="13016"/>
                </a:lnTo>
                <a:cubicBezTo>
                  <a:pt x="23031" y="12986"/>
                  <a:pt x="23061" y="12956"/>
                  <a:pt x="23061" y="12925"/>
                </a:cubicBezTo>
                <a:cubicBezTo>
                  <a:pt x="23122" y="12834"/>
                  <a:pt x="23183" y="12743"/>
                  <a:pt x="23244" y="12621"/>
                </a:cubicBezTo>
                <a:cubicBezTo>
                  <a:pt x="23304" y="12530"/>
                  <a:pt x="23365" y="12409"/>
                  <a:pt x="23426" y="12287"/>
                </a:cubicBezTo>
                <a:cubicBezTo>
                  <a:pt x="23456" y="12287"/>
                  <a:pt x="23487" y="12318"/>
                  <a:pt x="23517" y="12318"/>
                </a:cubicBezTo>
                <a:lnTo>
                  <a:pt x="23639" y="12318"/>
                </a:lnTo>
                <a:cubicBezTo>
                  <a:pt x="23669" y="12287"/>
                  <a:pt x="23699" y="12257"/>
                  <a:pt x="23730" y="12226"/>
                </a:cubicBezTo>
                <a:cubicBezTo>
                  <a:pt x="23790" y="12196"/>
                  <a:pt x="23821" y="12135"/>
                  <a:pt x="23851" y="12105"/>
                </a:cubicBezTo>
                <a:lnTo>
                  <a:pt x="23882" y="12044"/>
                </a:lnTo>
                <a:close/>
                <a:moveTo>
                  <a:pt x="2583" y="13442"/>
                </a:moveTo>
                <a:cubicBezTo>
                  <a:pt x="2583" y="13502"/>
                  <a:pt x="2553" y="13533"/>
                  <a:pt x="2553" y="13594"/>
                </a:cubicBezTo>
                <a:cubicBezTo>
                  <a:pt x="2523" y="13654"/>
                  <a:pt x="2492" y="13746"/>
                  <a:pt x="2462" y="13837"/>
                </a:cubicBezTo>
                <a:cubicBezTo>
                  <a:pt x="2401" y="14049"/>
                  <a:pt x="2340" y="14232"/>
                  <a:pt x="2279" y="14444"/>
                </a:cubicBezTo>
                <a:cubicBezTo>
                  <a:pt x="2279" y="14535"/>
                  <a:pt x="2249" y="14627"/>
                  <a:pt x="2219" y="14718"/>
                </a:cubicBezTo>
                <a:cubicBezTo>
                  <a:pt x="2249" y="14596"/>
                  <a:pt x="2279" y="14414"/>
                  <a:pt x="2310" y="14292"/>
                </a:cubicBezTo>
                <a:lnTo>
                  <a:pt x="2310" y="14262"/>
                </a:lnTo>
                <a:cubicBezTo>
                  <a:pt x="2340" y="14171"/>
                  <a:pt x="2371" y="14080"/>
                  <a:pt x="2371" y="13989"/>
                </a:cubicBezTo>
                <a:cubicBezTo>
                  <a:pt x="2401" y="13897"/>
                  <a:pt x="2401" y="13897"/>
                  <a:pt x="2431" y="13837"/>
                </a:cubicBezTo>
                <a:lnTo>
                  <a:pt x="2523" y="13533"/>
                </a:lnTo>
                <a:cubicBezTo>
                  <a:pt x="2523" y="13502"/>
                  <a:pt x="2583" y="13472"/>
                  <a:pt x="2583" y="13442"/>
                </a:cubicBezTo>
                <a:close/>
                <a:moveTo>
                  <a:pt x="44299" y="14627"/>
                </a:moveTo>
                <a:lnTo>
                  <a:pt x="44244" y="14718"/>
                </a:lnTo>
                <a:lnTo>
                  <a:pt x="44268" y="14657"/>
                </a:lnTo>
                <a:lnTo>
                  <a:pt x="44299" y="14627"/>
                </a:lnTo>
                <a:close/>
                <a:moveTo>
                  <a:pt x="16681" y="14596"/>
                </a:moveTo>
                <a:lnTo>
                  <a:pt x="16681" y="14596"/>
                </a:lnTo>
                <a:cubicBezTo>
                  <a:pt x="16664" y="14665"/>
                  <a:pt x="16637" y="14724"/>
                  <a:pt x="16606" y="14784"/>
                </a:cubicBezTo>
                <a:lnTo>
                  <a:pt x="16606" y="14784"/>
                </a:lnTo>
                <a:lnTo>
                  <a:pt x="16681" y="14596"/>
                </a:lnTo>
                <a:close/>
                <a:moveTo>
                  <a:pt x="8933" y="13989"/>
                </a:moveTo>
                <a:lnTo>
                  <a:pt x="8629" y="14748"/>
                </a:lnTo>
                <a:cubicBezTo>
                  <a:pt x="8629" y="14748"/>
                  <a:pt x="8629" y="14779"/>
                  <a:pt x="8599" y="14809"/>
                </a:cubicBezTo>
                <a:lnTo>
                  <a:pt x="8599" y="14748"/>
                </a:lnTo>
                <a:cubicBezTo>
                  <a:pt x="8599" y="14657"/>
                  <a:pt x="8538" y="14627"/>
                  <a:pt x="8508" y="14566"/>
                </a:cubicBezTo>
                <a:lnTo>
                  <a:pt x="8538" y="14535"/>
                </a:lnTo>
                <a:cubicBezTo>
                  <a:pt x="8569" y="14535"/>
                  <a:pt x="8569" y="14505"/>
                  <a:pt x="8599" y="14475"/>
                </a:cubicBezTo>
                <a:cubicBezTo>
                  <a:pt x="8629" y="14444"/>
                  <a:pt x="8660" y="14384"/>
                  <a:pt x="8660" y="14353"/>
                </a:cubicBezTo>
                <a:cubicBezTo>
                  <a:pt x="8690" y="14323"/>
                  <a:pt x="8721" y="14292"/>
                  <a:pt x="8751" y="14262"/>
                </a:cubicBezTo>
                <a:lnTo>
                  <a:pt x="8903" y="14019"/>
                </a:lnTo>
                <a:lnTo>
                  <a:pt x="8933" y="13989"/>
                </a:lnTo>
                <a:close/>
                <a:moveTo>
                  <a:pt x="48947" y="14657"/>
                </a:moveTo>
                <a:cubicBezTo>
                  <a:pt x="48947" y="14718"/>
                  <a:pt x="48917" y="14809"/>
                  <a:pt x="48917" y="14870"/>
                </a:cubicBezTo>
                <a:lnTo>
                  <a:pt x="48917" y="14961"/>
                </a:lnTo>
                <a:lnTo>
                  <a:pt x="48826" y="14961"/>
                </a:lnTo>
                <a:lnTo>
                  <a:pt x="48887" y="14839"/>
                </a:lnTo>
                <a:cubicBezTo>
                  <a:pt x="48917" y="14779"/>
                  <a:pt x="48917" y="14718"/>
                  <a:pt x="48947" y="14657"/>
                </a:cubicBezTo>
                <a:close/>
                <a:moveTo>
                  <a:pt x="10908" y="13867"/>
                </a:moveTo>
                <a:lnTo>
                  <a:pt x="10908" y="13867"/>
                </a:lnTo>
                <a:cubicBezTo>
                  <a:pt x="10776" y="14131"/>
                  <a:pt x="10641" y="14394"/>
                  <a:pt x="10483" y="14657"/>
                </a:cubicBezTo>
                <a:lnTo>
                  <a:pt x="10270" y="14991"/>
                </a:lnTo>
                <a:cubicBezTo>
                  <a:pt x="10331" y="14870"/>
                  <a:pt x="10422" y="14748"/>
                  <a:pt x="10483" y="14627"/>
                </a:cubicBezTo>
                <a:cubicBezTo>
                  <a:pt x="10604" y="14444"/>
                  <a:pt x="10695" y="14232"/>
                  <a:pt x="10787" y="14049"/>
                </a:cubicBezTo>
                <a:cubicBezTo>
                  <a:pt x="10827" y="13989"/>
                  <a:pt x="10867" y="13928"/>
                  <a:pt x="10908" y="13867"/>
                </a:cubicBezTo>
                <a:close/>
                <a:moveTo>
                  <a:pt x="36095" y="12713"/>
                </a:moveTo>
                <a:lnTo>
                  <a:pt x="36065" y="12834"/>
                </a:lnTo>
                <a:lnTo>
                  <a:pt x="36004" y="12986"/>
                </a:lnTo>
                <a:cubicBezTo>
                  <a:pt x="35944" y="13138"/>
                  <a:pt x="35883" y="13290"/>
                  <a:pt x="35822" y="13472"/>
                </a:cubicBezTo>
                <a:cubicBezTo>
                  <a:pt x="35731" y="13715"/>
                  <a:pt x="35670" y="13958"/>
                  <a:pt x="35579" y="14201"/>
                </a:cubicBezTo>
                <a:cubicBezTo>
                  <a:pt x="35457" y="14384"/>
                  <a:pt x="35306" y="14566"/>
                  <a:pt x="35154" y="14779"/>
                </a:cubicBezTo>
                <a:lnTo>
                  <a:pt x="35093" y="14839"/>
                </a:lnTo>
                <a:lnTo>
                  <a:pt x="35002" y="14991"/>
                </a:lnTo>
                <a:cubicBezTo>
                  <a:pt x="35002" y="14930"/>
                  <a:pt x="34971" y="14870"/>
                  <a:pt x="34971" y="14809"/>
                </a:cubicBezTo>
                <a:cubicBezTo>
                  <a:pt x="34971" y="14809"/>
                  <a:pt x="34971" y="14779"/>
                  <a:pt x="34971" y="14779"/>
                </a:cubicBezTo>
                <a:cubicBezTo>
                  <a:pt x="34971" y="14748"/>
                  <a:pt x="34941" y="14718"/>
                  <a:pt x="34941" y="14718"/>
                </a:cubicBezTo>
                <a:lnTo>
                  <a:pt x="35184" y="14323"/>
                </a:lnTo>
                <a:cubicBezTo>
                  <a:pt x="35245" y="14140"/>
                  <a:pt x="35397" y="13958"/>
                  <a:pt x="35488" y="13776"/>
                </a:cubicBezTo>
                <a:cubicBezTo>
                  <a:pt x="35670" y="13442"/>
                  <a:pt x="35883" y="13077"/>
                  <a:pt x="36095" y="12713"/>
                </a:cubicBezTo>
                <a:close/>
                <a:moveTo>
                  <a:pt x="42689" y="14687"/>
                </a:moveTo>
                <a:lnTo>
                  <a:pt x="42689" y="14687"/>
                </a:lnTo>
                <a:cubicBezTo>
                  <a:pt x="42658" y="14748"/>
                  <a:pt x="42658" y="14779"/>
                  <a:pt x="42628" y="14839"/>
                </a:cubicBezTo>
                <a:lnTo>
                  <a:pt x="42537" y="15113"/>
                </a:lnTo>
                <a:cubicBezTo>
                  <a:pt x="42510" y="15113"/>
                  <a:pt x="42482" y="15089"/>
                  <a:pt x="42455" y="15083"/>
                </a:cubicBezTo>
                <a:lnTo>
                  <a:pt x="42455" y="15083"/>
                </a:lnTo>
                <a:lnTo>
                  <a:pt x="42476" y="15022"/>
                </a:lnTo>
                <a:cubicBezTo>
                  <a:pt x="42506" y="14961"/>
                  <a:pt x="42537" y="14930"/>
                  <a:pt x="42567" y="14900"/>
                </a:cubicBezTo>
                <a:lnTo>
                  <a:pt x="42689" y="14687"/>
                </a:lnTo>
                <a:close/>
                <a:moveTo>
                  <a:pt x="41838" y="11345"/>
                </a:moveTo>
                <a:lnTo>
                  <a:pt x="41868" y="11436"/>
                </a:lnTo>
                <a:cubicBezTo>
                  <a:pt x="41899" y="11467"/>
                  <a:pt x="41899" y="11497"/>
                  <a:pt x="41929" y="11528"/>
                </a:cubicBezTo>
                <a:lnTo>
                  <a:pt x="41929" y="11558"/>
                </a:lnTo>
                <a:cubicBezTo>
                  <a:pt x="41929" y="11619"/>
                  <a:pt x="41899" y="11710"/>
                  <a:pt x="41899" y="11801"/>
                </a:cubicBezTo>
                <a:lnTo>
                  <a:pt x="41899" y="11771"/>
                </a:lnTo>
                <a:cubicBezTo>
                  <a:pt x="41868" y="11710"/>
                  <a:pt x="41807" y="11679"/>
                  <a:pt x="41777" y="11679"/>
                </a:cubicBezTo>
                <a:cubicBezTo>
                  <a:pt x="41761" y="11674"/>
                  <a:pt x="41744" y="11672"/>
                  <a:pt x="41727" y="11672"/>
                </a:cubicBezTo>
                <a:cubicBezTo>
                  <a:pt x="41647" y="11672"/>
                  <a:pt x="41564" y="11726"/>
                  <a:pt x="41564" y="11801"/>
                </a:cubicBezTo>
                <a:cubicBezTo>
                  <a:pt x="41504" y="12014"/>
                  <a:pt x="41473" y="12226"/>
                  <a:pt x="41443" y="12439"/>
                </a:cubicBezTo>
                <a:cubicBezTo>
                  <a:pt x="41412" y="12682"/>
                  <a:pt x="41382" y="12834"/>
                  <a:pt x="41321" y="13016"/>
                </a:cubicBezTo>
                <a:cubicBezTo>
                  <a:pt x="41321" y="13107"/>
                  <a:pt x="41291" y="13199"/>
                  <a:pt x="41261" y="13290"/>
                </a:cubicBezTo>
                <a:lnTo>
                  <a:pt x="41169" y="13472"/>
                </a:lnTo>
                <a:cubicBezTo>
                  <a:pt x="41017" y="13746"/>
                  <a:pt x="40866" y="14019"/>
                  <a:pt x="40714" y="14292"/>
                </a:cubicBezTo>
                <a:lnTo>
                  <a:pt x="40501" y="14657"/>
                </a:lnTo>
                <a:cubicBezTo>
                  <a:pt x="40410" y="14809"/>
                  <a:pt x="40319" y="14961"/>
                  <a:pt x="40228" y="15113"/>
                </a:cubicBezTo>
                <a:lnTo>
                  <a:pt x="40197" y="15143"/>
                </a:lnTo>
                <a:lnTo>
                  <a:pt x="40197" y="15143"/>
                </a:lnTo>
                <a:lnTo>
                  <a:pt x="40228" y="15022"/>
                </a:lnTo>
                <a:cubicBezTo>
                  <a:pt x="40288" y="14809"/>
                  <a:pt x="40379" y="14596"/>
                  <a:pt x="40440" y="14384"/>
                </a:cubicBezTo>
                <a:cubicBezTo>
                  <a:pt x="40531" y="14171"/>
                  <a:pt x="40653" y="13867"/>
                  <a:pt x="40744" y="13624"/>
                </a:cubicBezTo>
                <a:cubicBezTo>
                  <a:pt x="40774" y="13502"/>
                  <a:pt x="40835" y="13381"/>
                  <a:pt x="40866" y="13290"/>
                </a:cubicBezTo>
                <a:lnTo>
                  <a:pt x="40987" y="12925"/>
                </a:lnTo>
                <a:cubicBezTo>
                  <a:pt x="41048" y="12804"/>
                  <a:pt x="41139" y="12652"/>
                  <a:pt x="41200" y="12500"/>
                </a:cubicBezTo>
                <a:cubicBezTo>
                  <a:pt x="41261" y="12348"/>
                  <a:pt x="41321" y="12226"/>
                  <a:pt x="41382" y="12105"/>
                </a:cubicBezTo>
                <a:lnTo>
                  <a:pt x="41412" y="12014"/>
                </a:lnTo>
                <a:lnTo>
                  <a:pt x="41504" y="11862"/>
                </a:lnTo>
                <a:cubicBezTo>
                  <a:pt x="41534" y="11801"/>
                  <a:pt x="41564" y="11740"/>
                  <a:pt x="41595" y="11679"/>
                </a:cubicBezTo>
                <a:cubicBezTo>
                  <a:pt x="41686" y="11558"/>
                  <a:pt x="41747" y="11467"/>
                  <a:pt x="41838" y="11345"/>
                </a:cubicBezTo>
                <a:close/>
                <a:moveTo>
                  <a:pt x="13582" y="12439"/>
                </a:moveTo>
                <a:lnTo>
                  <a:pt x="13582" y="12500"/>
                </a:lnTo>
                <a:cubicBezTo>
                  <a:pt x="13582" y="12561"/>
                  <a:pt x="13551" y="12621"/>
                  <a:pt x="13551" y="12713"/>
                </a:cubicBezTo>
                <a:lnTo>
                  <a:pt x="13521" y="12834"/>
                </a:lnTo>
                <a:lnTo>
                  <a:pt x="13491" y="12864"/>
                </a:lnTo>
                <a:cubicBezTo>
                  <a:pt x="13430" y="12986"/>
                  <a:pt x="13400" y="13077"/>
                  <a:pt x="13369" y="13168"/>
                </a:cubicBezTo>
                <a:cubicBezTo>
                  <a:pt x="13248" y="13381"/>
                  <a:pt x="13156" y="13594"/>
                  <a:pt x="13035" y="13806"/>
                </a:cubicBezTo>
                <a:cubicBezTo>
                  <a:pt x="13005" y="13897"/>
                  <a:pt x="12974" y="13958"/>
                  <a:pt x="12913" y="14049"/>
                </a:cubicBezTo>
                <a:lnTo>
                  <a:pt x="12883" y="14140"/>
                </a:lnTo>
                <a:cubicBezTo>
                  <a:pt x="12762" y="14384"/>
                  <a:pt x="12670" y="14657"/>
                  <a:pt x="12549" y="14900"/>
                </a:cubicBezTo>
                <a:lnTo>
                  <a:pt x="12518" y="14900"/>
                </a:lnTo>
                <a:lnTo>
                  <a:pt x="12458" y="14961"/>
                </a:lnTo>
                <a:lnTo>
                  <a:pt x="12427" y="14991"/>
                </a:lnTo>
                <a:cubicBezTo>
                  <a:pt x="12397" y="15022"/>
                  <a:pt x="12397" y="15022"/>
                  <a:pt x="12367" y="15052"/>
                </a:cubicBezTo>
                <a:cubicBezTo>
                  <a:pt x="12336" y="15082"/>
                  <a:pt x="12336" y="15113"/>
                  <a:pt x="12275" y="15174"/>
                </a:cubicBezTo>
                <a:cubicBezTo>
                  <a:pt x="12336" y="15022"/>
                  <a:pt x="12397" y="14900"/>
                  <a:pt x="12427" y="14748"/>
                </a:cubicBezTo>
                <a:cubicBezTo>
                  <a:pt x="12458" y="14657"/>
                  <a:pt x="12488" y="14566"/>
                  <a:pt x="12518" y="14444"/>
                </a:cubicBezTo>
                <a:cubicBezTo>
                  <a:pt x="12518" y="14384"/>
                  <a:pt x="12518" y="14353"/>
                  <a:pt x="12518" y="14292"/>
                </a:cubicBezTo>
                <a:lnTo>
                  <a:pt x="12518" y="14262"/>
                </a:lnTo>
                <a:lnTo>
                  <a:pt x="12701" y="13958"/>
                </a:lnTo>
                <a:cubicBezTo>
                  <a:pt x="12731" y="13928"/>
                  <a:pt x="12762" y="13867"/>
                  <a:pt x="12792" y="13837"/>
                </a:cubicBezTo>
                <a:cubicBezTo>
                  <a:pt x="12853" y="13715"/>
                  <a:pt x="12913" y="13594"/>
                  <a:pt x="13005" y="13502"/>
                </a:cubicBezTo>
                <a:cubicBezTo>
                  <a:pt x="13065" y="13381"/>
                  <a:pt x="13126" y="13290"/>
                  <a:pt x="13187" y="13168"/>
                </a:cubicBezTo>
                <a:cubicBezTo>
                  <a:pt x="13308" y="12956"/>
                  <a:pt x="13430" y="12743"/>
                  <a:pt x="13521" y="12561"/>
                </a:cubicBezTo>
                <a:lnTo>
                  <a:pt x="13582" y="12439"/>
                </a:lnTo>
                <a:close/>
                <a:moveTo>
                  <a:pt x="26920" y="13746"/>
                </a:moveTo>
                <a:cubicBezTo>
                  <a:pt x="26920" y="13867"/>
                  <a:pt x="26920" y="13958"/>
                  <a:pt x="26920" y="14080"/>
                </a:cubicBezTo>
                <a:cubicBezTo>
                  <a:pt x="26890" y="14262"/>
                  <a:pt x="26859" y="14444"/>
                  <a:pt x="26798" y="14627"/>
                </a:cubicBezTo>
                <a:cubicBezTo>
                  <a:pt x="26768" y="14748"/>
                  <a:pt x="26707" y="14900"/>
                  <a:pt x="26646" y="15052"/>
                </a:cubicBezTo>
                <a:lnTo>
                  <a:pt x="26555" y="15234"/>
                </a:lnTo>
                <a:lnTo>
                  <a:pt x="26555" y="15234"/>
                </a:lnTo>
                <a:lnTo>
                  <a:pt x="26646" y="14323"/>
                </a:lnTo>
                <a:lnTo>
                  <a:pt x="26646" y="14292"/>
                </a:lnTo>
                <a:lnTo>
                  <a:pt x="26677" y="14262"/>
                </a:lnTo>
                <a:cubicBezTo>
                  <a:pt x="26768" y="14080"/>
                  <a:pt x="26829" y="13928"/>
                  <a:pt x="26920" y="13746"/>
                </a:cubicBezTo>
                <a:close/>
                <a:moveTo>
                  <a:pt x="32905" y="14991"/>
                </a:moveTo>
                <a:cubicBezTo>
                  <a:pt x="32905" y="15022"/>
                  <a:pt x="32936" y="15022"/>
                  <a:pt x="32936" y="15052"/>
                </a:cubicBezTo>
                <a:lnTo>
                  <a:pt x="32814" y="15265"/>
                </a:lnTo>
                <a:cubicBezTo>
                  <a:pt x="32845" y="15174"/>
                  <a:pt x="32875" y="15082"/>
                  <a:pt x="32905" y="14991"/>
                </a:cubicBezTo>
                <a:close/>
                <a:moveTo>
                  <a:pt x="39195" y="13168"/>
                </a:moveTo>
                <a:lnTo>
                  <a:pt x="38982" y="13867"/>
                </a:lnTo>
                <a:lnTo>
                  <a:pt x="38951" y="14049"/>
                </a:lnTo>
                <a:lnTo>
                  <a:pt x="38860" y="14475"/>
                </a:lnTo>
                <a:cubicBezTo>
                  <a:pt x="38800" y="14596"/>
                  <a:pt x="38769" y="14687"/>
                  <a:pt x="38769" y="14809"/>
                </a:cubicBezTo>
                <a:lnTo>
                  <a:pt x="38556" y="15052"/>
                </a:lnTo>
                <a:lnTo>
                  <a:pt x="38587" y="15022"/>
                </a:lnTo>
                <a:lnTo>
                  <a:pt x="38587" y="15022"/>
                </a:lnTo>
                <a:lnTo>
                  <a:pt x="38344" y="15356"/>
                </a:lnTo>
                <a:lnTo>
                  <a:pt x="38253" y="15356"/>
                </a:lnTo>
                <a:cubicBezTo>
                  <a:pt x="38313" y="15204"/>
                  <a:pt x="38374" y="15022"/>
                  <a:pt x="38435" y="14870"/>
                </a:cubicBezTo>
                <a:cubicBezTo>
                  <a:pt x="38587" y="14475"/>
                  <a:pt x="38769" y="14110"/>
                  <a:pt x="38921" y="13746"/>
                </a:cubicBezTo>
                <a:cubicBezTo>
                  <a:pt x="39012" y="13563"/>
                  <a:pt x="39073" y="13381"/>
                  <a:pt x="39164" y="13229"/>
                </a:cubicBezTo>
                <a:lnTo>
                  <a:pt x="39195" y="13168"/>
                </a:lnTo>
                <a:close/>
                <a:moveTo>
                  <a:pt x="43661" y="14535"/>
                </a:moveTo>
                <a:lnTo>
                  <a:pt x="43630" y="14596"/>
                </a:lnTo>
                <a:lnTo>
                  <a:pt x="43509" y="14839"/>
                </a:lnTo>
                <a:lnTo>
                  <a:pt x="43327" y="15052"/>
                </a:lnTo>
                <a:lnTo>
                  <a:pt x="42962" y="15386"/>
                </a:lnTo>
                <a:lnTo>
                  <a:pt x="43387" y="14870"/>
                </a:lnTo>
                <a:lnTo>
                  <a:pt x="43661" y="14535"/>
                </a:lnTo>
                <a:close/>
                <a:moveTo>
                  <a:pt x="32389" y="13351"/>
                </a:moveTo>
                <a:cubicBezTo>
                  <a:pt x="32358" y="13472"/>
                  <a:pt x="32358" y="13563"/>
                  <a:pt x="32389" y="13685"/>
                </a:cubicBezTo>
                <a:cubicBezTo>
                  <a:pt x="32389" y="13715"/>
                  <a:pt x="32389" y="13746"/>
                  <a:pt x="32389" y="13746"/>
                </a:cubicBezTo>
                <a:cubicBezTo>
                  <a:pt x="32267" y="13928"/>
                  <a:pt x="32146" y="14140"/>
                  <a:pt x="32024" y="14323"/>
                </a:cubicBezTo>
                <a:cubicBezTo>
                  <a:pt x="31872" y="14596"/>
                  <a:pt x="31720" y="14870"/>
                  <a:pt x="31568" y="15143"/>
                </a:cubicBezTo>
                <a:cubicBezTo>
                  <a:pt x="31538" y="15234"/>
                  <a:pt x="31508" y="15325"/>
                  <a:pt x="31477" y="15386"/>
                </a:cubicBezTo>
                <a:lnTo>
                  <a:pt x="31417" y="15477"/>
                </a:lnTo>
                <a:cubicBezTo>
                  <a:pt x="31447" y="15295"/>
                  <a:pt x="31477" y="15113"/>
                  <a:pt x="31508" y="14900"/>
                </a:cubicBezTo>
                <a:lnTo>
                  <a:pt x="31508" y="14839"/>
                </a:lnTo>
                <a:lnTo>
                  <a:pt x="31629" y="14657"/>
                </a:lnTo>
                <a:lnTo>
                  <a:pt x="31842" y="14384"/>
                </a:lnTo>
                <a:lnTo>
                  <a:pt x="31872" y="14292"/>
                </a:lnTo>
                <a:lnTo>
                  <a:pt x="31994" y="14080"/>
                </a:lnTo>
                <a:lnTo>
                  <a:pt x="32176" y="13776"/>
                </a:lnTo>
                <a:cubicBezTo>
                  <a:pt x="32206" y="13685"/>
                  <a:pt x="32267" y="13594"/>
                  <a:pt x="32298" y="13502"/>
                </a:cubicBezTo>
                <a:lnTo>
                  <a:pt x="32389" y="13351"/>
                </a:lnTo>
                <a:close/>
                <a:moveTo>
                  <a:pt x="16286" y="14414"/>
                </a:moveTo>
                <a:lnTo>
                  <a:pt x="16286" y="14444"/>
                </a:lnTo>
                <a:lnTo>
                  <a:pt x="16256" y="14505"/>
                </a:lnTo>
                <a:cubicBezTo>
                  <a:pt x="16195" y="14566"/>
                  <a:pt x="16164" y="14657"/>
                  <a:pt x="16104" y="14718"/>
                </a:cubicBezTo>
                <a:cubicBezTo>
                  <a:pt x="16043" y="14809"/>
                  <a:pt x="15952" y="14900"/>
                  <a:pt x="15891" y="15022"/>
                </a:cubicBezTo>
                <a:cubicBezTo>
                  <a:pt x="15830" y="15113"/>
                  <a:pt x="15769" y="15174"/>
                  <a:pt x="15739" y="15265"/>
                </a:cubicBezTo>
                <a:lnTo>
                  <a:pt x="15557" y="15508"/>
                </a:lnTo>
                <a:cubicBezTo>
                  <a:pt x="15587" y="15447"/>
                  <a:pt x="15617" y="15386"/>
                  <a:pt x="15648" y="15325"/>
                </a:cubicBezTo>
                <a:cubicBezTo>
                  <a:pt x="15739" y="15143"/>
                  <a:pt x="15830" y="14961"/>
                  <a:pt x="15891" y="14748"/>
                </a:cubicBezTo>
                <a:lnTo>
                  <a:pt x="15952" y="14627"/>
                </a:lnTo>
                <a:cubicBezTo>
                  <a:pt x="16073" y="14535"/>
                  <a:pt x="16164" y="14475"/>
                  <a:pt x="16286" y="14414"/>
                </a:cubicBezTo>
                <a:close/>
                <a:moveTo>
                  <a:pt x="8356" y="13229"/>
                </a:moveTo>
                <a:cubicBezTo>
                  <a:pt x="8356" y="13290"/>
                  <a:pt x="8326" y="13320"/>
                  <a:pt x="8295" y="13381"/>
                </a:cubicBezTo>
                <a:cubicBezTo>
                  <a:pt x="8265" y="13502"/>
                  <a:pt x="8234" y="13654"/>
                  <a:pt x="8204" y="13776"/>
                </a:cubicBezTo>
                <a:cubicBezTo>
                  <a:pt x="8113" y="14019"/>
                  <a:pt x="8022" y="14262"/>
                  <a:pt x="7931" y="14505"/>
                </a:cubicBezTo>
                <a:cubicBezTo>
                  <a:pt x="7870" y="14657"/>
                  <a:pt x="7809" y="14809"/>
                  <a:pt x="7748" y="14930"/>
                </a:cubicBezTo>
                <a:lnTo>
                  <a:pt x="7718" y="14961"/>
                </a:lnTo>
                <a:cubicBezTo>
                  <a:pt x="7627" y="15082"/>
                  <a:pt x="7505" y="15174"/>
                  <a:pt x="7414" y="15295"/>
                </a:cubicBezTo>
                <a:cubicBezTo>
                  <a:pt x="7323" y="15417"/>
                  <a:pt x="7262" y="15508"/>
                  <a:pt x="7201" y="15599"/>
                </a:cubicBezTo>
                <a:lnTo>
                  <a:pt x="7201" y="15477"/>
                </a:lnTo>
                <a:lnTo>
                  <a:pt x="7596" y="14718"/>
                </a:lnTo>
                <a:cubicBezTo>
                  <a:pt x="7748" y="14444"/>
                  <a:pt x="7900" y="14140"/>
                  <a:pt x="8052" y="13867"/>
                </a:cubicBezTo>
                <a:cubicBezTo>
                  <a:pt x="8083" y="13837"/>
                  <a:pt x="8083" y="13806"/>
                  <a:pt x="8113" y="13746"/>
                </a:cubicBezTo>
                <a:cubicBezTo>
                  <a:pt x="8143" y="13654"/>
                  <a:pt x="8204" y="13533"/>
                  <a:pt x="8265" y="13442"/>
                </a:cubicBezTo>
                <a:cubicBezTo>
                  <a:pt x="8295" y="13320"/>
                  <a:pt x="8326" y="13320"/>
                  <a:pt x="8356" y="13229"/>
                </a:cubicBezTo>
                <a:close/>
                <a:moveTo>
                  <a:pt x="9024" y="15477"/>
                </a:moveTo>
                <a:lnTo>
                  <a:pt x="8994" y="15599"/>
                </a:lnTo>
                <a:cubicBezTo>
                  <a:pt x="8994" y="15579"/>
                  <a:pt x="8994" y="15558"/>
                  <a:pt x="8994" y="15538"/>
                </a:cubicBezTo>
                <a:lnTo>
                  <a:pt x="9024" y="15477"/>
                </a:lnTo>
                <a:close/>
                <a:moveTo>
                  <a:pt x="16225" y="11193"/>
                </a:moveTo>
                <a:lnTo>
                  <a:pt x="16195" y="11285"/>
                </a:lnTo>
                <a:cubicBezTo>
                  <a:pt x="16104" y="11436"/>
                  <a:pt x="16012" y="11588"/>
                  <a:pt x="15921" y="11740"/>
                </a:cubicBezTo>
                <a:lnTo>
                  <a:pt x="15557" y="12409"/>
                </a:lnTo>
                <a:cubicBezTo>
                  <a:pt x="15557" y="12469"/>
                  <a:pt x="15526" y="12530"/>
                  <a:pt x="15496" y="12591"/>
                </a:cubicBezTo>
                <a:lnTo>
                  <a:pt x="15283" y="13016"/>
                </a:lnTo>
                <a:lnTo>
                  <a:pt x="15101" y="13442"/>
                </a:lnTo>
                <a:lnTo>
                  <a:pt x="15071" y="13472"/>
                </a:lnTo>
                <a:lnTo>
                  <a:pt x="14858" y="13837"/>
                </a:lnTo>
                <a:lnTo>
                  <a:pt x="14311" y="14687"/>
                </a:lnTo>
                <a:cubicBezTo>
                  <a:pt x="14159" y="14961"/>
                  <a:pt x="13977" y="15234"/>
                  <a:pt x="13795" y="15508"/>
                </a:cubicBezTo>
                <a:lnTo>
                  <a:pt x="13764" y="15599"/>
                </a:lnTo>
                <a:lnTo>
                  <a:pt x="13734" y="15599"/>
                </a:lnTo>
                <a:lnTo>
                  <a:pt x="13916" y="15204"/>
                </a:lnTo>
                <a:cubicBezTo>
                  <a:pt x="13916" y="15143"/>
                  <a:pt x="13946" y="15052"/>
                  <a:pt x="14007" y="14991"/>
                </a:cubicBezTo>
                <a:cubicBezTo>
                  <a:pt x="14068" y="14839"/>
                  <a:pt x="14129" y="14687"/>
                  <a:pt x="14220" y="14535"/>
                </a:cubicBezTo>
                <a:cubicBezTo>
                  <a:pt x="14281" y="14384"/>
                  <a:pt x="14402" y="14140"/>
                  <a:pt x="14493" y="13989"/>
                </a:cubicBezTo>
                <a:cubicBezTo>
                  <a:pt x="14584" y="13806"/>
                  <a:pt x="14645" y="13654"/>
                  <a:pt x="14736" y="13502"/>
                </a:cubicBezTo>
                <a:cubicBezTo>
                  <a:pt x="14828" y="13351"/>
                  <a:pt x="14919" y="13168"/>
                  <a:pt x="15010" y="13016"/>
                </a:cubicBezTo>
                <a:lnTo>
                  <a:pt x="15466" y="12287"/>
                </a:lnTo>
                <a:cubicBezTo>
                  <a:pt x="15678" y="11953"/>
                  <a:pt x="15891" y="11649"/>
                  <a:pt x="16134" y="11315"/>
                </a:cubicBezTo>
                <a:lnTo>
                  <a:pt x="16225" y="11193"/>
                </a:lnTo>
                <a:close/>
                <a:moveTo>
                  <a:pt x="31812" y="15508"/>
                </a:moveTo>
                <a:cubicBezTo>
                  <a:pt x="31812" y="15563"/>
                  <a:pt x="31786" y="15594"/>
                  <a:pt x="31758" y="15622"/>
                </a:cubicBezTo>
                <a:lnTo>
                  <a:pt x="31758" y="15622"/>
                </a:lnTo>
                <a:lnTo>
                  <a:pt x="31812" y="15508"/>
                </a:lnTo>
                <a:close/>
                <a:moveTo>
                  <a:pt x="27011" y="15082"/>
                </a:moveTo>
                <a:lnTo>
                  <a:pt x="27011" y="15082"/>
                </a:lnTo>
                <a:cubicBezTo>
                  <a:pt x="26981" y="15265"/>
                  <a:pt x="26920" y="15417"/>
                  <a:pt x="26829" y="15568"/>
                </a:cubicBezTo>
                <a:lnTo>
                  <a:pt x="26768" y="15629"/>
                </a:lnTo>
                <a:lnTo>
                  <a:pt x="26829" y="15538"/>
                </a:lnTo>
                <a:lnTo>
                  <a:pt x="26950" y="15204"/>
                </a:lnTo>
                <a:lnTo>
                  <a:pt x="27011" y="15082"/>
                </a:lnTo>
                <a:close/>
                <a:moveTo>
                  <a:pt x="29867" y="12743"/>
                </a:moveTo>
                <a:lnTo>
                  <a:pt x="29867" y="12743"/>
                </a:lnTo>
                <a:cubicBezTo>
                  <a:pt x="29806" y="12864"/>
                  <a:pt x="29745" y="12986"/>
                  <a:pt x="29685" y="13107"/>
                </a:cubicBezTo>
                <a:cubicBezTo>
                  <a:pt x="29624" y="13229"/>
                  <a:pt x="29563" y="13381"/>
                  <a:pt x="29502" y="13533"/>
                </a:cubicBezTo>
                <a:lnTo>
                  <a:pt x="29229" y="14110"/>
                </a:lnTo>
                <a:cubicBezTo>
                  <a:pt x="29168" y="14262"/>
                  <a:pt x="29107" y="14444"/>
                  <a:pt x="29047" y="14596"/>
                </a:cubicBezTo>
                <a:cubicBezTo>
                  <a:pt x="29016" y="14627"/>
                  <a:pt x="29016" y="14687"/>
                  <a:pt x="29016" y="14718"/>
                </a:cubicBezTo>
                <a:cubicBezTo>
                  <a:pt x="29016" y="14779"/>
                  <a:pt x="29047" y="14809"/>
                  <a:pt x="29077" y="14839"/>
                </a:cubicBezTo>
                <a:lnTo>
                  <a:pt x="28925" y="15082"/>
                </a:lnTo>
                <a:lnTo>
                  <a:pt x="28834" y="15234"/>
                </a:lnTo>
                <a:lnTo>
                  <a:pt x="28621" y="15629"/>
                </a:lnTo>
                <a:cubicBezTo>
                  <a:pt x="28712" y="15386"/>
                  <a:pt x="28804" y="15143"/>
                  <a:pt x="28895" y="14900"/>
                </a:cubicBezTo>
                <a:cubicBezTo>
                  <a:pt x="28925" y="14718"/>
                  <a:pt x="28986" y="14505"/>
                  <a:pt x="28986" y="14292"/>
                </a:cubicBezTo>
                <a:lnTo>
                  <a:pt x="29047" y="14201"/>
                </a:lnTo>
                <a:cubicBezTo>
                  <a:pt x="29138" y="14019"/>
                  <a:pt x="29229" y="13837"/>
                  <a:pt x="29351" y="13654"/>
                </a:cubicBezTo>
                <a:lnTo>
                  <a:pt x="29654" y="13077"/>
                </a:lnTo>
                <a:cubicBezTo>
                  <a:pt x="29745" y="12956"/>
                  <a:pt x="29806" y="12834"/>
                  <a:pt x="29867" y="12743"/>
                </a:cubicBezTo>
                <a:close/>
                <a:moveTo>
                  <a:pt x="3951" y="15447"/>
                </a:moveTo>
                <a:lnTo>
                  <a:pt x="3890" y="15508"/>
                </a:lnTo>
                <a:cubicBezTo>
                  <a:pt x="3859" y="15568"/>
                  <a:pt x="3859" y="15599"/>
                  <a:pt x="3829" y="15660"/>
                </a:cubicBezTo>
                <a:cubicBezTo>
                  <a:pt x="3829" y="15629"/>
                  <a:pt x="3829" y="15629"/>
                  <a:pt x="3829" y="15629"/>
                </a:cubicBezTo>
                <a:lnTo>
                  <a:pt x="3890" y="15447"/>
                </a:lnTo>
                <a:close/>
                <a:moveTo>
                  <a:pt x="8164" y="15510"/>
                </a:moveTo>
                <a:lnTo>
                  <a:pt x="8164" y="15510"/>
                </a:lnTo>
                <a:cubicBezTo>
                  <a:pt x="8157" y="15541"/>
                  <a:pt x="8150" y="15571"/>
                  <a:pt x="8143" y="15599"/>
                </a:cubicBezTo>
                <a:cubicBezTo>
                  <a:pt x="8143" y="15629"/>
                  <a:pt x="8143" y="15660"/>
                  <a:pt x="8113" y="15690"/>
                </a:cubicBezTo>
                <a:cubicBezTo>
                  <a:pt x="8133" y="15630"/>
                  <a:pt x="8150" y="15569"/>
                  <a:pt x="8164" y="15510"/>
                </a:cubicBezTo>
                <a:close/>
                <a:moveTo>
                  <a:pt x="24003" y="14110"/>
                </a:moveTo>
                <a:lnTo>
                  <a:pt x="24003" y="14110"/>
                </a:lnTo>
                <a:cubicBezTo>
                  <a:pt x="23973" y="14232"/>
                  <a:pt x="23942" y="14353"/>
                  <a:pt x="23912" y="14475"/>
                </a:cubicBezTo>
                <a:cubicBezTo>
                  <a:pt x="23912" y="14505"/>
                  <a:pt x="23882" y="14535"/>
                  <a:pt x="23882" y="14566"/>
                </a:cubicBezTo>
                <a:cubicBezTo>
                  <a:pt x="23760" y="14718"/>
                  <a:pt x="23699" y="14839"/>
                  <a:pt x="23608" y="14961"/>
                </a:cubicBezTo>
                <a:lnTo>
                  <a:pt x="23487" y="15174"/>
                </a:lnTo>
                <a:cubicBezTo>
                  <a:pt x="23456" y="15265"/>
                  <a:pt x="23395" y="15325"/>
                  <a:pt x="23335" y="15417"/>
                </a:cubicBezTo>
                <a:lnTo>
                  <a:pt x="23152" y="15690"/>
                </a:lnTo>
                <a:lnTo>
                  <a:pt x="23152" y="15508"/>
                </a:lnTo>
                <a:lnTo>
                  <a:pt x="23152" y="15477"/>
                </a:lnTo>
                <a:cubicBezTo>
                  <a:pt x="23152" y="15447"/>
                  <a:pt x="23152" y="15417"/>
                  <a:pt x="23122" y="15386"/>
                </a:cubicBezTo>
                <a:lnTo>
                  <a:pt x="23213" y="15295"/>
                </a:lnTo>
                <a:cubicBezTo>
                  <a:pt x="23274" y="15174"/>
                  <a:pt x="23335" y="15082"/>
                  <a:pt x="23395" y="14991"/>
                </a:cubicBezTo>
                <a:lnTo>
                  <a:pt x="23760" y="14444"/>
                </a:lnTo>
                <a:cubicBezTo>
                  <a:pt x="23851" y="14353"/>
                  <a:pt x="23912" y="14232"/>
                  <a:pt x="24003" y="14110"/>
                </a:cubicBezTo>
                <a:close/>
                <a:moveTo>
                  <a:pt x="34333" y="15325"/>
                </a:moveTo>
                <a:cubicBezTo>
                  <a:pt x="34306" y="15463"/>
                  <a:pt x="34253" y="15601"/>
                  <a:pt x="34198" y="15716"/>
                </a:cubicBezTo>
                <a:lnTo>
                  <a:pt x="34198" y="15716"/>
                </a:lnTo>
                <a:cubicBezTo>
                  <a:pt x="34211" y="15679"/>
                  <a:pt x="34226" y="15640"/>
                  <a:pt x="34242" y="15599"/>
                </a:cubicBezTo>
                <a:lnTo>
                  <a:pt x="34212" y="15599"/>
                </a:lnTo>
                <a:lnTo>
                  <a:pt x="34273" y="15417"/>
                </a:lnTo>
                <a:lnTo>
                  <a:pt x="34333" y="15325"/>
                </a:lnTo>
                <a:close/>
                <a:moveTo>
                  <a:pt x="42597" y="13107"/>
                </a:moveTo>
                <a:cubicBezTo>
                  <a:pt x="42597" y="13138"/>
                  <a:pt x="42597" y="13138"/>
                  <a:pt x="42597" y="13138"/>
                </a:cubicBezTo>
                <a:cubicBezTo>
                  <a:pt x="42628" y="13199"/>
                  <a:pt x="42658" y="13229"/>
                  <a:pt x="42689" y="13259"/>
                </a:cubicBezTo>
                <a:cubicBezTo>
                  <a:pt x="42704" y="13275"/>
                  <a:pt x="42727" y="13282"/>
                  <a:pt x="42753" y="13282"/>
                </a:cubicBezTo>
                <a:cubicBezTo>
                  <a:pt x="42780" y="13282"/>
                  <a:pt x="42810" y="13275"/>
                  <a:pt x="42840" y="13259"/>
                </a:cubicBezTo>
                <a:lnTo>
                  <a:pt x="42840" y="13259"/>
                </a:lnTo>
                <a:cubicBezTo>
                  <a:pt x="42810" y="13351"/>
                  <a:pt x="42780" y="13442"/>
                  <a:pt x="42749" y="13502"/>
                </a:cubicBezTo>
                <a:cubicBezTo>
                  <a:pt x="42719" y="13594"/>
                  <a:pt x="42658" y="13776"/>
                  <a:pt x="42597" y="13897"/>
                </a:cubicBezTo>
                <a:cubicBezTo>
                  <a:pt x="42567" y="14019"/>
                  <a:pt x="42445" y="14232"/>
                  <a:pt x="42385" y="14414"/>
                </a:cubicBezTo>
                <a:lnTo>
                  <a:pt x="42172" y="14809"/>
                </a:lnTo>
                <a:cubicBezTo>
                  <a:pt x="42111" y="14900"/>
                  <a:pt x="42051" y="14991"/>
                  <a:pt x="41990" y="15082"/>
                </a:cubicBezTo>
                <a:cubicBezTo>
                  <a:pt x="41929" y="15174"/>
                  <a:pt x="41868" y="15265"/>
                  <a:pt x="41807" y="15356"/>
                </a:cubicBezTo>
                <a:lnTo>
                  <a:pt x="41686" y="15538"/>
                </a:lnTo>
                <a:lnTo>
                  <a:pt x="41625" y="15599"/>
                </a:lnTo>
                <a:lnTo>
                  <a:pt x="41504" y="15720"/>
                </a:lnTo>
                <a:lnTo>
                  <a:pt x="41473" y="15720"/>
                </a:lnTo>
                <a:cubicBezTo>
                  <a:pt x="41412" y="15690"/>
                  <a:pt x="41382" y="15690"/>
                  <a:pt x="41352" y="15690"/>
                </a:cubicBezTo>
                <a:cubicBezTo>
                  <a:pt x="41230" y="15690"/>
                  <a:pt x="41078" y="15720"/>
                  <a:pt x="40957" y="15751"/>
                </a:cubicBezTo>
                <a:cubicBezTo>
                  <a:pt x="40987" y="15690"/>
                  <a:pt x="41017" y="15629"/>
                  <a:pt x="41048" y="15568"/>
                </a:cubicBezTo>
                <a:lnTo>
                  <a:pt x="41078" y="15508"/>
                </a:lnTo>
                <a:lnTo>
                  <a:pt x="41261" y="15234"/>
                </a:lnTo>
                <a:cubicBezTo>
                  <a:pt x="41412" y="15022"/>
                  <a:pt x="41564" y="14839"/>
                  <a:pt x="41686" y="14627"/>
                </a:cubicBezTo>
                <a:cubicBezTo>
                  <a:pt x="41838" y="14414"/>
                  <a:pt x="41959" y="14232"/>
                  <a:pt x="42081" y="14019"/>
                </a:cubicBezTo>
                <a:cubicBezTo>
                  <a:pt x="42111" y="13958"/>
                  <a:pt x="42142" y="13897"/>
                  <a:pt x="42202" y="13837"/>
                </a:cubicBezTo>
                <a:lnTo>
                  <a:pt x="42415" y="13472"/>
                </a:lnTo>
                <a:cubicBezTo>
                  <a:pt x="42476" y="13381"/>
                  <a:pt x="42506" y="13290"/>
                  <a:pt x="42567" y="13199"/>
                </a:cubicBezTo>
                <a:lnTo>
                  <a:pt x="42597" y="13107"/>
                </a:lnTo>
                <a:close/>
                <a:moveTo>
                  <a:pt x="6806" y="14353"/>
                </a:moveTo>
                <a:cubicBezTo>
                  <a:pt x="6806" y="14384"/>
                  <a:pt x="6776" y="14444"/>
                  <a:pt x="6746" y="14475"/>
                </a:cubicBezTo>
                <a:lnTo>
                  <a:pt x="6685" y="14687"/>
                </a:lnTo>
                <a:lnTo>
                  <a:pt x="6412" y="15508"/>
                </a:lnTo>
                <a:lnTo>
                  <a:pt x="6320" y="15690"/>
                </a:lnTo>
                <a:lnTo>
                  <a:pt x="6260" y="15812"/>
                </a:lnTo>
                <a:cubicBezTo>
                  <a:pt x="6290" y="15629"/>
                  <a:pt x="6320" y="15447"/>
                  <a:pt x="6381" y="15265"/>
                </a:cubicBezTo>
                <a:cubicBezTo>
                  <a:pt x="6442" y="15082"/>
                  <a:pt x="6472" y="14991"/>
                  <a:pt x="6503" y="14839"/>
                </a:cubicBezTo>
                <a:lnTo>
                  <a:pt x="6685" y="14535"/>
                </a:lnTo>
                <a:lnTo>
                  <a:pt x="6806" y="14353"/>
                </a:lnTo>
                <a:close/>
                <a:moveTo>
                  <a:pt x="1976" y="15143"/>
                </a:moveTo>
                <a:cubicBezTo>
                  <a:pt x="1976" y="15174"/>
                  <a:pt x="2006" y="15204"/>
                  <a:pt x="2036" y="15234"/>
                </a:cubicBezTo>
                <a:lnTo>
                  <a:pt x="2067" y="15265"/>
                </a:lnTo>
                <a:cubicBezTo>
                  <a:pt x="2036" y="15386"/>
                  <a:pt x="1976" y="15508"/>
                  <a:pt x="1945" y="15629"/>
                </a:cubicBezTo>
                <a:lnTo>
                  <a:pt x="1945" y="15660"/>
                </a:lnTo>
                <a:lnTo>
                  <a:pt x="1884" y="15842"/>
                </a:lnTo>
                <a:cubicBezTo>
                  <a:pt x="1884" y="15720"/>
                  <a:pt x="1884" y="15629"/>
                  <a:pt x="1884" y="15538"/>
                </a:cubicBezTo>
                <a:cubicBezTo>
                  <a:pt x="1915" y="15417"/>
                  <a:pt x="1945" y="15265"/>
                  <a:pt x="1976" y="15143"/>
                </a:cubicBezTo>
                <a:close/>
                <a:moveTo>
                  <a:pt x="31751" y="15638"/>
                </a:moveTo>
                <a:cubicBezTo>
                  <a:pt x="31750" y="15665"/>
                  <a:pt x="31748" y="15693"/>
                  <a:pt x="31720" y="15720"/>
                </a:cubicBezTo>
                <a:cubicBezTo>
                  <a:pt x="31701" y="15779"/>
                  <a:pt x="31669" y="15825"/>
                  <a:pt x="31640" y="15874"/>
                </a:cubicBezTo>
                <a:lnTo>
                  <a:pt x="31640" y="15874"/>
                </a:lnTo>
                <a:lnTo>
                  <a:pt x="31751" y="15638"/>
                </a:lnTo>
                <a:close/>
                <a:moveTo>
                  <a:pt x="34161" y="15823"/>
                </a:moveTo>
                <a:lnTo>
                  <a:pt x="34121" y="15963"/>
                </a:lnTo>
                <a:lnTo>
                  <a:pt x="34090" y="15994"/>
                </a:lnTo>
                <a:cubicBezTo>
                  <a:pt x="34118" y="15938"/>
                  <a:pt x="34140" y="15882"/>
                  <a:pt x="34161" y="15823"/>
                </a:cubicBezTo>
                <a:close/>
                <a:moveTo>
                  <a:pt x="39893" y="14323"/>
                </a:moveTo>
                <a:lnTo>
                  <a:pt x="39893" y="14414"/>
                </a:lnTo>
                <a:lnTo>
                  <a:pt x="39863" y="14475"/>
                </a:lnTo>
                <a:cubicBezTo>
                  <a:pt x="39833" y="14535"/>
                  <a:pt x="39802" y="14596"/>
                  <a:pt x="39741" y="14687"/>
                </a:cubicBezTo>
                <a:lnTo>
                  <a:pt x="39772" y="14687"/>
                </a:lnTo>
                <a:cubicBezTo>
                  <a:pt x="39711" y="14809"/>
                  <a:pt x="39681" y="14930"/>
                  <a:pt x="39620" y="15082"/>
                </a:cubicBezTo>
                <a:cubicBezTo>
                  <a:pt x="39559" y="15265"/>
                  <a:pt x="39498" y="15447"/>
                  <a:pt x="39468" y="15629"/>
                </a:cubicBezTo>
                <a:cubicBezTo>
                  <a:pt x="39377" y="15690"/>
                  <a:pt x="39286" y="15751"/>
                  <a:pt x="39195" y="15812"/>
                </a:cubicBezTo>
                <a:lnTo>
                  <a:pt x="38951" y="15994"/>
                </a:lnTo>
                <a:cubicBezTo>
                  <a:pt x="38951" y="15903"/>
                  <a:pt x="38982" y="15781"/>
                  <a:pt x="39012" y="15660"/>
                </a:cubicBezTo>
                <a:lnTo>
                  <a:pt x="39043" y="15538"/>
                </a:lnTo>
                <a:cubicBezTo>
                  <a:pt x="39225" y="15295"/>
                  <a:pt x="39407" y="15022"/>
                  <a:pt x="39589" y="14779"/>
                </a:cubicBezTo>
                <a:cubicBezTo>
                  <a:pt x="39650" y="14718"/>
                  <a:pt x="39711" y="14627"/>
                  <a:pt x="39741" y="14566"/>
                </a:cubicBezTo>
                <a:lnTo>
                  <a:pt x="39893" y="14323"/>
                </a:lnTo>
                <a:close/>
                <a:moveTo>
                  <a:pt x="32176" y="15751"/>
                </a:moveTo>
                <a:lnTo>
                  <a:pt x="32085" y="15994"/>
                </a:lnTo>
                <a:cubicBezTo>
                  <a:pt x="32076" y="16003"/>
                  <a:pt x="32067" y="16015"/>
                  <a:pt x="32058" y="16028"/>
                </a:cubicBezTo>
                <a:lnTo>
                  <a:pt x="32058" y="16028"/>
                </a:lnTo>
                <a:lnTo>
                  <a:pt x="32085" y="15933"/>
                </a:lnTo>
                <a:lnTo>
                  <a:pt x="32085" y="15903"/>
                </a:lnTo>
                <a:cubicBezTo>
                  <a:pt x="32115" y="15842"/>
                  <a:pt x="32146" y="15781"/>
                  <a:pt x="32176" y="15751"/>
                </a:cubicBezTo>
                <a:close/>
                <a:moveTo>
                  <a:pt x="37797" y="15234"/>
                </a:moveTo>
                <a:cubicBezTo>
                  <a:pt x="37797" y="15265"/>
                  <a:pt x="37797" y="15295"/>
                  <a:pt x="37767" y="15325"/>
                </a:cubicBezTo>
                <a:cubicBezTo>
                  <a:pt x="37736" y="15417"/>
                  <a:pt x="37706" y="15508"/>
                  <a:pt x="37675" y="15599"/>
                </a:cubicBezTo>
                <a:lnTo>
                  <a:pt x="37675" y="15629"/>
                </a:lnTo>
                <a:cubicBezTo>
                  <a:pt x="37615" y="15660"/>
                  <a:pt x="37584" y="15720"/>
                  <a:pt x="37523" y="15751"/>
                </a:cubicBezTo>
                <a:lnTo>
                  <a:pt x="37341" y="15963"/>
                </a:lnTo>
                <a:lnTo>
                  <a:pt x="37250" y="16085"/>
                </a:lnTo>
                <a:cubicBezTo>
                  <a:pt x="37311" y="15963"/>
                  <a:pt x="37402" y="15842"/>
                  <a:pt x="37493" y="15690"/>
                </a:cubicBezTo>
                <a:cubicBezTo>
                  <a:pt x="37584" y="15568"/>
                  <a:pt x="37675" y="15386"/>
                  <a:pt x="37797" y="15234"/>
                </a:cubicBezTo>
                <a:close/>
                <a:moveTo>
                  <a:pt x="46608" y="13320"/>
                </a:moveTo>
                <a:lnTo>
                  <a:pt x="46608" y="13533"/>
                </a:lnTo>
                <a:lnTo>
                  <a:pt x="46638" y="13746"/>
                </a:lnTo>
                <a:lnTo>
                  <a:pt x="46395" y="14353"/>
                </a:lnTo>
                <a:lnTo>
                  <a:pt x="46122" y="14961"/>
                </a:lnTo>
                <a:cubicBezTo>
                  <a:pt x="46061" y="15143"/>
                  <a:pt x="45970" y="15295"/>
                  <a:pt x="45879" y="15477"/>
                </a:cubicBezTo>
                <a:cubicBezTo>
                  <a:pt x="45788" y="15660"/>
                  <a:pt x="45696" y="15872"/>
                  <a:pt x="45575" y="16085"/>
                </a:cubicBezTo>
                <a:cubicBezTo>
                  <a:pt x="45636" y="15903"/>
                  <a:pt x="45696" y="15720"/>
                  <a:pt x="45757" y="15508"/>
                </a:cubicBezTo>
                <a:lnTo>
                  <a:pt x="45848" y="15265"/>
                </a:lnTo>
                <a:cubicBezTo>
                  <a:pt x="45879" y="15204"/>
                  <a:pt x="45909" y="15143"/>
                  <a:pt x="45909" y="15082"/>
                </a:cubicBezTo>
                <a:lnTo>
                  <a:pt x="45970" y="14870"/>
                </a:lnTo>
                <a:lnTo>
                  <a:pt x="46122" y="14444"/>
                </a:lnTo>
                <a:cubicBezTo>
                  <a:pt x="46213" y="14262"/>
                  <a:pt x="46304" y="14080"/>
                  <a:pt x="46365" y="13897"/>
                </a:cubicBezTo>
                <a:cubicBezTo>
                  <a:pt x="46456" y="13715"/>
                  <a:pt x="46486" y="13594"/>
                  <a:pt x="46547" y="13442"/>
                </a:cubicBezTo>
                <a:lnTo>
                  <a:pt x="46608" y="13320"/>
                </a:lnTo>
                <a:close/>
                <a:moveTo>
                  <a:pt x="24732" y="14596"/>
                </a:moveTo>
                <a:lnTo>
                  <a:pt x="24763" y="14627"/>
                </a:lnTo>
                <a:cubicBezTo>
                  <a:pt x="24732" y="14687"/>
                  <a:pt x="24702" y="14748"/>
                  <a:pt x="24672" y="14809"/>
                </a:cubicBezTo>
                <a:cubicBezTo>
                  <a:pt x="24611" y="15052"/>
                  <a:pt x="24550" y="15295"/>
                  <a:pt x="24459" y="15508"/>
                </a:cubicBezTo>
                <a:lnTo>
                  <a:pt x="24368" y="15690"/>
                </a:lnTo>
                <a:cubicBezTo>
                  <a:pt x="24307" y="15842"/>
                  <a:pt x="24216" y="15963"/>
                  <a:pt x="24125" y="16115"/>
                </a:cubicBezTo>
                <a:lnTo>
                  <a:pt x="24155" y="15994"/>
                </a:lnTo>
                <a:cubicBezTo>
                  <a:pt x="24216" y="15872"/>
                  <a:pt x="24246" y="15720"/>
                  <a:pt x="24307" y="15599"/>
                </a:cubicBezTo>
                <a:lnTo>
                  <a:pt x="24337" y="15508"/>
                </a:lnTo>
                <a:lnTo>
                  <a:pt x="24428" y="15265"/>
                </a:lnTo>
                <a:lnTo>
                  <a:pt x="24550" y="14870"/>
                </a:lnTo>
                <a:lnTo>
                  <a:pt x="24732" y="14596"/>
                </a:lnTo>
                <a:close/>
                <a:moveTo>
                  <a:pt x="42415" y="15477"/>
                </a:moveTo>
                <a:lnTo>
                  <a:pt x="42172" y="15751"/>
                </a:lnTo>
                <a:cubicBezTo>
                  <a:pt x="42081" y="15872"/>
                  <a:pt x="41959" y="15994"/>
                  <a:pt x="41868" y="16115"/>
                </a:cubicBezTo>
                <a:lnTo>
                  <a:pt x="41868" y="16085"/>
                </a:lnTo>
                <a:lnTo>
                  <a:pt x="41899" y="16024"/>
                </a:lnTo>
                <a:cubicBezTo>
                  <a:pt x="41990" y="15933"/>
                  <a:pt x="42051" y="15812"/>
                  <a:pt x="42111" y="15690"/>
                </a:cubicBezTo>
                <a:lnTo>
                  <a:pt x="42202" y="15629"/>
                </a:lnTo>
                <a:lnTo>
                  <a:pt x="42294" y="15538"/>
                </a:lnTo>
                <a:cubicBezTo>
                  <a:pt x="42324" y="15508"/>
                  <a:pt x="42385" y="15508"/>
                  <a:pt x="42415" y="15477"/>
                </a:cubicBezTo>
                <a:close/>
                <a:moveTo>
                  <a:pt x="29867" y="14657"/>
                </a:moveTo>
                <a:lnTo>
                  <a:pt x="29867" y="14657"/>
                </a:lnTo>
                <a:cubicBezTo>
                  <a:pt x="29806" y="14809"/>
                  <a:pt x="29776" y="14930"/>
                  <a:pt x="29715" y="15052"/>
                </a:cubicBezTo>
                <a:cubicBezTo>
                  <a:pt x="29654" y="15174"/>
                  <a:pt x="29563" y="15356"/>
                  <a:pt x="29472" y="15538"/>
                </a:cubicBezTo>
                <a:lnTo>
                  <a:pt x="29411" y="15720"/>
                </a:lnTo>
                <a:cubicBezTo>
                  <a:pt x="29259" y="15842"/>
                  <a:pt x="29107" y="15994"/>
                  <a:pt x="28986" y="16146"/>
                </a:cubicBezTo>
                <a:lnTo>
                  <a:pt x="29168" y="15812"/>
                </a:lnTo>
                <a:cubicBezTo>
                  <a:pt x="29199" y="15751"/>
                  <a:pt x="29229" y="15690"/>
                  <a:pt x="29259" y="15629"/>
                </a:cubicBezTo>
                <a:lnTo>
                  <a:pt x="29472" y="15295"/>
                </a:lnTo>
                <a:cubicBezTo>
                  <a:pt x="29563" y="15143"/>
                  <a:pt x="29654" y="14991"/>
                  <a:pt x="29745" y="14839"/>
                </a:cubicBezTo>
                <a:lnTo>
                  <a:pt x="29867" y="14657"/>
                </a:lnTo>
                <a:close/>
                <a:moveTo>
                  <a:pt x="19598" y="15113"/>
                </a:moveTo>
                <a:cubicBezTo>
                  <a:pt x="19628" y="15204"/>
                  <a:pt x="19628" y="15325"/>
                  <a:pt x="19628" y="15447"/>
                </a:cubicBezTo>
                <a:lnTo>
                  <a:pt x="19355" y="15781"/>
                </a:lnTo>
                <a:lnTo>
                  <a:pt x="19172" y="16024"/>
                </a:lnTo>
                <a:cubicBezTo>
                  <a:pt x="19142" y="16085"/>
                  <a:pt x="19081" y="16146"/>
                  <a:pt x="19020" y="16207"/>
                </a:cubicBezTo>
                <a:lnTo>
                  <a:pt x="19020" y="16024"/>
                </a:lnTo>
                <a:lnTo>
                  <a:pt x="19172" y="15751"/>
                </a:lnTo>
                <a:lnTo>
                  <a:pt x="19294" y="15568"/>
                </a:lnTo>
                <a:lnTo>
                  <a:pt x="19598" y="15143"/>
                </a:lnTo>
                <a:lnTo>
                  <a:pt x="19598" y="15113"/>
                </a:lnTo>
                <a:close/>
                <a:moveTo>
                  <a:pt x="45666" y="14657"/>
                </a:moveTo>
                <a:lnTo>
                  <a:pt x="45636" y="14809"/>
                </a:lnTo>
                <a:cubicBezTo>
                  <a:pt x="45575" y="14991"/>
                  <a:pt x="45484" y="15174"/>
                  <a:pt x="45423" y="15386"/>
                </a:cubicBezTo>
                <a:lnTo>
                  <a:pt x="45301" y="15690"/>
                </a:lnTo>
                <a:cubicBezTo>
                  <a:pt x="45241" y="15872"/>
                  <a:pt x="45150" y="16055"/>
                  <a:pt x="45089" y="16237"/>
                </a:cubicBezTo>
                <a:cubicBezTo>
                  <a:pt x="45089" y="16176"/>
                  <a:pt x="45119" y="16115"/>
                  <a:pt x="45119" y="16055"/>
                </a:cubicBezTo>
                <a:cubicBezTo>
                  <a:pt x="45150" y="15933"/>
                  <a:pt x="45210" y="15842"/>
                  <a:pt x="45241" y="15720"/>
                </a:cubicBezTo>
                <a:cubicBezTo>
                  <a:pt x="45301" y="15538"/>
                  <a:pt x="45362" y="15356"/>
                  <a:pt x="45423" y="15174"/>
                </a:cubicBezTo>
                <a:cubicBezTo>
                  <a:pt x="45514" y="14991"/>
                  <a:pt x="45575" y="14839"/>
                  <a:pt x="45666" y="14657"/>
                </a:cubicBezTo>
                <a:close/>
                <a:moveTo>
                  <a:pt x="23760" y="15660"/>
                </a:moveTo>
                <a:cubicBezTo>
                  <a:pt x="23760" y="15660"/>
                  <a:pt x="23790" y="15690"/>
                  <a:pt x="23821" y="15690"/>
                </a:cubicBezTo>
                <a:cubicBezTo>
                  <a:pt x="23790" y="15812"/>
                  <a:pt x="23790" y="15933"/>
                  <a:pt x="23760" y="16085"/>
                </a:cubicBezTo>
                <a:cubicBezTo>
                  <a:pt x="23730" y="16146"/>
                  <a:pt x="23730" y="16207"/>
                  <a:pt x="23699" y="16267"/>
                </a:cubicBezTo>
                <a:lnTo>
                  <a:pt x="23669" y="16237"/>
                </a:lnTo>
                <a:cubicBezTo>
                  <a:pt x="23639" y="16207"/>
                  <a:pt x="23608" y="16176"/>
                  <a:pt x="23578" y="16176"/>
                </a:cubicBezTo>
                <a:lnTo>
                  <a:pt x="23547" y="16176"/>
                </a:lnTo>
                <a:lnTo>
                  <a:pt x="23699" y="15781"/>
                </a:lnTo>
                <a:lnTo>
                  <a:pt x="23760" y="15660"/>
                </a:lnTo>
                <a:close/>
                <a:moveTo>
                  <a:pt x="4619" y="15599"/>
                </a:moveTo>
                <a:lnTo>
                  <a:pt x="4528" y="15751"/>
                </a:lnTo>
                <a:cubicBezTo>
                  <a:pt x="4406" y="15872"/>
                  <a:pt x="4315" y="15994"/>
                  <a:pt x="4254" y="16146"/>
                </a:cubicBezTo>
                <a:cubicBezTo>
                  <a:pt x="4194" y="16176"/>
                  <a:pt x="4163" y="16237"/>
                  <a:pt x="4102" y="16298"/>
                </a:cubicBezTo>
                <a:lnTo>
                  <a:pt x="4285" y="15872"/>
                </a:lnTo>
                <a:lnTo>
                  <a:pt x="4345" y="15872"/>
                </a:lnTo>
                <a:cubicBezTo>
                  <a:pt x="4376" y="15842"/>
                  <a:pt x="4406" y="15812"/>
                  <a:pt x="4437" y="15781"/>
                </a:cubicBezTo>
                <a:cubicBezTo>
                  <a:pt x="4467" y="15781"/>
                  <a:pt x="4467" y="15751"/>
                  <a:pt x="4497" y="15720"/>
                </a:cubicBezTo>
                <a:lnTo>
                  <a:pt x="4589" y="15599"/>
                </a:lnTo>
                <a:close/>
                <a:moveTo>
                  <a:pt x="35123" y="15538"/>
                </a:moveTo>
                <a:cubicBezTo>
                  <a:pt x="35123" y="15568"/>
                  <a:pt x="35154" y="15568"/>
                  <a:pt x="35154" y="15568"/>
                </a:cubicBezTo>
                <a:cubicBezTo>
                  <a:pt x="35154" y="15599"/>
                  <a:pt x="35154" y="15599"/>
                  <a:pt x="35154" y="15599"/>
                </a:cubicBezTo>
                <a:cubicBezTo>
                  <a:pt x="35123" y="15690"/>
                  <a:pt x="35123" y="15781"/>
                  <a:pt x="35093" y="15872"/>
                </a:cubicBezTo>
                <a:lnTo>
                  <a:pt x="35093" y="15994"/>
                </a:lnTo>
                <a:lnTo>
                  <a:pt x="34971" y="16085"/>
                </a:lnTo>
                <a:lnTo>
                  <a:pt x="34819" y="16267"/>
                </a:lnTo>
                <a:lnTo>
                  <a:pt x="34759" y="16298"/>
                </a:lnTo>
                <a:cubicBezTo>
                  <a:pt x="34789" y="16207"/>
                  <a:pt x="34819" y="16115"/>
                  <a:pt x="34850" y="16024"/>
                </a:cubicBezTo>
                <a:cubicBezTo>
                  <a:pt x="34880" y="15933"/>
                  <a:pt x="34880" y="15842"/>
                  <a:pt x="34911" y="15751"/>
                </a:cubicBezTo>
                <a:cubicBezTo>
                  <a:pt x="34941" y="15660"/>
                  <a:pt x="34971" y="15660"/>
                  <a:pt x="35002" y="15599"/>
                </a:cubicBezTo>
                <a:lnTo>
                  <a:pt x="35002" y="15568"/>
                </a:lnTo>
                <a:lnTo>
                  <a:pt x="35093" y="15538"/>
                </a:lnTo>
                <a:close/>
                <a:moveTo>
                  <a:pt x="38907" y="12080"/>
                </a:moveTo>
                <a:lnTo>
                  <a:pt x="38907" y="12080"/>
                </a:lnTo>
                <a:cubicBezTo>
                  <a:pt x="38850" y="12220"/>
                  <a:pt x="38792" y="12360"/>
                  <a:pt x="38708" y="12500"/>
                </a:cubicBezTo>
                <a:cubicBezTo>
                  <a:pt x="38648" y="12652"/>
                  <a:pt x="38617" y="12743"/>
                  <a:pt x="38587" y="12895"/>
                </a:cubicBezTo>
                <a:lnTo>
                  <a:pt x="38405" y="13351"/>
                </a:lnTo>
                <a:lnTo>
                  <a:pt x="38283" y="13654"/>
                </a:lnTo>
                <a:lnTo>
                  <a:pt x="38010" y="14140"/>
                </a:lnTo>
                <a:lnTo>
                  <a:pt x="37918" y="14292"/>
                </a:lnTo>
                <a:lnTo>
                  <a:pt x="37675" y="14718"/>
                </a:lnTo>
                <a:cubicBezTo>
                  <a:pt x="37432" y="15113"/>
                  <a:pt x="37189" y="15477"/>
                  <a:pt x="36946" y="15872"/>
                </a:cubicBezTo>
                <a:lnTo>
                  <a:pt x="36612" y="16328"/>
                </a:lnTo>
                <a:cubicBezTo>
                  <a:pt x="36612" y="16298"/>
                  <a:pt x="36642" y="16267"/>
                  <a:pt x="36642" y="16207"/>
                </a:cubicBezTo>
                <a:cubicBezTo>
                  <a:pt x="36673" y="16176"/>
                  <a:pt x="36703" y="16115"/>
                  <a:pt x="36734" y="16085"/>
                </a:cubicBezTo>
                <a:lnTo>
                  <a:pt x="37037" y="15477"/>
                </a:lnTo>
                <a:cubicBezTo>
                  <a:pt x="37159" y="15295"/>
                  <a:pt x="37250" y="15082"/>
                  <a:pt x="37372" y="14900"/>
                </a:cubicBezTo>
                <a:cubicBezTo>
                  <a:pt x="37615" y="14475"/>
                  <a:pt x="37827" y="14049"/>
                  <a:pt x="38070" y="13624"/>
                </a:cubicBezTo>
                <a:cubicBezTo>
                  <a:pt x="38162" y="13472"/>
                  <a:pt x="38253" y="13320"/>
                  <a:pt x="38313" y="13168"/>
                </a:cubicBezTo>
                <a:cubicBezTo>
                  <a:pt x="38405" y="13016"/>
                  <a:pt x="38465" y="12925"/>
                  <a:pt x="38526" y="12804"/>
                </a:cubicBezTo>
                <a:cubicBezTo>
                  <a:pt x="38648" y="12591"/>
                  <a:pt x="38739" y="12409"/>
                  <a:pt x="38830" y="12226"/>
                </a:cubicBezTo>
                <a:cubicBezTo>
                  <a:pt x="38856" y="12174"/>
                  <a:pt x="38883" y="12127"/>
                  <a:pt x="38907" y="12080"/>
                </a:cubicBezTo>
                <a:close/>
                <a:moveTo>
                  <a:pt x="8487" y="16366"/>
                </a:moveTo>
                <a:cubicBezTo>
                  <a:pt x="8491" y="16371"/>
                  <a:pt x="8497" y="16378"/>
                  <a:pt x="8508" y="16389"/>
                </a:cubicBezTo>
                <a:cubicBezTo>
                  <a:pt x="8478" y="16419"/>
                  <a:pt x="8447" y="16419"/>
                  <a:pt x="8447" y="16449"/>
                </a:cubicBezTo>
                <a:lnTo>
                  <a:pt x="8447" y="16449"/>
                </a:lnTo>
                <a:cubicBezTo>
                  <a:pt x="8447" y="16426"/>
                  <a:pt x="8465" y="16403"/>
                  <a:pt x="8487" y="16366"/>
                </a:cubicBezTo>
                <a:close/>
                <a:moveTo>
                  <a:pt x="38313" y="16358"/>
                </a:moveTo>
                <a:cubicBezTo>
                  <a:pt x="38313" y="16389"/>
                  <a:pt x="38313" y="16419"/>
                  <a:pt x="38313" y="16419"/>
                </a:cubicBezTo>
                <a:lnTo>
                  <a:pt x="38283" y="16450"/>
                </a:lnTo>
                <a:lnTo>
                  <a:pt x="38313" y="16358"/>
                </a:lnTo>
                <a:close/>
                <a:moveTo>
                  <a:pt x="20965" y="14687"/>
                </a:moveTo>
                <a:lnTo>
                  <a:pt x="20813" y="14961"/>
                </a:lnTo>
                <a:lnTo>
                  <a:pt x="20752" y="15113"/>
                </a:lnTo>
                <a:cubicBezTo>
                  <a:pt x="20661" y="15295"/>
                  <a:pt x="20570" y="15447"/>
                  <a:pt x="20509" y="15629"/>
                </a:cubicBezTo>
                <a:cubicBezTo>
                  <a:pt x="20448" y="15812"/>
                  <a:pt x="20357" y="16024"/>
                  <a:pt x="20266" y="16207"/>
                </a:cubicBezTo>
                <a:lnTo>
                  <a:pt x="20175" y="16419"/>
                </a:lnTo>
                <a:cubicBezTo>
                  <a:pt x="20175" y="16450"/>
                  <a:pt x="20175" y="16450"/>
                  <a:pt x="20175" y="16480"/>
                </a:cubicBezTo>
                <a:cubicBezTo>
                  <a:pt x="20175" y="16450"/>
                  <a:pt x="20175" y="16419"/>
                  <a:pt x="20145" y="16389"/>
                </a:cubicBezTo>
                <a:cubicBezTo>
                  <a:pt x="20145" y="16328"/>
                  <a:pt x="20205" y="16237"/>
                  <a:pt x="20205" y="16146"/>
                </a:cubicBezTo>
                <a:cubicBezTo>
                  <a:pt x="20266" y="15963"/>
                  <a:pt x="20296" y="15751"/>
                  <a:pt x="20327" y="15568"/>
                </a:cubicBezTo>
                <a:lnTo>
                  <a:pt x="20509" y="15325"/>
                </a:lnTo>
                <a:lnTo>
                  <a:pt x="20904" y="14779"/>
                </a:lnTo>
                <a:lnTo>
                  <a:pt x="20965" y="14687"/>
                </a:lnTo>
                <a:close/>
                <a:moveTo>
                  <a:pt x="27588" y="15660"/>
                </a:moveTo>
                <a:lnTo>
                  <a:pt x="27315" y="16207"/>
                </a:lnTo>
                <a:cubicBezTo>
                  <a:pt x="27284" y="16298"/>
                  <a:pt x="27224" y="16389"/>
                  <a:pt x="27163" y="16480"/>
                </a:cubicBezTo>
                <a:lnTo>
                  <a:pt x="27315" y="16176"/>
                </a:lnTo>
                <a:lnTo>
                  <a:pt x="27497" y="15781"/>
                </a:lnTo>
                <a:lnTo>
                  <a:pt x="27588" y="15660"/>
                </a:lnTo>
                <a:close/>
                <a:moveTo>
                  <a:pt x="48552" y="14566"/>
                </a:moveTo>
                <a:cubicBezTo>
                  <a:pt x="48552" y="14596"/>
                  <a:pt x="48522" y="14657"/>
                  <a:pt x="48522" y="14687"/>
                </a:cubicBezTo>
                <a:lnTo>
                  <a:pt x="48340" y="15143"/>
                </a:lnTo>
                <a:cubicBezTo>
                  <a:pt x="48309" y="15265"/>
                  <a:pt x="48279" y="15356"/>
                  <a:pt x="48218" y="15447"/>
                </a:cubicBezTo>
                <a:cubicBezTo>
                  <a:pt x="48188" y="15568"/>
                  <a:pt x="48127" y="15751"/>
                  <a:pt x="48066" y="15872"/>
                </a:cubicBezTo>
                <a:lnTo>
                  <a:pt x="47823" y="16389"/>
                </a:lnTo>
                <a:cubicBezTo>
                  <a:pt x="47823" y="16419"/>
                  <a:pt x="47823" y="16419"/>
                  <a:pt x="47823" y="16450"/>
                </a:cubicBezTo>
                <a:lnTo>
                  <a:pt x="47762" y="16450"/>
                </a:lnTo>
                <a:lnTo>
                  <a:pt x="47732" y="16480"/>
                </a:lnTo>
                <a:cubicBezTo>
                  <a:pt x="47732" y="16450"/>
                  <a:pt x="47762" y="16419"/>
                  <a:pt x="47762" y="16389"/>
                </a:cubicBezTo>
                <a:cubicBezTo>
                  <a:pt x="47854" y="16146"/>
                  <a:pt x="47945" y="15903"/>
                  <a:pt x="48036" y="15660"/>
                </a:cubicBezTo>
                <a:cubicBezTo>
                  <a:pt x="48036" y="15629"/>
                  <a:pt x="48066" y="15599"/>
                  <a:pt x="48097" y="15568"/>
                </a:cubicBezTo>
                <a:cubicBezTo>
                  <a:pt x="48157" y="15417"/>
                  <a:pt x="48218" y="15295"/>
                  <a:pt x="48279" y="15174"/>
                </a:cubicBezTo>
                <a:cubicBezTo>
                  <a:pt x="48309" y="15113"/>
                  <a:pt x="48340" y="15052"/>
                  <a:pt x="48340" y="14991"/>
                </a:cubicBezTo>
                <a:cubicBezTo>
                  <a:pt x="48370" y="14961"/>
                  <a:pt x="48370" y="14930"/>
                  <a:pt x="48370" y="14900"/>
                </a:cubicBezTo>
                <a:lnTo>
                  <a:pt x="48461" y="14748"/>
                </a:lnTo>
                <a:lnTo>
                  <a:pt x="48522" y="14627"/>
                </a:lnTo>
                <a:lnTo>
                  <a:pt x="48552" y="14566"/>
                </a:lnTo>
                <a:close/>
                <a:moveTo>
                  <a:pt x="33999" y="14961"/>
                </a:moveTo>
                <a:lnTo>
                  <a:pt x="33999" y="14991"/>
                </a:lnTo>
                <a:lnTo>
                  <a:pt x="33938" y="15265"/>
                </a:lnTo>
                <a:lnTo>
                  <a:pt x="33938" y="15295"/>
                </a:lnTo>
                <a:lnTo>
                  <a:pt x="33695" y="15629"/>
                </a:lnTo>
                <a:cubicBezTo>
                  <a:pt x="33665" y="15690"/>
                  <a:pt x="33604" y="15751"/>
                  <a:pt x="33574" y="15842"/>
                </a:cubicBezTo>
                <a:cubicBezTo>
                  <a:pt x="33483" y="16024"/>
                  <a:pt x="33361" y="16207"/>
                  <a:pt x="33239" y="16389"/>
                </a:cubicBezTo>
                <a:lnTo>
                  <a:pt x="33164" y="16534"/>
                </a:lnTo>
                <a:lnTo>
                  <a:pt x="33164" y="16534"/>
                </a:lnTo>
                <a:cubicBezTo>
                  <a:pt x="33230" y="16394"/>
                  <a:pt x="33295" y="16247"/>
                  <a:pt x="33361" y="16115"/>
                </a:cubicBezTo>
                <a:cubicBezTo>
                  <a:pt x="33452" y="15933"/>
                  <a:pt x="33543" y="15690"/>
                  <a:pt x="33634" y="15477"/>
                </a:cubicBezTo>
                <a:lnTo>
                  <a:pt x="33817" y="15265"/>
                </a:lnTo>
                <a:lnTo>
                  <a:pt x="33999" y="14961"/>
                </a:lnTo>
                <a:close/>
                <a:moveTo>
                  <a:pt x="48552" y="12956"/>
                </a:moveTo>
                <a:cubicBezTo>
                  <a:pt x="48552" y="12986"/>
                  <a:pt x="48583" y="12986"/>
                  <a:pt x="48583" y="12986"/>
                </a:cubicBezTo>
                <a:cubicBezTo>
                  <a:pt x="48552" y="13229"/>
                  <a:pt x="48492" y="13502"/>
                  <a:pt x="48431" y="13746"/>
                </a:cubicBezTo>
                <a:cubicBezTo>
                  <a:pt x="48370" y="13928"/>
                  <a:pt x="48309" y="14110"/>
                  <a:pt x="48249" y="14262"/>
                </a:cubicBezTo>
                <a:lnTo>
                  <a:pt x="48066" y="14779"/>
                </a:lnTo>
                <a:lnTo>
                  <a:pt x="48066" y="14809"/>
                </a:lnTo>
                <a:cubicBezTo>
                  <a:pt x="48036" y="14870"/>
                  <a:pt x="48006" y="14930"/>
                  <a:pt x="47975" y="14991"/>
                </a:cubicBezTo>
                <a:cubicBezTo>
                  <a:pt x="47884" y="15143"/>
                  <a:pt x="47823" y="15325"/>
                  <a:pt x="47762" y="15477"/>
                </a:cubicBezTo>
                <a:lnTo>
                  <a:pt x="47732" y="15508"/>
                </a:lnTo>
                <a:cubicBezTo>
                  <a:pt x="47671" y="15690"/>
                  <a:pt x="47580" y="15842"/>
                  <a:pt x="47489" y="16024"/>
                </a:cubicBezTo>
                <a:cubicBezTo>
                  <a:pt x="47428" y="16176"/>
                  <a:pt x="47337" y="16358"/>
                  <a:pt x="47246" y="16541"/>
                </a:cubicBezTo>
                <a:cubicBezTo>
                  <a:pt x="47216" y="16419"/>
                  <a:pt x="47216" y="16328"/>
                  <a:pt x="47216" y="16207"/>
                </a:cubicBezTo>
                <a:lnTo>
                  <a:pt x="47155" y="16176"/>
                </a:lnTo>
                <a:cubicBezTo>
                  <a:pt x="47155" y="16176"/>
                  <a:pt x="47185" y="16146"/>
                  <a:pt x="47185" y="16115"/>
                </a:cubicBezTo>
                <a:lnTo>
                  <a:pt x="47550" y="15568"/>
                </a:lnTo>
                <a:cubicBezTo>
                  <a:pt x="47641" y="15386"/>
                  <a:pt x="47702" y="15174"/>
                  <a:pt x="47793" y="15022"/>
                </a:cubicBezTo>
                <a:cubicBezTo>
                  <a:pt x="47975" y="14627"/>
                  <a:pt x="48157" y="14262"/>
                  <a:pt x="48309" y="13837"/>
                </a:cubicBezTo>
                <a:cubicBezTo>
                  <a:pt x="48400" y="13563"/>
                  <a:pt x="48492" y="13259"/>
                  <a:pt x="48552" y="12956"/>
                </a:cubicBezTo>
                <a:close/>
                <a:moveTo>
                  <a:pt x="41139" y="16085"/>
                </a:moveTo>
                <a:cubicBezTo>
                  <a:pt x="40987" y="16237"/>
                  <a:pt x="40866" y="16419"/>
                  <a:pt x="40714" y="16571"/>
                </a:cubicBezTo>
                <a:cubicBezTo>
                  <a:pt x="40744" y="16480"/>
                  <a:pt x="40774" y="16389"/>
                  <a:pt x="40805" y="16328"/>
                </a:cubicBezTo>
                <a:lnTo>
                  <a:pt x="40866" y="16267"/>
                </a:lnTo>
                <a:cubicBezTo>
                  <a:pt x="40957" y="16207"/>
                  <a:pt x="41048" y="16146"/>
                  <a:pt x="41139" y="16085"/>
                </a:cubicBezTo>
                <a:close/>
                <a:moveTo>
                  <a:pt x="43084" y="15842"/>
                </a:moveTo>
                <a:lnTo>
                  <a:pt x="42901" y="16237"/>
                </a:lnTo>
                <a:lnTo>
                  <a:pt x="42749" y="16571"/>
                </a:lnTo>
                <a:cubicBezTo>
                  <a:pt x="42780" y="16389"/>
                  <a:pt x="42810" y="16207"/>
                  <a:pt x="42840" y="16024"/>
                </a:cubicBezTo>
                <a:lnTo>
                  <a:pt x="42992" y="15933"/>
                </a:lnTo>
                <a:lnTo>
                  <a:pt x="43084" y="15842"/>
                </a:lnTo>
                <a:close/>
                <a:moveTo>
                  <a:pt x="3373" y="14900"/>
                </a:moveTo>
                <a:cubicBezTo>
                  <a:pt x="3312" y="14961"/>
                  <a:pt x="3282" y="15022"/>
                  <a:pt x="3252" y="15082"/>
                </a:cubicBezTo>
                <a:lnTo>
                  <a:pt x="3282" y="15082"/>
                </a:lnTo>
                <a:cubicBezTo>
                  <a:pt x="3221" y="15204"/>
                  <a:pt x="3191" y="15295"/>
                  <a:pt x="3130" y="15417"/>
                </a:cubicBezTo>
                <a:lnTo>
                  <a:pt x="3039" y="15599"/>
                </a:lnTo>
                <a:cubicBezTo>
                  <a:pt x="2948" y="15690"/>
                  <a:pt x="2857" y="15812"/>
                  <a:pt x="2766" y="15933"/>
                </a:cubicBezTo>
                <a:cubicBezTo>
                  <a:pt x="2735" y="15994"/>
                  <a:pt x="2674" y="16085"/>
                  <a:pt x="2644" y="16146"/>
                </a:cubicBezTo>
                <a:cubicBezTo>
                  <a:pt x="2583" y="16207"/>
                  <a:pt x="2553" y="16267"/>
                  <a:pt x="2523" y="16328"/>
                </a:cubicBezTo>
                <a:lnTo>
                  <a:pt x="2371" y="16632"/>
                </a:lnTo>
                <a:lnTo>
                  <a:pt x="2340" y="16693"/>
                </a:lnTo>
                <a:lnTo>
                  <a:pt x="2188" y="16693"/>
                </a:lnTo>
                <a:cubicBezTo>
                  <a:pt x="2128" y="16693"/>
                  <a:pt x="2097" y="16693"/>
                  <a:pt x="2067" y="16662"/>
                </a:cubicBezTo>
                <a:lnTo>
                  <a:pt x="2097" y="16662"/>
                </a:lnTo>
                <a:cubicBezTo>
                  <a:pt x="2158" y="16662"/>
                  <a:pt x="2188" y="16632"/>
                  <a:pt x="2219" y="16602"/>
                </a:cubicBezTo>
                <a:cubicBezTo>
                  <a:pt x="2249" y="16571"/>
                  <a:pt x="2279" y="16510"/>
                  <a:pt x="2310" y="16450"/>
                </a:cubicBezTo>
                <a:lnTo>
                  <a:pt x="2431" y="16207"/>
                </a:lnTo>
                <a:lnTo>
                  <a:pt x="2644" y="15842"/>
                </a:lnTo>
                <a:cubicBezTo>
                  <a:pt x="2766" y="15599"/>
                  <a:pt x="2887" y="15386"/>
                  <a:pt x="3009" y="15143"/>
                </a:cubicBezTo>
                <a:lnTo>
                  <a:pt x="3161" y="15052"/>
                </a:lnTo>
                <a:cubicBezTo>
                  <a:pt x="3221" y="15022"/>
                  <a:pt x="3312" y="14961"/>
                  <a:pt x="3373" y="14900"/>
                </a:cubicBezTo>
                <a:close/>
                <a:moveTo>
                  <a:pt x="46760" y="15720"/>
                </a:moveTo>
                <a:lnTo>
                  <a:pt x="46638" y="15994"/>
                </a:lnTo>
                <a:cubicBezTo>
                  <a:pt x="46638" y="16085"/>
                  <a:pt x="46608" y="16146"/>
                  <a:pt x="46608" y="16207"/>
                </a:cubicBezTo>
                <a:lnTo>
                  <a:pt x="46456" y="16602"/>
                </a:lnTo>
                <a:cubicBezTo>
                  <a:pt x="46456" y="16632"/>
                  <a:pt x="46456" y="16662"/>
                  <a:pt x="46456" y="16662"/>
                </a:cubicBezTo>
                <a:lnTo>
                  <a:pt x="46426" y="16693"/>
                </a:lnTo>
                <a:lnTo>
                  <a:pt x="46395" y="16662"/>
                </a:lnTo>
                <a:lnTo>
                  <a:pt x="46517" y="16328"/>
                </a:lnTo>
                <a:cubicBezTo>
                  <a:pt x="46547" y="16237"/>
                  <a:pt x="46547" y="16176"/>
                  <a:pt x="46608" y="16085"/>
                </a:cubicBezTo>
                <a:lnTo>
                  <a:pt x="46608" y="16055"/>
                </a:lnTo>
                <a:lnTo>
                  <a:pt x="46638" y="15903"/>
                </a:lnTo>
                <a:lnTo>
                  <a:pt x="46760" y="15720"/>
                </a:lnTo>
                <a:close/>
                <a:moveTo>
                  <a:pt x="46699" y="14657"/>
                </a:moveTo>
                <a:lnTo>
                  <a:pt x="46699" y="14748"/>
                </a:lnTo>
                <a:lnTo>
                  <a:pt x="46699" y="14870"/>
                </a:lnTo>
                <a:cubicBezTo>
                  <a:pt x="46699" y="14900"/>
                  <a:pt x="46638" y="14961"/>
                  <a:pt x="46638" y="15022"/>
                </a:cubicBezTo>
                <a:cubicBezTo>
                  <a:pt x="46517" y="15265"/>
                  <a:pt x="46426" y="15508"/>
                  <a:pt x="46334" y="15781"/>
                </a:cubicBezTo>
                <a:cubicBezTo>
                  <a:pt x="46274" y="15903"/>
                  <a:pt x="46183" y="16024"/>
                  <a:pt x="46122" y="16146"/>
                </a:cubicBezTo>
                <a:cubicBezTo>
                  <a:pt x="46000" y="16328"/>
                  <a:pt x="45909" y="16541"/>
                  <a:pt x="45788" y="16723"/>
                </a:cubicBezTo>
                <a:cubicBezTo>
                  <a:pt x="45727" y="16753"/>
                  <a:pt x="45666" y="16814"/>
                  <a:pt x="45605" y="16845"/>
                </a:cubicBezTo>
                <a:cubicBezTo>
                  <a:pt x="45727" y="16632"/>
                  <a:pt x="45818" y="16450"/>
                  <a:pt x="45939" y="16237"/>
                </a:cubicBezTo>
                <a:cubicBezTo>
                  <a:pt x="46031" y="16024"/>
                  <a:pt x="46091" y="15872"/>
                  <a:pt x="46183" y="15720"/>
                </a:cubicBezTo>
                <a:cubicBezTo>
                  <a:pt x="46274" y="15538"/>
                  <a:pt x="46365" y="15356"/>
                  <a:pt x="46456" y="15174"/>
                </a:cubicBezTo>
                <a:lnTo>
                  <a:pt x="46699" y="14657"/>
                </a:lnTo>
                <a:close/>
                <a:moveTo>
                  <a:pt x="48765" y="15599"/>
                </a:moveTo>
                <a:lnTo>
                  <a:pt x="48765" y="15660"/>
                </a:lnTo>
                <a:lnTo>
                  <a:pt x="48644" y="16085"/>
                </a:lnTo>
                <a:cubicBezTo>
                  <a:pt x="48583" y="16298"/>
                  <a:pt x="48492" y="16510"/>
                  <a:pt x="48400" y="16693"/>
                </a:cubicBezTo>
                <a:lnTo>
                  <a:pt x="48309" y="16905"/>
                </a:lnTo>
                <a:cubicBezTo>
                  <a:pt x="48309" y="16845"/>
                  <a:pt x="48309" y="16784"/>
                  <a:pt x="48279" y="16723"/>
                </a:cubicBezTo>
                <a:cubicBezTo>
                  <a:pt x="48309" y="16632"/>
                  <a:pt x="48309" y="16571"/>
                  <a:pt x="48340" y="16510"/>
                </a:cubicBezTo>
                <a:cubicBezTo>
                  <a:pt x="48370" y="16419"/>
                  <a:pt x="48400" y="16358"/>
                  <a:pt x="48461" y="16267"/>
                </a:cubicBezTo>
                <a:cubicBezTo>
                  <a:pt x="48522" y="16115"/>
                  <a:pt x="48583" y="15963"/>
                  <a:pt x="48644" y="15842"/>
                </a:cubicBezTo>
                <a:cubicBezTo>
                  <a:pt x="48674" y="15781"/>
                  <a:pt x="48704" y="15720"/>
                  <a:pt x="48735" y="15690"/>
                </a:cubicBezTo>
                <a:lnTo>
                  <a:pt x="48765" y="15599"/>
                </a:lnTo>
                <a:close/>
                <a:moveTo>
                  <a:pt x="39043" y="16723"/>
                </a:moveTo>
                <a:lnTo>
                  <a:pt x="39073" y="16784"/>
                </a:lnTo>
                <a:cubicBezTo>
                  <a:pt x="39043" y="16814"/>
                  <a:pt x="38982" y="16875"/>
                  <a:pt x="38921" y="16936"/>
                </a:cubicBezTo>
                <a:lnTo>
                  <a:pt x="38921" y="16875"/>
                </a:lnTo>
                <a:cubicBezTo>
                  <a:pt x="38982" y="16845"/>
                  <a:pt x="39012" y="16784"/>
                  <a:pt x="39043" y="16723"/>
                </a:cubicBezTo>
                <a:close/>
                <a:moveTo>
                  <a:pt x="39650" y="16662"/>
                </a:moveTo>
                <a:cubicBezTo>
                  <a:pt x="39650" y="16693"/>
                  <a:pt x="39681" y="16723"/>
                  <a:pt x="39711" y="16723"/>
                </a:cubicBezTo>
                <a:lnTo>
                  <a:pt x="39741" y="16723"/>
                </a:lnTo>
                <a:cubicBezTo>
                  <a:pt x="39741" y="16723"/>
                  <a:pt x="39741" y="16738"/>
                  <a:pt x="39741" y="16753"/>
                </a:cubicBezTo>
                <a:cubicBezTo>
                  <a:pt x="39681" y="16814"/>
                  <a:pt x="39620" y="16875"/>
                  <a:pt x="39559" y="16936"/>
                </a:cubicBezTo>
                <a:cubicBezTo>
                  <a:pt x="39559" y="16905"/>
                  <a:pt x="39559" y="16845"/>
                  <a:pt x="39529" y="16814"/>
                </a:cubicBezTo>
                <a:lnTo>
                  <a:pt x="39650" y="16662"/>
                </a:lnTo>
                <a:close/>
                <a:moveTo>
                  <a:pt x="21967" y="15933"/>
                </a:moveTo>
                <a:lnTo>
                  <a:pt x="21937" y="16055"/>
                </a:lnTo>
                <a:lnTo>
                  <a:pt x="21846" y="16176"/>
                </a:lnTo>
                <a:cubicBezTo>
                  <a:pt x="21816" y="16237"/>
                  <a:pt x="21755" y="16298"/>
                  <a:pt x="21724" y="16358"/>
                </a:cubicBezTo>
                <a:cubicBezTo>
                  <a:pt x="21694" y="16419"/>
                  <a:pt x="21694" y="16389"/>
                  <a:pt x="21664" y="16419"/>
                </a:cubicBezTo>
                <a:lnTo>
                  <a:pt x="21329" y="17027"/>
                </a:lnTo>
                <a:lnTo>
                  <a:pt x="21329" y="17027"/>
                </a:lnTo>
                <a:lnTo>
                  <a:pt x="21573" y="16328"/>
                </a:lnTo>
                <a:cubicBezTo>
                  <a:pt x="21633" y="16267"/>
                  <a:pt x="21694" y="16237"/>
                  <a:pt x="21755" y="16176"/>
                </a:cubicBezTo>
                <a:cubicBezTo>
                  <a:pt x="21816" y="16115"/>
                  <a:pt x="21907" y="16024"/>
                  <a:pt x="21967" y="15933"/>
                </a:cubicBezTo>
                <a:close/>
                <a:moveTo>
                  <a:pt x="14797" y="16358"/>
                </a:moveTo>
                <a:lnTo>
                  <a:pt x="14797" y="16358"/>
                </a:lnTo>
                <a:cubicBezTo>
                  <a:pt x="14767" y="16419"/>
                  <a:pt x="14736" y="16480"/>
                  <a:pt x="14706" y="16571"/>
                </a:cubicBezTo>
                <a:lnTo>
                  <a:pt x="14706" y="16541"/>
                </a:lnTo>
                <a:lnTo>
                  <a:pt x="14493" y="17027"/>
                </a:lnTo>
                <a:lnTo>
                  <a:pt x="14493" y="16875"/>
                </a:lnTo>
                <a:lnTo>
                  <a:pt x="14797" y="16358"/>
                </a:lnTo>
                <a:close/>
                <a:moveTo>
                  <a:pt x="31082" y="15477"/>
                </a:moveTo>
                <a:cubicBezTo>
                  <a:pt x="31052" y="15599"/>
                  <a:pt x="31052" y="15660"/>
                  <a:pt x="31052" y="15751"/>
                </a:cubicBezTo>
                <a:cubicBezTo>
                  <a:pt x="31022" y="16024"/>
                  <a:pt x="30991" y="16298"/>
                  <a:pt x="30961" y="16571"/>
                </a:cubicBezTo>
                <a:lnTo>
                  <a:pt x="30900" y="16723"/>
                </a:lnTo>
                <a:cubicBezTo>
                  <a:pt x="30870" y="16814"/>
                  <a:pt x="30809" y="16936"/>
                  <a:pt x="30778" y="17027"/>
                </a:cubicBezTo>
                <a:cubicBezTo>
                  <a:pt x="30778" y="16996"/>
                  <a:pt x="30718" y="16966"/>
                  <a:pt x="30687" y="16936"/>
                </a:cubicBezTo>
                <a:lnTo>
                  <a:pt x="30566" y="16936"/>
                </a:lnTo>
                <a:cubicBezTo>
                  <a:pt x="30535" y="16936"/>
                  <a:pt x="30505" y="16936"/>
                  <a:pt x="30475" y="16966"/>
                </a:cubicBezTo>
                <a:cubicBezTo>
                  <a:pt x="30475" y="16905"/>
                  <a:pt x="30505" y="16875"/>
                  <a:pt x="30505" y="16814"/>
                </a:cubicBezTo>
                <a:cubicBezTo>
                  <a:pt x="30566" y="16693"/>
                  <a:pt x="30596" y="16541"/>
                  <a:pt x="30627" y="16389"/>
                </a:cubicBezTo>
                <a:cubicBezTo>
                  <a:pt x="30657" y="16267"/>
                  <a:pt x="30687" y="16146"/>
                  <a:pt x="30687" y="16024"/>
                </a:cubicBezTo>
                <a:cubicBezTo>
                  <a:pt x="30778" y="15903"/>
                  <a:pt x="30839" y="15812"/>
                  <a:pt x="30900" y="15720"/>
                </a:cubicBezTo>
                <a:lnTo>
                  <a:pt x="31082" y="15477"/>
                </a:lnTo>
                <a:close/>
                <a:moveTo>
                  <a:pt x="45180" y="13989"/>
                </a:moveTo>
                <a:lnTo>
                  <a:pt x="45210" y="14019"/>
                </a:lnTo>
                <a:lnTo>
                  <a:pt x="45271" y="14049"/>
                </a:lnTo>
                <a:lnTo>
                  <a:pt x="45210" y="14171"/>
                </a:lnTo>
                <a:cubicBezTo>
                  <a:pt x="45150" y="14292"/>
                  <a:pt x="45119" y="14414"/>
                  <a:pt x="45058" y="14535"/>
                </a:cubicBezTo>
                <a:lnTo>
                  <a:pt x="44998" y="14687"/>
                </a:lnTo>
                <a:cubicBezTo>
                  <a:pt x="44876" y="15052"/>
                  <a:pt x="44724" y="15417"/>
                  <a:pt x="44633" y="15781"/>
                </a:cubicBezTo>
                <a:cubicBezTo>
                  <a:pt x="44512" y="16146"/>
                  <a:pt x="44329" y="16602"/>
                  <a:pt x="44208" y="17027"/>
                </a:cubicBezTo>
                <a:lnTo>
                  <a:pt x="44208" y="16996"/>
                </a:lnTo>
                <a:cubicBezTo>
                  <a:pt x="44208" y="16966"/>
                  <a:pt x="44177" y="16905"/>
                  <a:pt x="44147" y="16875"/>
                </a:cubicBezTo>
                <a:cubicBezTo>
                  <a:pt x="44117" y="16875"/>
                  <a:pt x="44086" y="16845"/>
                  <a:pt x="44086" y="16845"/>
                </a:cubicBezTo>
                <a:lnTo>
                  <a:pt x="44086" y="16814"/>
                </a:lnTo>
                <a:cubicBezTo>
                  <a:pt x="44177" y="16571"/>
                  <a:pt x="44268" y="16328"/>
                  <a:pt x="44390" y="16085"/>
                </a:cubicBezTo>
                <a:lnTo>
                  <a:pt x="44481" y="15963"/>
                </a:lnTo>
                <a:cubicBezTo>
                  <a:pt x="44481" y="15933"/>
                  <a:pt x="44481" y="15872"/>
                  <a:pt x="44481" y="15842"/>
                </a:cubicBezTo>
                <a:lnTo>
                  <a:pt x="44542" y="15660"/>
                </a:lnTo>
                <a:cubicBezTo>
                  <a:pt x="44694" y="15295"/>
                  <a:pt x="44846" y="14930"/>
                  <a:pt x="44967" y="14566"/>
                </a:cubicBezTo>
                <a:cubicBezTo>
                  <a:pt x="45028" y="14414"/>
                  <a:pt x="45119" y="14232"/>
                  <a:pt x="45180" y="14049"/>
                </a:cubicBezTo>
                <a:cubicBezTo>
                  <a:pt x="45150" y="14019"/>
                  <a:pt x="45150" y="14019"/>
                  <a:pt x="45180" y="13989"/>
                </a:cubicBezTo>
                <a:close/>
                <a:moveTo>
                  <a:pt x="16468" y="16237"/>
                </a:moveTo>
                <a:lnTo>
                  <a:pt x="16407" y="16328"/>
                </a:lnTo>
                <a:lnTo>
                  <a:pt x="16256" y="16632"/>
                </a:lnTo>
                <a:cubicBezTo>
                  <a:pt x="16225" y="16723"/>
                  <a:pt x="16195" y="16814"/>
                  <a:pt x="16164" y="16905"/>
                </a:cubicBezTo>
                <a:cubicBezTo>
                  <a:pt x="16134" y="16996"/>
                  <a:pt x="16104" y="17027"/>
                  <a:pt x="16073" y="17088"/>
                </a:cubicBezTo>
                <a:cubicBezTo>
                  <a:pt x="16043" y="17057"/>
                  <a:pt x="16012" y="17027"/>
                  <a:pt x="15982" y="16996"/>
                </a:cubicBezTo>
                <a:cubicBezTo>
                  <a:pt x="15962" y="16996"/>
                  <a:pt x="15928" y="16983"/>
                  <a:pt x="15899" y="16983"/>
                </a:cubicBezTo>
                <a:cubicBezTo>
                  <a:pt x="15884" y="16983"/>
                  <a:pt x="15871" y="16986"/>
                  <a:pt x="15861" y="16996"/>
                </a:cubicBezTo>
                <a:cubicBezTo>
                  <a:pt x="15861" y="16966"/>
                  <a:pt x="15891" y="16936"/>
                  <a:pt x="15891" y="16905"/>
                </a:cubicBezTo>
                <a:lnTo>
                  <a:pt x="16164" y="16602"/>
                </a:lnTo>
                <a:cubicBezTo>
                  <a:pt x="16256" y="16480"/>
                  <a:pt x="16377" y="16358"/>
                  <a:pt x="16468" y="16237"/>
                </a:cubicBezTo>
                <a:close/>
                <a:moveTo>
                  <a:pt x="10179" y="15994"/>
                </a:moveTo>
                <a:lnTo>
                  <a:pt x="10179" y="15994"/>
                </a:lnTo>
                <a:cubicBezTo>
                  <a:pt x="10057" y="16207"/>
                  <a:pt x="9936" y="16450"/>
                  <a:pt x="9845" y="16662"/>
                </a:cubicBezTo>
                <a:cubicBezTo>
                  <a:pt x="9814" y="16753"/>
                  <a:pt x="9754" y="16845"/>
                  <a:pt x="9723" y="16936"/>
                </a:cubicBezTo>
                <a:lnTo>
                  <a:pt x="9571" y="17057"/>
                </a:lnTo>
                <a:lnTo>
                  <a:pt x="9389" y="17179"/>
                </a:lnTo>
                <a:lnTo>
                  <a:pt x="9419" y="17148"/>
                </a:lnTo>
                <a:cubicBezTo>
                  <a:pt x="9511" y="16996"/>
                  <a:pt x="9602" y="16875"/>
                  <a:pt x="9693" y="16753"/>
                </a:cubicBezTo>
                <a:cubicBezTo>
                  <a:pt x="9754" y="16632"/>
                  <a:pt x="9875" y="16450"/>
                  <a:pt x="9966" y="16298"/>
                </a:cubicBezTo>
                <a:lnTo>
                  <a:pt x="10179" y="15994"/>
                </a:lnTo>
                <a:close/>
                <a:moveTo>
                  <a:pt x="18899" y="16662"/>
                </a:moveTo>
                <a:cubicBezTo>
                  <a:pt x="18929" y="16693"/>
                  <a:pt x="18990" y="16693"/>
                  <a:pt x="19051" y="16693"/>
                </a:cubicBezTo>
                <a:lnTo>
                  <a:pt x="19051" y="16723"/>
                </a:lnTo>
                <a:cubicBezTo>
                  <a:pt x="18960" y="16875"/>
                  <a:pt x="18899" y="17027"/>
                  <a:pt x="18808" y="17179"/>
                </a:cubicBezTo>
                <a:cubicBezTo>
                  <a:pt x="18838" y="17057"/>
                  <a:pt x="18838" y="16905"/>
                  <a:pt x="18868" y="16753"/>
                </a:cubicBezTo>
                <a:cubicBezTo>
                  <a:pt x="18868" y="16723"/>
                  <a:pt x="18868" y="16693"/>
                  <a:pt x="18899" y="16662"/>
                </a:cubicBezTo>
                <a:close/>
                <a:moveTo>
                  <a:pt x="46243" y="17088"/>
                </a:moveTo>
                <a:lnTo>
                  <a:pt x="46274" y="17148"/>
                </a:lnTo>
                <a:lnTo>
                  <a:pt x="46243" y="17179"/>
                </a:lnTo>
                <a:lnTo>
                  <a:pt x="46213" y="17179"/>
                </a:lnTo>
                <a:lnTo>
                  <a:pt x="46243" y="17118"/>
                </a:lnTo>
                <a:lnTo>
                  <a:pt x="46243" y="17088"/>
                </a:lnTo>
                <a:close/>
                <a:moveTo>
                  <a:pt x="33422" y="16875"/>
                </a:moveTo>
                <a:lnTo>
                  <a:pt x="33361" y="17027"/>
                </a:lnTo>
                <a:lnTo>
                  <a:pt x="33300" y="17118"/>
                </a:lnTo>
                <a:lnTo>
                  <a:pt x="33239" y="17209"/>
                </a:lnTo>
                <a:lnTo>
                  <a:pt x="33239" y="17209"/>
                </a:lnTo>
                <a:lnTo>
                  <a:pt x="33422" y="16875"/>
                </a:lnTo>
                <a:close/>
                <a:moveTo>
                  <a:pt x="32914" y="17015"/>
                </a:moveTo>
                <a:lnTo>
                  <a:pt x="32845" y="17148"/>
                </a:lnTo>
                <a:lnTo>
                  <a:pt x="32814" y="17209"/>
                </a:lnTo>
                <a:cubicBezTo>
                  <a:pt x="32836" y="17145"/>
                  <a:pt x="32872" y="17080"/>
                  <a:pt x="32914" y="17015"/>
                </a:cubicBezTo>
                <a:close/>
                <a:moveTo>
                  <a:pt x="20965" y="16905"/>
                </a:moveTo>
                <a:cubicBezTo>
                  <a:pt x="20965" y="16996"/>
                  <a:pt x="20934" y="17088"/>
                  <a:pt x="20904" y="17179"/>
                </a:cubicBezTo>
                <a:lnTo>
                  <a:pt x="20874" y="17179"/>
                </a:lnTo>
                <a:cubicBezTo>
                  <a:pt x="20874" y="17179"/>
                  <a:pt x="20874" y="17209"/>
                  <a:pt x="20843" y="17240"/>
                </a:cubicBezTo>
                <a:cubicBezTo>
                  <a:pt x="20843" y="17148"/>
                  <a:pt x="20904" y="17057"/>
                  <a:pt x="20934" y="16966"/>
                </a:cubicBezTo>
                <a:lnTo>
                  <a:pt x="20965" y="16905"/>
                </a:lnTo>
                <a:close/>
                <a:moveTo>
                  <a:pt x="3920" y="16966"/>
                </a:moveTo>
                <a:lnTo>
                  <a:pt x="3738" y="17270"/>
                </a:lnTo>
                <a:lnTo>
                  <a:pt x="3738" y="17270"/>
                </a:lnTo>
                <a:lnTo>
                  <a:pt x="3829" y="16996"/>
                </a:lnTo>
                <a:cubicBezTo>
                  <a:pt x="3859" y="16996"/>
                  <a:pt x="3890" y="16996"/>
                  <a:pt x="3920" y="16966"/>
                </a:cubicBezTo>
                <a:close/>
                <a:moveTo>
                  <a:pt x="13096" y="16176"/>
                </a:moveTo>
                <a:lnTo>
                  <a:pt x="13005" y="16450"/>
                </a:lnTo>
                <a:lnTo>
                  <a:pt x="12944" y="16571"/>
                </a:lnTo>
                <a:cubicBezTo>
                  <a:pt x="12883" y="16693"/>
                  <a:pt x="12792" y="16784"/>
                  <a:pt x="12731" y="16905"/>
                </a:cubicBezTo>
                <a:lnTo>
                  <a:pt x="12458" y="17270"/>
                </a:lnTo>
                <a:lnTo>
                  <a:pt x="12458" y="17270"/>
                </a:lnTo>
                <a:cubicBezTo>
                  <a:pt x="12518" y="17179"/>
                  <a:pt x="12549" y="17057"/>
                  <a:pt x="12610" y="16966"/>
                </a:cubicBezTo>
                <a:cubicBezTo>
                  <a:pt x="12610" y="16966"/>
                  <a:pt x="12640" y="16966"/>
                  <a:pt x="12640" y="16936"/>
                </a:cubicBezTo>
                <a:lnTo>
                  <a:pt x="12701" y="16845"/>
                </a:lnTo>
                <a:cubicBezTo>
                  <a:pt x="12731" y="16784"/>
                  <a:pt x="12762" y="16753"/>
                  <a:pt x="12792" y="16723"/>
                </a:cubicBezTo>
                <a:lnTo>
                  <a:pt x="12853" y="16602"/>
                </a:lnTo>
                <a:cubicBezTo>
                  <a:pt x="12883" y="16541"/>
                  <a:pt x="12913" y="16480"/>
                  <a:pt x="12974" y="16389"/>
                </a:cubicBezTo>
                <a:lnTo>
                  <a:pt x="13096" y="16176"/>
                </a:lnTo>
                <a:close/>
                <a:moveTo>
                  <a:pt x="1429" y="15356"/>
                </a:moveTo>
                <a:lnTo>
                  <a:pt x="1429" y="15477"/>
                </a:lnTo>
                <a:cubicBezTo>
                  <a:pt x="1429" y="15568"/>
                  <a:pt x="1429" y="15690"/>
                  <a:pt x="1429" y="15781"/>
                </a:cubicBezTo>
                <a:cubicBezTo>
                  <a:pt x="1459" y="15872"/>
                  <a:pt x="1459" y="15933"/>
                  <a:pt x="1490" y="16024"/>
                </a:cubicBezTo>
                <a:cubicBezTo>
                  <a:pt x="1490" y="16055"/>
                  <a:pt x="1490" y="16085"/>
                  <a:pt x="1490" y="16115"/>
                </a:cubicBezTo>
                <a:cubicBezTo>
                  <a:pt x="1490" y="16207"/>
                  <a:pt x="1520" y="16328"/>
                  <a:pt x="1520" y="16419"/>
                </a:cubicBezTo>
                <a:cubicBezTo>
                  <a:pt x="1550" y="16480"/>
                  <a:pt x="1550" y="16510"/>
                  <a:pt x="1581" y="16571"/>
                </a:cubicBezTo>
                <a:cubicBezTo>
                  <a:pt x="1520" y="16723"/>
                  <a:pt x="1459" y="16875"/>
                  <a:pt x="1429" y="17027"/>
                </a:cubicBezTo>
                <a:cubicBezTo>
                  <a:pt x="1398" y="17118"/>
                  <a:pt x="1368" y="17209"/>
                  <a:pt x="1368" y="17300"/>
                </a:cubicBezTo>
                <a:cubicBezTo>
                  <a:pt x="1338" y="16936"/>
                  <a:pt x="1338" y="16602"/>
                  <a:pt x="1338" y="16267"/>
                </a:cubicBezTo>
                <a:lnTo>
                  <a:pt x="1338" y="16267"/>
                </a:lnTo>
                <a:lnTo>
                  <a:pt x="1368" y="16298"/>
                </a:lnTo>
                <a:cubicBezTo>
                  <a:pt x="1368" y="15994"/>
                  <a:pt x="1398" y="15690"/>
                  <a:pt x="1429" y="15356"/>
                </a:cubicBezTo>
                <a:close/>
                <a:moveTo>
                  <a:pt x="8022" y="17118"/>
                </a:moveTo>
                <a:cubicBezTo>
                  <a:pt x="8022" y="17148"/>
                  <a:pt x="8052" y="17148"/>
                  <a:pt x="8083" y="17148"/>
                </a:cubicBezTo>
                <a:lnTo>
                  <a:pt x="7961" y="17300"/>
                </a:lnTo>
                <a:lnTo>
                  <a:pt x="7991" y="17240"/>
                </a:lnTo>
                <a:cubicBezTo>
                  <a:pt x="7991" y="17179"/>
                  <a:pt x="8022" y="17148"/>
                  <a:pt x="8022" y="17118"/>
                </a:cubicBezTo>
                <a:close/>
                <a:moveTo>
                  <a:pt x="25401" y="15295"/>
                </a:moveTo>
                <a:lnTo>
                  <a:pt x="25401" y="15295"/>
                </a:lnTo>
                <a:cubicBezTo>
                  <a:pt x="25370" y="15386"/>
                  <a:pt x="25340" y="15477"/>
                  <a:pt x="25279" y="15568"/>
                </a:cubicBezTo>
                <a:cubicBezTo>
                  <a:pt x="25218" y="15720"/>
                  <a:pt x="25158" y="15903"/>
                  <a:pt x="25097" y="16085"/>
                </a:cubicBezTo>
                <a:cubicBezTo>
                  <a:pt x="25006" y="16298"/>
                  <a:pt x="24915" y="16541"/>
                  <a:pt x="24823" y="16753"/>
                </a:cubicBezTo>
                <a:lnTo>
                  <a:pt x="24793" y="16814"/>
                </a:lnTo>
                <a:lnTo>
                  <a:pt x="24732" y="16905"/>
                </a:lnTo>
                <a:lnTo>
                  <a:pt x="24520" y="17209"/>
                </a:lnTo>
                <a:lnTo>
                  <a:pt x="24459" y="17300"/>
                </a:lnTo>
                <a:cubicBezTo>
                  <a:pt x="24489" y="17088"/>
                  <a:pt x="24520" y="16845"/>
                  <a:pt x="24580" y="16632"/>
                </a:cubicBezTo>
                <a:lnTo>
                  <a:pt x="24611" y="16602"/>
                </a:lnTo>
                <a:cubicBezTo>
                  <a:pt x="24672" y="16480"/>
                  <a:pt x="24732" y="16358"/>
                  <a:pt x="24793" y="16237"/>
                </a:cubicBezTo>
                <a:cubicBezTo>
                  <a:pt x="24823" y="16176"/>
                  <a:pt x="24854" y="16146"/>
                  <a:pt x="24884" y="16085"/>
                </a:cubicBezTo>
                <a:lnTo>
                  <a:pt x="24915" y="16024"/>
                </a:lnTo>
                <a:cubicBezTo>
                  <a:pt x="25067" y="15842"/>
                  <a:pt x="25188" y="15629"/>
                  <a:pt x="25310" y="15477"/>
                </a:cubicBezTo>
                <a:lnTo>
                  <a:pt x="25401" y="15295"/>
                </a:lnTo>
                <a:close/>
                <a:moveTo>
                  <a:pt x="7748" y="15812"/>
                </a:moveTo>
                <a:cubicBezTo>
                  <a:pt x="7718" y="15963"/>
                  <a:pt x="7718" y="16115"/>
                  <a:pt x="7688" y="16267"/>
                </a:cubicBezTo>
                <a:cubicBezTo>
                  <a:pt x="7688" y="16358"/>
                  <a:pt x="7688" y="16450"/>
                  <a:pt x="7688" y="16541"/>
                </a:cubicBezTo>
                <a:cubicBezTo>
                  <a:pt x="7688" y="16602"/>
                  <a:pt x="7718" y="16693"/>
                  <a:pt x="7748" y="16753"/>
                </a:cubicBezTo>
                <a:cubicBezTo>
                  <a:pt x="7748" y="16784"/>
                  <a:pt x="7748" y="16784"/>
                  <a:pt x="7779" y="16814"/>
                </a:cubicBezTo>
                <a:lnTo>
                  <a:pt x="7688" y="16996"/>
                </a:lnTo>
                <a:cubicBezTo>
                  <a:pt x="7657" y="17118"/>
                  <a:pt x="7596" y="17240"/>
                  <a:pt x="7566" y="17331"/>
                </a:cubicBezTo>
                <a:cubicBezTo>
                  <a:pt x="7536" y="17270"/>
                  <a:pt x="7505" y="17209"/>
                  <a:pt x="7475" y="17148"/>
                </a:cubicBezTo>
                <a:cubicBezTo>
                  <a:pt x="7414" y="16996"/>
                  <a:pt x="7353" y="16814"/>
                  <a:pt x="7323" y="16662"/>
                </a:cubicBezTo>
                <a:cubicBezTo>
                  <a:pt x="7414" y="16480"/>
                  <a:pt x="7475" y="16298"/>
                  <a:pt x="7566" y="16146"/>
                </a:cubicBezTo>
                <a:cubicBezTo>
                  <a:pt x="7627" y="16024"/>
                  <a:pt x="7688" y="15933"/>
                  <a:pt x="7748" y="15812"/>
                </a:cubicBezTo>
                <a:close/>
                <a:moveTo>
                  <a:pt x="37493" y="16328"/>
                </a:moveTo>
                <a:cubicBezTo>
                  <a:pt x="37493" y="16358"/>
                  <a:pt x="37493" y="16389"/>
                  <a:pt x="37493" y="16450"/>
                </a:cubicBezTo>
                <a:lnTo>
                  <a:pt x="37463" y="16480"/>
                </a:lnTo>
                <a:cubicBezTo>
                  <a:pt x="37250" y="16723"/>
                  <a:pt x="37037" y="16966"/>
                  <a:pt x="36855" y="17240"/>
                </a:cubicBezTo>
                <a:lnTo>
                  <a:pt x="36764" y="17331"/>
                </a:lnTo>
                <a:cubicBezTo>
                  <a:pt x="36825" y="17240"/>
                  <a:pt x="36885" y="17148"/>
                  <a:pt x="36946" y="17057"/>
                </a:cubicBezTo>
                <a:lnTo>
                  <a:pt x="37372" y="16480"/>
                </a:lnTo>
                <a:lnTo>
                  <a:pt x="37493" y="16328"/>
                </a:lnTo>
                <a:close/>
                <a:moveTo>
                  <a:pt x="34880" y="16693"/>
                </a:moveTo>
                <a:lnTo>
                  <a:pt x="34789" y="16936"/>
                </a:lnTo>
                <a:lnTo>
                  <a:pt x="34759" y="17027"/>
                </a:lnTo>
                <a:lnTo>
                  <a:pt x="34576" y="17179"/>
                </a:lnTo>
                <a:lnTo>
                  <a:pt x="34364" y="17391"/>
                </a:lnTo>
                <a:cubicBezTo>
                  <a:pt x="34364" y="17361"/>
                  <a:pt x="34394" y="17331"/>
                  <a:pt x="34394" y="17300"/>
                </a:cubicBezTo>
                <a:cubicBezTo>
                  <a:pt x="34424" y="17270"/>
                  <a:pt x="34424" y="17240"/>
                  <a:pt x="34455" y="17209"/>
                </a:cubicBezTo>
                <a:lnTo>
                  <a:pt x="34455" y="17179"/>
                </a:lnTo>
                <a:lnTo>
                  <a:pt x="34667" y="16936"/>
                </a:lnTo>
                <a:cubicBezTo>
                  <a:pt x="34698" y="16875"/>
                  <a:pt x="34728" y="16845"/>
                  <a:pt x="34759" y="16814"/>
                </a:cubicBezTo>
                <a:lnTo>
                  <a:pt x="34880" y="16693"/>
                </a:lnTo>
                <a:close/>
                <a:moveTo>
                  <a:pt x="31325" y="17300"/>
                </a:moveTo>
                <a:lnTo>
                  <a:pt x="31295" y="17422"/>
                </a:lnTo>
                <a:lnTo>
                  <a:pt x="31265" y="17391"/>
                </a:lnTo>
                <a:lnTo>
                  <a:pt x="31325" y="17300"/>
                </a:lnTo>
                <a:close/>
                <a:moveTo>
                  <a:pt x="18230" y="15599"/>
                </a:moveTo>
                <a:lnTo>
                  <a:pt x="18078" y="15812"/>
                </a:lnTo>
                <a:cubicBezTo>
                  <a:pt x="18018" y="15903"/>
                  <a:pt x="17957" y="16024"/>
                  <a:pt x="17927" y="16115"/>
                </a:cubicBezTo>
                <a:cubicBezTo>
                  <a:pt x="17805" y="16328"/>
                  <a:pt x="17714" y="16510"/>
                  <a:pt x="17592" y="16723"/>
                </a:cubicBezTo>
                <a:cubicBezTo>
                  <a:pt x="17562" y="16814"/>
                  <a:pt x="17501" y="16905"/>
                  <a:pt x="17471" y="16996"/>
                </a:cubicBezTo>
                <a:lnTo>
                  <a:pt x="17258" y="17452"/>
                </a:lnTo>
                <a:cubicBezTo>
                  <a:pt x="17319" y="17179"/>
                  <a:pt x="17380" y="16936"/>
                  <a:pt x="17410" y="16693"/>
                </a:cubicBezTo>
                <a:lnTo>
                  <a:pt x="17744" y="16207"/>
                </a:lnTo>
                <a:cubicBezTo>
                  <a:pt x="17835" y="16085"/>
                  <a:pt x="17927" y="15933"/>
                  <a:pt x="18018" y="15812"/>
                </a:cubicBezTo>
                <a:cubicBezTo>
                  <a:pt x="18078" y="15720"/>
                  <a:pt x="18109" y="15660"/>
                  <a:pt x="18139" y="15599"/>
                </a:cubicBezTo>
                <a:close/>
                <a:moveTo>
                  <a:pt x="46851" y="16753"/>
                </a:moveTo>
                <a:lnTo>
                  <a:pt x="46912" y="17057"/>
                </a:lnTo>
                <a:lnTo>
                  <a:pt x="46660" y="17504"/>
                </a:lnTo>
                <a:lnTo>
                  <a:pt x="46660" y="17504"/>
                </a:lnTo>
                <a:lnTo>
                  <a:pt x="46638" y="17483"/>
                </a:lnTo>
                <a:cubicBezTo>
                  <a:pt x="46638" y="17361"/>
                  <a:pt x="46638" y="17270"/>
                  <a:pt x="46638" y="17148"/>
                </a:cubicBezTo>
                <a:lnTo>
                  <a:pt x="46851" y="16753"/>
                </a:lnTo>
                <a:close/>
                <a:moveTo>
                  <a:pt x="43205" y="17391"/>
                </a:moveTo>
                <a:lnTo>
                  <a:pt x="43053" y="17513"/>
                </a:lnTo>
                <a:lnTo>
                  <a:pt x="43114" y="17422"/>
                </a:lnTo>
                <a:lnTo>
                  <a:pt x="43205" y="17391"/>
                </a:lnTo>
                <a:close/>
                <a:moveTo>
                  <a:pt x="40015" y="17331"/>
                </a:moveTo>
                <a:lnTo>
                  <a:pt x="40045" y="17422"/>
                </a:lnTo>
                <a:lnTo>
                  <a:pt x="39924" y="17604"/>
                </a:lnTo>
                <a:cubicBezTo>
                  <a:pt x="39954" y="17513"/>
                  <a:pt x="39984" y="17422"/>
                  <a:pt x="40015" y="17331"/>
                </a:cubicBezTo>
                <a:close/>
                <a:moveTo>
                  <a:pt x="22788" y="15660"/>
                </a:moveTo>
                <a:cubicBezTo>
                  <a:pt x="22788" y="15660"/>
                  <a:pt x="22788" y="15720"/>
                  <a:pt x="22788" y="15751"/>
                </a:cubicBezTo>
                <a:cubicBezTo>
                  <a:pt x="22788" y="15781"/>
                  <a:pt x="22788" y="15842"/>
                  <a:pt x="22788" y="15903"/>
                </a:cubicBezTo>
                <a:cubicBezTo>
                  <a:pt x="22757" y="16055"/>
                  <a:pt x="22727" y="16207"/>
                  <a:pt x="22697" y="16328"/>
                </a:cubicBezTo>
                <a:lnTo>
                  <a:pt x="22514" y="16632"/>
                </a:lnTo>
                <a:cubicBezTo>
                  <a:pt x="22393" y="16814"/>
                  <a:pt x="22271" y="16966"/>
                  <a:pt x="22119" y="17148"/>
                </a:cubicBezTo>
                <a:cubicBezTo>
                  <a:pt x="21998" y="17331"/>
                  <a:pt x="21876" y="17483"/>
                  <a:pt x="21755" y="17635"/>
                </a:cubicBezTo>
                <a:cubicBezTo>
                  <a:pt x="21785" y="17574"/>
                  <a:pt x="21785" y="17513"/>
                  <a:pt x="21816" y="17452"/>
                </a:cubicBezTo>
                <a:cubicBezTo>
                  <a:pt x="21846" y="17391"/>
                  <a:pt x="21846" y="17361"/>
                  <a:pt x="21876" y="17331"/>
                </a:cubicBezTo>
                <a:lnTo>
                  <a:pt x="21998" y="16996"/>
                </a:lnTo>
                <a:lnTo>
                  <a:pt x="22211" y="16632"/>
                </a:lnTo>
                <a:cubicBezTo>
                  <a:pt x="22332" y="16450"/>
                  <a:pt x="22454" y="16267"/>
                  <a:pt x="22545" y="16055"/>
                </a:cubicBezTo>
                <a:cubicBezTo>
                  <a:pt x="22666" y="15872"/>
                  <a:pt x="22727" y="15781"/>
                  <a:pt x="22788" y="15660"/>
                </a:cubicBezTo>
                <a:close/>
                <a:moveTo>
                  <a:pt x="37463" y="17057"/>
                </a:moveTo>
                <a:cubicBezTo>
                  <a:pt x="37463" y="17088"/>
                  <a:pt x="37463" y="17118"/>
                  <a:pt x="37463" y="17148"/>
                </a:cubicBezTo>
                <a:lnTo>
                  <a:pt x="37432" y="17179"/>
                </a:lnTo>
                <a:cubicBezTo>
                  <a:pt x="37341" y="17270"/>
                  <a:pt x="37280" y="17331"/>
                  <a:pt x="37189" y="17422"/>
                </a:cubicBezTo>
                <a:lnTo>
                  <a:pt x="37007" y="17635"/>
                </a:lnTo>
                <a:lnTo>
                  <a:pt x="37280" y="17270"/>
                </a:lnTo>
                <a:lnTo>
                  <a:pt x="37463" y="17057"/>
                </a:lnTo>
                <a:close/>
                <a:moveTo>
                  <a:pt x="14098" y="17513"/>
                </a:moveTo>
                <a:cubicBezTo>
                  <a:pt x="14098" y="17574"/>
                  <a:pt x="14098" y="17635"/>
                  <a:pt x="14098" y="17695"/>
                </a:cubicBezTo>
                <a:lnTo>
                  <a:pt x="14038" y="17665"/>
                </a:lnTo>
                <a:lnTo>
                  <a:pt x="14098" y="17513"/>
                </a:lnTo>
                <a:close/>
                <a:moveTo>
                  <a:pt x="11334" y="15903"/>
                </a:moveTo>
                <a:lnTo>
                  <a:pt x="11334" y="15903"/>
                </a:lnTo>
                <a:cubicBezTo>
                  <a:pt x="11303" y="15963"/>
                  <a:pt x="11273" y="16055"/>
                  <a:pt x="11273" y="16115"/>
                </a:cubicBezTo>
                <a:cubicBezTo>
                  <a:pt x="11212" y="16267"/>
                  <a:pt x="11151" y="16450"/>
                  <a:pt x="11121" y="16632"/>
                </a:cubicBezTo>
                <a:cubicBezTo>
                  <a:pt x="11121" y="16662"/>
                  <a:pt x="11090" y="16693"/>
                  <a:pt x="11090" y="16753"/>
                </a:cubicBezTo>
                <a:lnTo>
                  <a:pt x="10908" y="17027"/>
                </a:lnTo>
                <a:cubicBezTo>
                  <a:pt x="10878" y="17057"/>
                  <a:pt x="10878" y="17118"/>
                  <a:pt x="10847" y="17148"/>
                </a:cubicBezTo>
                <a:cubicBezTo>
                  <a:pt x="10726" y="17361"/>
                  <a:pt x="10604" y="17574"/>
                  <a:pt x="10452" y="17756"/>
                </a:cubicBezTo>
                <a:cubicBezTo>
                  <a:pt x="10513" y="17665"/>
                  <a:pt x="10544" y="17574"/>
                  <a:pt x="10604" y="17483"/>
                </a:cubicBezTo>
                <a:cubicBezTo>
                  <a:pt x="10635" y="17391"/>
                  <a:pt x="10695" y="17209"/>
                  <a:pt x="10756" y="17088"/>
                </a:cubicBezTo>
                <a:cubicBezTo>
                  <a:pt x="10817" y="16966"/>
                  <a:pt x="10847" y="16936"/>
                  <a:pt x="10878" y="16845"/>
                </a:cubicBezTo>
                <a:cubicBezTo>
                  <a:pt x="10908" y="16784"/>
                  <a:pt x="10969" y="16602"/>
                  <a:pt x="11030" y="16480"/>
                </a:cubicBezTo>
                <a:cubicBezTo>
                  <a:pt x="11030" y="16419"/>
                  <a:pt x="11060" y="16389"/>
                  <a:pt x="11060" y="16358"/>
                </a:cubicBezTo>
                <a:lnTo>
                  <a:pt x="11060" y="16328"/>
                </a:lnTo>
                <a:cubicBezTo>
                  <a:pt x="11151" y="16207"/>
                  <a:pt x="11242" y="16055"/>
                  <a:pt x="11334" y="15903"/>
                </a:cubicBezTo>
                <a:close/>
                <a:moveTo>
                  <a:pt x="36004" y="17452"/>
                </a:moveTo>
                <a:lnTo>
                  <a:pt x="36065" y="17483"/>
                </a:lnTo>
                <a:cubicBezTo>
                  <a:pt x="36004" y="17574"/>
                  <a:pt x="35974" y="17635"/>
                  <a:pt x="35974" y="17695"/>
                </a:cubicBezTo>
                <a:cubicBezTo>
                  <a:pt x="35913" y="17726"/>
                  <a:pt x="35852" y="17786"/>
                  <a:pt x="35792" y="17817"/>
                </a:cubicBezTo>
                <a:lnTo>
                  <a:pt x="35822" y="17786"/>
                </a:lnTo>
                <a:lnTo>
                  <a:pt x="35974" y="17483"/>
                </a:lnTo>
                <a:lnTo>
                  <a:pt x="36004" y="17452"/>
                </a:lnTo>
                <a:close/>
                <a:moveTo>
                  <a:pt x="5318" y="15174"/>
                </a:moveTo>
                <a:lnTo>
                  <a:pt x="5348" y="15204"/>
                </a:lnTo>
                <a:lnTo>
                  <a:pt x="5379" y="15204"/>
                </a:lnTo>
                <a:lnTo>
                  <a:pt x="5379" y="15265"/>
                </a:lnTo>
                <a:cubicBezTo>
                  <a:pt x="5348" y="15386"/>
                  <a:pt x="5318" y="15508"/>
                  <a:pt x="5287" y="15629"/>
                </a:cubicBezTo>
                <a:lnTo>
                  <a:pt x="5196" y="15812"/>
                </a:lnTo>
                <a:cubicBezTo>
                  <a:pt x="5044" y="16146"/>
                  <a:pt x="4923" y="16450"/>
                  <a:pt x="4771" y="16784"/>
                </a:cubicBezTo>
                <a:lnTo>
                  <a:pt x="4740" y="16814"/>
                </a:lnTo>
                <a:lnTo>
                  <a:pt x="4528" y="17118"/>
                </a:lnTo>
                <a:cubicBezTo>
                  <a:pt x="4376" y="17300"/>
                  <a:pt x="4224" y="17483"/>
                  <a:pt x="4042" y="17695"/>
                </a:cubicBezTo>
                <a:lnTo>
                  <a:pt x="3920" y="17847"/>
                </a:lnTo>
                <a:cubicBezTo>
                  <a:pt x="3890" y="17817"/>
                  <a:pt x="3890" y="17786"/>
                  <a:pt x="3859" y="17756"/>
                </a:cubicBezTo>
                <a:cubicBezTo>
                  <a:pt x="4072" y="17422"/>
                  <a:pt x="4285" y="17057"/>
                  <a:pt x="4467" y="16693"/>
                </a:cubicBezTo>
                <a:cubicBezTo>
                  <a:pt x="4649" y="16419"/>
                  <a:pt x="4801" y="16115"/>
                  <a:pt x="4953" y="15842"/>
                </a:cubicBezTo>
                <a:lnTo>
                  <a:pt x="5044" y="15629"/>
                </a:lnTo>
                <a:lnTo>
                  <a:pt x="5075" y="15599"/>
                </a:lnTo>
                <a:lnTo>
                  <a:pt x="5318" y="15174"/>
                </a:lnTo>
                <a:close/>
                <a:moveTo>
                  <a:pt x="9237" y="17665"/>
                </a:moveTo>
                <a:lnTo>
                  <a:pt x="9146" y="17847"/>
                </a:lnTo>
                <a:lnTo>
                  <a:pt x="9146" y="17786"/>
                </a:lnTo>
                <a:lnTo>
                  <a:pt x="9146" y="17726"/>
                </a:lnTo>
                <a:lnTo>
                  <a:pt x="9237" y="17665"/>
                </a:lnTo>
                <a:close/>
                <a:moveTo>
                  <a:pt x="48947" y="16237"/>
                </a:moveTo>
                <a:lnTo>
                  <a:pt x="48947" y="16298"/>
                </a:lnTo>
                <a:cubicBezTo>
                  <a:pt x="48917" y="16510"/>
                  <a:pt x="48856" y="16723"/>
                  <a:pt x="48795" y="16936"/>
                </a:cubicBezTo>
                <a:lnTo>
                  <a:pt x="48704" y="17209"/>
                </a:lnTo>
                <a:cubicBezTo>
                  <a:pt x="48704" y="17270"/>
                  <a:pt x="48674" y="17300"/>
                  <a:pt x="48674" y="17361"/>
                </a:cubicBezTo>
                <a:cubicBezTo>
                  <a:pt x="48613" y="17483"/>
                  <a:pt x="48552" y="17635"/>
                  <a:pt x="48522" y="17756"/>
                </a:cubicBezTo>
                <a:cubicBezTo>
                  <a:pt x="48522" y="17786"/>
                  <a:pt x="48522" y="17817"/>
                  <a:pt x="48492" y="17847"/>
                </a:cubicBezTo>
                <a:cubicBezTo>
                  <a:pt x="48461" y="17847"/>
                  <a:pt x="48431" y="17847"/>
                  <a:pt x="48431" y="17878"/>
                </a:cubicBezTo>
                <a:cubicBezTo>
                  <a:pt x="48400" y="17878"/>
                  <a:pt x="48400" y="17908"/>
                  <a:pt x="48370" y="17908"/>
                </a:cubicBezTo>
                <a:cubicBezTo>
                  <a:pt x="48370" y="17878"/>
                  <a:pt x="48340" y="17847"/>
                  <a:pt x="48309" y="17817"/>
                </a:cubicBezTo>
                <a:lnTo>
                  <a:pt x="48309" y="17786"/>
                </a:lnTo>
                <a:cubicBezTo>
                  <a:pt x="48309" y="17786"/>
                  <a:pt x="48309" y="17786"/>
                  <a:pt x="48309" y="17756"/>
                </a:cubicBezTo>
                <a:cubicBezTo>
                  <a:pt x="48370" y="17604"/>
                  <a:pt x="48461" y="17452"/>
                  <a:pt x="48522" y="17270"/>
                </a:cubicBezTo>
                <a:cubicBezTo>
                  <a:pt x="48583" y="17118"/>
                  <a:pt x="48704" y="16905"/>
                  <a:pt x="48765" y="16723"/>
                </a:cubicBezTo>
                <a:cubicBezTo>
                  <a:pt x="48826" y="16571"/>
                  <a:pt x="48856" y="16450"/>
                  <a:pt x="48917" y="16328"/>
                </a:cubicBezTo>
                <a:cubicBezTo>
                  <a:pt x="48917" y="16298"/>
                  <a:pt x="48917" y="16267"/>
                  <a:pt x="48947" y="16237"/>
                </a:cubicBezTo>
                <a:close/>
                <a:moveTo>
                  <a:pt x="26191" y="15204"/>
                </a:moveTo>
                <a:cubicBezTo>
                  <a:pt x="26160" y="15356"/>
                  <a:pt x="26160" y="15508"/>
                  <a:pt x="26130" y="15660"/>
                </a:cubicBezTo>
                <a:cubicBezTo>
                  <a:pt x="26130" y="15812"/>
                  <a:pt x="26100" y="15994"/>
                  <a:pt x="26100" y="16176"/>
                </a:cubicBezTo>
                <a:lnTo>
                  <a:pt x="26100" y="16207"/>
                </a:lnTo>
                <a:cubicBezTo>
                  <a:pt x="26069" y="16267"/>
                  <a:pt x="26039" y="16358"/>
                  <a:pt x="25978" y="16450"/>
                </a:cubicBezTo>
                <a:cubicBezTo>
                  <a:pt x="25948" y="16510"/>
                  <a:pt x="25948" y="16541"/>
                  <a:pt x="25917" y="16602"/>
                </a:cubicBezTo>
                <a:lnTo>
                  <a:pt x="25887" y="16662"/>
                </a:lnTo>
                <a:lnTo>
                  <a:pt x="25644" y="17027"/>
                </a:lnTo>
                <a:cubicBezTo>
                  <a:pt x="25583" y="17118"/>
                  <a:pt x="25522" y="17209"/>
                  <a:pt x="25462" y="17300"/>
                </a:cubicBezTo>
                <a:cubicBezTo>
                  <a:pt x="25401" y="17391"/>
                  <a:pt x="25340" y="17483"/>
                  <a:pt x="25279" y="17574"/>
                </a:cubicBezTo>
                <a:cubicBezTo>
                  <a:pt x="25188" y="17665"/>
                  <a:pt x="25127" y="17786"/>
                  <a:pt x="25036" y="17878"/>
                </a:cubicBezTo>
                <a:cubicBezTo>
                  <a:pt x="25036" y="17908"/>
                  <a:pt x="25006" y="17908"/>
                  <a:pt x="24975" y="17938"/>
                </a:cubicBezTo>
                <a:cubicBezTo>
                  <a:pt x="24945" y="17908"/>
                  <a:pt x="24915" y="17908"/>
                  <a:pt x="24884" y="17908"/>
                </a:cubicBezTo>
                <a:lnTo>
                  <a:pt x="24854" y="17908"/>
                </a:lnTo>
                <a:lnTo>
                  <a:pt x="25097" y="17179"/>
                </a:lnTo>
                <a:cubicBezTo>
                  <a:pt x="25158" y="16996"/>
                  <a:pt x="25249" y="16845"/>
                  <a:pt x="25310" y="16662"/>
                </a:cubicBezTo>
                <a:cubicBezTo>
                  <a:pt x="25310" y="16632"/>
                  <a:pt x="25340" y="16602"/>
                  <a:pt x="25370" y="16602"/>
                </a:cubicBezTo>
                <a:lnTo>
                  <a:pt x="25735" y="15963"/>
                </a:lnTo>
                <a:cubicBezTo>
                  <a:pt x="25796" y="15903"/>
                  <a:pt x="25826" y="15812"/>
                  <a:pt x="25887" y="15751"/>
                </a:cubicBezTo>
                <a:cubicBezTo>
                  <a:pt x="25917" y="15660"/>
                  <a:pt x="26039" y="15477"/>
                  <a:pt x="26100" y="15356"/>
                </a:cubicBezTo>
                <a:cubicBezTo>
                  <a:pt x="26130" y="15325"/>
                  <a:pt x="26160" y="15265"/>
                  <a:pt x="26191" y="15204"/>
                </a:cubicBezTo>
                <a:close/>
                <a:moveTo>
                  <a:pt x="6624" y="17878"/>
                </a:moveTo>
                <a:lnTo>
                  <a:pt x="6594" y="17969"/>
                </a:lnTo>
                <a:lnTo>
                  <a:pt x="6563" y="17969"/>
                </a:lnTo>
                <a:cubicBezTo>
                  <a:pt x="6594" y="17938"/>
                  <a:pt x="6594" y="17908"/>
                  <a:pt x="6624" y="17878"/>
                </a:cubicBezTo>
                <a:close/>
                <a:moveTo>
                  <a:pt x="24003" y="17665"/>
                </a:moveTo>
                <a:cubicBezTo>
                  <a:pt x="24003" y="17726"/>
                  <a:pt x="23973" y="17786"/>
                  <a:pt x="23973" y="17847"/>
                </a:cubicBezTo>
                <a:cubicBezTo>
                  <a:pt x="23973" y="17862"/>
                  <a:pt x="23973" y="17872"/>
                  <a:pt x="23973" y="17878"/>
                </a:cubicBezTo>
                <a:lnTo>
                  <a:pt x="23942" y="17938"/>
                </a:lnTo>
                <a:lnTo>
                  <a:pt x="23912" y="17969"/>
                </a:lnTo>
                <a:cubicBezTo>
                  <a:pt x="23912" y="17908"/>
                  <a:pt x="23912" y="17817"/>
                  <a:pt x="23942" y="17756"/>
                </a:cubicBezTo>
                <a:lnTo>
                  <a:pt x="24003" y="17665"/>
                </a:lnTo>
                <a:close/>
                <a:moveTo>
                  <a:pt x="24398" y="17969"/>
                </a:moveTo>
                <a:cubicBezTo>
                  <a:pt x="24398" y="17989"/>
                  <a:pt x="24398" y="18009"/>
                  <a:pt x="24398" y="18029"/>
                </a:cubicBezTo>
                <a:cubicBezTo>
                  <a:pt x="24368" y="18029"/>
                  <a:pt x="24368" y="17999"/>
                  <a:pt x="24398" y="17969"/>
                </a:cubicBezTo>
                <a:close/>
                <a:moveTo>
                  <a:pt x="7080" y="17118"/>
                </a:moveTo>
                <a:cubicBezTo>
                  <a:pt x="7110" y="17270"/>
                  <a:pt x="7201" y="17422"/>
                  <a:pt x="7293" y="17574"/>
                </a:cubicBezTo>
                <a:cubicBezTo>
                  <a:pt x="7323" y="17635"/>
                  <a:pt x="7353" y="17695"/>
                  <a:pt x="7414" y="17726"/>
                </a:cubicBezTo>
                <a:lnTo>
                  <a:pt x="7353" y="17878"/>
                </a:lnTo>
                <a:cubicBezTo>
                  <a:pt x="7323" y="17938"/>
                  <a:pt x="7293" y="17999"/>
                  <a:pt x="7293" y="18060"/>
                </a:cubicBezTo>
                <a:cubicBezTo>
                  <a:pt x="7262" y="17999"/>
                  <a:pt x="7201" y="17969"/>
                  <a:pt x="7171" y="17938"/>
                </a:cubicBezTo>
                <a:lnTo>
                  <a:pt x="7141" y="17938"/>
                </a:lnTo>
                <a:lnTo>
                  <a:pt x="7050" y="17878"/>
                </a:lnTo>
                <a:lnTo>
                  <a:pt x="6989" y="17878"/>
                </a:lnTo>
                <a:cubicBezTo>
                  <a:pt x="7019" y="17786"/>
                  <a:pt x="7019" y="17695"/>
                  <a:pt x="7019" y="17604"/>
                </a:cubicBezTo>
                <a:cubicBezTo>
                  <a:pt x="7019" y="17483"/>
                  <a:pt x="7019" y="17361"/>
                  <a:pt x="6989" y="17270"/>
                </a:cubicBezTo>
                <a:lnTo>
                  <a:pt x="7080" y="17118"/>
                </a:lnTo>
                <a:close/>
                <a:moveTo>
                  <a:pt x="18368" y="17460"/>
                </a:moveTo>
                <a:cubicBezTo>
                  <a:pt x="18353" y="17559"/>
                  <a:pt x="18358" y="17657"/>
                  <a:pt x="18382" y="17756"/>
                </a:cubicBezTo>
                <a:lnTo>
                  <a:pt x="18139" y="18060"/>
                </a:lnTo>
                <a:cubicBezTo>
                  <a:pt x="18170" y="17938"/>
                  <a:pt x="18230" y="17847"/>
                  <a:pt x="18261" y="17756"/>
                </a:cubicBezTo>
                <a:lnTo>
                  <a:pt x="18368" y="17460"/>
                </a:lnTo>
                <a:close/>
                <a:moveTo>
                  <a:pt x="23395" y="16480"/>
                </a:moveTo>
                <a:lnTo>
                  <a:pt x="23426" y="16510"/>
                </a:lnTo>
                <a:lnTo>
                  <a:pt x="23456" y="16541"/>
                </a:lnTo>
                <a:lnTo>
                  <a:pt x="23456" y="16510"/>
                </a:lnTo>
                <a:cubicBezTo>
                  <a:pt x="23487" y="16510"/>
                  <a:pt x="23487" y="16541"/>
                  <a:pt x="23517" y="16571"/>
                </a:cubicBezTo>
                <a:cubicBezTo>
                  <a:pt x="23517" y="16602"/>
                  <a:pt x="23547" y="16632"/>
                  <a:pt x="23547" y="16662"/>
                </a:cubicBezTo>
                <a:lnTo>
                  <a:pt x="23578" y="16723"/>
                </a:lnTo>
                <a:cubicBezTo>
                  <a:pt x="23547" y="16875"/>
                  <a:pt x="23517" y="17027"/>
                  <a:pt x="23487" y="17179"/>
                </a:cubicBezTo>
                <a:cubicBezTo>
                  <a:pt x="23487" y="17209"/>
                  <a:pt x="23487" y="17209"/>
                  <a:pt x="23487" y="17209"/>
                </a:cubicBezTo>
                <a:cubicBezTo>
                  <a:pt x="23365" y="17361"/>
                  <a:pt x="23244" y="17513"/>
                  <a:pt x="23122" y="17665"/>
                </a:cubicBezTo>
                <a:cubicBezTo>
                  <a:pt x="23001" y="17817"/>
                  <a:pt x="22940" y="17938"/>
                  <a:pt x="22849" y="18060"/>
                </a:cubicBezTo>
                <a:cubicBezTo>
                  <a:pt x="22879" y="17938"/>
                  <a:pt x="22940" y="17847"/>
                  <a:pt x="22970" y="17726"/>
                </a:cubicBezTo>
                <a:cubicBezTo>
                  <a:pt x="23031" y="17513"/>
                  <a:pt x="23092" y="17300"/>
                  <a:pt x="23183" y="17088"/>
                </a:cubicBezTo>
                <a:cubicBezTo>
                  <a:pt x="23213" y="16966"/>
                  <a:pt x="23244" y="16845"/>
                  <a:pt x="23304" y="16753"/>
                </a:cubicBezTo>
                <a:cubicBezTo>
                  <a:pt x="23335" y="16632"/>
                  <a:pt x="23365" y="16571"/>
                  <a:pt x="23395" y="16480"/>
                </a:cubicBezTo>
                <a:close/>
                <a:moveTo>
                  <a:pt x="19598" y="17027"/>
                </a:moveTo>
                <a:cubicBezTo>
                  <a:pt x="19567" y="17148"/>
                  <a:pt x="19537" y="17270"/>
                  <a:pt x="19476" y="17361"/>
                </a:cubicBezTo>
                <a:lnTo>
                  <a:pt x="19324" y="17878"/>
                </a:lnTo>
                <a:cubicBezTo>
                  <a:pt x="19324" y="17908"/>
                  <a:pt x="19294" y="17969"/>
                  <a:pt x="19294" y="17999"/>
                </a:cubicBezTo>
                <a:lnTo>
                  <a:pt x="19203" y="18060"/>
                </a:lnTo>
                <a:cubicBezTo>
                  <a:pt x="19172" y="18090"/>
                  <a:pt x="19142" y="18090"/>
                  <a:pt x="19112" y="18121"/>
                </a:cubicBezTo>
                <a:cubicBezTo>
                  <a:pt x="19142" y="18060"/>
                  <a:pt x="19142" y="17999"/>
                  <a:pt x="19172" y="17938"/>
                </a:cubicBezTo>
                <a:cubicBezTo>
                  <a:pt x="19203" y="17878"/>
                  <a:pt x="19263" y="17695"/>
                  <a:pt x="19324" y="17574"/>
                </a:cubicBezTo>
                <a:lnTo>
                  <a:pt x="19324" y="17543"/>
                </a:lnTo>
                <a:lnTo>
                  <a:pt x="19324" y="17483"/>
                </a:lnTo>
                <a:cubicBezTo>
                  <a:pt x="19355" y="17452"/>
                  <a:pt x="19355" y="17422"/>
                  <a:pt x="19385" y="17391"/>
                </a:cubicBezTo>
                <a:lnTo>
                  <a:pt x="19415" y="17331"/>
                </a:lnTo>
                <a:lnTo>
                  <a:pt x="19476" y="17209"/>
                </a:lnTo>
                <a:lnTo>
                  <a:pt x="19567" y="17057"/>
                </a:lnTo>
                <a:lnTo>
                  <a:pt x="19598" y="17027"/>
                </a:lnTo>
                <a:close/>
                <a:moveTo>
                  <a:pt x="39255" y="17908"/>
                </a:moveTo>
                <a:cubicBezTo>
                  <a:pt x="39255" y="17969"/>
                  <a:pt x="39255" y="18060"/>
                  <a:pt x="39225" y="18121"/>
                </a:cubicBezTo>
                <a:lnTo>
                  <a:pt x="39195" y="18121"/>
                </a:lnTo>
                <a:lnTo>
                  <a:pt x="39164" y="18090"/>
                </a:lnTo>
                <a:lnTo>
                  <a:pt x="39134" y="18060"/>
                </a:lnTo>
                <a:lnTo>
                  <a:pt x="39255" y="17908"/>
                </a:lnTo>
                <a:close/>
                <a:moveTo>
                  <a:pt x="5804" y="16298"/>
                </a:moveTo>
                <a:lnTo>
                  <a:pt x="5804" y="16328"/>
                </a:lnTo>
                <a:lnTo>
                  <a:pt x="5804" y="16389"/>
                </a:lnTo>
                <a:cubicBezTo>
                  <a:pt x="5773" y="16541"/>
                  <a:pt x="5743" y="16723"/>
                  <a:pt x="5682" y="16875"/>
                </a:cubicBezTo>
                <a:cubicBezTo>
                  <a:pt x="5622" y="17057"/>
                  <a:pt x="5561" y="17270"/>
                  <a:pt x="5500" y="17422"/>
                </a:cubicBezTo>
                <a:lnTo>
                  <a:pt x="5348" y="17726"/>
                </a:lnTo>
                <a:lnTo>
                  <a:pt x="5348" y="17786"/>
                </a:lnTo>
                <a:cubicBezTo>
                  <a:pt x="5287" y="17847"/>
                  <a:pt x="5257" y="17908"/>
                  <a:pt x="5227" y="17969"/>
                </a:cubicBezTo>
                <a:cubicBezTo>
                  <a:pt x="5166" y="18029"/>
                  <a:pt x="5135" y="18090"/>
                  <a:pt x="5105" y="18151"/>
                </a:cubicBezTo>
                <a:lnTo>
                  <a:pt x="5075" y="18181"/>
                </a:lnTo>
                <a:lnTo>
                  <a:pt x="5075" y="18181"/>
                </a:lnTo>
                <a:lnTo>
                  <a:pt x="5105" y="18060"/>
                </a:lnTo>
                <a:lnTo>
                  <a:pt x="5135" y="17878"/>
                </a:lnTo>
                <a:cubicBezTo>
                  <a:pt x="5135" y="17817"/>
                  <a:pt x="5166" y="17756"/>
                  <a:pt x="5196" y="17726"/>
                </a:cubicBezTo>
                <a:cubicBezTo>
                  <a:pt x="5257" y="17543"/>
                  <a:pt x="5318" y="17391"/>
                  <a:pt x="5348" y="17209"/>
                </a:cubicBezTo>
                <a:lnTo>
                  <a:pt x="5622" y="16510"/>
                </a:lnTo>
                <a:lnTo>
                  <a:pt x="5682" y="16450"/>
                </a:lnTo>
                <a:cubicBezTo>
                  <a:pt x="5713" y="16389"/>
                  <a:pt x="5773" y="16328"/>
                  <a:pt x="5804" y="16298"/>
                </a:cubicBezTo>
                <a:close/>
                <a:moveTo>
                  <a:pt x="42202" y="17878"/>
                </a:moveTo>
                <a:lnTo>
                  <a:pt x="42142" y="18029"/>
                </a:lnTo>
                <a:lnTo>
                  <a:pt x="42142" y="18060"/>
                </a:lnTo>
                <a:cubicBezTo>
                  <a:pt x="42142" y="18090"/>
                  <a:pt x="42051" y="18151"/>
                  <a:pt x="42020" y="18181"/>
                </a:cubicBezTo>
                <a:cubicBezTo>
                  <a:pt x="42081" y="18090"/>
                  <a:pt x="42142" y="17969"/>
                  <a:pt x="42202" y="17878"/>
                </a:cubicBezTo>
                <a:close/>
                <a:moveTo>
                  <a:pt x="4862" y="17513"/>
                </a:moveTo>
                <a:cubicBezTo>
                  <a:pt x="4832" y="17604"/>
                  <a:pt x="4801" y="17726"/>
                  <a:pt x="4771" y="17817"/>
                </a:cubicBezTo>
                <a:lnTo>
                  <a:pt x="4771" y="17786"/>
                </a:lnTo>
                <a:lnTo>
                  <a:pt x="4649" y="18212"/>
                </a:lnTo>
                <a:cubicBezTo>
                  <a:pt x="4649" y="18121"/>
                  <a:pt x="4649" y="18060"/>
                  <a:pt x="4619" y="17999"/>
                </a:cubicBezTo>
                <a:cubicBezTo>
                  <a:pt x="4649" y="17908"/>
                  <a:pt x="4710" y="17817"/>
                  <a:pt x="4771" y="17695"/>
                </a:cubicBezTo>
                <a:lnTo>
                  <a:pt x="4862" y="17513"/>
                </a:lnTo>
                <a:close/>
                <a:moveTo>
                  <a:pt x="25340" y="18090"/>
                </a:moveTo>
                <a:lnTo>
                  <a:pt x="25249" y="18333"/>
                </a:lnTo>
                <a:cubicBezTo>
                  <a:pt x="25218" y="18303"/>
                  <a:pt x="25218" y="18273"/>
                  <a:pt x="25218" y="18242"/>
                </a:cubicBezTo>
                <a:lnTo>
                  <a:pt x="25218" y="18212"/>
                </a:lnTo>
                <a:lnTo>
                  <a:pt x="25340" y="18090"/>
                </a:lnTo>
                <a:close/>
                <a:moveTo>
                  <a:pt x="16863" y="17452"/>
                </a:moveTo>
                <a:lnTo>
                  <a:pt x="16863" y="17452"/>
                </a:lnTo>
                <a:cubicBezTo>
                  <a:pt x="16772" y="17786"/>
                  <a:pt x="16681" y="18121"/>
                  <a:pt x="16559" y="18455"/>
                </a:cubicBezTo>
                <a:cubicBezTo>
                  <a:pt x="16547" y="18455"/>
                  <a:pt x="16540" y="18460"/>
                  <a:pt x="16535" y="18466"/>
                </a:cubicBezTo>
                <a:lnTo>
                  <a:pt x="16535" y="18466"/>
                </a:lnTo>
                <a:cubicBezTo>
                  <a:pt x="16564" y="18377"/>
                  <a:pt x="16592" y="18264"/>
                  <a:pt x="16620" y="18151"/>
                </a:cubicBezTo>
                <a:cubicBezTo>
                  <a:pt x="16651" y="18060"/>
                  <a:pt x="16651" y="17969"/>
                  <a:pt x="16681" y="17878"/>
                </a:cubicBezTo>
                <a:cubicBezTo>
                  <a:pt x="16711" y="17786"/>
                  <a:pt x="16711" y="17817"/>
                  <a:pt x="16711" y="17756"/>
                </a:cubicBezTo>
                <a:cubicBezTo>
                  <a:pt x="16742" y="17726"/>
                  <a:pt x="16772" y="17635"/>
                  <a:pt x="16802" y="17574"/>
                </a:cubicBezTo>
                <a:lnTo>
                  <a:pt x="16863" y="17452"/>
                </a:lnTo>
                <a:close/>
                <a:moveTo>
                  <a:pt x="13825" y="17969"/>
                </a:moveTo>
                <a:cubicBezTo>
                  <a:pt x="13855" y="17999"/>
                  <a:pt x="13916" y="18060"/>
                  <a:pt x="13977" y="18060"/>
                </a:cubicBezTo>
                <a:cubicBezTo>
                  <a:pt x="13916" y="18181"/>
                  <a:pt x="13855" y="18303"/>
                  <a:pt x="13825" y="18394"/>
                </a:cubicBezTo>
                <a:lnTo>
                  <a:pt x="13764" y="18485"/>
                </a:lnTo>
                <a:cubicBezTo>
                  <a:pt x="13795" y="18394"/>
                  <a:pt x="13764" y="18273"/>
                  <a:pt x="13764" y="18181"/>
                </a:cubicBezTo>
                <a:lnTo>
                  <a:pt x="13764" y="18151"/>
                </a:lnTo>
                <a:lnTo>
                  <a:pt x="13764" y="18090"/>
                </a:lnTo>
                <a:lnTo>
                  <a:pt x="13795" y="18029"/>
                </a:lnTo>
                <a:lnTo>
                  <a:pt x="13825" y="17969"/>
                </a:lnTo>
                <a:close/>
                <a:moveTo>
                  <a:pt x="44724" y="18333"/>
                </a:moveTo>
                <a:lnTo>
                  <a:pt x="44724" y="18455"/>
                </a:lnTo>
                <a:lnTo>
                  <a:pt x="44724" y="18485"/>
                </a:lnTo>
                <a:cubicBezTo>
                  <a:pt x="44694" y="18424"/>
                  <a:pt x="44694" y="18364"/>
                  <a:pt x="44694" y="18333"/>
                </a:cubicBezTo>
                <a:close/>
                <a:moveTo>
                  <a:pt x="6958" y="18242"/>
                </a:moveTo>
                <a:lnTo>
                  <a:pt x="6989" y="18273"/>
                </a:lnTo>
                <a:cubicBezTo>
                  <a:pt x="6989" y="18303"/>
                  <a:pt x="6989" y="18364"/>
                  <a:pt x="7019" y="18394"/>
                </a:cubicBezTo>
                <a:cubicBezTo>
                  <a:pt x="6951" y="18440"/>
                  <a:pt x="6883" y="18502"/>
                  <a:pt x="6827" y="18581"/>
                </a:cubicBezTo>
                <a:lnTo>
                  <a:pt x="6827" y="18581"/>
                </a:lnTo>
                <a:cubicBezTo>
                  <a:pt x="6860" y="18468"/>
                  <a:pt x="6904" y="18370"/>
                  <a:pt x="6928" y="18273"/>
                </a:cubicBezTo>
                <a:lnTo>
                  <a:pt x="6928" y="18242"/>
                </a:lnTo>
                <a:close/>
                <a:moveTo>
                  <a:pt x="15681" y="18036"/>
                </a:moveTo>
                <a:cubicBezTo>
                  <a:pt x="15672" y="18062"/>
                  <a:pt x="15665" y="18086"/>
                  <a:pt x="15648" y="18121"/>
                </a:cubicBezTo>
                <a:cubicBezTo>
                  <a:pt x="15648" y="18181"/>
                  <a:pt x="15648" y="18242"/>
                  <a:pt x="15709" y="18303"/>
                </a:cubicBezTo>
                <a:lnTo>
                  <a:pt x="15739" y="18303"/>
                </a:lnTo>
                <a:cubicBezTo>
                  <a:pt x="15709" y="18364"/>
                  <a:pt x="15678" y="18424"/>
                  <a:pt x="15648" y="18455"/>
                </a:cubicBezTo>
                <a:lnTo>
                  <a:pt x="15587" y="18607"/>
                </a:lnTo>
                <a:lnTo>
                  <a:pt x="15557" y="18607"/>
                </a:lnTo>
                <a:cubicBezTo>
                  <a:pt x="15557" y="18485"/>
                  <a:pt x="15557" y="18364"/>
                  <a:pt x="15557" y="18242"/>
                </a:cubicBezTo>
                <a:cubicBezTo>
                  <a:pt x="15603" y="18173"/>
                  <a:pt x="15648" y="18105"/>
                  <a:pt x="15681" y="18036"/>
                </a:cubicBezTo>
                <a:close/>
                <a:moveTo>
                  <a:pt x="41534" y="17240"/>
                </a:moveTo>
                <a:cubicBezTo>
                  <a:pt x="41534" y="17331"/>
                  <a:pt x="41504" y="17422"/>
                  <a:pt x="41473" y="17513"/>
                </a:cubicBezTo>
                <a:cubicBezTo>
                  <a:pt x="41412" y="17695"/>
                  <a:pt x="41352" y="17878"/>
                  <a:pt x="41291" y="18029"/>
                </a:cubicBezTo>
                <a:cubicBezTo>
                  <a:pt x="41200" y="18212"/>
                  <a:pt x="41048" y="18303"/>
                  <a:pt x="40957" y="18455"/>
                </a:cubicBezTo>
                <a:lnTo>
                  <a:pt x="40744" y="18698"/>
                </a:lnTo>
                <a:lnTo>
                  <a:pt x="40714" y="18637"/>
                </a:lnTo>
                <a:cubicBezTo>
                  <a:pt x="40653" y="18607"/>
                  <a:pt x="40623" y="18546"/>
                  <a:pt x="40562" y="18516"/>
                </a:cubicBezTo>
                <a:lnTo>
                  <a:pt x="40531" y="18485"/>
                </a:lnTo>
                <a:lnTo>
                  <a:pt x="40623" y="18394"/>
                </a:lnTo>
                <a:cubicBezTo>
                  <a:pt x="40653" y="18333"/>
                  <a:pt x="40683" y="18273"/>
                  <a:pt x="40744" y="18242"/>
                </a:cubicBezTo>
                <a:cubicBezTo>
                  <a:pt x="40835" y="18090"/>
                  <a:pt x="40957" y="17938"/>
                  <a:pt x="41078" y="17786"/>
                </a:cubicBezTo>
                <a:lnTo>
                  <a:pt x="41291" y="17543"/>
                </a:lnTo>
                <a:cubicBezTo>
                  <a:pt x="41352" y="17452"/>
                  <a:pt x="41412" y="17391"/>
                  <a:pt x="41473" y="17300"/>
                </a:cubicBezTo>
                <a:lnTo>
                  <a:pt x="41534" y="17240"/>
                </a:lnTo>
                <a:close/>
                <a:moveTo>
                  <a:pt x="1793" y="16936"/>
                </a:moveTo>
                <a:lnTo>
                  <a:pt x="1854" y="16966"/>
                </a:lnTo>
                <a:cubicBezTo>
                  <a:pt x="1915" y="16996"/>
                  <a:pt x="1976" y="17027"/>
                  <a:pt x="2036" y="17027"/>
                </a:cubicBezTo>
                <a:lnTo>
                  <a:pt x="2158" y="17027"/>
                </a:lnTo>
                <a:cubicBezTo>
                  <a:pt x="2128" y="17088"/>
                  <a:pt x="2097" y="17148"/>
                  <a:pt x="2097" y="17209"/>
                </a:cubicBezTo>
                <a:cubicBezTo>
                  <a:pt x="2036" y="17300"/>
                  <a:pt x="2006" y="17422"/>
                  <a:pt x="1976" y="17543"/>
                </a:cubicBezTo>
                <a:cubicBezTo>
                  <a:pt x="1884" y="17817"/>
                  <a:pt x="1793" y="18121"/>
                  <a:pt x="1733" y="18424"/>
                </a:cubicBezTo>
                <a:cubicBezTo>
                  <a:pt x="1702" y="18516"/>
                  <a:pt x="1672" y="18576"/>
                  <a:pt x="1641" y="18637"/>
                </a:cubicBezTo>
                <a:cubicBezTo>
                  <a:pt x="1641" y="18668"/>
                  <a:pt x="1611" y="18698"/>
                  <a:pt x="1611" y="18728"/>
                </a:cubicBezTo>
                <a:lnTo>
                  <a:pt x="1611" y="18637"/>
                </a:lnTo>
                <a:cubicBezTo>
                  <a:pt x="1581" y="18394"/>
                  <a:pt x="1581" y="18121"/>
                  <a:pt x="1611" y="17878"/>
                </a:cubicBezTo>
                <a:lnTo>
                  <a:pt x="1611" y="17847"/>
                </a:lnTo>
                <a:cubicBezTo>
                  <a:pt x="1641" y="17543"/>
                  <a:pt x="1702" y="17240"/>
                  <a:pt x="1793" y="16936"/>
                </a:cubicBezTo>
                <a:close/>
                <a:moveTo>
                  <a:pt x="19112" y="18516"/>
                </a:moveTo>
                <a:lnTo>
                  <a:pt x="19081" y="18607"/>
                </a:lnTo>
                <a:cubicBezTo>
                  <a:pt x="19051" y="18637"/>
                  <a:pt x="19020" y="18637"/>
                  <a:pt x="18960" y="18668"/>
                </a:cubicBezTo>
                <a:lnTo>
                  <a:pt x="18899" y="18728"/>
                </a:lnTo>
                <a:lnTo>
                  <a:pt x="18960" y="18546"/>
                </a:lnTo>
                <a:lnTo>
                  <a:pt x="19020" y="18546"/>
                </a:lnTo>
                <a:lnTo>
                  <a:pt x="19112" y="18516"/>
                </a:lnTo>
                <a:close/>
                <a:moveTo>
                  <a:pt x="28074" y="15417"/>
                </a:moveTo>
                <a:lnTo>
                  <a:pt x="28074" y="15447"/>
                </a:lnTo>
                <a:cubicBezTo>
                  <a:pt x="28095" y="15447"/>
                  <a:pt x="28115" y="15460"/>
                  <a:pt x="28135" y="15460"/>
                </a:cubicBezTo>
                <a:cubicBezTo>
                  <a:pt x="28145" y="15460"/>
                  <a:pt x="28155" y="15457"/>
                  <a:pt x="28166" y="15447"/>
                </a:cubicBezTo>
                <a:lnTo>
                  <a:pt x="28166" y="15447"/>
                </a:lnTo>
                <a:cubicBezTo>
                  <a:pt x="28105" y="15599"/>
                  <a:pt x="28074" y="15720"/>
                  <a:pt x="28014" y="15842"/>
                </a:cubicBezTo>
                <a:cubicBezTo>
                  <a:pt x="27953" y="15963"/>
                  <a:pt x="27892" y="16085"/>
                  <a:pt x="27831" y="16207"/>
                </a:cubicBezTo>
                <a:cubicBezTo>
                  <a:pt x="27771" y="16358"/>
                  <a:pt x="27740" y="16419"/>
                  <a:pt x="27679" y="16510"/>
                </a:cubicBezTo>
                <a:cubicBezTo>
                  <a:pt x="27588" y="16693"/>
                  <a:pt x="27497" y="16905"/>
                  <a:pt x="27406" y="17057"/>
                </a:cubicBezTo>
                <a:lnTo>
                  <a:pt x="27011" y="17756"/>
                </a:lnTo>
                <a:lnTo>
                  <a:pt x="26890" y="17969"/>
                </a:lnTo>
                <a:lnTo>
                  <a:pt x="26646" y="18394"/>
                </a:lnTo>
                <a:cubicBezTo>
                  <a:pt x="26555" y="18516"/>
                  <a:pt x="26464" y="18637"/>
                  <a:pt x="26373" y="18759"/>
                </a:cubicBezTo>
                <a:cubicBezTo>
                  <a:pt x="26373" y="18637"/>
                  <a:pt x="26373" y="18516"/>
                  <a:pt x="26343" y="18394"/>
                </a:cubicBezTo>
                <a:cubicBezTo>
                  <a:pt x="26464" y="18212"/>
                  <a:pt x="26586" y="18060"/>
                  <a:pt x="26707" y="17878"/>
                </a:cubicBezTo>
                <a:lnTo>
                  <a:pt x="27133" y="17209"/>
                </a:lnTo>
                <a:cubicBezTo>
                  <a:pt x="27163" y="17148"/>
                  <a:pt x="27193" y="17088"/>
                  <a:pt x="27254" y="17027"/>
                </a:cubicBezTo>
                <a:lnTo>
                  <a:pt x="27497" y="16571"/>
                </a:lnTo>
                <a:lnTo>
                  <a:pt x="27588" y="16419"/>
                </a:lnTo>
                <a:cubicBezTo>
                  <a:pt x="27679" y="16328"/>
                  <a:pt x="27740" y="16176"/>
                  <a:pt x="27801" y="16085"/>
                </a:cubicBezTo>
                <a:lnTo>
                  <a:pt x="27771" y="16055"/>
                </a:lnTo>
                <a:cubicBezTo>
                  <a:pt x="27831" y="15933"/>
                  <a:pt x="27892" y="15812"/>
                  <a:pt x="27953" y="15690"/>
                </a:cubicBezTo>
                <a:cubicBezTo>
                  <a:pt x="28014" y="15568"/>
                  <a:pt x="28014" y="15508"/>
                  <a:pt x="28074" y="15417"/>
                </a:cubicBezTo>
                <a:close/>
                <a:moveTo>
                  <a:pt x="36885" y="18364"/>
                </a:moveTo>
                <a:lnTo>
                  <a:pt x="36885" y="18516"/>
                </a:lnTo>
                <a:lnTo>
                  <a:pt x="36855" y="18546"/>
                </a:lnTo>
                <a:cubicBezTo>
                  <a:pt x="36794" y="18637"/>
                  <a:pt x="36764" y="18728"/>
                  <a:pt x="36703" y="18819"/>
                </a:cubicBezTo>
                <a:cubicBezTo>
                  <a:pt x="36734" y="18728"/>
                  <a:pt x="36734" y="18637"/>
                  <a:pt x="36764" y="18546"/>
                </a:cubicBezTo>
                <a:lnTo>
                  <a:pt x="36885" y="18364"/>
                </a:lnTo>
                <a:close/>
                <a:moveTo>
                  <a:pt x="4224" y="18850"/>
                </a:moveTo>
                <a:lnTo>
                  <a:pt x="4224" y="18850"/>
                </a:lnTo>
                <a:cubicBezTo>
                  <a:pt x="4221" y="18870"/>
                  <a:pt x="4217" y="18891"/>
                  <a:pt x="4213" y="18911"/>
                </a:cubicBezTo>
                <a:lnTo>
                  <a:pt x="4194" y="18911"/>
                </a:lnTo>
                <a:lnTo>
                  <a:pt x="4224" y="18850"/>
                </a:lnTo>
                <a:close/>
                <a:moveTo>
                  <a:pt x="3161" y="16753"/>
                </a:moveTo>
                <a:lnTo>
                  <a:pt x="3161" y="16753"/>
                </a:lnTo>
                <a:cubicBezTo>
                  <a:pt x="3130" y="16845"/>
                  <a:pt x="3100" y="16936"/>
                  <a:pt x="3069" y="17027"/>
                </a:cubicBezTo>
                <a:cubicBezTo>
                  <a:pt x="2948" y="17270"/>
                  <a:pt x="2826" y="17543"/>
                  <a:pt x="2674" y="17786"/>
                </a:cubicBezTo>
                <a:cubicBezTo>
                  <a:pt x="2614" y="17938"/>
                  <a:pt x="2523" y="18060"/>
                  <a:pt x="2462" y="18212"/>
                </a:cubicBezTo>
                <a:cubicBezTo>
                  <a:pt x="2371" y="18364"/>
                  <a:pt x="2310" y="18576"/>
                  <a:pt x="2219" y="18728"/>
                </a:cubicBezTo>
                <a:lnTo>
                  <a:pt x="2188" y="18698"/>
                </a:lnTo>
                <a:cubicBezTo>
                  <a:pt x="2128" y="18819"/>
                  <a:pt x="2067" y="18911"/>
                  <a:pt x="2006" y="19032"/>
                </a:cubicBezTo>
                <a:cubicBezTo>
                  <a:pt x="2006" y="18941"/>
                  <a:pt x="2036" y="18850"/>
                  <a:pt x="2036" y="18789"/>
                </a:cubicBezTo>
                <a:lnTo>
                  <a:pt x="2219" y="18485"/>
                </a:lnTo>
                <a:lnTo>
                  <a:pt x="2462" y="18029"/>
                </a:lnTo>
                <a:cubicBezTo>
                  <a:pt x="2614" y="17756"/>
                  <a:pt x="2766" y="17483"/>
                  <a:pt x="2917" y="17209"/>
                </a:cubicBezTo>
                <a:cubicBezTo>
                  <a:pt x="3009" y="17057"/>
                  <a:pt x="3069" y="16905"/>
                  <a:pt x="3161" y="16753"/>
                </a:cubicBezTo>
                <a:close/>
                <a:moveTo>
                  <a:pt x="32024" y="17786"/>
                </a:moveTo>
                <a:cubicBezTo>
                  <a:pt x="31933" y="17938"/>
                  <a:pt x="31842" y="18090"/>
                  <a:pt x="31781" y="18212"/>
                </a:cubicBezTo>
                <a:cubicBezTo>
                  <a:pt x="31690" y="18364"/>
                  <a:pt x="31538" y="18607"/>
                  <a:pt x="31417" y="18789"/>
                </a:cubicBezTo>
                <a:cubicBezTo>
                  <a:pt x="31356" y="18880"/>
                  <a:pt x="31325" y="18941"/>
                  <a:pt x="31265" y="19032"/>
                </a:cubicBezTo>
                <a:lnTo>
                  <a:pt x="31265" y="18971"/>
                </a:lnTo>
                <a:lnTo>
                  <a:pt x="31295" y="18880"/>
                </a:lnTo>
                <a:cubicBezTo>
                  <a:pt x="31325" y="18759"/>
                  <a:pt x="31356" y="18637"/>
                  <a:pt x="31356" y="18516"/>
                </a:cubicBezTo>
                <a:lnTo>
                  <a:pt x="31447" y="18394"/>
                </a:lnTo>
                <a:cubicBezTo>
                  <a:pt x="31508" y="18394"/>
                  <a:pt x="31538" y="18394"/>
                  <a:pt x="31568" y="18364"/>
                </a:cubicBezTo>
                <a:lnTo>
                  <a:pt x="31599" y="18333"/>
                </a:lnTo>
                <a:lnTo>
                  <a:pt x="31690" y="18303"/>
                </a:lnTo>
                <a:cubicBezTo>
                  <a:pt x="31720" y="18242"/>
                  <a:pt x="31751" y="18212"/>
                  <a:pt x="31781" y="18151"/>
                </a:cubicBezTo>
                <a:lnTo>
                  <a:pt x="31872" y="18029"/>
                </a:lnTo>
                <a:lnTo>
                  <a:pt x="32024" y="17786"/>
                </a:lnTo>
                <a:close/>
                <a:moveTo>
                  <a:pt x="3039" y="18273"/>
                </a:moveTo>
                <a:lnTo>
                  <a:pt x="3039" y="18364"/>
                </a:lnTo>
                <a:cubicBezTo>
                  <a:pt x="3039" y="18394"/>
                  <a:pt x="3039" y="18424"/>
                  <a:pt x="3039" y="18455"/>
                </a:cubicBezTo>
                <a:lnTo>
                  <a:pt x="2978" y="18576"/>
                </a:lnTo>
                <a:lnTo>
                  <a:pt x="2644" y="19184"/>
                </a:lnTo>
                <a:lnTo>
                  <a:pt x="2644" y="19123"/>
                </a:lnTo>
                <a:lnTo>
                  <a:pt x="2705" y="18911"/>
                </a:lnTo>
                <a:cubicBezTo>
                  <a:pt x="2796" y="18698"/>
                  <a:pt x="2887" y="18485"/>
                  <a:pt x="3009" y="18273"/>
                </a:cubicBezTo>
                <a:close/>
                <a:moveTo>
                  <a:pt x="8933" y="18789"/>
                </a:moveTo>
                <a:cubicBezTo>
                  <a:pt x="8933" y="18789"/>
                  <a:pt x="8933" y="18819"/>
                  <a:pt x="8933" y="18819"/>
                </a:cubicBezTo>
                <a:lnTo>
                  <a:pt x="8629" y="19214"/>
                </a:lnTo>
                <a:lnTo>
                  <a:pt x="8629" y="19184"/>
                </a:lnTo>
                <a:lnTo>
                  <a:pt x="8933" y="18789"/>
                </a:lnTo>
                <a:close/>
                <a:moveTo>
                  <a:pt x="38951" y="18394"/>
                </a:moveTo>
                <a:cubicBezTo>
                  <a:pt x="38982" y="18424"/>
                  <a:pt x="39012" y="18424"/>
                  <a:pt x="39043" y="18455"/>
                </a:cubicBezTo>
                <a:cubicBezTo>
                  <a:pt x="38982" y="18607"/>
                  <a:pt x="38921" y="18728"/>
                  <a:pt x="38860" y="18880"/>
                </a:cubicBezTo>
                <a:lnTo>
                  <a:pt x="38830" y="18911"/>
                </a:lnTo>
                <a:cubicBezTo>
                  <a:pt x="38739" y="19002"/>
                  <a:pt x="38648" y="19063"/>
                  <a:pt x="38556" y="19154"/>
                </a:cubicBezTo>
                <a:lnTo>
                  <a:pt x="38496" y="19214"/>
                </a:lnTo>
                <a:cubicBezTo>
                  <a:pt x="38526" y="19154"/>
                  <a:pt x="38526" y="19123"/>
                  <a:pt x="38556" y="19093"/>
                </a:cubicBezTo>
                <a:lnTo>
                  <a:pt x="38800" y="18668"/>
                </a:lnTo>
                <a:cubicBezTo>
                  <a:pt x="38860" y="18576"/>
                  <a:pt x="38921" y="18485"/>
                  <a:pt x="38951" y="18394"/>
                </a:cubicBezTo>
                <a:close/>
                <a:moveTo>
                  <a:pt x="30140" y="19123"/>
                </a:moveTo>
                <a:lnTo>
                  <a:pt x="30140" y="19184"/>
                </a:lnTo>
                <a:lnTo>
                  <a:pt x="30140" y="19214"/>
                </a:lnTo>
                <a:lnTo>
                  <a:pt x="30049" y="19245"/>
                </a:lnTo>
                <a:lnTo>
                  <a:pt x="30049" y="19184"/>
                </a:lnTo>
                <a:lnTo>
                  <a:pt x="30080" y="19184"/>
                </a:lnTo>
                <a:cubicBezTo>
                  <a:pt x="30080" y="19154"/>
                  <a:pt x="30110" y="19154"/>
                  <a:pt x="30140" y="19123"/>
                </a:cubicBezTo>
                <a:close/>
                <a:moveTo>
                  <a:pt x="27725" y="17488"/>
                </a:moveTo>
                <a:lnTo>
                  <a:pt x="27725" y="17488"/>
                </a:lnTo>
                <a:cubicBezTo>
                  <a:pt x="27639" y="17686"/>
                  <a:pt x="27554" y="17858"/>
                  <a:pt x="27497" y="18029"/>
                </a:cubicBezTo>
                <a:lnTo>
                  <a:pt x="27193" y="18789"/>
                </a:lnTo>
                <a:lnTo>
                  <a:pt x="27102" y="19032"/>
                </a:lnTo>
                <a:lnTo>
                  <a:pt x="27011" y="19275"/>
                </a:lnTo>
                <a:lnTo>
                  <a:pt x="26950" y="19245"/>
                </a:lnTo>
                <a:cubicBezTo>
                  <a:pt x="26920" y="19214"/>
                  <a:pt x="26890" y="19184"/>
                  <a:pt x="26859" y="19184"/>
                </a:cubicBezTo>
                <a:lnTo>
                  <a:pt x="26738" y="19123"/>
                </a:lnTo>
                <a:lnTo>
                  <a:pt x="26677" y="19123"/>
                </a:lnTo>
                <a:cubicBezTo>
                  <a:pt x="26768" y="19002"/>
                  <a:pt x="26890" y="18850"/>
                  <a:pt x="26981" y="18698"/>
                </a:cubicBezTo>
                <a:lnTo>
                  <a:pt x="27224" y="18333"/>
                </a:lnTo>
                <a:cubicBezTo>
                  <a:pt x="27254" y="18242"/>
                  <a:pt x="27315" y="18181"/>
                  <a:pt x="27345" y="18090"/>
                </a:cubicBezTo>
                <a:cubicBezTo>
                  <a:pt x="27482" y="17899"/>
                  <a:pt x="27593" y="17684"/>
                  <a:pt x="27725" y="17488"/>
                </a:cubicBezTo>
                <a:close/>
                <a:moveTo>
                  <a:pt x="38192" y="18212"/>
                </a:moveTo>
                <a:cubicBezTo>
                  <a:pt x="38192" y="18273"/>
                  <a:pt x="38162" y="18303"/>
                  <a:pt x="38131" y="18364"/>
                </a:cubicBezTo>
                <a:cubicBezTo>
                  <a:pt x="38070" y="18516"/>
                  <a:pt x="38010" y="18637"/>
                  <a:pt x="37949" y="18789"/>
                </a:cubicBezTo>
                <a:cubicBezTo>
                  <a:pt x="37888" y="18941"/>
                  <a:pt x="37827" y="19032"/>
                  <a:pt x="37767" y="19184"/>
                </a:cubicBezTo>
                <a:lnTo>
                  <a:pt x="37706" y="19275"/>
                </a:lnTo>
                <a:cubicBezTo>
                  <a:pt x="37858" y="18911"/>
                  <a:pt x="38010" y="18576"/>
                  <a:pt x="38192" y="18212"/>
                </a:cubicBezTo>
                <a:close/>
                <a:moveTo>
                  <a:pt x="22180" y="17847"/>
                </a:moveTo>
                <a:lnTo>
                  <a:pt x="22180" y="17847"/>
                </a:lnTo>
                <a:cubicBezTo>
                  <a:pt x="22119" y="17938"/>
                  <a:pt x="22059" y="18029"/>
                  <a:pt x="22028" y="18151"/>
                </a:cubicBezTo>
                <a:cubicBezTo>
                  <a:pt x="21937" y="18303"/>
                  <a:pt x="21846" y="18455"/>
                  <a:pt x="21755" y="18637"/>
                </a:cubicBezTo>
                <a:lnTo>
                  <a:pt x="21421" y="19245"/>
                </a:lnTo>
                <a:cubicBezTo>
                  <a:pt x="21390" y="19306"/>
                  <a:pt x="21360" y="19336"/>
                  <a:pt x="21360" y="19366"/>
                </a:cubicBezTo>
                <a:cubicBezTo>
                  <a:pt x="21360" y="19275"/>
                  <a:pt x="21390" y="19184"/>
                  <a:pt x="21390" y="19093"/>
                </a:cubicBezTo>
                <a:cubicBezTo>
                  <a:pt x="21512" y="18911"/>
                  <a:pt x="21603" y="18728"/>
                  <a:pt x="21694" y="18546"/>
                </a:cubicBezTo>
                <a:cubicBezTo>
                  <a:pt x="21846" y="18303"/>
                  <a:pt x="21998" y="18060"/>
                  <a:pt x="22180" y="17847"/>
                </a:cubicBezTo>
                <a:close/>
                <a:moveTo>
                  <a:pt x="36399" y="18273"/>
                </a:moveTo>
                <a:lnTo>
                  <a:pt x="36399" y="18394"/>
                </a:lnTo>
                <a:lnTo>
                  <a:pt x="36308" y="18516"/>
                </a:lnTo>
                <a:lnTo>
                  <a:pt x="36065" y="18880"/>
                </a:lnTo>
                <a:cubicBezTo>
                  <a:pt x="35974" y="19002"/>
                  <a:pt x="35883" y="19123"/>
                  <a:pt x="35792" y="19275"/>
                </a:cubicBezTo>
                <a:lnTo>
                  <a:pt x="35731" y="19366"/>
                </a:lnTo>
                <a:cubicBezTo>
                  <a:pt x="35822" y="19154"/>
                  <a:pt x="35913" y="18941"/>
                  <a:pt x="36004" y="18728"/>
                </a:cubicBezTo>
                <a:cubicBezTo>
                  <a:pt x="36095" y="18576"/>
                  <a:pt x="36156" y="18424"/>
                  <a:pt x="36247" y="18273"/>
                </a:cubicBezTo>
                <a:close/>
                <a:moveTo>
                  <a:pt x="44329" y="18637"/>
                </a:moveTo>
                <a:lnTo>
                  <a:pt x="44329" y="18728"/>
                </a:lnTo>
                <a:cubicBezTo>
                  <a:pt x="44299" y="18911"/>
                  <a:pt x="44268" y="19093"/>
                  <a:pt x="44238" y="19306"/>
                </a:cubicBezTo>
                <a:cubicBezTo>
                  <a:pt x="44208" y="19306"/>
                  <a:pt x="44208" y="19336"/>
                  <a:pt x="44177" y="19366"/>
                </a:cubicBezTo>
                <a:lnTo>
                  <a:pt x="44147" y="19427"/>
                </a:lnTo>
                <a:cubicBezTo>
                  <a:pt x="44147" y="19306"/>
                  <a:pt x="44117" y="19184"/>
                  <a:pt x="44086" y="19063"/>
                </a:cubicBezTo>
                <a:lnTo>
                  <a:pt x="44086" y="19093"/>
                </a:lnTo>
                <a:cubicBezTo>
                  <a:pt x="44086" y="19063"/>
                  <a:pt x="44056" y="19032"/>
                  <a:pt x="44056" y="19002"/>
                </a:cubicBezTo>
                <a:lnTo>
                  <a:pt x="44147" y="18880"/>
                </a:lnTo>
                <a:cubicBezTo>
                  <a:pt x="44208" y="18789"/>
                  <a:pt x="44268" y="18698"/>
                  <a:pt x="44329" y="18637"/>
                </a:cubicBezTo>
                <a:close/>
                <a:moveTo>
                  <a:pt x="5044" y="19366"/>
                </a:moveTo>
                <a:lnTo>
                  <a:pt x="5014" y="19457"/>
                </a:lnTo>
                <a:lnTo>
                  <a:pt x="4953" y="19488"/>
                </a:lnTo>
                <a:cubicBezTo>
                  <a:pt x="4984" y="19457"/>
                  <a:pt x="5014" y="19397"/>
                  <a:pt x="5044" y="19366"/>
                </a:cubicBezTo>
                <a:close/>
                <a:moveTo>
                  <a:pt x="24915" y="18607"/>
                </a:moveTo>
                <a:lnTo>
                  <a:pt x="24915" y="18698"/>
                </a:lnTo>
                <a:cubicBezTo>
                  <a:pt x="24915" y="18759"/>
                  <a:pt x="24915" y="18850"/>
                  <a:pt x="24884" y="18911"/>
                </a:cubicBezTo>
                <a:cubicBezTo>
                  <a:pt x="24732" y="19123"/>
                  <a:pt x="24580" y="19366"/>
                  <a:pt x="24398" y="19579"/>
                </a:cubicBezTo>
                <a:cubicBezTo>
                  <a:pt x="24428" y="19427"/>
                  <a:pt x="24459" y="19275"/>
                  <a:pt x="24489" y="19123"/>
                </a:cubicBezTo>
                <a:lnTo>
                  <a:pt x="24520" y="19032"/>
                </a:lnTo>
                <a:lnTo>
                  <a:pt x="24611" y="18941"/>
                </a:lnTo>
                <a:cubicBezTo>
                  <a:pt x="24702" y="18819"/>
                  <a:pt x="24823" y="18728"/>
                  <a:pt x="24915" y="18607"/>
                </a:cubicBezTo>
                <a:close/>
                <a:moveTo>
                  <a:pt x="20388" y="17908"/>
                </a:moveTo>
                <a:lnTo>
                  <a:pt x="20388" y="17908"/>
                </a:lnTo>
                <a:cubicBezTo>
                  <a:pt x="20357" y="18060"/>
                  <a:pt x="20357" y="18181"/>
                  <a:pt x="20357" y="18333"/>
                </a:cubicBezTo>
                <a:cubicBezTo>
                  <a:pt x="20327" y="18424"/>
                  <a:pt x="20327" y="18546"/>
                  <a:pt x="20357" y="18637"/>
                </a:cubicBezTo>
                <a:cubicBezTo>
                  <a:pt x="20357" y="18668"/>
                  <a:pt x="20357" y="18698"/>
                  <a:pt x="20357" y="18759"/>
                </a:cubicBezTo>
                <a:lnTo>
                  <a:pt x="20357" y="18789"/>
                </a:lnTo>
                <a:lnTo>
                  <a:pt x="20357" y="18819"/>
                </a:lnTo>
                <a:lnTo>
                  <a:pt x="20023" y="19488"/>
                </a:lnTo>
                <a:lnTo>
                  <a:pt x="19871" y="19640"/>
                </a:lnTo>
                <a:cubicBezTo>
                  <a:pt x="19871" y="19609"/>
                  <a:pt x="19871" y="19609"/>
                  <a:pt x="19871" y="19609"/>
                </a:cubicBezTo>
                <a:cubicBezTo>
                  <a:pt x="19841" y="19518"/>
                  <a:pt x="19810" y="19457"/>
                  <a:pt x="19719" y="19427"/>
                </a:cubicBezTo>
                <a:cubicBezTo>
                  <a:pt x="19704" y="19412"/>
                  <a:pt x="19681" y="19404"/>
                  <a:pt x="19658" y="19404"/>
                </a:cubicBezTo>
                <a:cubicBezTo>
                  <a:pt x="19636" y="19404"/>
                  <a:pt x="19613" y="19412"/>
                  <a:pt x="19598" y="19427"/>
                </a:cubicBezTo>
                <a:cubicBezTo>
                  <a:pt x="19567" y="19427"/>
                  <a:pt x="19506" y="19427"/>
                  <a:pt x="19476" y="19457"/>
                </a:cubicBezTo>
                <a:cubicBezTo>
                  <a:pt x="19598" y="19306"/>
                  <a:pt x="19689" y="19154"/>
                  <a:pt x="19780" y="18971"/>
                </a:cubicBezTo>
                <a:cubicBezTo>
                  <a:pt x="19841" y="18911"/>
                  <a:pt x="19871" y="18819"/>
                  <a:pt x="19932" y="18759"/>
                </a:cubicBezTo>
                <a:lnTo>
                  <a:pt x="20357" y="17999"/>
                </a:lnTo>
                <a:lnTo>
                  <a:pt x="20388" y="17908"/>
                </a:lnTo>
                <a:close/>
                <a:moveTo>
                  <a:pt x="26677" y="19488"/>
                </a:moveTo>
                <a:lnTo>
                  <a:pt x="26707" y="19518"/>
                </a:lnTo>
                <a:lnTo>
                  <a:pt x="26738" y="19549"/>
                </a:lnTo>
                <a:lnTo>
                  <a:pt x="26646" y="19670"/>
                </a:lnTo>
                <a:lnTo>
                  <a:pt x="26616" y="19609"/>
                </a:lnTo>
                <a:cubicBezTo>
                  <a:pt x="26616" y="19549"/>
                  <a:pt x="26586" y="19518"/>
                  <a:pt x="26586" y="19488"/>
                </a:cubicBezTo>
                <a:close/>
                <a:moveTo>
                  <a:pt x="18777" y="19336"/>
                </a:moveTo>
                <a:lnTo>
                  <a:pt x="18717" y="19518"/>
                </a:lnTo>
                <a:cubicBezTo>
                  <a:pt x="18686" y="19609"/>
                  <a:pt x="18625" y="19670"/>
                  <a:pt x="18595" y="19761"/>
                </a:cubicBezTo>
                <a:cubicBezTo>
                  <a:pt x="18595" y="19701"/>
                  <a:pt x="18625" y="19640"/>
                  <a:pt x="18656" y="19609"/>
                </a:cubicBezTo>
                <a:cubicBezTo>
                  <a:pt x="18656" y="19549"/>
                  <a:pt x="18686" y="19488"/>
                  <a:pt x="18686" y="19457"/>
                </a:cubicBezTo>
                <a:lnTo>
                  <a:pt x="18686" y="19427"/>
                </a:lnTo>
                <a:cubicBezTo>
                  <a:pt x="18717" y="19397"/>
                  <a:pt x="18747" y="19366"/>
                  <a:pt x="18777" y="19336"/>
                </a:cubicBezTo>
                <a:close/>
                <a:moveTo>
                  <a:pt x="15131" y="19063"/>
                </a:moveTo>
                <a:lnTo>
                  <a:pt x="15131" y="19123"/>
                </a:lnTo>
                <a:lnTo>
                  <a:pt x="15162" y="19184"/>
                </a:lnTo>
                <a:cubicBezTo>
                  <a:pt x="15131" y="19214"/>
                  <a:pt x="15101" y="19275"/>
                  <a:pt x="15071" y="19306"/>
                </a:cubicBezTo>
                <a:cubicBezTo>
                  <a:pt x="14979" y="19397"/>
                  <a:pt x="14888" y="19518"/>
                  <a:pt x="14767" y="19640"/>
                </a:cubicBezTo>
                <a:lnTo>
                  <a:pt x="14797" y="19640"/>
                </a:lnTo>
                <a:lnTo>
                  <a:pt x="14676" y="19792"/>
                </a:lnTo>
                <a:lnTo>
                  <a:pt x="14645" y="19822"/>
                </a:lnTo>
                <a:cubicBezTo>
                  <a:pt x="14736" y="19670"/>
                  <a:pt x="14858" y="19518"/>
                  <a:pt x="14979" y="19336"/>
                </a:cubicBezTo>
                <a:cubicBezTo>
                  <a:pt x="15010" y="19245"/>
                  <a:pt x="15071" y="19154"/>
                  <a:pt x="15131" y="19063"/>
                </a:cubicBezTo>
                <a:close/>
                <a:moveTo>
                  <a:pt x="4198" y="18976"/>
                </a:moveTo>
                <a:cubicBezTo>
                  <a:pt x="4166" y="19105"/>
                  <a:pt x="4126" y="19221"/>
                  <a:pt x="4102" y="19336"/>
                </a:cubicBezTo>
                <a:cubicBezTo>
                  <a:pt x="4042" y="19457"/>
                  <a:pt x="4011" y="19579"/>
                  <a:pt x="3981" y="19731"/>
                </a:cubicBezTo>
                <a:lnTo>
                  <a:pt x="3981" y="19761"/>
                </a:lnTo>
                <a:lnTo>
                  <a:pt x="3890" y="19852"/>
                </a:lnTo>
                <a:lnTo>
                  <a:pt x="3920" y="19701"/>
                </a:lnTo>
                <a:cubicBezTo>
                  <a:pt x="3951" y="19609"/>
                  <a:pt x="3981" y="19518"/>
                  <a:pt x="4011" y="19427"/>
                </a:cubicBezTo>
                <a:cubicBezTo>
                  <a:pt x="4089" y="19245"/>
                  <a:pt x="4145" y="19107"/>
                  <a:pt x="4198" y="18976"/>
                </a:cubicBezTo>
                <a:close/>
                <a:moveTo>
                  <a:pt x="12215" y="16996"/>
                </a:moveTo>
                <a:lnTo>
                  <a:pt x="12215" y="16996"/>
                </a:lnTo>
                <a:cubicBezTo>
                  <a:pt x="12184" y="17057"/>
                  <a:pt x="12154" y="17118"/>
                  <a:pt x="12123" y="17209"/>
                </a:cubicBezTo>
                <a:lnTo>
                  <a:pt x="11972" y="17483"/>
                </a:lnTo>
                <a:cubicBezTo>
                  <a:pt x="11911" y="17574"/>
                  <a:pt x="11880" y="17695"/>
                  <a:pt x="11820" y="17786"/>
                </a:cubicBezTo>
                <a:lnTo>
                  <a:pt x="11789" y="17908"/>
                </a:lnTo>
                <a:cubicBezTo>
                  <a:pt x="11607" y="18181"/>
                  <a:pt x="11455" y="18485"/>
                  <a:pt x="11273" y="18759"/>
                </a:cubicBezTo>
                <a:lnTo>
                  <a:pt x="10999" y="19245"/>
                </a:lnTo>
                <a:lnTo>
                  <a:pt x="10908" y="19397"/>
                </a:lnTo>
                <a:cubicBezTo>
                  <a:pt x="10817" y="19518"/>
                  <a:pt x="10756" y="19609"/>
                  <a:pt x="10695" y="19731"/>
                </a:cubicBezTo>
                <a:lnTo>
                  <a:pt x="10604" y="19852"/>
                </a:lnTo>
                <a:cubicBezTo>
                  <a:pt x="10695" y="19670"/>
                  <a:pt x="10756" y="19488"/>
                  <a:pt x="10847" y="19275"/>
                </a:cubicBezTo>
                <a:lnTo>
                  <a:pt x="10878" y="19214"/>
                </a:lnTo>
                <a:lnTo>
                  <a:pt x="10939" y="19123"/>
                </a:lnTo>
                <a:cubicBezTo>
                  <a:pt x="11121" y="18850"/>
                  <a:pt x="11303" y="18576"/>
                  <a:pt x="11485" y="18273"/>
                </a:cubicBezTo>
                <a:cubicBezTo>
                  <a:pt x="11607" y="18060"/>
                  <a:pt x="11729" y="17847"/>
                  <a:pt x="11850" y="17635"/>
                </a:cubicBezTo>
                <a:cubicBezTo>
                  <a:pt x="11941" y="17483"/>
                  <a:pt x="12002" y="17361"/>
                  <a:pt x="12093" y="17209"/>
                </a:cubicBezTo>
                <a:lnTo>
                  <a:pt x="12215" y="16996"/>
                </a:lnTo>
                <a:close/>
                <a:moveTo>
                  <a:pt x="24672" y="19852"/>
                </a:moveTo>
                <a:cubicBezTo>
                  <a:pt x="24672" y="19852"/>
                  <a:pt x="24672" y="19877"/>
                  <a:pt x="24649" y="19882"/>
                </a:cubicBezTo>
                <a:lnTo>
                  <a:pt x="24649" y="19882"/>
                </a:lnTo>
                <a:lnTo>
                  <a:pt x="24672" y="19852"/>
                </a:lnTo>
                <a:close/>
                <a:moveTo>
                  <a:pt x="11151" y="17483"/>
                </a:moveTo>
                <a:cubicBezTo>
                  <a:pt x="11182" y="17498"/>
                  <a:pt x="11204" y="17505"/>
                  <a:pt x="11223" y="17505"/>
                </a:cubicBezTo>
                <a:cubicBezTo>
                  <a:pt x="11242" y="17505"/>
                  <a:pt x="11258" y="17498"/>
                  <a:pt x="11273" y="17483"/>
                </a:cubicBezTo>
                <a:lnTo>
                  <a:pt x="11273" y="17483"/>
                </a:lnTo>
                <a:lnTo>
                  <a:pt x="10999" y="18060"/>
                </a:lnTo>
                <a:lnTo>
                  <a:pt x="10817" y="18424"/>
                </a:lnTo>
                <a:cubicBezTo>
                  <a:pt x="10756" y="18607"/>
                  <a:pt x="10665" y="18819"/>
                  <a:pt x="10574" y="18971"/>
                </a:cubicBezTo>
                <a:cubicBezTo>
                  <a:pt x="10574" y="19002"/>
                  <a:pt x="10574" y="19002"/>
                  <a:pt x="10574" y="19002"/>
                </a:cubicBezTo>
                <a:lnTo>
                  <a:pt x="10574" y="19032"/>
                </a:lnTo>
                <a:cubicBezTo>
                  <a:pt x="10513" y="19154"/>
                  <a:pt x="10422" y="19245"/>
                  <a:pt x="10361" y="19366"/>
                </a:cubicBezTo>
                <a:lnTo>
                  <a:pt x="10027" y="19792"/>
                </a:lnTo>
                <a:lnTo>
                  <a:pt x="9936" y="19883"/>
                </a:lnTo>
                <a:lnTo>
                  <a:pt x="9966" y="19822"/>
                </a:lnTo>
                <a:cubicBezTo>
                  <a:pt x="9997" y="19731"/>
                  <a:pt x="10057" y="19640"/>
                  <a:pt x="10088" y="19518"/>
                </a:cubicBezTo>
                <a:cubicBezTo>
                  <a:pt x="10149" y="19427"/>
                  <a:pt x="10149" y="19397"/>
                  <a:pt x="10179" y="19336"/>
                </a:cubicBezTo>
                <a:cubicBezTo>
                  <a:pt x="10240" y="19245"/>
                  <a:pt x="10270" y="19184"/>
                  <a:pt x="10301" y="19123"/>
                </a:cubicBezTo>
                <a:cubicBezTo>
                  <a:pt x="10392" y="18911"/>
                  <a:pt x="10483" y="18728"/>
                  <a:pt x="10604" y="18516"/>
                </a:cubicBezTo>
                <a:lnTo>
                  <a:pt x="10756" y="18212"/>
                </a:lnTo>
                <a:lnTo>
                  <a:pt x="11060" y="17665"/>
                </a:lnTo>
                <a:cubicBezTo>
                  <a:pt x="11090" y="17604"/>
                  <a:pt x="11121" y="17543"/>
                  <a:pt x="11151" y="17483"/>
                </a:cubicBezTo>
                <a:close/>
                <a:moveTo>
                  <a:pt x="6472" y="18516"/>
                </a:moveTo>
                <a:lnTo>
                  <a:pt x="6472" y="18516"/>
                </a:lnTo>
                <a:cubicBezTo>
                  <a:pt x="6412" y="18668"/>
                  <a:pt x="6351" y="18819"/>
                  <a:pt x="6290" y="18941"/>
                </a:cubicBezTo>
                <a:lnTo>
                  <a:pt x="6108" y="19427"/>
                </a:lnTo>
                <a:cubicBezTo>
                  <a:pt x="6047" y="19579"/>
                  <a:pt x="5986" y="19701"/>
                  <a:pt x="5895" y="19852"/>
                </a:cubicBezTo>
                <a:cubicBezTo>
                  <a:pt x="5895" y="19883"/>
                  <a:pt x="5865" y="19913"/>
                  <a:pt x="5865" y="19944"/>
                </a:cubicBezTo>
                <a:cubicBezTo>
                  <a:pt x="5865" y="19822"/>
                  <a:pt x="5865" y="19731"/>
                  <a:pt x="5895" y="19609"/>
                </a:cubicBezTo>
                <a:lnTo>
                  <a:pt x="5895" y="19579"/>
                </a:lnTo>
                <a:cubicBezTo>
                  <a:pt x="5895" y="19518"/>
                  <a:pt x="5925" y="19457"/>
                  <a:pt x="5925" y="19397"/>
                </a:cubicBezTo>
                <a:cubicBezTo>
                  <a:pt x="5956" y="19306"/>
                  <a:pt x="5956" y="19184"/>
                  <a:pt x="5956" y="19093"/>
                </a:cubicBezTo>
                <a:cubicBezTo>
                  <a:pt x="5956" y="19063"/>
                  <a:pt x="5956" y="19032"/>
                  <a:pt x="5956" y="19002"/>
                </a:cubicBezTo>
                <a:cubicBezTo>
                  <a:pt x="6108" y="18819"/>
                  <a:pt x="6260" y="18668"/>
                  <a:pt x="6472" y="18516"/>
                </a:cubicBezTo>
                <a:close/>
                <a:moveTo>
                  <a:pt x="41595" y="19214"/>
                </a:moveTo>
                <a:lnTo>
                  <a:pt x="41473" y="19366"/>
                </a:lnTo>
                <a:cubicBezTo>
                  <a:pt x="41382" y="19488"/>
                  <a:pt x="41261" y="19640"/>
                  <a:pt x="41169" y="19792"/>
                </a:cubicBezTo>
                <a:lnTo>
                  <a:pt x="41048" y="19974"/>
                </a:lnTo>
                <a:lnTo>
                  <a:pt x="41139" y="19792"/>
                </a:lnTo>
                <a:lnTo>
                  <a:pt x="41169" y="19701"/>
                </a:lnTo>
                <a:lnTo>
                  <a:pt x="41230" y="19640"/>
                </a:lnTo>
                <a:lnTo>
                  <a:pt x="41321" y="19457"/>
                </a:lnTo>
                <a:lnTo>
                  <a:pt x="41473" y="19214"/>
                </a:lnTo>
                <a:close/>
                <a:moveTo>
                  <a:pt x="8204" y="18698"/>
                </a:moveTo>
                <a:cubicBezTo>
                  <a:pt x="8174" y="18789"/>
                  <a:pt x="8143" y="18880"/>
                  <a:pt x="8143" y="18971"/>
                </a:cubicBezTo>
                <a:cubicBezTo>
                  <a:pt x="8113" y="19063"/>
                  <a:pt x="8113" y="19123"/>
                  <a:pt x="8113" y="19214"/>
                </a:cubicBezTo>
                <a:cubicBezTo>
                  <a:pt x="8113" y="19275"/>
                  <a:pt x="8143" y="19366"/>
                  <a:pt x="8204" y="19427"/>
                </a:cubicBezTo>
                <a:cubicBezTo>
                  <a:pt x="8204" y="19457"/>
                  <a:pt x="8174" y="19488"/>
                  <a:pt x="8143" y="19518"/>
                </a:cubicBezTo>
                <a:cubicBezTo>
                  <a:pt x="8113" y="19549"/>
                  <a:pt x="8113" y="19609"/>
                  <a:pt x="8083" y="19640"/>
                </a:cubicBezTo>
                <a:lnTo>
                  <a:pt x="8052" y="19761"/>
                </a:lnTo>
                <a:lnTo>
                  <a:pt x="7900" y="19913"/>
                </a:lnTo>
                <a:lnTo>
                  <a:pt x="7809" y="19974"/>
                </a:lnTo>
                <a:lnTo>
                  <a:pt x="7748" y="19944"/>
                </a:lnTo>
                <a:lnTo>
                  <a:pt x="7475" y="19944"/>
                </a:lnTo>
                <a:lnTo>
                  <a:pt x="7475" y="19913"/>
                </a:lnTo>
                <a:cubicBezTo>
                  <a:pt x="7536" y="19852"/>
                  <a:pt x="7566" y="19792"/>
                  <a:pt x="7596" y="19731"/>
                </a:cubicBezTo>
                <a:lnTo>
                  <a:pt x="7840" y="19336"/>
                </a:lnTo>
                <a:cubicBezTo>
                  <a:pt x="7870" y="19275"/>
                  <a:pt x="7931" y="19214"/>
                  <a:pt x="7961" y="19123"/>
                </a:cubicBezTo>
                <a:lnTo>
                  <a:pt x="8204" y="18698"/>
                </a:lnTo>
                <a:close/>
                <a:moveTo>
                  <a:pt x="12762" y="18029"/>
                </a:moveTo>
                <a:lnTo>
                  <a:pt x="12701" y="18151"/>
                </a:lnTo>
                <a:lnTo>
                  <a:pt x="12367" y="18668"/>
                </a:lnTo>
                <a:cubicBezTo>
                  <a:pt x="12306" y="18759"/>
                  <a:pt x="12245" y="18850"/>
                  <a:pt x="12184" y="18941"/>
                </a:cubicBezTo>
                <a:lnTo>
                  <a:pt x="11820" y="19457"/>
                </a:lnTo>
                <a:cubicBezTo>
                  <a:pt x="11729" y="19579"/>
                  <a:pt x="11668" y="19670"/>
                  <a:pt x="11607" y="19761"/>
                </a:cubicBezTo>
                <a:lnTo>
                  <a:pt x="11425" y="19974"/>
                </a:lnTo>
                <a:lnTo>
                  <a:pt x="11485" y="19792"/>
                </a:lnTo>
                <a:cubicBezTo>
                  <a:pt x="11546" y="19731"/>
                  <a:pt x="11577" y="19640"/>
                  <a:pt x="11607" y="19549"/>
                </a:cubicBezTo>
                <a:lnTo>
                  <a:pt x="11820" y="19275"/>
                </a:lnTo>
                <a:lnTo>
                  <a:pt x="12458" y="18394"/>
                </a:lnTo>
                <a:lnTo>
                  <a:pt x="12762" y="18029"/>
                </a:lnTo>
                <a:close/>
                <a:moveTo>
                  <a:pt x="29715" y="16723"/>
                </a:moveTo>
                <a:cubicBezTo>
                  <a:pt x="29745" y="16753"/>
                  <a:pt x="29745" y="16784"/>
                  <a:pt x="29776" y="16784"/>
                </a:cubicBezTo>
                <a:lnTo>
                  <a:pt x="29806" y="16814"/>
                </a:lnTo>
                <a:cubicBezTo>
                  <a:pt x="29776" y="17118"/>
                  <a:pt x="29685" y="17422"/>
                  <a:pt x="29563" y="17695"/>
                </a:cubicBezTo>
                <a:cubicBezTo>
                  <a:pt x="29381" y="18121"/>
                  <a:pt x="29168" y="18546"/>
                  <a:pt x="28925" y="18941"/>
                </a:cubicBezTo>
                <a:lnTo>
                  <a:pt x="28834" y="19093"/>
                </a:lnTo>
                <a:cubicBezTo>
                  <a:pt x="28804" y="19154"/>
                  <a:pt x="28743" y="19214"/>
                  <a:pt x="28682" y="19306"/>
                </a:cubicBezTo>
                <a:lnTo>
                  <a:pt x="28743" y="19214"/>
                </a:lnTo>
                <a:lnTo>
                  <a:pt x="28287" y="19792"/>
                </a:lnTo>
                <a:cubicBezTo>
                  <a:pt x="28226" y="19883"/>
                  <a:pt x="28166" y="19944"/>
                  <a:pt x="28105" y="20004"/>
                </a:cubicBezTo>
                <a:lnTo>
                  <a:pt x="28409" y="19245"/>
                </a:lnTo>
                <a:cubicBezTo>
                  <a:pt x="28530" y="18971"/>
                  <a:pt x="28652" y="18698"/>
                  <a:pt x="28773" y="18424"/>
                </a:cubicBezTo>
                <a:cubicBezTo>
                  <a:pt x="28804" y="18364"/>
                  <a:pt x="28834" y="18273"/>
                  <a:pt x="28864" y="18212"/>
                </a:cubicBezTo>
                <a:lnTo>
                  <a:pt x="28956" y="18029"/>
                </a:lnTo>
                <a:lnTo>
                  <a:pt x="29016" y="17969"/>
                </a:lnTo>
                <a:lnTo>
                  <a:pt x="29168" y="17726"/>
                </a:lnTo>
                <a:lnTo>
                  <a:pt x="29199" y="17635"/>
                </a:lnTo>
                <a:lnTo>
                  <a:pt x="29320" y="17452"/>
                </a:lnTo>
                <a:cubicBezTo>
                  <a:pt x="29381" y="17300"/>
                  <a:pt x="29472" y="17179"/>
                  <a:pt x="29533" y="17027"/>
                </a:cubicBezTo>
                <a:cubicBezTo>
                  <a:pt x="29594" y="16905"/>
                  <a:pt x="29654" y="16814"/>
                  <a:pt x="29715" y="16723"/>
                </a:cubicBezTo>
                <a:close/>
                <a:moveTo>
                  <a:pt x="32814" y="17209"/>
                </a:moveTo>
                <a:lnTo>
                  <a:pt x="32784" y="17270"/>
                </a:lnTo>
                <a:cubicBezTo>
                  <a:pt x="32723" y="17422"/>
                  <a:pt x="32632" y="17543"/>
                  <a:pt x="32571" y="17695"/>
                </a:cubicBezTo>
                <a:cubicBezTo>
                  <a:pt x="32510" y="17847"/>
                  <a:pt x="32450" y="17908"/>
                  <a:pt x="32389" y="18029"/>
                </a:cubicBezTo>
                <a:cubicBezTo>
                  <a:pt x="32328" y="18151"/>
                  <a:pt x="32298" y="18242"/>
                  <a:pt x="32267" y="18333"/>
                </a:cubicBezTo>
                <a:lnTo>
                  <a:pt x="32055" y="18759"/>
                </a:lnTo>
                <a:cubicBezTo>
                  <a:pt x="32024" y="18880"/>
                  <a:pt x="31963" y="19002"/>
                  <a:pt x="31933" y="19123"/>
                </a:cubicBezTo>
                <a:cubicBezTo>
                  <a:pt x="31812" y="19366"/>
                  <a:pt x="31720" y="19640"/>
                  <a:pt x="31599" y="19883"/>
                </a:cubicBezTo>
                <a:cubicBezTo>
                  <a:pt x="31599" y="19913"/>
                  <a:pt x="31568" y="19974"/>
                  <a:pt x="31568" y="20035"/>
                </a:cubicBezTo>
                <a:cubicBezTo>
                  <a:pt x="31508" y="19883"/>
                  <a:pt x="31447" y="19731"/>
                  <a:pt x="31417" y="19609"/>
                </a:cubicBezTo>
                <a:cubicBezTo>
                  <a:pt x="31417" y="19579"/>
                  <a:pt x="31417" y="19549"/>
                  <a:pt x="31417" y="19549"/>
                </a:cubicBezTo>
                <a:cubicBezTo>
                  <a:pt x="31417" y="19518"/>
                  <a:pt x="31417" y="19518"/>
                  <a:pt x="31447" y="19518"/>
                </a:cubicBezTo>
                <a:lnTo>
                  <a:pt x="31812" y="18941"/>
                </a:lnTo>
                <a:cubicBezTo>
                  <a:pt x="31933" y="18759"/>
                  <a:pt x="32055" y="18546"/>
                  <a:pt x="32176" y="18364"/>
                </a:cubicBezTo>
                <a:cubicBezTo>
                  <a:pt x="32298" y="18151"/>
                  <a:pt x="32389" y="17969"/>
                  <a:pt x="32510" y="17756"/>
                </a:cubicBezTo>
                <a:cubicBezTo>
                  <a:pt x="32632" y="17574"/>
                  <a:pt x="32693" y="17391"/>
                  <a:pt x="32814" y="17209"/>
                </a:cubicBezTo>
                <a:close/>
                <a:moveTo>
                  <a:pt x="4376" y="19883"/>
                </a:moveTo>
                <a:lnTo>
                  <a:pt x="4376" y="19883"/>
                </a:lnTo>
                <a:cubicBezTo>
                  <a:pt x="4345" y="19944"/>
                  <a:pt x="4315" y="19974"/>
                  <a:pt x="4285" y="20035"/>
                </a:cubicBezTo>
                <a:lnTo>
                  <a:pt x="4270" y="20065"/>
                </a:lnTo>
                <a:lnTo>
                  <a:pt x="4315" y="19944"/>
                </a:lnTo>
                <a:lnTo>
                  <a:pt x="4345" y="19913"/>
                </a:lnTo>
                <a:lnTo>
                  <a:pt x="4376" y="19883"/>
                </a:lnTo>
                <a:close/>
                <a:moveTo>
                  <a:pt x="15071" y="19883"/>
                </a:moveTo>
                <a:cubicBezTo>
                  <a:pt x="15071" y="19906"/>
                  <a:pt x="15053" y="19947"/>
                  <a:pt x="15031" y="19979"/>
                </a:cubicBezTo>
                <a:lnTo>
                  <a:pt x="15031" y="19979"/>
                </a:lnTo>
                <a:cubicBezTo>
                  <a:pt x="14976" y="20008"/>
                  <a:pt x="14947" y="20036"/>
                  <a:pt x="14919" y="20065"/>
                </a:cubicBezTo>
                <a:lnTo>
                  <a:pt x="15071" y="19883"/>
                </a:lnTo>
                <a:close/>
                <a:moveTo>
                  <a:pt x="17805" y="17969"/>
                </a:moveTo>
                <a:lnTo>
                  <a:pt x="17805" y="18029"/>
                </a:lnTo>
                <a:cubicBezTo>
                  <a:pt x="17775" y="18121"/>
                  <a:pt x="17744" y="18242"/>
                  <a:pt x="17744" y="18364"/>
                </a:cubicBezTo>
                <a:cubicBezTo>
                  <a:pt x="17744" y="18424"/>
                  <a:pt x="17744" y="18485"/>
                  <a:pt x="17744" y="18546"/>
                </a:cubicBezTo>
                <a:lnTo>
                  <a:pt x="17106" y="19488"/>
                </a:lnTo>
                <a:lnTo>
                  <a:pt x="17076" y="19549"/>
                </a:lnTo>
                <a:lnTo>
                  <a:pt x="16985" y="19701"/>
                </a:lnTo>
                <a:cubicBezTo>
                  <a:pt x="16954" y="19731"/>
                  <a:pt x="16924" y="19792"/>
                  <a:pt x="16894" y="19822"/>
                </a:cubicBezTo>
                <a:cubicBezTo>
                  <a:pt x="16863" y="19883"/>
                  <a:pt x="16772" y="19974"/>
                  <a:pt x="16711" y="20065"/>
                </a:cubicBezTo>
                <a:cubicBezTo>
                  <a:pt x="16742" y="19913"/>
                  <a:pt x="16772" y="19761"/>
                  <a:pt x="16833" y="19579"/>
                </a:cubicBezTo>
                <a:lnTo>
                  <a:pt x="16863" y="19549"/>
                </a:lnTo>
                <a:cubicBezTo>
                  <a:pt x="17015" y="19306"/>
                  <a:pt x="17167" y="19032"/>
                  <a:pt x="17349" y="18759"/>
                </a:cubicBezTo>
                <a:cubicBezTo>
                  <a:pt x="17501" y="18516"/>
                  <a:pt x="17653" y="18273"/>
                  <a:pt x="17775" y="17999"/>
                </a:cubicBezTo>
                <a:lnTo>
                  <a:pt x="17805" y="17969"/>
                </a:lnTo>
                <a:close/>
                <a:moveTo>
                  <a:pt x="34333" y="17969"/>
                </a:moveTo>
                <a:cubicBezTo>
                  <a:pt x="34273" y="18090"/>
                  <a:pt x="34212" y="18242"/>
                  <a:pt x="34151" y="18364"/>
                </a:cubicBezTo>
                <a:cubicBezTo>
                  <a:pt x="34121" y="18424"/>
                  <a:pt x="34090" y="18485"/>
                  <a:pt x="34060" y="18546"/>
                </a:cubicBezTo>
                <a:lnTo>
                  <a:pt x="33634" y="19245"/>
                </a:lnTo>
                <a:cubicBezTo>
                  <a:pt x="33543" y="19427"/>
                  <a:pt x="33452" y="19579"/>
                  <a:pt x="33361" y="19731"/>
                </a:cubicBezTo>
                <a:lnTo>
                  <a:pt x="33209" y="19944"/>
                </a:lnTo>
                <a:lnTo>
                  <a:pt x="33088" y="20035"/>
                </a:lnTo>
                <a:lnTo>
                  <a:pt x="33027" y="20065"/>
                </a:lnTo>
                <a:lnTo>
                  <a:pt x="33270" y="19670"/>
                </a:lnTo>
                <a:cubicBezTo>
                  <a:pt x="33300" y="19609"/>
                  <a:pt x="33361" y="19549"/>
                  <a:pt x="33391" y="19488"/>
                </a:cubicBezTo>
                <a:lnTo>
                  <a:pt x="33574" y="19123"/>
                </a:lnTo>
                <a:lnTo>
                  <a:pt x="33756" y="18789"/>
                </a:lnTo>
                <a:cubicBezTo>
                  <a:pt x="33786" y="18728"/>
                  <a:pt x="33817" y="18637"/>
                  <a:pt x="33847" y="18576"/>
                </a:cubicBezTo>
                <a:cubicBezTo>
                  <a:pt x="33878" y="18485"/>
                  <a:pt x="33878" y="18485"/>
                  <a:pt x="33908" y="18455"/>
                </a:cubicBezTo>
                <a:cubicBezTo>
                  <a:pt x="34060" y="18303"/>
                  <a:pt x="34181" y="18121"/>
                  <a:pt x="34333" y="17969"/>
                </a:cubicBezTo>
                <a:close/>
                <a:moveTo>
                  <a:pt x="31143" y="19974"/>
                </a:moveTo>
                <a:lnTo>
                  <a:pt x="31204" y="20096"/>
                </a:lnTo>
                <a:cubicBezTo>
                  <a:pt x="31173" y="20065"/>
                  <a:pt x="31143" y="20035"/>
                  <a:pt x="31113" y="20035"/>
                </a:cubicBezTo>
                <a:lnTo>
                  <a:pt x="31143" y="19974"/>
                </a:lnTo>
                <a:close/>
                <a:moveTo>
                  <a:pt x="25613" y="19427"/>
                </a:moveTo>
                <a:lnTo>
                  <a:pt x="25613" y="19457"/>
                </a:lnTo>
                <a:cubicBezTo>
                  <a:pt x="25583" y="19579"/>
                  <a:pt x="25553" y="19670"/>
                  <a:pt x="25522" y="19792"/>
                </a:cubicBezTo>
                <a:lnTo>
                  <a:pt x="25492" y="19974"/>
                </a:lnTo>
                <a:lnTo>
                  <a:pt x="25340" y="20156"/>
                </a:lnTo>
                <a:cubicBezTo>
                  <a:pt x="25340" y="20096"/>
                  <a:pt x="25370" y="20065"/>
                  <a:pt x="25370" y="20004"/>
                </a:cubicBezTo>
                <a:cubicBezTo>
                  <a:pt x="25431" y="19852"/>
                  <a:pt x="25492" y="19701"/>
                  <a:pt x="25522" y="19549"/>
                </a:cubicBezTo>
                <a:cubicBezTo>
                  <a:pt x="25553" y="19488"/>
                  <a:pt x="25583" y="19457"/>
                  <a:pt x="25613" y="19427"/>
                </a:cubicBezTo>
                <a:close/>
                <a:moveTo>
                  <a:pt x="15891" y="19792"/>
                </a:moveTo>
                <a:lnTo>
                  <a:pt x="15891" y="19792"/>
                </a:lnTo>
                <a:cubicBezTo>
                  <a:pt x="15891" y="19852"/>
                  <a:pt x="15861" y="19883"/>
                  <a:pt x="15861" y="19944"/>
                </a:cubicBezTo>
                <a:cubicBezTo>
                  <a:pt x="15861" y="20004"/>
                  <a:pt x="15861" y="20004"/>
                  <a:pt x="15861" y="20065"/>
                </a:cubicBezTo>
                <a:lnTo>
                  <a:pt x="15830" y="20126"/>
                </a:lnTo>
                <a:lnTo>
                  <a:pt x="15769" y="20187"/>
                </a:lnTo>
                <a:cubicBezTo>
                  <a:pt x="15800" y="20065"/>
                  <a:pt x="15861" y="19913"/>
                  <a:pt x="15891" y="19792"/>
                </a:cubicBezTo>
                <a:close/>
                <a:moveTo>
                  <a:pt x="20874" y="20096"/>
                </a:moveTo>
                <a:lnTo>
                  <a:pt x="20874" y="20126"/>
                </a:lnTo>
                <a:lnTo>
                  <a:pt x="20813" y="20187"/>
                </a:lnTo>
                <a:cubicBezTo>
                  <a:pt x="20843" y="20156"/>
                  <a:pt x="20874" y="20126"/>
                  <a:pt x="20874" y="20096"/>
                </a:cubicBezTo>
                <a:close/>
                <a:moveTo>
                  <a:pt x="4206" y="20191"/>
                </a:moveTo>
                <a:lnTo>
                  <a:pt x="4194" y="20217"/>
                </a:lnTo>
                <a:cubicBezTo>
                  <a:pt x="4194" y="20217"/>
                  <a:pt x="4194" y="20200"/>
                  <a:pt x="4206" y="20191"/>
                </a:cubicBezTo>
                <a:close/>
                <a:moveTo>
                  <a:pt x="2128" y="19518"/>
                </a:moveTo>
                <a:lnTo>
                  <a:pt x="2128" y="19518"/>
                </a:lnTo>
                <a:cubicBezTo>
                  <a:pt x="2097" y="19579"/>
                  <a:pt x="2097" y="19670"/>
                  <a:pt x="2067" y="19761"/>
                </a:cubicBezTo>
                <a:cubicBezTo>
                  <a:pt x="2036" y="19913"/>
                  <a:pt x="2006" y="20065"/>
                  <a:pt x="2006" y="20247"/>
                </a:cubicBezTo>
                <a:cubicBezTo>
                  <a:pt x="1976" y="20035"/>
                  <a:pt x="1976" y="19822"/>
                  <a:pt x="1976" y="19609"/>
                </a:cubicBezTo>
                <a:lnTo>
                  <a:pt x="2036" y="19579"/>
                </a:lnTo>
                <a:lnTo>
                  <a:pt x="2128" y="19518"/>
                </a:lnTo>
                <a:close/>
                <a:moveTo>
                  <a:pt x="19537" y="19852"/>
                </a:moveTo>
                <a:lnTo>
                  <a:pt x="19537" y="19913"/>
                </a:lnTo>
                <a:lnTo>
                  <a:pt x="19537" y="20035"/>
                </a:lnTo>
                <a:lnTo>
                  <a:pt x="19476" y="20126"/>
                </a:lnTo>
                <a:lnTo>
                  <a:pt x="19385" y="20247"/>
                </a:lnTo>
                <a:cubicBezTo>
                  <a:pt x="19385" y="20187"/>
                  <a:pt x="19385" y="20126"/>
                  <a:pt x="19385" y="20065"/>
                </a:cubicBezTo>
                <a:cubicBezTo>
                  <a:pt x="19446" y="19974"/>
                  <a:pt x="19476" y="19944"/>
                  <a:pt x="19537" y="19852"/>
                </a:cubicBezTo>
                <a:close/>
                <a:moveTo>
                  <a:pt x="45696" y="18029"/>
                </a:moveTo>
                <a:lnTo>
                  <a:pt x="45696" y="18060"/>
                </a:lnTo>
                <a:lnTo>
                  <a:pt x="45696" y="18181"/>
                </a:lnTo>
                <a:cubicBezTo>
                  <a:pt x="45696" y="18212"/>
                  <a:pt x="45696" y="18273"/>
                  <a:pt x="45727" y="18303"/>
                </a:cubicBezTo>
                <a:cubicBezTo>
                  <a:pt x="45770" y="18324"/>
                  <a:pt x="45813" y="18346"/>
                  <a:pt x="45856" y="18346"/>
                </a:cubicBezTo>
                <a:cubicBezTo>
                  <a:pt x="45874" y="18346"/>
                  <a:pt x="45891" y="18342"/>
                  <a:pt x="45909" y="18333"/>
                </a:cubicBezTo>
                <a:lnTo>
                  <a:pt x="46000" y="18303"/>
                </a:lnTo>
                <a:lnTo>
                  <a:pt x="46000" y="18303"/>
                </a:lnTo>
                <a:cubicBezTo>
                  <a:pt x="46000" y="18394"/>
                  <a:pt x="45970" y="18455"/>
                  <a:pt x="45939" y="18546"/>
                </a:cubicBezTo>
                <a:cubicBezTo>
                  <a:pt x="45939" y="18637"/>
                  <a:pt x="45939" y="18637"/>
                  <a:pt x="45939" y="18698"/>
                </a:cubicBezTo>
                <a:cubicBezTo>
                  <a:pt x="45909" y="18728"/>
                  <a:pt x="45909" y="18759"/>
                  <a:pt x="45879" y="18789"/>
                </a:cubicBezTo>
                <a:cubicBezTo>
                  <a:pt x="45788" y="18911"/>
                  <a:pt x="45696" y="19032"/>
                  <a:pt x="45636" y="19154"/>
                </a:cubicBezTo>
                <a:lnTo>
                  <a:pt x="45393" y="19549"/>
                </a:lnTo>
                <a:cubicBezTo>
                  <a:pt x="45362" y="19609"/>
                  <a:pt x="45332" y="19670"/>
                  <a:pt x="45271" y="19731"/>
                </a:cubicBezTo>
                <a:lnTo>
                  <a:pt x="44998" y="20247"/>
                </a:lnTo>
                <a:cubicBezTo>
                  <a:pt x="45150" y="19913"/>
                  <a:pt x="45241" y="19609"/>
                  <a:pt x="45332" y="19275"/>
                </a:cubicBezTo>
                <a:cubicBezTo>
                  <a:pt x="45362" y="19154"/>
                  <a:pt x="45393" y="19002"/>
                  <a:pt x="45423" y="18850"/>
                </a:cubicBezTo>
                <a:cubicBezTo>
                  <a:pt x="45423" y="18728"/>
                  <a:pt x="45453" y="18576"/>
                  <a:pt x="45453" y="18455"/>
                </a:cubicBezTo>
                <a:cubicBezTo>
                  <a:pt x="45453" y="18394"/>
                  <a:pt x="45453" y="18333"/>
                  <a:pt x="45453" y="18273"/>
                </a:cubicBezTo>
                <a:cubicBezTo>
                  <a:pt x="45484" y="18242"/>
                  <a:pt x="45514" y="18212"/>
                  <a:pt x="45545" y="18181"/>
                </a:cubicBezTo>
                <a:cubicBezTo>
                  <a:pt x="45575" y="18121"/>
                  <a:pt x="45636" y="18060"/>
                  <a:pt x="45696" y="18029"/>
                </a:cubicBezTo>
                <a:close/>
                <a:moveTo>
                  <a:pt x="22575" y="17756"/>
                </a:moveTo>
                <a:cubicBezTo>
                  <a:pt x="22514" y="17969"/>
                  <a:pt x="22454" y="18181"/>
                  <a:pt x="22423" y="18394"/>
                </a:cubicBezTo>
                <a:cubicBezTo>
                  <a:pt x="22362" y="18576"/>
                  <a:pt x="22332" y="18789"/>
                  <a:pt x="22302" y="19002"/>
                </a:cubicBezTo>
                <a:lnTo>
                  <a:pt x="21876" y="19579"/>
                </a:lnTo>
                <a:cubicBezTo>
                  <a:pt x="21755" y="19731"/>
                  <a:pt x="21633" y="19883"/>
                  <a:pt x="21542" y="20004"/>
                </a:cubicBezTo>
                <a:cubicBezTo>
                  <a:pt x="21481" y="20065"/>
                  <a:pt x="21421" y="20156"/>
                  <a:pt x="21360" y="20217"/>
                </a:cubicBezTo>
                <a:lnTo>
                  <a:pt x="21238" y="20339"/>
                </a:lnTo>
                <a:cubicBezTo>
                  <a:pt x="21238" y="20339"/>
                  <a:pt x="21238" y="20308"/>
                  <a:pt x="21238" y="20308"/>
                </a:cubicBezTo>
                <a:cubicBezTo>
                  <a:pt x="21238" y="20278"/>
                  <a:pt x="21238" y="20247"/>
                  <a:pt x="21238" y="20217"/>
                </a:cubicBezTo>
                <a:lnTo>
                  <a:pt x="21542" y="19761"/>
                </a:lnTo>
                <a:lnTo>
                  <a:pt x="21724" y="19457"/>
                </a:lnTo>
                <a:cubicBezTo>
                  <a:pt x="21755" y="19366"/>
                  <a:pt x="21785" y="19306"/>
                  <a:pt x="21846" y="19245"/>
                </a:cubicBezTo>
                <a:cubicBezTo>
                  <a:pt x="21937" y="19032"/>
                  <a:pt x="22028" y="18850"/>
                  <a:pt x="22150" y="18668"/>
                </a:cubicBezTo>
                <a:cubicBezTo>
                  <a:pt x="22241" y="18485"/>
                  <a:pt x="22362" y="18212"/>
                  <a:pt x="22484" y="17999"/>
                </a:cubicBezTo>
                <a:cubicBezTo>
                  <a:pt x="22514" y="17908"/>
                  <a:pt x="22545" y="17847"/>
                  <a:pt x="22575" y="17756"/>
                </a:cubicBezTo>
                <a:close/>
                <a:moveTo>
                  <a:pt x="24580" y="19974"/>
                </a:moveTo>
                <a:cubicBezTo>
                  <a:pt x="24550" y="20065"/>
                  <a:pt x="24489" y="20126"/>
                  <a:pt x="24428" y="20187"/>
                </a:cubicBezTo>
                <a:lnTo>
                  <a:pt x="24277" y="20430"/>
                </a:lnTo>
                <a:lnTo>
                  <a:pt x="24277" y="20369"/>
                </a:lnTo>
                <a:lnTo>
                  <a:pt x="24277" y="20278"/>
                </a:lnTo>
                <a:cubicBezTo>
                  <a:pt x="24277" y="20278"/>
                  <a:pt x="24307" y="20247"/>
                  <a:pt x="24307" y="20247"/>
                </a:cubicBezTo>
                <a:lnTo>
                  <a:pt x="24368" y="20217"/>
                </a:lnTo>
                <a:cubicBezTo>
                  <a:pt x="24398" y="20217"/>
                  <a:pt x="24398" y="20187"/>
                  <a:pt x="24428" y="20156"/>
                </a:cubicBezTo>
                <a:lnTo>
                  <a:pt x="24489" y="20096"/>
                </a:lnTo>
                <a:lnTo>
                  <a:pt x="24580" y="19974"/>
                </a:lnTo>
                <a:close/>
                <a:moveTo>
                  <a:pt x="35640" y="18424"/>
                </a:moveTo>
                <a:lnTo>
                  <a:pt x="35579" y="18576"/>
                </a:lnTo>
                <a:cubicBezTo>
                  <a:pt x="35488" y="18759"/>
                  <a:pt x="35397" y="18911"/>
                  <a:pt x="35336" y="19093"/>
                </a:cubicBezTo>
                <a:cubicBezTo>
                  <a:pt x="35245" y="19245"/>
                  <a:pt x="35123" y="19457"/>
                  <a:pt x="35032" y="19640"/>
                </a:cubicBezTo>
                <a:cubicBezTo>
                  <a:pt x="34971" y="19761"/>
                  <a:pt x="34911" y="19883"/>
                  <a:pt x="34819" y="19974"/>
                </a:cubicBezTo>
                <a:cubicBezTo>
                  <a:pt x="34759" y="20096"/>
                  <a:pt x="34637" y="20278"/>
                  <a:pt x="34546" y="20430"/>
                </a:cubicBezTo>
                <a:lnTo>
                  <a:pt x="34546" y="20399"/>
                </a:lnTo>
                <a:cubicBezTo>
                  <a:pt x="34546" y="20156"/>
                  <a:pt x="34576" y="19883"/>
                  <a:pt x="34607" y="19640"/>
                </a:cubicBezTo>
                <a:cubicBezTo>
                  <a:pt x="34637" y="19609"/>
                  <a:pt x="34637" y="19579"/>
                  <a:pt x="34637" y="19549"/>
                </a:cubicBezTo>
                <a:cubicBezTo>
                  <a:pt x="34819" y="19306"/>
                  <a:pt x="35002" y="19063"/>
                  <a:pt x="35214" y="18850"/>
                </a:cubicBezTo>
                <a:cubicBezTo>
                  <a:pt x="35366" y="18698"/>
                  <a:pt x="35488" y="18576"/>
                  <a:pt x="35640" y="18424"/>
                </a:cubicBezTo>
                <a:close/>
                <a:moveTo>
                  <a:pt x="28956" y="19579"/>
                </a:moveTo>
                <a:lnTo>
                  <a:pt x="28956" y="19579"/>
                </a:lnTo>
                <a:cubicBezTo>
                  <a:pt x="28925" y="19640"/>
                  <a:pt x="28895" y="19731"/>
                  <a:pt x="28834" y="19822"/>
                </a:cubicBezTo>
                <a:cubicBezTo>
                  <a:pt x="28804" y="19913"/>
                  <a:pt x="28712" y="20126"/>
                  <a:pt x="28652" y="20247"/>
                </a:cubicBezTo>
                <a:cubicBezTo>
                  <a:pt x="28621" y="20308"/>
                  <a:pt x="28591" y="20399"/>
                  <a:pt x="28561" y="20460"/>
                </a:cubicBezTo>
                <a:lnTo>
                  <a:pt x="28530" y="20551"/>
                </a:lnTo>
                <a:lnTo>
                  <a:pt x="28469" y="20521"/>
                </a:lnTo>
                <a:lnTo>
                  <a:pt x="28378" y="20460"/>
                </a:lnTo>
                <a:lnTo>
                  <a:pt x="28348" y="20430"/>
                </a:lnTo>
                <a:lnTo>
                  <a:pt x="28561" y="20156"/>
                </a:lnTo>
                <a:cubicBezTo>
                  <a:pt x="28682" y="19944"/>
                  <a:pt x="28834" y="19761"/>
                  <a:pt x="28956" y="19579"/>
                </a:cubicBezTo>
                <a:close/>
                <a:moveTo>
                  <a:pt x="26251" y="19701"/>
                </a:moveTo>
                <a:cubicBezTo>
                  <a:pt x="26282" y="19761"/>
                  <a:pt x="26312" y="19852"/>
                  <a:pt x="26373" y="19913"/>
                </a:cubicBezTo>
                <a:lnTo>
                  <a:pt x="26403" y="19944"/>
                </a:lnTo>
                <a:lnTo>
                  <a:pt x="26251" y="20096"/>
                </a:lnTo>
                <a:cubicBezTo>
                  <a:pt x="26100" y="20278"/>
                  <a:pt x="25948" y="20430"/>
                  <a:pt x="25796" y="20582"/>
                </a:cubicBezTo>
                <a:cubicBezTo>
                  <a:pt x="25796" y="20521"/>
                  <a:pt x="25796" y="20430"/>
                  <a:pt x="25796" y="20369"/>
                </a:cubicBezTo>
                <a:cubicBezTo>
                  <a:pt x="25826" y="20308"/>
                  <a:pt x="25826" y="20278"/>
                  <a:pt x="25856" y="20217"/>
                </a:cubicBezTo>
                <a:lnTo>
                  <a:pt x="25856" y="20247"/>
                </a:lnTo>
                <a:cubicBezTo>
                  <a:pt x="25978" y="20065"/>
                  <a:pt x="26130" y="19852"/>
                  <a:pt x="26251" y="19701"/>
                </a:cubicBezTo>
                <a:close/>
                <a:moveTo>
                  <a:pt x="34181" y="20096"/>
                </a:moveTo>
                <a:lnTo>
                  <a:pt x="34181" y="20490"/>
                </a:lnTo>
                <a:lnTo>
                  <a:pt x="34090" y="20582"/>
                </a:lnTo>
                <a:cubicBezTo>
                  <a:pt x="34090" y="20490"/>
                  <a:pt x="34090" y="20430"/>
                  <a:pt x="34090" y="20369"/>
                </a:cubicBezTo>
                <a:cubicBezTo>
                  <a:pt x="34090" y="20339"/>
                  <a:pt x="34090" y="20308"/>
                  <a:pt x="34090" y="20278"/>
                </a:cubicBezTo>
                <a:lnTo>
                  <a:pt x="34121" y="20187"/>
                </a:lnTo>
                <a:lnTo>
                  <a:pt x="34181" y="20096"/>
                </a:lnTo>
                <a:close/>
                <a:moveTo>
                  <a:pt x="27892" y="19701"/>
                </a:moveTo>
                <a:lnTo>
                  <a:pt x="27831" y="19852"/>
                </a:lnTo>
                <a:cubicBezTo>
                  <a:pt x="27771" y="19944"/>
                  <a:pt x="27740" y="20035"/>
                  <a:pt x="27710" y="20126"/>
                </a:cubicBezTo>
                <a:cubicBezTo>
                  <a:pt x="27679" y="20217"/>
                  <a:pt x="27649" y="20278"/>
                  <a:pt x="27619" y="20369"/>
                </a:cubicBezTo>
                <a:lnTo>
                  <a:pt x="27528" y="20612"/>
                </a:lnTo>
                <a:cubicBezTo>
                  <a:pt x="27528" y="20529"/>
                  <a:pt x="27528" y="20445"/>
                  <a:pt x="27528" y="20339"/>
                </a:cubicBezTo>
                <a:cubicBezTo>
                  <a:pt x="27528" y="20278"/>
                  <a:pt x="27497" y="20217"/>
                  <a:pt x="27497" y="20187"/>
                </a:cubicBezTo>
                <a:lnTo>
                  <a:pt x="27892" y="19701"/>
                </a:lnTo>
                <a:close/>
                <a:moveTo>
                  <a:pt x="47793" y="19580"/>
                </a:moveTo>
                <a:lnTo>
                  <a:pt x="47793" y="19640"/>
                </a:lnTo>
                <a:cubicBezTo>
                  <a:pt x="47671" y="19944"/>
                  <a:pt x="47580" y="20247"/>
                  <a:pt x="47489" y="20551"/>
                </a:cubicBezTo>
                <a:lnTo>
                  <a:pt x="47428" y="20673"/>
                </a:lnTo>
                <a:lnTo>
                  <a:pt x="47428" y="20673"/>
                </a:lnTo>
                <a:cubicBezTo>
                  <a:pt x="47449" y="20612"/>
                  <a:pt x="47469" y="20551"/>
                  <a:pt x="47489" y="20490"/>
                </a:cubicBezTo>
                <a:cubicBezTo>
                  <a:pt x="47519" y="20369"/>
                  <a:pt x="47580" y="20247"/>
                  <a:pt x="47611" y="20126"/>
                </a:cubicBezTo>
                <a:cubicBezTo>
                  <a:pt x="47641" y="20004"/>
                  <a:pt x="47671" y="19944"/>
                  <a:pt x="47702" y="19852"/>
                </a:cubicBezTo>
                <a:cubicBezTo>
                  <a:pt x="47724" y="19786"/>
                  <a:pt x="47762" y="19688"/>
                  <a:pt x="47793" y="19580"/>
                </a:cubicBezTo>
                <a:close/>
                <a:moveTo>
                  <a:pt x="48644" y="18546"/>
                </a:moveTo>
                <a:cubicBezTo>
                  <a:pt x="48644" y="18637"/>
                  <a:pt x="48644" y="18728"/>
                  <a:pt x="48613" y="18850"/>
                </a:cubicBezTo>
                <a:cubicBezTo>
                  <a:pt x="48583" y="18941"/>
                  <a:pt x="48583" y="19063"/>
                  <a:pt x="48552" y="19184"/>
                </a:cubicBezTo>
                <a:cubicBezTo>
                  <a:pt x="48583" y="19214"/>
                  <a:pt x="48583" y="19245"/>
                  <a:pt x="48552" y="19275"/>
                </a:cubicBezTo>
                <a:cubicBezTo>
                  <a:pt x="48552" y="19366"/>
                  <a:pt x="48522" y="19427"/>
                  <a:pt x="48522" y="19518"/>
                </a:cubicBezTo>
                <a:cubicBezTo>
                  <a:pt x="48492" y="19761"/>
                  <a:pt x="48400" y="20004"/>
                  <a:pt x="48309" y="20247"/>
                </a:cubicBezTo>
                <a:cubicBezTo>
                  <a:pt x="48249" y="20399"/>
                  <a:pt x="48188" y="20551"/>
                  <a:pt x="48097" y="20703"/>
                </a:cubicBezTo>
                <a:lnTo>
                  <a:pt x="48127" y="20460"/>
                </a:lnTo>
                <a:cubicBezTo>
                  <a:pt x="48157" y="20278"/>
                  <a:pt x="48188" y="20126"/>
                  <a:pt x="48188" y="19944"/>
                </a:cubicBezTo>
                <a:cubicBezTo>
                  <a:pt x="48279" y="19670"/>
                  <a:pt x="48370" y="19397"/>
                  <a:pt x="48431" y="19093"/>
                </a:cubicBezTo>
                <a:lnTo>
                  <a:pt x="48522" y="18819"/>
                </a:lnTo>
                <a:cubicBezTo>
                  <a:pt x="48552" y="18728"/>
                  <a:pt x="48583" y="18637"/>
                  <a:pt x="48644" y="18546"/>
                </a:cubicBezTo>
                <a:close/>
                <a:moveTo>
                  <a:pt x="3434" y="18637"/>
                </a:moveTo>
                <a:lnTo>
                  <a:pt x="3434" y="18698"/>
                </a:lnTo>
                <a:cubicBezTo>
                  <a:pt x="3373" y="18880"/>
                  <a:pt x="3312" y="19032"/>
                  <a:pt x="3252" y="19184"/>
                </a:cubicBezTo>
                <a:lnTo>
                  <a:pt x="3130" y="19488"/>
                </a:lnTo>
                <a:cubicBezTo>
                  <a:pt x="3100" y="19609"/>
                  <a:pt x="3039" y="19701"/>
                  <a:pt x="3009" y="19792"/>
                </a:cubicBezTo>
                <a:cubicBezTo>
                  <a:pt x="2948" y="19913"/>
                  <a:pt x="2887" y="19974"/>
                  <a:pt x="2857" y="20065"/>
                </a:cubicBezTo>
                <a:cubicBezTo>
                  <a:pt x="2766" y="20247"/>
                  <a:pt x="2644" y="20430"/>
                  <a:pt x="2553" y="20612"/>
                </a:cubicBezTo>
                <a:cubicBezTo>
                  <a:pt x="2492" y="20673"/>
                  <a:pt x="2431" y="20734"/>
                  <a:pt x="2371" y="20794"/>
                </a:cubicBezTo>
                <a:lnTo>
                  <a:pt x="2371" y="20764"/>
                </a:lnTo>
                <a:cubicBezTo>
                  <a:pt x="2340" y="20551"/>
                  <a:pt x="2340" y="20339"/>
                  <a:pt x="2371" y="20156"/>
                </a:cubicBezTo>
                <a:lnTo>
                  <a:pt x="2371" y="20126"/>
                </a:lnTo>
                <a:cubicBezTo>
                  <a:pt x="2431" y="20096"/>
                  <a:pt x="2462" y="20065"/>
                  <a:pt x="2492" y="20035"/>
                </a:cubicBezTo>
                <a:lnTo>
                  <a:pt x="2523" y="20004"/>
                </a:lnTo>
                <a:cubicBezTo>
                  <a:pt x="2553" y="19974"/>
                  <a:pt x="2553" y="19944"/>
                  <a:pt x="2583" y="19913"/>
                </a:cubicBezTo>
                <a:lnTo>
                  <a:pt x="2614" y="19852"/>
                </a:lnTo>
                <a:cubicBezTo>
                  <a:pt x="2674" y="19792"/>
                  <a:pt x="2705" y="19731"/>
                  <a:pt x="2735" y="19670"/>
                </a:cubicBezTo>
                <a:lnTo>
                  <a:pt x="3009" y="19245"/>
                </a:lnTo>
                <a:cubicBezTo>
                  <a:pt x="3100" y="19032"/>
                  <a:pt x="3221" y="18850"/>
                  <a:pt x="3343" y="18637"/>
                </a:cubicBezTo>
                <a:close/>
                <a:moveTo>
                  <a:pt x="9311" y="20612"/>
                </a:moveTo>
                <a:lnTo>
                  <a:pt x="9311" y="20612"/>
                </a:lnTo>
                <a:cubicBezTo>
                  <a:pt x="9296" y="20673"/>
                  <a:pt x="9291" y="20725"/>
                  <a:pt x="9267" y="20794"/>
                </a:cubicBezTo>
                <a:lnTo>
                  <a:pt x="9267" y="20764"/>
                </a:lnTo>
                <a:lnTo>
                  <a:pt x="9311" y="20612"/>
                </a:lnTo>
                <a:close/>
                <a:moveTo>
                  <a:pt x="3556" y="20187"/>
                </a:moveTo>
                <a:lnTo>
                  <a:pt x="3586" y="20217"/>
                </a:lnTo>
                <a:cubicBezTo>
                  <a:pt x="3616" y="20217"/>
                  <a:pt x="3647" y="20247"/>
                  <a:pt x="3677" y="20247"/>
                </a:cubicBezTo>
                <a:lnTo>
                  <a:pt x="3738" y="20247"/>
                </a:lnTo>
                <a:cubicBezTo>
                  <a:pt x="3707" y="20308"/>
                  <a:pt x="3677" y="20369"/>
                  <a:pt x="3647" y="20430"/>
                </a:cubicBezTo>
                <a:lnTo>
                  <a:pt x="3677" y="20430"/>
                </a:lnTo>
                <a:cubicBezTo>
                  <a:pt x="3586" y="20582"/>
                  <a:pt x="3525" y="20703"/>
                  <a:pt x="3464" y="20825"/>
                </a:cubicBezTo>
                <a:lnTo>
                  <a:pt x="3464" y="20642"/>
                </a:lnTo>
                <a:cubicBezTo>
                  <a:pt x="3464" y="20490"/>
                  <a:pt x="3525" y="20339"/>
                  <a:pt x="3556" y="20187"/>
                </a:cubicBezTo>
                <a:close/>
                <a:moveTo>
                  <a:pt x="31265" y="20247"/>
                </a:moveTo>
                <a:cubicBezTo>
                  <a:pt x="31325" y="20339"/>
                  <a:pt x="31356" y="20399"/>
                  <a:pt x="31386" y="20490"/>
                </a:cubicBezTo>
                <a:lnTo>
                  <a:pt x="31386" y="20521"/>
                </a:lnTo>
                <a:lnTo>
                  <a:pt x="31325" y="20703"/>
                </a:lnTo>
                <a:cubicBezTo>
                  <a:pt x="31325" y="20734"/>
                  <a:pt x="31295" y="20794"/>
                  <a:pt x="31295" y="20825"/>
                </a:cubicBezTo>
                <a:lnTo>
                  <a:pt x="31295" y="20794"/>
                </a:lnTo>
                <a:cubicBezTo>
                  <a:pt x="31295" y="20673"/>
                  <a:pt x="31295" y="20521"/>
                  <a:pt x="31295" y="20369"/>
                </a:cubicBezTo>
                <a:cubicBezTo>
                  <a:pt x="31295" y="20339"/>
                  <a:pt x="31265" y="20278"/>
                  <a:pt x="31234" y="20247"/>
                </a:cubicBezTo>
                <a:close/>
                <a:moveTo>
                  <a:pt x="7445" y="20308"/>
                </a:moveTo>
                <a:lnTo>
                  <a:pt x="7384" y="20399"/>
                </a:lnTo>
                <a:cubicBezTo>
                  <a:pt x="7293" y="20521"/>
                  <a:pt x="7201" y="20642"/>
                  <a:pt x="7110" y="20764"/>
                </a:cubicBezTo>
                <a:lnTo>
                  <a:pt x="7050" y="20855"/>
                </a:lnTo>
                <a:lnTo>
                  <a:pt x="7201" y="20460"/>
                </a:lnTo>
                <a:cubicBezTo>
                  <a:pt x="7201" y="20460"/>
                  <a:pt x="7232" y="20460"/>
                  <a:pt x="7232" y="20430"/>
                </a:cubicBezTo>
                <a:cubicBezTo>
                  <a:pt x="7293" y="20399"/>
                  <a:pt x="7384" y="20339"/>
                  <a:pt x="7445" y="20308"/>
                </a:cubicBezTo>
                <a:close/>
                <a:moveTo>
                  <a:pt x="13065" y="19214"/>
                </a:moveTo>
                <a:cubicBezTo>
                  <a:pt x="13065" y="19275"/>
                  <a:pt x="13065" y="19306"/>
                  <a:pt x="13065" y="19366"/>
                </a:cubicBezTo>
                <a:cubicBezTo>
                  <a:pt x="13035" y="19457"/>
                  <a:pt x="13035" y="19549"/>
                  <a:pt x="13065" y="19640"/>
                </a:cubicBezTo>
                <a:cubicBezTo>
                  <a:pt x="13065" y="19670"/>
                  <a:pt x="13065" y="19731"/>
                  <a:pt x="13065" y="19792"/>
                </a:cubicBezTo>
                <a:cubicBezTo>
                  <a:pt x="13081" y="19807"/>
                  <a:pt x="13081" y="19807"/>
                  <a:pt x="13077" y="19807"/>
                </a:cubicBezTo>
                <a:cubicBezTo>
                  <a:pt x="13073" y="19807"/>
                  <a:pt x="13065" y="19807"/>
                  <a:pt x="13065" y="19822"/>
                </a:cubicBezTo>
                <a:lnTo>
                  <a:pt x="12913" y="20065"/>
                </a:lnTo>
                <a:cubicBezTo>
                  <a:pt x="12822" y="20247"/>
                  <a:pt x="12762" y="20430"/>
                  <a:pt x="12670" y="20582"/>
                </a:cubicBezTo>
                <a:lnTo>
                  <a:pt x="12549" y="20582"/>
                </a:lnTo>
                <a:cubicBezTo>
                  <a:pt x="12488" y="20582"/>
                  <a:pt x="12458" y="20582"/>
                  <a:pt x="12397" y="20612"/>
                </a:cubicBezTo>
                <a:cubicBezTo>
                  <a:pt x="12336" y="20642"/>
                  <a:pt x="12306" y="20673"/>
                  <a:pt x="12245" y="20703"/>
                </a:cubicBezTo>
                <a:lnTo>
                  <a:pt x="12063" y="20855"/>
                </a:lnTo>
                <a:cubicBezTo>
                  <a:pt x="12123" y="20703"/>
                  <a:pt x="12154" y="20551"/>
                  <a:pt x="12215" y="20399"/>
                </a:cubicBezTo>
                <a:cubicBezTo>
                  <a:pt x="12275" y="20247"/>
                  <a:pt x="12367" y="20187"/>
                  <a:pt x="12458" y="20096"/>
                </a:cubicBezTo>
                <a:lnTo>
                  <a:pt x="12792" y="19609"/>
                </a:lnTo>
                <a:cubicBezTo>
                  <a:pt x="12883" y="19488"/>
                  <a:pt x="12974" y="19366"/>
                  <a:pt x="13065" y="19214"/>
                </a:cubicBezTo>
                <a:close/>
                <a:moveTo>
                  <a:pt x="36278" y="19184"/>
                </a:moveTo>
                <a:cubicBezTo>
                  <a:pt x="36247" y="19366"/>
                  <a:pt x="36187" y="19518"/>
                  <a:pt x="36156" y="19701"/>
                </a:cubicBezTo>
                <a:lnTo>
                  <a:pt x="36095" y="19913"/>
                </a:lnTo>
                <a:lnTo>
                  <a:pt x="36035" y="20004"/>
                </a:lnTo>
                <a:lnTo>
                  <a:pt x="35792" y="20460"/>
                </a:lnTo>
                <a:lnTo>
                  <a:pt x="35761" y="20521"/>
                </a:lnTo>
                <a:lnTo>
                  <a:pt x="35670" y="20521"/>
                </a:lnTo>
                <a:cubicBezTo>
                  <a:pt x="35609" y="20551"/>
                  <a:pt x="35579" y="20582"/>
                  <a:pt x="35549" y="20612"/>
                </a:cubicBezTo>
                <a:cubicBezTo>
                  <a:pt x="35518" y="20642"/>
                  <a:pt x="35457" y="20673"/>
                  <a:pt x="35427" y="20734"/>
                </a:cubicBezTo>
                <a:lnTo>
                  <a:pt x="35306" y="20855"/>
                </a:lnTo>
                <a:cubicBezTo>
                  <a:pt x="35427" y="20582"/>
                  <a:pt x="35579" y="20308"/>
                  <a:pt x="35731" y="20004"/>
                </a:cubicBezTo>
                <a:cubicBezTo>
                  <a:pt x="35852" y="19852"/>
                  <a:pt x="35944" y="19670"/>
                  <a:pt x="36065" y="19488"/>
                </a:cubicBezTo>
                <a:cubicBezTo>
                  <a:pt x="36126" y="19397"/>
                  <a:pt x="36187" y="19275"/>
                  <a:pt x="36278" y="19184"/>
                </a:cubicBezTo>
                <a:close/>
                <a:moveTo>
                  <a:pt x="8629" y="19822"/>
                </a:moveTo>
                <a:lnTo>
                  <a:pt x="8629" y="19913"/>
                </a:lnTo>
                <a:cubicBezTo>
                  <a:pt x="8629" y="20004"/>
                  <a:pt x="8629" y="20126"/>
                  <a:pt x="8629" y="20217"/>
                </a:cubicBezTo>
                <a:cubicBezTo>
                  <a:pt x="8478" y="20460"/>
                  <a:pt x="8326" y="20673"/>
                  <a:pt x="8174" y="20885"/>
                </a:cubicBezTo>
                <a:cubicBezTo>
                  <a:pt x="8174" y="20825"/>
                  <a:pt x="8174" y="20764"/>
                  <a:pt x="8174" y="20734"/>
                </a:cubicBezTo>
                <a:cubicBezTo>
                  <a:pt x="8174" y="20582"/>
                  <a:pt x="8143" y="20460"/>
                  <a:pt x="8113" y="20339"/>
                </a:cubicBezTo>
                <a:lnTo>
                  <a:pt x="8204" y="20126"/>
                </a:lnTo>
                <a:cubicBezTo>
                  <a:pt x="8234" y="20096"/>
                  <a:pt x="8265" y="20035"/>
                  <a:pt x="8295" y="19974"/>
                </a:cubicBezTo>
                <a:lnTo>
                  <a:pt x="8417" y="19974"/>
                </a:lnTo>
                <a:cubicBezTo>
                  <a:pt x="8478" y="19944"/>
                  <a:pt x="8508" y="19913"/>
                  <a:pt x="8569" y="19883"/>
                </a:cubicBezTo>
                <a:lnTo>
                  <a:pt x="8629" y="19822"/>
                </a:lnTo>
                <a:close/>
                <a:moveTo>
                  <a:pt x="10878" y="20490"/>
                </a:moveTo>
                <a:lnTo>
                  <a:pt x="10878" y="20490"/>
                </a:lnTo>
                <a:cubicBezTo>
                  <a:pt x="10847" y="20582"/>
                  <a:pt x="10817" y="20703"/>
                  <a:pt x="10787" y="20794"/>
                </a:cubicBezTo>
                <a:cubicBezTo>
                  <a:pt x="10756" y="20825"/>
                  <a:pt x="10726" y="20855"/>
                  <a:pt x="10695" y="20885"/>
                </a:cubicBezTo>
                <a:cubicBezTo>
                  <a:pt x="10665" y="20855"/>
                  <a:pt x="10604" y="20855"/>
                  <a:pt x="10574" y="20825"/>
                </a:cubicBezTo>
                <a:cubicBezTo>
                  <a:pt x="10665" y="20703"/>
                  <a:pt x="10787" y="20612"/>
                  <a:pt x="10878" y="20490"/>
                </a:cubicBezTo>
                <a:close/>
                <a:moveTo>
                  <a:pt x="36762" y="20649"/>
                </a:moveTo>
                <a:lnTo>
                  <a:pt x="36703" y="20825"/>
                </a:lnTo>
                <a:lnTo>
                  <a:pt x="36642" y="20885"/>
                </a:lnTo>
                <a:cubicBezTo>
                  <a:pt x="36686" y="20798"/>
                  <a:pt x="36729" y="20727"/>
                  <a:pt x="36762" y="20649"/>
                </a:cubicBezTo>
                <a:close/>
                <a:moveTo>
                  <a:pt x="20145" y="20460"/>
                </a:moveTo>
                <a:cubicBezTo>
                  <a:pt x="20145" y="20490"/>
                  <a:pt x="20114" y="20551"/>
                  <a:pt x="20084" y="20582"/>
                </a:cubicBezTo>
                <a:lnTo>
                  <a:pt x="20023" y="20734"/>
                </a:lnTo>
                <a:cubicBezTo>
                  <a:pt x="19962" y="20794"/>
                  <a:pt x="19871" y="20885"/>
                  <a:pt x="19810" y="20977"/>
                </a:cubicBezTo>
                <a:cubicBezTo>
                  <a:pt x="19932" y="20794"/>
                  <a:pt x="20023" y="20642"/>
                  <a:pt x="20145" y="20460"/>
                </a:cubicBezTo>
                <a:close/>
                <a:moveTo>
                  <a:pt x="5409" y="19883"/>
                </a:moveTo>
                <a:cubicBezTo>
                  <a:pt x="5409" y="19913"/>
                  <a:pt x="5409" y="19944"/>
                  <a:pt x="5409" y="19974"/>
                </a:cubicBezTo>
                <a:cubicBezTo>
                  <a:pt x="5318" y="20126"/>
                  <a:pt x="5227" y="20308"/>
                  <a:pt x="5135" y="20490"/>
                </a:cubicBezTo>
                <a:cubicBezTo>
                  <a:pt x="5105" y="20582"/>
                  <a:pt x="5044" y="20673"/>
                  <a:pt x="5014" y="20764"/>
                </a:cubicBezTo>
                <a:cubicBezTo>
                  <a:pt x="4953" y="20825"/>
                  <a:pt x="4923" y="20885"/>
                  <a:pt x="4892" y="20946"/>
                </a:cubicBezTo>
                <a:cubicBezTo>
                  <a:pt x="4837" y="21001"/>
                  <a:pt x="4832" y="21006"/>
                  <a:pt x="4809" y="21030"/>
                </a:cubicBezTo>
                <a:lnTo>
                  <a:pt x="4809" y="21030"/>
                </a:lnTo>
                <a:cubicBezTo>
                  <a:pt x="4818" y="21000"/>
                  <a:pt x="4832" y="20966"/>
                  <a:pt x="4832" y="20946"/>
                </a:cubicBezTo>
                <a:lnTo>
                  <a:pt x="4862" y="20946"/>
                </a:lnTo>
                <a:cubicBezTo>
                  <a:pt x="5014" y="20642"/>
                  <a:pt x="5166" y="20369"/>
                  <a:pt x="5318" y="20096"/>
                </a:cubicBezTo>
                <a:cubicBezTo>
                  <a:pt x="5348" y="20004"/>
                  <a:pt x="5379" y="19944"/>
                  <a:pt x="5409" y="19883"/>
                </a:cubicBezTo>
                <a:close/>
                <a:moveTo>
                  <a:pt x="12123" y="19670"/>
                </a:moveTo>
                <a:lnTo>
                  <a:pt x="12123" y="19670"/>
                </a:lnTo>
                <a:cubicBezTo>
                  <a:pt x="12093" y="19761"/>
                  <a:pt x="12063" y="19822"/>
                  <a:pt x="12032" y="19883"/>
                </a:cubicBezTo>
                <a:cubicBezTo>
                  <a:pt x="12002" y="19974"/>
                  <a:pt x="11941" y="20126"/>
                  <a:pt x="11880" y="20247"/>
                </a:cubicBezTo>
                <a:lnTo>
                  <a:pt x="11820" y="20339"/>
                </a:lnTo>
                <a:lnTo>
                  <a:pt x="11698" y="20521"/>
                </a:lnTo>
                <a:cubicBezTo>
                  <a:pt x="11674" y="20513"/>
                  <a:pt x="11651" y="20509"/>
                  <a:pt x="11631" y="20509"/>
                </a:cubicBezTo>
                <a:cubicBezTo>
                  <a:pt x="11577" y="20509"/>
                  <a:pt x="11538" y="20537"/>
                  <a:pt x="11516" y="20582"/>
                </a:cubicBezTo>
                <a:cubicBezTo>
                  <a:pt x="11425" y="20642"/>
                  <a:pt x="11364" y="20703"/>
                  <a:pt x="11334" y="20764"/>
                </a:cubicBezTo>
                <a:lnTo>
                  <a:pt x="11242" y="20855"/>
                </a:lnTo>
                <a:lnTo>
                  <a:pt x="11121" y="21037"/>
                </a:lnTo>
                <a:cubicBezTo>
                  <a:pt x="11121" y="21007"/>
                  <a:pt x="11121" y="20977"/>
                  <a:pt x="11121" y="20946"/>
                </a:cubicBezTo>
                <a:cubicBezTo>
                  <a:pt x="11273" y="20764"/>
                  <a:pt x="11425" y="20582"/>
                  <a:pt x="11577" y="20399"/>
                </a:cubicBezTo>
                <a:lnTo>
                  <a:pt x="11880" y="20004"/>
                </a:lnTo>
                <a:cubicBezTo>
                  <a:pt x="11941" y="19913"/>
                  <a:pt x="12032" y="19792"/>
                  <a:pt x="12123" y="19670"/>
                </a:cubicBezTo>
                <a:close/>
                <a:moveTo>
                  <a:pt x="15496" y="19731"/>
                </a:moveTo>
                <a:cubicBezTo>
                  <a:pt x="15466" y="19883"/>
                  <a:pt x="15405" y="20035"/>
                  <a:pt x="15374" y="20187"/>
                </a:cubicBezTo>
                <a:cubicBezTo>
                  <a:pt x="15344" y="20369"/>
                  <a:pt x="15314" y="20521"/>
                  <a:pt x="15283" y="20703"/>
                </a:cubicBezTo>
                <a:lnTo>
                  <a:pt x="15314" y="20703"/>
                </a:lnTo>
                <a:cubicBezTo>
                  <a:pt x="15283" y="20764"/>
                  <a:pt x="15253" y="20825"/>
                  <a:pt x="15192" y="20885"/>
                </a:cubicBezTo>
                <a:lnTo>
                  <a:pt x="15101" y="21037"/>
                </a:lnTo>
                <a:cubicBezTo>
                  <a:pt x="15101" y="20977"/>
                  <a:pt x="15131" y="20946"/>
                  <a:pt x="15131" y="20885"/>
                </a:cubicBezTo>
                <a:cubicBezTo>
                  <a:pt x="15162" y="20764"/>
                  <a:pt x="15192" y="20642"/>
                  <a:pt x="15253" y="20521"/>
                </a:cubicBezTo>
                <a:lnTo>
                  <a:pt x="15253" y="20460"/>
                </a:lnTo>
                <a:cubicBezTo>
                  <a:pt x="15253" y="20430"/>
                  <a:pt x="15253" y="20399"/>
                  <a:pt x="15283" y="20399"/>
                </a:cubicBezTo>
                <a:cubicBezTo>
                  <a:pt x="15283" y="20369"/>
                  <a:pt x="15283" y="20339"/>
                  <a:pt x="15314" y="20308"/>
                </a:cubicBezTo>
                <a:cubicBezTo>
                  <a:pt x="15314" y="20278"/>
                  <a:pt x="15314" y="20278"/>
                  <a:pt x="15314" y="20247"/>
                </a:cubicBezTo>
                <a:cubicBezTo>
                  <a:pt x="15374" y="20065"/>
                  <a:pt x="15435" y="19913"/>
                  <a:pt x="15496" y="19731"/>
                </a:cubicBezTo>
                <a:close/>
                <a:moveTo>
                  <a:pt x="18200" y="20096"/>
                </a:moveTo>
                <a:cubicBezTo>
                  <a:pt x="18170" y="20126"/>
                  <a:pt x="18170" y="20156"/>
                  <a:pt x="18200" y="20187"/>
                </a:cubicBezTo>
                <a:cubicBezTo>
                  <a:pt x="18200" y="20217"/>
                  <a:pt x="18200" y="20247"/>
                  <a:pt x="18230" y="20278"/>
                </a:cubicBezTo>
                <a:lnTo>
                  <a:pt x="18139" y="20339"/>
                </a:lnTo>
                <a:cubicBezTo>
                  <a:pt x="17957" y="20551"/>
                  <a:pt x="17775" y="20794"/>
                  <a:pt x="17623" y="21037"/>
                </a:cubicBezTo>
                <a:cubicBezTo>
                  <a:pt x="17623" y="20977"/>
                  <a:pt x="17623" y="20946"/>
                  <a:pt x="17623" y="20916"/>
                </a:cubicBezTo>
                <a:cubicBezTo>
                  <a:pt x="17805" y="20642"/>
                  <a:pt x="17987" y="20369"/>
                  <a:pt x="18170" y="20126"/>
                </a:cubicBezTo>
                <a:lnTo>
                  <a:pt x="18200" y="20096"/>
                </a:lnTo>
                <a:close/>
                <a:moveTo>
                  <a:pt x="2553" y="21098"/>
                </a:moveTo>
                <a:lnTo>
                  <a:pt x="2553" y="21098"/>
                </a:lnTo>
                <a:cubicBezTo>
                  <a:pt x="2523" y="21159"/>
                  <a:pt x="2523" y="21189"/>
                  <a:pt x="2492" y="21250"/>
                </a:cubicBezTo>
                <a:lnTo>
                  <a:pt x="2462" y="21159"/>
                </a:lnTo>
                <a:cubicBezTo>
                  <a:pt x="2492" y="21129"/>
                  <a:pt x="2523" y="21129"/>
                  <a:pt x="2553" y="21098"/>
                </a:cubicBezTo>
                <a:close/>
                <a:moveTo>
                  <a:pt x="27133" y="20795"/>
                </a:moveTo>
                <a:cubicBezTo>
                  <a:pt x="27133" y="20830"/>
                  <a:pt x="27133" y="20869"/>
                  <a:pt x="27133" y="20916"/>
                </a:cubicBezTo>
                <a:cubicBezTo>
                  <a:pt x="27102" y="20977"/>
                  <a:pt x="27102" y="21098"/>
                  <a:pt x="27072" y="21220"/>
                </a:cubicBezTo>
                <a:lnTo>
                  <a:pt x="27011" y="21280"/>
                </a:lnTo>
                <a:cubicBezTo>
                  <a:pt x="27036" y="21103"/>
                  <a:pt x="27083" y="20947"/>
                  <a:pt x="27133" y="20795"/>
                </a:cubicBezTo>
                <a:close/>
                <a:moveTo>
                  <a:pt x="21694" y="20369"/>
                </a:moveTo>
                <a:lnTo>
                  <a:pt x="21694" y="20369"/>
                </a:lnTo>
                <a:cubicBezTo>
                  <a:pt x="21633" y="20490"/>
                  <a:pt x="21573" y="20642"/>
                  <a:pt x="21512" y="20764"/>
                </a:cubicBezTo>
                <a:cubicBezTo>
                  <a:pt x="21481" y="20764"/>
                  <a:pt x="21481" y="20794"/>
                  <a:pt x="21481" y="20825"/>
                </a:cubicBezTo>
                <a:lnTo>
                  <a:pt x="21421" y="20825"/>
                </a:lnTo>
                <a:lnTo>
                  <a:pt x="21421" y="20794"/>
                </a:lnTo>
                <a:lnTo>
                  <a:pt x="21299" y="20794"/>
                </a:lnTo>
                <a:cubicBezTo>
                  <a:pt x="21208" y="20825"/>
                  <a:pt x="21147" y="20885"/>
                  <a:pt x="21086" y="20946"/>
                </a:cubicBezTo>
                <a:cubicBezTo>
                  <a:pt x="21056" y="21007"/>
                  <a:pt x="21026" y="21068"/>
                  <a:pt x="20965" y="21129"/>
                </a:cubicBezTo>
                <a:lnTo>
                  <a:pt x="20813" y="21311"/>
                </a:lnTo>
                <a:lnTo>
                  <a:pt x="20813" y="21220"/>
                </a:lnTo>
                <a:cubicBezTo>
                  <a:pt x="20813" y="21098"/>
                  <a:pt x="20813" y="21007"/>
                  <a:pt x="20813" y="20916"/>
                </a:cubicBezTo>
                <a:lnTo>
                  <a:pt x="20965" y="20612"/>
                </a:lnTo>
                <a:lnTo>
                  <a:pt x="20965" y="20642"/>
                </a:lnTo>
                <a:cubicBezTo>
                  <a:pt x="20995" y="20673"/>
                  <a:pt x="21026" y="20703"/>
                  <a:pt x="21056" y="20703"/>
                </a:cubicBezTo>
                <a:cubicBezTo>
                  <a:pt x="21086" y="20734"/>
                  <a:pt x="21147" y="20764"/>
                  <a:pt x="21178" y="20764"/>
                </a:cubicBezTo>
                <a:cubicBezTo>
                  <a:pt x="21299" y="20734"/>
                  <a:pt x="21390" y="20703"/>
                  <a:pt x="21451" y="20642"/>
                </a:cubicBezTo>
                <a:lnTo>
                  <a:pt x="21512" y="20551"/>
                </a:lnTo>
                <a:lnTo>
                  <a:pt x="21573" y="20490"/>
                </a:lnTo>
                <a:lnTo>
                  <a:pt x="21694" y="20369"/>
                </a:lnTo>
                <a:close/>
                <a:moveTo>
                  <a:pt x="9997" y="20430"/>
                </a:moveTo>
                <a:lnTo>
                  <a:pt x="9997" y="20430"/>
                </a:lnTo>
                <a:cubicBezTo>
                  <a:pt x="9936" y="20612"/>
                  <a:pt x="9875" y="20794"/>
                  <a:pt x="9845" y="20977"/>
                </a:cubicBezTo>
                <a:lnTo>
                  <a:pt x="9632" y="21280"/>
                </a:lnTo>
                <a:lnTo>
                  <a:pt x="9511" y="21372"/>
                </a:lnTo>
                <a:lnTo>
                  <a:pt x="9511" y="21341"/>
                </a:lnTo>
                <a:cubicBezTo>
                  <a:pt x="9541" y="21220"/>
                  <a:pt x="9541" y="21098"/>
                  <a:pt x="9571" y="20977"/>
                </a:cubicBezTo>
                <a:lnTo>
                  <a:pt x="9845" y="20642"/>
                </a:lnTo>
                <a:cubicBezTo>
                  <a:pt x="9906" y="20551"/>
                  <a:pt x="9936" y="20490"/>
                  <a:pt x="9997" y="20430"/>
                </a:cubicBezTo>
                <a:close/>
                <a:moveTo>
                  <a:pt x="23244" y="18850"/>
                </a:moveTo>
                <a:lnTo>
                  <a:pt x="23244" y="18850"/>
                </a:lnTo>
                <a:cubicBezTo>
                  <a:pt x="23183" y="19002"/>
                  <a:pt x="23122" y="19154"/>
                  <a:pt x="23031" y="19275"/>
                </a:cubicBezTo>
                <a:lnTo>
                  <a:pt x="22909" y="19549"/>
                </a:lnTo>
                <a:lnTo>
                  <a:pt x="22757" y="19852"/>
                </a:lnTo>
                <a:cubicBezTo>
                  <a:pt x="22757" y="19883"/>
                  <a:pt x="22727" y="19913"/>
                  <a:pt x="22697" y="19974"/>
                </a:cubicBezTo>
                <a:lnTo>
                  <a:pt x="22393" y="20551"/>
                </a:lnTo>
                <a:cubicBezTo>
                  <a:pt x="22332" y="20673"/>
                  <a:pt x="22241" y="20794"/>
                  <a:pt x="22150" y="20916"/>
                </a:cubicBezTo>
                <a:cubicBezTo>
                  <a:pt x="22059" y="21037"/>
                  <a:pt x="21937" y="21220"/>
                  <a:pt x="21846" y="21372"/>
                </a:cubicBezTo>
                <a:cubicBezTo>
                  <a:pt x="21816" y="21311"/>
                  <a:pt x="21785" y="21280"/>
                  <a:pt x="21755" y="21250"/>
                </a:cubicBezTo>
                <a:lnTo>
                  <a:pt x="21724" y="21220"/>
                </a:lnTo>
                <a:lnTo>
                  <a:pt x="21755" y="21159"/>
                </a:lnTo>
                <a:lnTo>
                  <a:pt x="22089" y="20399"/>
                </a:lnTo>
                <a:cubicBezTo>
                  <a:pt x="22211" y="20156"/>
                  <a:pt x="22302" y="19944"/>
                  <a:pt x="22423" y="19701"/>
                </a:cubicBezTo>
                <a:lnTo>
                  <a:pt x="22423" y="19670"/>
                </a:lnTo>
                <a:lnTo>
                  <a:pt x="22484" y="19701"/>
                </a:lnTo>
                <a:lnTo>
                  <a:pt x="22545" y="19701"/>
                </a:lnTo>
                <a:cubicBezTo>
                  <a:pt x="22666" y="19701"/>
                  <a:pt x="22727" y="19609"/>
                  <a:pt x="22757" y="19518"/>
                </a:cubicBezTo>
                <a:cubicBezTo>
                  <a:pt x="22818" y="19457"/>
                  <a:pt x="22879" y="19397"/>
                  <a:pt x="22909" y="19336"/>
                </a:cubicBezTo>
                <a:lnTo>
                  <a:pt x="23122" y="19032"/>
                </a:lnTo>
                <a:cubicBezTo>
                  <a:pt x="23152" y="18971"/>
                  <a:pt x="23183" y="18911"/>
                  <a:pt x="23244" y="18850"/>
                </a:cubicBezTo>
                <a:close/>
                <a:moveTo>
                  <a:pt x="14220" y="20885"/>
                </a:moveTo>
                <a:cubicBezTo>
                  <a:pt x="14220" y="20916"/>
                  <a:pt x="14190" y="20977"/>
                  <a:pt x="14159" y="21037"/>
                </a:cubicBezTo>
                <a:lnTo>
                  <a:pt x="14098" y="21098"/>
                </a:lnTo>
                <a:cubicBezTo>
                  <a:pt x="14068" y="21159"/>
                  <a:pt x="14038" y="21220"/>
                  <a:pt x="13977" y="21280"/>
                </a:cubicBezTo>
                <a:lnTo>
                  <a:pt x="13916" y="21382"/>
                </a:lnTo>
                <a:lnTo>
                  <a:pt x="13916" y="21382"/>
                </a:lnTo>
                <a:cubicBezTo>
                  <a:pt x="13916" y="21378"/>
                  <a:pt x="13916" y="21375"/>
                  <a:pt x="13916" y="21372"/>
                </a:cubicBezTo>
                <a:cubicBezTo>
                  <a:pt x="13916" y="21311"/>
                  <a:pt x="13946" y="21280"/>
                  <a:pt x="13977" y="21220"/>
                </a:cubicBezTo>
                <a:lnTo>
                  <a:pt x="14098" y="21037"/>
                </a:lnTo>
                <a:lnTo>
                  <a:pt x="14220" y="20885"/>
                </a:lnTo>
                <a:close/>
                <a:moveTo>
                  <a:pt x="34181" y="21007"/>
                </a:moveTo>
                <a:lnTo>
                  <a:pt x="33908" y="21402"/>
                </a:lnTo>
                <a:cubicBezTo>
                  <a:pt x="33908" y="21402"/>
                  <a:pt x="33908" y="21372"/>
                  <a:pt x="33908" y="21341"/>
                </a:cubicBezTo>
                <a:cubicBezTo>
                  <a:pt x="33969" y="21280"/>
                  <a:pt x="33999" y="21250"/>
                  <a:pt x="34029" y="21189"/>
                </a:cubicBezTo>
                <a:cubicBezTo>
                  <a:pt x="34060" y="21129"/>
                  <a:pt x="34121" y="21068"/>
                  <a:pt x="34181" y="21007"/>
                </a:cubicBezTo>
                <a:close/>
                <a:moveTo>
                  <a:pt x="46942" y="18121"/>
                </a:moveTo>
                <a:cubicBezTo>
                  <a:pt x="46942" y="18121"/>
                  <a:pt x="46942" y="18121"/>
                  <a:pt x="46942" y="18151"/>
                </a:cubicBezTo>
                <a:cubicBezTo>
                  <a:pt x="46973" y="18181"/>
                  <a:pt x="46973" y="18212"/>
                  <a:pt x="47003" y="18242"/>
                </a:cubicBezTo>
                <a:cubicBezTo>
                  <a:pt x="47033" y="18303"/>
                  <a:pt x="47064" y="18333"/>
                  <a:pt x="47124" y="18333"/>
                </a:cubicBezTo>
                <a:lnTo>
                  <a:pt x="47155" y="18333"/>
                </a:lnTo>
                <a:lnTo>
                  <a:pt x="47155" y="18394"/>
                </a:lnTo>
                <a:cubicBezTo>
                  <a:pt x="47033" y="18516"/>
                  <a:pt x="46973" y="18668"/>
                  <a:pt x="46881" y="18819"/>
                </a:cubicBezTo>
                <a:cubicBezTo>
                  <a:pt x="46881" y="18850"/>
                  <a:pt x="46851" y="18880"/>
                  <a:pt x="46821" y="18911"/>
                </a:cubicBezTo>
                <a:lnTo>
                  <a:pt x="46729" y="19093"/>
                </a:lnTo>
                <a:cubicBezTo>
                  <a:pt x="46669" y="19214"/>
                  <a:pt x="46608" y="19336"/>
                  <a:pt x="46547" y="19427"/>
                </a:cubicBezTo>
                <a:cubicBezTo>
                  <a:pt x="46486" y="19549"/>
                  <a:pt x="46486" y="19579"/>
                  <a:pt x="46456" y="19670"/>
                </a:cubicBezTo>
                <a:cubicBezTo>
                  <a:pt x="46395" y="19792"/>
                  <a:pt x="46334" y="19944"/>
                  <a:pt x="46274" y="20096"/>
                </a:cubicBezTo>
                <a:cubicBezTo>
                  <a:pt x="46213" y="20247"/>
                  <a:pt x="46091" y="20490"/>
                  <a:pt x="46031" y="20703"/>
                </a:cubicBezTo>
                <a:lnTo>
                  <a:pt x="45909" y="21007"/>
                </a:lnTo>
                <a:lnTo>
                  <a:pt x="45696" y="21007"/>
                </a:lnTo>
                <a:lnTo>
                  <a:pt x="45605" y="21098"/>
                </a:lnTo>
                <a:cubicBezTo>
                  <a:pt x="45545" y="21159"/>
                  <a:pt x="45514" y="21250"/>
                  <a:pt x="45453" y="21311"/>
                </a:cubicBezTo>
                <a:lnTo>
                  <a:pt x="45423" y="21311"/>
                </a:lnTo>
                <a:lnTo>
                  <a:pt x="45362" y="21402"/>
                </a:lnTo>
                <a:lnTo>
                  <a:pt x="45575" y="21037"/>
                </a:lnTo>
                <a:cubicBezTo>
                  <a:pt x="45605" y="20946"/>
                  <a:pt x="45636" y="20855"/>
                  <a:pt x="45696" y="20734"/>
                </a:cubicBezTo>
                <a:cubicBezTo>
                  <a:pt x="45727" y="20642"/>
                  <a:pt x="45818" y="20490"/>
                  <a:pt x="45848" y="20369"/>
                </a:cubicBezTo>
                <a:cubicBezTo>
                  <a:pt x="45909" y="20247"/>
                  <a:pt x="45909" y="20217"/>
                  <a:pt x="45939" y="20156"/>
                </a:cubicBezTo>
                <a:cubicBezTo>
                  <a:pt x="46000" y="20004"/>
                  <a:pt x="46061" y="19883"/>
                  <a:pt x="46122" y="19731"/>
                </a:cubicBezTo>
                <a:cubicBezTo>
                  <a:pt x="46183" y="19579"/>
                  <a:pt x="46274" y="19397"/>
                  <a:pt x="46334" y="19214"/>
                </a:cubicBezTo>
                <a:cubicBezTo>
                  <a:pt x="46395" y="19032"/>
                  <a:pt x="46426" y="18941"/>
                  <a:pt x="46456" y="18789"/>
                </a:cubicBezTo>
                <a:lnTo>
                  <a:pt x="46517" y="18637"/>
                </a:lnTo>
                <a:lnTo>
                  <a:pt x="46608" y="18485"/>
                </a:lnTo>
                <a:cubicBezTo>
                  <a:pt x="46729" y="18364"/>
                  <a:pt x="46821" y="18212"/>
                  <a:pt x="46942" y="18121"/>
                </a:cubicBezTo>
                <a:close/>
                <a:moveTo>
                  <a:pt x="3100" y="21037"/>
                </a:moveTo>
                <a:lnTo>
                  <a:pt x="3100" y="21341"/>
                </a:lnTo>
                <a:lnTo>
                  <a:pt x="3100" y="21372"/>
                </a:lnTo>
                <a:lnTo>
                  <a:pt x="3039" y="21402"/>
                </a:lnTo>
                <a:cubicBezTo>
                  <a:pt x="3009" y="21402"/>
                  <a:pt x="2948" y="21402"/>
                  <a:pt x="2917" y="21432"/>
                </a:cubicBezTo>
                <a:cubicBezTo>
                  <a:pt x="2899" y="21432"/>
                  <a:pt x="2880" y="21444"/>
                  <a:pt x="2869" y="21459"/>
                </a:cubicBezTo>
                <a:lnTo>
                  <a:pt x="2869" y="21459"/>
                </a:lnTo>
                <a:cubicBezTo>
                  <a:pt x="2902" y="21373"/>
                  <a:pt x="2955" y="21270"/>
                  <a:pt x="3009" y="21189"/>
                </a:cubicBezTo>
                <a:cubicBezTo>
                  <a:pt x="3069" y="21098"/>
                  <a:pt x="3069" y="21068"/>
                  <a:pt x="3100" y="21037"/>
                </a:cubicBezTo>
                <a:close/>
                <a:moveTo>
                  <a:pt x="12458" y="21037"/>
                </a:moveTo>
                <a:lnTo>
                  <a:pt x="12458" y="21037"/>
                </a:lnTo>
                <a:cubicBezTo>
                  <a:pt x="12427" y="21098"/>
                  <a:pt x="12397" y="21159"/>
                  <a:pt x="12367" y="21220"/>
                </a:cubicBezTo>
                <a:lnTo>
                  <a:pt x="12306" y="21341"/>
                </a:lnTo>
                <a:cubicBezTo>
                  <a:pt x="12200" y="21421"/>
                  <a:pt x="12071" y="21477"/>
                  <a:pt x="11940" y="21550"/>
                </a:cubicBezTo>
                <a:lnTo>
                  <a:pt x="11940" y="21550"/>
                </a:lnTo>
                <a:cubicBezTo>
                  <a:pt x="12086" y="21379"/>
                  <a:pt x="12258" y="21208"/>
                  <a:pt x="12458" y="21037"/>
                </a:cubicBezTo>
                <a:close/>
                <a:moveTo>
                  <a:pt x="30930" y="20521"/>
                </a:moveTo>
                <a:cubicBezTo>
                  <a:pt x="30961" y="20673"/>
                  <a:pt x="30961" y="20855"/>
                  <a:pt x="30930" y="21037"/>
                </a:cubicBezTo>
                <a:cubicBezTo>
                  <a:pt x="30930" y="21068"/>
                  <a:pt x="30930" y="21068"/>
                  <a:pt x="30930" y="21098"/>
                </a:cubicBezTo>
                <a:lnTo>
                  <a:pt x="30839" y="21098"/>
                </a:lnTo>
                <a:cubicBezTo>
                  <a:pt x="30809" y="21129"/>
                  <a:pt x="30778" y="21129"/>
                  <a:pt x="30748" y="21159"/>
                </a:cubicBezTo>
                <a:cubicBezTo>
                  <a:pt x="30687" y="21189"/>
                  <a:pt x="30627" y="21250"/>
                  <a:pt x="30596" y="21311"/>
                </a:cubicBezTo>
                <a:lnTo>
                  <a:pt x="30687" y="21280"/>
                </a:lnTo>
                <a:lnTo>
                  <a:pt x="30687" y="21280"/>
                </a:lnTo>
                <a:cubicBezTo>
                  <a:pt x="30596" y="21372"/>
                  <a:pt x="30535" y="21463"/>
                  <a:pt x="30444" y="21584"/>
                </a:cubicBezTo>
                <a:cubicBezTo>
                  <a:pt x="30566" y="21341"/>
                  <a:pt x="30657" y="21098"/>
                  <a:pt x="30748" y="20855"/>
                </a:cubicBezTo>
                <a:cubicBezTo>
                  <a:pt x="30809" y="20734"/>
                  <a:pt x="30870" y="20612"/>
                  <a:pt x="30930" y="20521"/>
                </a:cubicBezTo>
                <a:close/>
                <a:moveTo>
                  <a:pt x="38374" y="19822"/>
                </a:moveTo>
                <a:lnTo>
                  <a:pt x="38313" y="19913"/>
                </a:lnTo>
                <a:cubicBezTo>
                  <a:pt x="38222" y="20035"/>
                  <a:pt x="38131" y="20187"/>
                  <a:pt x="38040" y="20339"/>
                </a:cubicBezTo>
                <a:cubicBezTo>
                  <a:pt x="37949" y="20490"/>
                  <a:pt x="37858" y="20582"/>
                  <a:pt x="37767" y="20703"/>
                </a:cubicBezTo>
                <a:lnTo>
                  <a:pt x="37402" y="21250"/>
                </a:lnTo>
                <a:lnTo>
                  <a:pt x="37280" y="21402"/>
                </a:lnTo>
                <a:lnTo>
                  <a:pt x="37159" y="21584"/>
                </a:lnTo>
                <a:cubicBezTo>
                  <a:pt x="37144" y="21569"/>
                  <a:pt x="37128" y="21561"/>
                  <a:pt x="37113" y="21561"/>
                </a:cubicBezTo>
                <a:cubicBezTo>
                  <a:pt x="37098" y="21561"/>
                  <a:pt x="37083" y="21569"/>
                  <a:pt x="37068" y="21584"/>
                </a:cubicBezTo>
                <a:lnTo>
                  <a:pt x="37037" y="21584"/>
                </a:lnTo>
                <a:cubicBezTo>
                  <a:pt x="37128" y="21402"/>
                  <a:pt x="37220" y="21220"/>
                  <a:pt x="37311" y="21068"/>
                </a:cubicBezTo>
                <a:cubicBezTo>
                  <a:pt x="37372" y="20977"/>
                  <a:pt x="37402" y="20885"/>
                  <a:pt x="37463" y="20764"/>
                </a:cubicBezTo>
                <a:cubicBezTo>
                  <a:pt x="37767" y="20460"/>
                  <a:pt x="38070" y="20126"/>
                  <a:pt x="38374" y="19822"/>
                </a:cubicBezTo>
                <a:close/>
                <a:moveTo>
                  <a:pt x="14645" y="20977"/>
                </a:moveTo>
                <a:cubicBezTo>
                  <a:pt x="14584" y="21129"/>
                  <a:pt x="14524" y="21250"/>
                  <a:pt x="14433" y="21402"/>
                </a:cubicBezTo>
                <a:lnTo>
                  <a:pt x="14402" y="21493"/>
                </a:lnTo>
                <a:lnTo>
                  <a:pt x="14311" y="21584"/>
                </a:lnTo>
                <a:lnTo>
                  <a:pt x="14250" y="21645"/>
                </a:lnTo>
                <a:cubicBezTo>
                  <a:pt x="14281" y="21584"/>
                  <a:pt x="14311" y="21524"/>
                  <a:pt x="14341" y="21463"/>
                </a:cubicBezTo>
                <a:cubicBezTo>
                  <a:pt x="14372" y="21402"/>
                  <a:pt x="14433" y="21311"/>
                  <a:pt x="14463" y="21250"/>
                </a:cubicBezTo>
                <a:lnTo>
                  <a:pt x="14463" y="21220"/>
                </a:lnTo>
                <a:lnTo>
                  <a:pt x="14584" y="21037"/>
                </a:lnTo>
                <a:lnTo>
                  <a:pt x="14645" y="20977"/>
                </a:lnTo>
                <a:close/>
                <a:moveTo>
                  <a:pt x="3950" y="20734"/>
                </a:moveTo>
                <a:lnTo>
                  <a:pt x="3950" y="20734"/>
                </a:lnTo>
                <a:cubicBezTo>
                  <a:pt x="3890" y="20825"/>
                  <a:pt x="3859" y="20916"/>
                  <a:pt x="3799" y="21037"/>
                </a:cubicBezTo>
                <a:cubicBezTo>
                  <a:pt x="3768" y="21129"/>
                  <a:pt x="3677" y="21280"/>
                  <a:pt x="3647" y="21402"/>
                </a:cubicBezTo>
                <a:cubicBezTo>
                  <a:pt x="3586" y="21524"/>
                  <a:pt x="3556" y="21615"/>
                  <a:pt x="3525" y="21706"/>
                </a:cubicBezTo>
                <a:lnTo>
                  <a:pt x="3525" y="21645"/>
                </a:lnTo>
                <a:lnTo>
                  <a:pt x="3525" y="21493"/>
                </a:lnTo>
                <a:lnTo>
                  <a:pt x="3525" y="21432"/>
                </a:lnTo>
                <a:cubicBezTo>
                  <a:pt x="3616" y="21311"/>
                  <a:pt x="3707" y="21189"/>
                  <a:pt x="3768" y="21068"/>
                </a:cubicBezTo>
                <a:cubicBezTo>
                  <a:pt x="3799" y="20977"/>
                  <a:pt x="3859" y="20916"/>
                  <a:pt x="3890" y="20825"/>
                </a:cubicBezTo>
                <a:lnTo>
                  <a:pt x="3950" y="20734"/>
                </a:lnTo>
                <a:close/>
                <a:moveTo>
                  <a:pt x="19294" y="21675"/>
                </a:moveTo>
                <a:lnTo>
                  <a:pt x="19263" y="21721"/>
                </a:lnTo>
                <a:cubicBezTo>
                  <a:pt x="19271" y="21706"/>
                  <a:pt x="19279" y="21691"/>
                  <a:pt x="19294" y="21675"/>
                </a:cubicBezTo>
                <a:close/>
                <a:moveTo>
                  <a:pt x="47869" y="21706"/>
                </a:moveTo>
                <a:cubicBezTo>
                  <a:pt x="47864" y="21716"/>
                  <a:pt x="47859" y="21726"/>
                  <a:pt x="47854" y="21736"/>
                </a:cubicBezTo>
                <a:cubicBezTo>
                  <a:pt x="47854" y="21721"/>
                  <a:pt x="47861" y="21713"/>
                  <a:pt x="47869" y="21706"/>
                </a:cubicBezTo>
                <a:close/>
                <a:moveTo>
                  <a:pt x="7809" y="20855"/>
                </a:moveTo>
                <a:lnTo>
                  <a:pt x="7809" y="21068"/>
                </a:lnTo>
                <a:cubicBezTo>
                  <a:pt x="7809" y="21129"/>
                  <a:pt x="7779" y="21220"/>
                  <a:pt x="7779" y="21311"/>
                </a:cubicBezTo>
                <a:lnTo>
                  <a:pt x="7718" y="21372"/>
                </a:lnTo>
                <a:cubicBezTo>
                  <a:pt x="7657" y="21432"/>
                  <a:pt x="7627" y="21524"/>
                  <a:pt x="7566" y="21584"/>
                </a:cubicBezTo>
                <a:lnTo>
                  <a:pt x="7414" y="21736"/>
                </a:lnTo>
                <a:lnTo>
                  <a:pt x="7353" y="21767"/>
                </a:lnTo>
                <a:cubicBezTo>
                  <a:pt x="7475" y="21554"/>
                  <a:pt x="7596" y="21280"/>
                  <a:pt x="7748" y="21037"/>
                </a:cubicBezTo>
                <a:lnTo>
                  <a:pt x="7809" y="20855"/>
                </a:lnTo>
                <a:close/>
                <a:moveTo>
                  <a:pt x="17744" y="21584"/>
                </a:moveTo>
                <a:lnTo>
                  <a:pt x="17623" y="21767"/>
                </a:lnTo>
                <a:cubicBezTo>
                  <a:pt x="17623" y="21736"/>
                  <a:pt x="17623" y="21706"/>
                  <a:pt x="17653" y="21706"/>
                </a:cubicBezTo>
                <a:lnTo>
                  <a:pt x="17653" y="21675"/>
                </a:lnTo>
                <a:lnTo>
                  <a:pt x="17744" y="21584"/>
                </a:lnTo>
                <a:close/>
                <a:moveTo>
                  <a:pt x="40349" y="18789"/>
                </a:moveTo>
                <a:lnTo>
                  <a:pt x="40440" y="18880"/>
                </a:lnTo>
                <a:cubicBezTo>
                  <a:pt x="40471" y="18911"/>
                  <a:pt x="40471" y="18971"/>
                  <a:pt x="40501" y="19002"/>
                </a:cubicBezTo>
                <a:lnTo>
                  <a:pt x="40501" y="19032"/>
                </a:lnTo>
                <a:lnTo>
                  <a:pt x="40106" y="19579"/>
                </a:lnTo>
                <a:cubicBezTo>
                  <a:pt x="40015" y="19731"/>
                  <a:pt x="39924" y="19852"/>
                  <a:pt x="39833" y="19974"/>
                </a:cubicBezTo>
                <a:cubicBezTo>
                  <a:pt x="39681" y="20217"/>
                  <a:pt x="39529" y="20460"/>
                  <a:pt x="39377" y="20673"/>
                </a:cubicBezTo>
                <a:cubicBezTo>
                  <a:pt x="39316" y="20794"/>
                  <a:pt x="39255" y="20916"/>
                  <a:pt x="39164" y="21007"/>
                </a:cubicBezTo>
                <a:lnTo>
                  <a:pt x="39103" y="21129"/>
                </a:lnTo>
                <a:lnTo>
                  <a:pt x="38708" y="21797"/>
                </a:lnTo>
                <a:cubicBezTo>
                  <a:pt x="38830" y="21524"/>
                  <a:pt x="38951" y="21280"/>
                  <a:pt x="39103" y="21007"/>
                </a:cubicBezTo>
                <a:lnTo>
                  <a:pt x="39438" y="20369"/>
                </a:lnTo>
                <a:cubicBezTo>
                  <a:pt x="39620" y="20035"/>
                  <a:pt x="39802" y="19731"/>
                  <a:pt x="39954" y="19427"/>
                </a:cubicBezTo>
                <a:cubicBezTo>
                  <a:pt x="40015" y="19306"/>
                  <a:pt x="40076" y="19214"/>
                  <a:pt x="40136" y="19123"/>
                </a:cubicBezTo>
                <a:lnTo>
                  <a:pt x="40349" y="18789"/>
                </a:lnTo>
                <a:close/>
                <a:moveTo>
                  <a:pt x="11303" y="21524"/>
                </a:moveTo>
                <a:lnTo>
                  <a:pt x="11212" y="21797"/>
                </a:lnTo>
                <a:lnTo>
                  <a:pt x="11151" y="21858"/>
                </a:lnTo>
                <a:lnTo>
                  <a:pt x="10878" y="21858"/>
                </a:lnTo>
                <a:lnTo>
                  <a:pt x="10969" y="21767"/>
                </a:lnTo>
                <a:lnTo>
                  <a:pt x="11060" y="21767"/>
                </a:lnTo>
                <a:cubicBezTo>
                  <a:pt x="11090" y="21736"/>
                  <a:pt x="11090" y="21736"/>
                  <a:pt x="11121" y="21706"/>
                </a:cubicBezTo>
                <a:cubicBezTo>
                  <a:pt x="11151" y="21706"/>
                  <a:pt x="11182" y="21675"/>
                  <a:pt x="11212" y="21645"/>
                </a:cubicBezTo>
                <a:cubicBezTo>
                  <a:pt x="11242" y="21615"/>
                  <a:pt x="11273" y="21554"/>
                  <a:pt x="11303" y="21524"/>
                </a:cubicBezTo>
                <a:close/>
                <a:moveTo>
                  <a:pt x="5530" y="20582"/>
                </a:moveTo>
                <a:lnTo>
                  <a:pt x="5530" y="20642"/>
                </a:lnTo>
                <a:lnTo>
                  <a:pt x="5530" y="20673"/>
                </a:lnTo>
                <a:cubicBezTo>
                  <a:pt x="5348" y="21007"/>
                  <a:pt x="5135" y="21372"/>
                  <a:pt x="4953" y="21706"/>
                </a:cubicBezTo>
                <a:cubicBezTo>
                  <a:pt x="4892" y="21767"/>
                  <a:pt x="4801" y="21827"/>
                  <a:pt x="4710" y="21888"/>
                </a:cubicBezTo>
                <a:lnTo>
                  <a:pt x="4589" y="21979"/>
                </a:lnTo>
                <a:lnTo>
                  <a:pt x="4740" y="21767"/>
                </a:lnTo>
                <a:cubicBezTo>
                  <a:pt x="4801" y="21706"/>
                  <a:pt x="4862" y="21615"/>
                  <a:pt x="4923" y="21524"/>
                </a:cubicBezTo>
                <a:lnTo>
                  <a:pt x="5044" y="21341"/>
                </a:lnTo>
                <a:cubicBezTo>
                  <a:pt x="5075" y="21280"/>
                  <a:pt x="5135" y="21250"/>
                  <a:pt x="5166" y="21189"/>
                </a:cubicBezTo>
                <a:cubicBezTo>
                  <a:pt x="5257" y="21037"/>
                  <a:pt x="5348" y="20916"/>
                  <a:pt x="5409" y="20764"/>
                </a:cubicBezTo>
                <a:cubicBezTo>
                  <a:pt x="5439" y="20703"/>
                  <a:pt x="5470" y="20642"/>
                  <a:pt x="5530" y="20582"/>
                </a:cubicBezTo>
                <a:close/>
                <a:moveTo>
                  <a:pt x="28226" y="20764"/>
                </a:moveTo>
                <a:lnTo>
                  <a:pt x="28226" y="20794"/>
                </a:lnTo>
                <a:cubicBezTo>
                  <a:pt x="28226" y="20825"/>
                  <a:pt x="28226" y="20855"/>
                  <a:pt x="28226" y="20855"/>
                </a:cubicBezTo>
                <a:cubicBezTo>
                  <a:pt x="28226" y="20916"/>
                  <a:pt x="28226" y="20946"/>
                  <a:pt x="28226" y="20977"/>
                </a:cubicBezTo>
                <a:cubicBezTo>
                  <a:pt x="28226" y="21037"/>
                  <a:pt x="28226" y="21068"/>
                  <a:pt x="28226" y="21129"/>
                </a:cubicBezTo>
                <a:lnTo>
                  <a:pt x="28226" y="21159"/>
                </a:lnTo>
                <a:lnTo>
                  <a:pt x="28074" y="21341"/>
                </a:lnTo>
                <a:cubicBezTo>
                  <a:pt x="28014" y="21432"/>
                  <a:pt x="27923" y="21524"/>
                  <a:pt x="27862" y="21615"/>
                </a:cubicBezTo>
                <a:lnTo>
                  <a:pt x="27679" y="21858"/>
                </a:lnTo>
                <a:lnTo>
                  <a:pt x="27558" y="21979"/>
                </a:lnTo>
                <a:lnTo>
                  <a:pt x="27558" y="21979"/>
                </a:lnTo>
                <a:cubicBezTo>
                  <a:pt x="27588" y="21736"/>
                  <a:pt x="27649" y="21463"/>
                  <a:pt x="27710" y="21220"/>
                </a:cubicBezTo>
                <a:lnTo>
                  <a:pt x="27801" y="21129"/>
                </a:lnTo>
                <a:cubicBezTo>
                  <a:pt x="27923" y="21007"/>
                  <a:pt x="28044" y="20916"/>
                  <a:pt x="28166" y="20794"/>
                </a:cubicBezTo>
                <a:lnTo>
                  <a:pt x="28226" y="20764"/>
                </a:lnTo>
                <a:close/>
                <a:moveTo>
                  <a:pt x="43357" y="18212"/>
                </a:moveTo>
                <a:cubicBezTo>
                  <a:pt x="43296" y="18303"/>
                  <a:pt x="43266" y="18394"/>
                  <a:pt x="43235" y="18516"/>
                </a:cubicBezTo>
                <a:lnTo>
                  <a:pt x="43144" y="18668"/>
                </a:lnTo>
                <a:lnTo>
                  <a:pt x="43053" y="18850"/>
                </a:lnTo>
                <a:cubicBezTo>
                  <a:pt x="42962" y="19032"/>
                  <a:pt x="42871" y="19245"/>
                  <a:pt x="42780" y="19427"/>
                </a:cubicBezTo>
                <a:cubicBezTo>
                  <a:pt x="42749" y="19488"/>
                  <a:pt x="42689" y="19549"/>
                  <a:pt x="42658" y="19609"/>
                </a:cubicBezTo>
                <a:cubicBezTo>
                  <a:pt x="42628" y="19640"/>
                  <a:pt x="42597" y="19701"/>
                  <a:pt x="42567" y="19731"/>
                </a:cubicBezTo>
                <a:cubicBezTo>
                  <a:pt x="42506" y="19852"/>
                  <a:pt x="42415" y="19944"/>
                  <a:pt x="42324" y="20035"/>
                </a:cubicBezTo>
                <a:lnTo>
                  <a:pt x="42202" y="20217"/>
                </a:lnTo>
                <a:cubicBezTo>
                  <a:pt x="42172" y="20247"/>
                  <a:pt x="42142" y="20278"/>
                  <a:pt x="42111" y="20308"/>
                </a:cubicBezTo>
                <a:lnTo>
                  <a:pt x="41838" y="20734"/>
                </a:lnTo>
                <a:lnTo>
                  <a:pt x="41716" y="20885"/>
                </a:lnTo>
                <a:lnTo>
                  <a:pt x="41443" y="21250"/>
                </a:lnTo>
                <a:lnTo>
                  <a:pt x="41261" y="21493"/>
                </a:lnTo>
                <a:cubicBezTo>
                  <a:pt x="41169" y="21584"/>
                  <a:pt x="41109" y="21675"/>
                  <a:pt x="41048" y="21736"/>
                </a:cubicBezTo>
                <a:cubicBezTo>
                  <a:pt x="41017" y="21767"/>
                  <a:pt x="40987" y="21767"/>
                  <a:pt x="40987" y="21797"/>
                </a:cubicBezTo>
                <a:cubicBezTo>
                  <a:pt x="40957" y="21797"/>
                  <a:pt x="40926" y="21827"/>
                  <a:pt x="40896" y="21858"/>
                </a:cubicBezTo>
                <a:lnTo>
                  <a:pt x="40774" y="21949"/>
                </a:lnTo>
                <a:lnTo>
                  <a:pt x="40714" y="22010"/>
                </a:lnTo>
                <a:cubicBezTo>
                  <a:pt x="40774" y="21797"/>
                  <a:pt x="40835" y="21584"/>
                  <a:pt x="40866" y="21372"/>
                </a:cubicBezTo>
                <a:lnTo>
                  <a:pt x="41169" y="20946"/>
                </a:lnTo>
                <a:cubicBezTo>
                  <a:pt x="41291" y="20794"/>
                  <a:pt x="41382" y="20642"/>
                  <a:pt x="41504" y="20490"/>
                </a:cubicBezTo>
                <a:lnTo>
                  <a:pt x="41868" y="19974"/>
                </a:lnTo>
                <a:lnTo>
                  <a:pt x="42415" y="19275"/>
                </a:lnTo>
                <a:cubicBezTo>
                  <a:pt x="42597" y="19063"/>
                  <a:pt x="42749" y="18850"/>
                  <a:pt x="42932" y="18668"/>
                </a:cubicBezTo>
                <a:cubicBezTo>
                  <a:pt x="42992" y="18576"/>
                  <a:pt x="43053" y="18516"/>
                  <a:pt x="43114" y="18455"/>
                </a:cubicBezTo>
                <a:cubicBezTo>
                  <a:pt x="43175" y="18364"/>
                  <a:pt x="43266" y="18273"/>
                  <a:pt x="43357" y="18212"/>
                </a:cubicBezTo>
                <a:close/>
                <a:moveTo>
                  <a:pt x="43782" y="19366"/>
                </a:moveTo>
                <a:cubicBezTo>
                  <a:pt x="43782" y="19549"/>
                  <a:pt x="43782" y="19731"/>
                  <a:pt x="43782" y="19883"/>
                </a:cubicBezTo>
                <a:cubicBezTo>
                  <a:pt x="43782" y="19974"/>
                  <a:pt x="43752" y="20035"/>
                  <a:pt x="43752" y="20126"/>
                </a:cubicBezTo>
                <a:cubicBezTo>
                  <a:pt x="43630" y="20247"/>
                  <a:pt x="43539" y="20399"/>
                  <a:pt x="43448" y="20551"/>
                </a:cubicBezTo>
                <a:lnTo>
                  <a:pt x="43478" y="20551"/>
                </a:lnTo>
                <a:lnTo>
                  <a:pt x="43084" y="21250"/>
                </a:lnTo>
                <a:lnTo>
                  <a:pt x="43023" y="21372"/>
                </a:lnTo>
                <a:lnTo>
                  <a:pt x="42962" y="21493"/>
                </a:lnTo>
                <a:lnTo>
                  <a:pt x="42871" y="21432"/>
                </a:lnTo>
                <a:cubicBezTo>
                  <a:pt x="42840" y="21402"/>
                  <a:pt x="42802" y="21387"/>
                  <a:pt x="42764" y="21387"/>
                </a:cubicBezTo>
                <a:cubicBezTo>
                  <a:pt x="42727" y="21387"/>
                  <a:pt x="42689" y="21402"/>
                  <a:pt x="42658" y="21432"/>
                </a:cubicBezTo>
                <a:cubicBezTo>
                  <a:pt x="42597" y="21493"/>
                  <a:pt x="42567" y="21524"/>
                  <a:pt x="42537" y="21584"/>
                </a:cubicBezTo>
                <a:lnTo>
                  <a:pt x="42415" y="21767"/>
                </a:lnTo>
                <a:cubicBezTo>
                  <a:pt x="42385" y="21797"/>
                  <a:pt x="42354" y="21858"/>
                  <a:pt x="42324" y="21888"/>
                </a:cubicBezTo>
                <a:cubicBezTo>
                  <a:pt x="42299" y="21938"/>
                  <a:pt x="42253" y="21988"/>
                  <a:pt x="42221" y="22039"/>
                </a:cubicBezTo>
                <a:lnTo>
                  <a:pt x="42221" y="22039"/>
                </a:lnTo>
                <a:cubicBezTo>
                  <a:pt x="42424" y="21683"/>
                  <a:pt x="42574" y="21300"/>
                  <a:pt x="42810" y="20946"/>
                </a:cubicBezTo>
                <a:lnTo>
                  <a:pt x="43448" y="19792"/>
                </a:lnTo>
                <a:lnTo>
                  <a:pt x="43782" y="19366"/>
                </a:lnTo>
                <a:close/>
                <a:moveTo>
                  <a:pt x="41647" y="22005"/>
                </a:moveTo>
                <a:cubicBezTo>
                  <a:pt x="41627" y="22037"/>
                  <a:pt x="41611" y="22069"/>
                  <a:pt x="41595" y="22101"/>
                </a:cubicBezTo>
                <a:lnTo>
                  <a:pt x="41595" y="22070"/>
                </a:lnTo>
                <a:lnTo>
                  <a:pt x="41647" y="22005"/>
                </a:lnTo>
                <a:close/>
                <a:moveTo>
                  <a:pt x="12792" y="22070"/>
                </a:moveTo>
                <a:cubicBezTo>
                  <a:pt x="12792" y="22101"/>
                  <a:pt x="12762" y="22131"/>
                  <a:pt x="12731" y="22162"/>
                </a:cubicBezTo>
                <a:cubicBezTo>
                  <a:pt x="12731" y="22162"/>
                  <a:pt x="12762" y="22131"/>
                  <a:pt x="12762" y="22101"/>
                </a:cubicBezTo>
                <a:lnTo>
                  <a:pt x="12792" y="22070"/>
                </a:lnTo>
                <a:close/>
                <a:moveTo>
                  <a:pt x="47854" y="21736"/>
                </a:moveTo>
                <a:lnTo>
                  <a:pt x="47854" y="21736"/>
                </a:lnTo>
                <a:cubicBezTo>
                  <a:pt x="47803" y="21837"/>
                  <a:pt x="47752" y="21939"/>
                  <a:pt x="47702" y="22040"/>
                </a:cubicBezTo>
                <a:lnTo>
                  <a:pt x="47641" y="22162"/>
                </a:lnTo>
                <a:cubicBezTo>
                  <a:pt x="47702" y="22040"/>
                  <a:pt x="47732" y="21918"/>
                  <a:pt x="47793" y="21797"/>
                </a:cubicBezTo>
                <a:cubicBezTo>
                  <a:pt x="47793" y="21797"/>
                  <a:pt x="47823" y="21767"/>
                  <a:pt x="47854" y="21736"/>
                </a:cubicBezTo>
                <a:close/>
                <a:moveTo>
                  <a:pt x="4771" y="20035"/>
                </a:moveTo>
                <a:lnTo>
                  <a:pt x="4740" y="20126"/>
                </a:lnTo>
                <a:lnTo>
                  <a:pt x="4680" y="20278"/>
                </a:lnTo>
                <a:cubicBezTo>
                  <a:pt x="4589" y="20430"/>
                  <a:pt x="4528" y="20582"/>
                  <a:pt x="4467" y="20703"/>
                </a:cubicBezTo>
                <a:cubicBezTo>
                  <a:pt x="4345" y="20916"/>
                  <a:pt x="4254" y="21159"/>
                  <a:pt x="4163" y="21372"/>
                </a:cubicBezTo>
                <a:cubicBezTo>
                  <a:pt x="4072" y="21615"/>
                  <a:pt x="4011" y="21858"/>
                  <a:pt x="3920" y="22101"/>
                </a:cubicBezTo>
                <a:lnTo>
                  <a:pt x="3920" y="22131"/>
                </a:lnTo>
                <a:lnTo>
                  <a:pt x="3890" y="22162"/>
                </a:lnTo>
                <a:cubicBezTo>
                  <a:pt x="3861" y="22162"/>
                  <a:pt x="3833" y="22188"/>
                  <a:pt x="3780" y="22192"/>
                </a:cubicBezTo>
                <a:lnTo>
                  <a:pt x="3780" y="22192"/>
                </a:lnTo>
                <a:lnTo>
                  <a:pt x="3920" y="21827"/>
                </a:lnTo>
                <a:cubicBezTo>
                  <a:pt x="4072" y="21554"/>
                  <a:pt x="4194" y="21250"/>
                  <a:pt x="4315" y="20977"/>
                </a:cubicBezTo>
                <a:lnTo>
                  <a:pt x="4740" y="20035"/>
                </a:lnTo>
                <a:close/>
                <a:moveTo>
                  <a:pt x="2431" y="21706"/>
                </a:moveTo>
                <a:lnTo>
                  <a:pt x="2462" y="21736"/>
                </a:lnTo>
                <a:cubicBezTo>
                  <a:pt x="2523" y="21797"/>
                  <a:pt x="2553" y="21858"/>
                  <a:pt x="2583" y="21918"/>
                </a:cubicBezTo>
                <a:cubicBezTo>
                  <a:pt x="2614" y="21979"/>
                  <a:pt x="2674" y="22070"/>
                  <a:pt x="2705" y="22131"/>
                </a:cubicBezTo>
                <a:lnTo>
                  <a:pt x="2766" y="22222"/>
                </a:lnTo>
                <a:cubicBezTo>
                  <a:pt x="2735" y="22192"/>
                  <a:pt x="2735" y="22162"/>
                  <a:pt x="2705" y="22162"/>
                </a:cubicBezTo>
                <a:cubicBezTo>
                  <a:pt x="2583" y="22010"/>
                  <a:pt x="2523" y="21858"/>
                  <a:pt x="2431" y="21706"/>
                </a:cubicBezTo>
                <a:close/>
                <a:moveTo>
                  <a:pt x="38465" y="20339"/>
                </a:moveTo>
                <a:lnTo>
                  <a:pt x="38435" y="20430"/>
                </a:lnTo>
                <a:cubicBezTo>
                  <a:pt x="38313" y="20703"/>
                  <a:pt x="38192" y="21007"/>
                  <a:pt x="38040" y="21341"/>
                </a:cubicBezTo>
                <a:cubicBezTo>
                  <a:pt x="38040" y="21402"/>
                  <a:pt x="38010" y="21432"/>
                  <a:pt x="37979" y="21493"/>
                </a:cubicBezTo>
                <a:lnTo>
                  <a:pt x="37888" y="21615"/>
                </a:lnTo>
                <a:cubicBezTo>
                  <a:pt x="37858" y="21675"/>
                  <a:pt x="37827" y="21706"/>
                  <a:pt x="37797" y="21767"/>
                </a:cubicBezTo>
                <a:lnTo>
                  <a:pt x="37675" y="21888"/>
                </a:lnTo>
                <a:cubicBezTo>
                  <a:pt x="37645" y="21949"/>
                  <a:pt x="37584" y="22010"/>
                  <a:pt x="37554" y="22070"/>
                </a:cubicBezTo>
                <a:lnTo>
                  <a:pt x="37493" y="22162"/>
                </a:lnTo>
                <a:lnTo>
                  <a:pt x="37432" y="22222"/>
                </a:lnTo>
                <a:cubicBezTo>
                  <a:pt x="37463" y="22131"/>
                  <a:pt x="37463" y="22010"/>
                  <a:pt x="37432" y="21918"/>
                </a:cubicBezTo>
                <a:lnTo>
                  <a:pt x="37432" y="21858"/>
                </a:lnTo>
                <a:lnTo>
                  <a:pt x="37432" y="21797"/>
                </a:lnTo>
                <a:lnTo>
                  <a:pt x="37675" y="21463"/>
                </a:lnTo>
                <a:cubicBezTo>
                  <a:pt x="37767" y="21341"/>
                  <a:pt x="37858" y="21220"/>
                  <a:pt x="37918" y="21129"/>
                </a:cubicBezTo>
                <a:cubicBezTo>
                  <a:pt x="38070" y="20946"/>
                  <a:pt x="38192" y="20764"/>
                  <a:pt x="38313" y="20582"/>
                </a:cubicBezTo>
                <a:lnTo>
                  <a:pt x="38344" y="20521"/>
                </a:lnTo>
                <a:lnTo>
                  <a:pt x="38465" y="20339"/>
                </a:lnTo>
                <a:close/>
                <a:moveTo>
                  <a:pt x="26525" y="22040"/>
                </a:moveTo>
                <a:lnTo>
                  <a:pt x="26525" y="22101"/>
                </a:lnTo>
                <a:lnTo>
                  <a:pt x="26403" y="22253"/>
                </a:lnTo>
                <a:lnTo>
                  <a:pt x="26525" y="22040"/>
                </a:lnTo>
                <a:close/>
                <a:moveTo>
                  <a:pt x="31022" y="22283"/>
                </a:moveTo>
                <a:lnTo>
                  <a:pt x="31022" y="22313"/>
                </a:lnTo>
                <a:lnTo>
                  <a:pt x="31022" y="22344"/>
                </a:lnTo>
                <a:cubicBezTo>
                  <a:pt x="30991" y="22344"/>
                  <a:pt x="30991" y="22313"/>
                  <a:pt x="30991" y="22283"/>
                </a:cubicBezTo>
                <a:close/>
                <a:moveTo>
                  <a:pt x="29563" y="20734"/>
                </a:moveTo>
                <a:cubicBezTo>
                  <a:pt x="29594" y="20734"/>
                  <a:pt x="29594" y="20734"/>
                  <a:pt x="29624" y="20764"/>
                </a:cubicBezTo>
                <a:cubicBezTo>
                  <a:pt x="29654" y="20779"/>
                  <a:pt x="29685" y="20787"/>
                  <a:pt x="29715" y="20787"/>
                </a:cubicBezTo>
                <a:cubicBezTo>
                  <a:pt x="29745" y="20787"/>
                  <a:pt x="29776" y="20779"/>
                  <a:pt x="29806" y="20764"/>
                </a:cubicBezTo>
                <a:lnTo>
                  <a:pt x="29837" y="20764"/>
                </a:lnTo>
                <a:lnTo>
                  <a:pt x="29685" y="21129"/>
                </a:lnTo>
                <a:cubicBezTo>
                  <a:pt x="29624" y="21311"/>
                  <a:pt x="29533" y="21493"/>
                  <a:pt x="29442" y="21706"/>
                </a:cubicBezTo>
                <a:cubicBezTo>
                  <a:pt x="29351" y="21888"/>
                  <a:pt x="29290" y="21979"/>
                  <a:pt x="29199" y="22131"/>
                </a:cubicBezTo>
                <a:lnTo>
                  <a:pt x="29168" y="22131"/>
                </a:lnTo>
                <a:cubicBezTo>
                  <a:pt x="29107" y="22162"/>
                  <a:pt x="29016" y="22222"/>
                  <a:pt x="28956" y="22253"/>
                </a:cubicBezTo>
                <a:cubicBezTo>
                  <a:pt x="28925" y="22313"/>
                  <a:pt x="28864" y="22344"/>
                  <a:pt x="28804" y="22405"/>
                </a:cubicBezTo>
                <a:lnTo>
                  <a:pt x="28804" y="22374"/>
                </a:lnTo>
                <a:cubicBezTo>
                  <a:pt x="28804" y="22344"/>
                  <a:pt x="28804" y="22344"/>
                  <a:pt x="28804" y="22313"/>
                </a:cubicBezTo>
                <a:lnTo>
                  <a:pt x="29138" y="21554"/>
                </a:lnTo>
                <a:cubicBezTo>
                  <a:pt x="29168" y="21493"/>
                  <a:pt x="29199" y="21432"/>
                  <a:pt x="29229" y="21372"/>
                </a:cubicBezTo>
                <a:cubicBezTo>
                  <a:pt x="29320" y="21189"/>
                  <a:pt x="29411" y="21037"/>
                  <a:pt x="29472" y="20885"/>
                </a:cubicBezTo>
                <a:lnTo>
                  <a:pt x="29563" y="20734"/>
                </a:lnTo>
                <a:close/>
                <a:moveTo>
                  <a:pt x="37797" y="22374"/>
                </a:moveTo>
                <a:lnTo>
                  <a:pt x="37797" y="22405"/>
                </a:lnTo>
                <a:lnTo>
                  <a:pt x="37767" y="22435"/>
                </a:lnTo>
                <a:lnTo>
                  <a:pt x="37797" y="22374"/>
                </a:lnTo>
                <a:close/>
                <a:moveTo>
                  <a:pt x="10908" y="22283"/>
                </a:moveTo>
                <a:lnTo>
                  <a:pt x="10878" y="22313"/>
                </a:lnTo>
                <a:lnTo>
                  <a:pt x="10787" y="22435"/>
                </a:lnTo>
                <a:lnTo>
                  <a:pt x="10847" y="22283"/>
                </a:lnTo>
                <a:close/>
                <a:moveTo>
                  <a:pt x="45079" y="18788"/>
                </a:moveTo>
                <a:cubicBezTo>
                  <a:pt x="45051" y="18956"/>
                  <a:pt x="45021" y="19146"/>
                  <a:pt x="44967" y="19336"/>
                </a:cubicBezTo>
                <a:cubicBezTo>
                  <a:pt x="44876" y="19579"/>
                  <a:pt x="44785" y="19822"/>
                  <a:pt x="44663" y="20065"/>
                </a:cubicBezTo>
                <a:lnTo>
                  <a:pt x="44694" y="20065"/>
                </a:lnTo>
                <a:cubicBezTo>
                  <a:pt x="44572" y="20399"/>
                  <a:pt x="44420" y="20703"/>
                  <a:pt x="44238" y="21037"/>
                </a:cubicBezTo>
                <a:cubicBezTo>
                  <a:pt x="44177" y="21159"/>
                  <a:pt x="44117" y="21280"/>
                  <a:pt x="44056" y="21402"/>
                </a:cubicBezTo>
                <a:cubicBezTo>
                  <a:pt x="43934" y="21615"/>
                  <a:pt x="43813" y="21827"/>
                  <a:pt x="43691" y="22040"/>
                </a:cubicBezTo>
                <a:lnTo>
                  <a:pt x="43448" y="22435"/>
                </a:lnTo>
                <a:lnTo>
                  <a:pt x="43387" y="22405"/>
                </a:lnTo>
                <a:lnTo>
                  <a:pt x="43630" y="22040"/>
                </a:lnTo>
                <a:lnTo>
                  <a:pt x="43752" y="21827"/>
                </a:lnTo>
                <a:lnTo>
                  <a:pt x="43782" y="21767"/>
                </a:lnTo>
                <a:lnTo>
                  <a:pt x="43904" y="21584"/>
                </a:lnTo>
                <a:cubicBezTo>
                  <a:pt x="44056" y="21311"/>
                  <a:pt x="44177" y="21068"/>
                  <a:pt x="44329" y="20794"/>
                </a:cubicBezTo>
                <a:cubicBezTo>
                  <a:pt x="44451" y="20521"/>
                  <a:pt x="44572" y="20247"/>
                  <a:pt x="44694" y="19974"/>
                </a:cubicBezTo>
                <a:cubicBezTo>
                  <a:pt x="44815" y="19670"/>
                  <a:pt x="44937" y="19336"/>
                  <a:pt x="44998" y="19032"/>
                </a:cubicBezTo>
                <a:cubicBezTo>
                  <a:pt x="45025" y="18951"/>
                  <a:pt x="45052" y="18870"/>
                  <a:pt x="45079" y="18788"/>
                </a:cubicBezTo>
                <a:close/>
                <a:moveTo>
                  <a:pt x="10301" y="21949"/>
                </a:moveTo>
                <a:lnTo>
                  <a:pt x="10301" y="21949"/>
                </a:lnTo>
                <a:cubicBezTo>
                  <a:pt x="10270" y="22040"/>
                  <a:pt x="10240" y="22101"/>
                  <a:pt x="10209" y="22192"/>
                </a:cubicBezTo>
                <a:cubicBezTo>
                  <a:pt x="10179" y="22253"/>
                  <a:pt x="10149" y="22283"/>
                  <a:pt x="10088" y="22344"/>
                </a:cubicBezTo>
                <a:lnTo>
                  <a:pt x="10088" y="22313"/>
                </a:lnTo>
                <a:cubicBezTo>
                  <a:pt x="10057" y="22344"/>
                  <a:pt x="10027" y="22405"/>
                  <a:pt x="10027" y="22435"/>
                </a:cubicBezTo>
                <a:lnTo>
                  <a:pt x="9997" y="22465"/>
                </a:lnTo>
                <a:lnTo>
                  <a:pt x="9936" y="22465"/>
                </a:lnTo>
                <a:cubicBezTo>
                  <a:pt x="9997" y="22344"/>
                  <a:pt x="10027" y="22222"/>
                  <a:pt x="10057" y="22101"/>
                </a:cubicBezTo>
                <a:cubicBezTo>
                  <a:pt x="10088" y="22101"/>
                  <a:pt x="10118" y="22101"/>
                  <a:pt x="10149" y="22070"/>
                </a:cubicBezTo>
                <a:lnTo>
                  <a:pt x="10240" y="22010"/>
                </a:lnTo>
                <a:lnTo>
                  <a:pt x="10301" y="21949"/>
                </a:lnTo>
                <a:close/>
                <a:moveTo>
                  <a:pt x="37098" y="22253"/>
                </a:moveTo>
                <a:lnTo>
                  <a:pt x="37098" y="22344"/>
                </a:lnTo>
                <a:cubicBezTo>
                  <a:pt x="37098" y="22374"/>
                  <a:pt x="37098" y="22435"/>
                  <a:pt x="37068" y="22465"/>
                </a:cubicBezTo>
                <a:lnTo>
                  <a:pt x="37037" y="22405"/>
                </a:lnTo>
                <a:cubicBezTo>
                  <a:pt x="37037" y="22374"/>
                  <a:pt x="37037" y="22374"/>
                  <a:pt x="37007" y="22344"/>
                </a:cubicBezTo>
                <a:cubicBezTo>
                  <a:pt x="37037" y="22313"/>
                  <a:pt x="37068" y="22283"/>
                  <a:pt x="37098" y="22253"/>
                </a:cubicBezTo>
                <a:close/>
                <a:moveTo>
                  <a:pt x="8842" y="22010"/>
                </a:moveTo>
                <a:cubicBezTo>
                  <a:pt x="8812" y="22131"/>
                  <a:pt x="8751" y="22283"/>
                  <a:pt x="8721" y="22405"/>
                </a:cubicBezTo>
                <a:lnTo>
                  <a:pt x="8629" y="22496"/>
                </a:lnTo>
                <a:cubicBezTo>
                  <a:pt x="8660" y="22465"/>
                  <a:pt x="8660" y="22435"/>
                  <a:pt x="8690" y="22374"/>
                </a:cubicBezTo>
                <a:cubicBezTo>
                  <a:pt x="8751" y="22253"/>
                  <a:pt x="8781" y="22131"/>
                  <a:pt x="8812" y="22010"/>
                </a:cubicBezTo>
                <a:close/>
                <a:moveTo>
                  <a:pt x="11972" y="22101"/>
                </a:moveTo>
                <a:lnTo>
                  <a:pt x="11972" y="22131"/>
                </a:lnTo>
                <a:cubicBezTo>
                  <a:pt x="11911" y="22253"/>
                  <a:pt x="11880" y="22405"/>
                  <a:pt x="11820" y="22526"/>
                </a:cubicBezTo>
                <a:lnTo>
                  <a:pt x="11820" y="22313"/>
                </a:lnTo>
                <a:cubicBezTo>
                  <a:pt x="11850" y="22253"/>
                  <a:pt x="11911" y="22162"/>
                  <a:pt x="11972" y="22101"/>
                </a:cubicBezTo>
                <a:close/>
                <a:moveTo>
                  <a:pt x="4558" y="22435"/>
                </a:moveTo>
                <a:lnTo>
                  <a:pt x="4467" y="22557"/>
                </a:lnTo>
                <a:lnTo>
                  <a:pt x="4467" y="22465"/>
                </a:lnTo>
                <a:lnTo>
                  <a:pt x="4558" y="22435"/>
                </a:lnTo>
                <a:close/>
                <a:moveTo>
                  <a:pt x="39438" y="22040"/>
                </a:moveTo>
                <a:lnTo>
                  <a:pt x="39346" y="22162"/>
                </a:lnTo>
                <a:lnTo>
                  <a:pt x="39255" y="22313"/>
                </a:lnTo>
                <a:cubicBezTo>
                  <a:pt x="39164" y="22465"/>
                  <a:pt x="39073" y="22587"/>
                  <a:pt x="38982" y="22708"/>
                </a:cubicBezTo>
                <a:cubicBezTo>
                  <a:pt x="38951" y="22678"/>
                  <a:pt x="38951" y="22648"/>
                  <a:pt x="38921" y="22648"/>
                </a:cubicBezTo>
                <a:lnTo>
                  <a:pt x="38921" y="22617"/>
                </a:lnTo>
                <a:cubicBezTo>
                  <a:pt x="39073" y="22465"/>
                  <a:pt x="39225" y="22313"/>
                  <a:pt x="39346" y="22131"/>
                </a:cubicBezTo>
                <a:lnTo>
                  <a:pt x="39438" y="22040"/>
                </a:lnTo>
                <a:close/>
                <a:moveTo>
                  <a:pt x="40228" y="22313"/>
                </a:moveTo>
                <a:cubicBezTo>
                  <a:pt x="40228" y="22374"/>
                  <a:pt x="40197" y="22435"/>
                  <a:pt x="40167" y="22526"/>
                </a:cubicBezTo>
                <a:lnTo>
                  <a:pt x="40167" y="22557"/>
                </a:lnTo>
                <a:lnTo>
                  <a:pt x="40015" y="22739"/>
                </a:lnTo>
                <a:lnTo>
                  <a:pt x="40015" y="22739"/>
                </a:lnTo>
                <a:lnTo>
                  <a:pt x="40228" y="22313"/>
                </a:lnTo>
                <a:close/>
                <a:moveTo>
                  <a:pt x="19020" y="21373"/>
                </a:moveTo>
                <a:lnTo>
                  <a:pt x="18838" y="21736"/>
                </a:lnTo>
                <a:cubicBezTo>
                  <a:pt x="18686" y="22040"/>
                  <a:pt x="18534" y="22313"/>
                  <a:pt x="18382" y="22617"/>
                </a:cubicBezTo>
                <a:lnTo>
                  <a:pt x="18322" y="22739"/>
                </a:lnTo>
                <a:lnTo>
                  <a:pt x="18352" y="22648"/>
                </a:lnTo>
                <a:lnTo>
                  <a:pt x="18443" y="22435"/>
                </a:lnTo>
                <a:lnTo>
                  <a:pt x="18565" y="22192"/>
                </a:lnTo>
                <a:lnTo>
                  <a:pt x="18808" y="21736"/>
                </a:lnTo>
                <a:lnTo>
                  <a:pt x="18899" y="21554"/>
                </a:lnTo>
                <a:cubicBezTo>
                  <a:pt x="18959" y="21494"/>
                  <a:pt x="18989" y="21433"/>
                  <a:pt x="19020" y="21373"/>
                </a:cubicBezTo>
                <a:close/>
                <a:moveTo>
                  <a:pt x="9693" y="22040"/>
                </a:moveTo>
                <a:lnTo>
                  <a:pt x="9693" y="22040"/>
                </a:lnTo>
                <a:cubicBezTo>
                  <a:pt x="9662" y="22131"/>
                  <a:pt x="9632" y="22192"/>
                  <a:pt x="9602" y="22283"/>
                </a:cubicBezTo>
                <a:cubicBezTo>
                  <a:pt x="9571" y="22344"/>
                  <a:pt x="9541" y="22435"/>
                  <a:pt x="9511" y="22526"/>
                </a:cubicBezTo>
                <a:lnTo>
                  <a:pt x="9389" y="22617"/>
                </a:lnTo>
                <a:cubicBezTo>
                  <a:pt x="9328" y="22648"/>
                  <a:pt x="9267" y="22678"/>
                  <a:pt x="9237" y="22708"/>
                </a:cubicBezTo>
                <a:lnTo>
                  <a:pt x="9146" y="22769"/>
                </a:lnTo>
                <a:cubicBezTo>
                  <a:pt x="9207" y="22678"/>
                  <a:pt x="9298" y="22557"/>
                  <a:pt x="9389" y="22435"/>
                </a:cubicBezTo>
                <a:cubicBezTo>
                  <a:pt x="9480" y="22313"/>
                  <a:pt x="9602" y="22192"/>
                  <a:pt x="9693" y="22040"/>
                </a:cubicBezTo>
                <a:close/>
                <a:moveTo>
                  <a:pt x="23912" y="18455"/>
                </a:moveTo>
                <a:lnTo>
                  <a:pt x="23912" y="18516"/>
                </a:lnTo>
                <a:cubicBezTo>
                  <a:pt x="23882" y="18668"/>
                  <a:pt x="23851" y="18850"/>
                  <a:pt x="23790" y="19002"/>
                </a:cubicBezTo>
                <a:lnTo>
                  <a:pt x="23790" y="19063"/>
                </a:lnTo>
                <a:lnTo>
                  <a:pt x="23790" y="19093"/>
                </a:lnTo>
                <a:lnTo>
                  <a:pt x="23547" y="19488"/>
                </a:lnTo>
                <a:cubicBezTo>
                  <a:pt x="23517" y="19549"/>
                  <a:pt x="23456" y="19640"/>
                  <a:pt x="23426" y="19701"/>
                </a:cubicBezTo>
                <a:lnTo>
                  <a:pt x="23244" y="20004"/>
                </a:lnTo>
                <a:cubicBezTo>
                  <a:pt x="23152" y="20187"/>
                  <a:pt x="23031" y="20369"/>
                  <a:pt x="22940" y="20521"/>
                </a:cubicBezTo>
                <a:lnTo>
                  <a:pt x="22545" y="21280"/>
                </a:lnTo>
                <a:cubicBezTo>
                  <a:pt x="22454" y="21463"/>
                  <a:pt x="22393" y="21615"/>
                  <a:pt x="22302" y="21797"/>
                </a:cubicBezTo>
                <a:lnTo>
                  <a:pt x="22271" y="21827"/>
                </a:lnTo>
                <a:cubicBezTo>
                  <a:pt x="22241" y="21858"/>
                  <a:pt x="22211" y="21888"/>
                  <a:pt x="22180" y="21918"/>
                </a:cubicBezTo>
                <a:lnTo>
                  <a:pt x="22089" y="22010"/>
                </a:lnTo>
                <a:cubicBezTo>
                  <a:pt x="21998" y="22131"/>
                  <a:pt x="21907" y="22253"/>
                  <a:pt x="21816" y="22344"/>
                </a:cubicBezTo>
                <a:lnTo>
                  <a:pt x="21816" y="22374"/>
                </a:lnTo>
                <a:cubicBezTo>
                  <a:pt x="21724" y="22496"/>
                  <a:pt x="21633" y="22648"/>
                  <a:pt x="21542" y="22769"/>
                </a:cubicBezTo>
                <a:lnTo>
                  <a:pt x="21512" y="22830"/>
                </a:lnTo>
                <a:cubicBezTo>
                  <a:pt x="21542" y="22739"/>
                  <a:pt x="21573" y="22648"/>
                  <a:pt x="21603" y="22587"/>
                </a:cubicBezTo>
                <a:lnTo>
                  <a:pt x="21694" y="22253"/>
                </a:lnTo>
                <a:lnTo>
                  <a:pt x="21785" y="22101"/>
                </a:lnTo>
                <a:cubicBezTo>
                  <a:pt x="21846" y="22010"/>
                  <a:pt x="21937" y="21918"/>
                  <a:pt x="21998" y="21827"/>
                </a:cubicBezTo>
                <a:cubicBezTo>
                  <a:pt x="22119" y="21645"/>
                  <a:pt x="22241" y="21463"/>
                  <a:pt x="22332" y="21311"/>
                </a:cubicBezTo>
                <a:lnTo>
                  <a:pt x="22575" y="20916"/>
                </a:lnTo>
                <a:cubicBezTo>
                  <a:pt x="22606" y="20855"/>
                  <a:pt x="22666" y="20794"/>
                  <a:pt x="22697" y="20734"/>
                </a:cubicBezTo>
                <a:lnTo>
                  <a:pt x="22909" y="20339"/>
                </a:lnTo>
                <a:cubicBezTo>
                  <a:pt x="22940" y="20278"/>
                  <a:pt x="23001" y="20187"/>
                  <a:pt x="23031" y="20126"/>
                </a:cubicBezTo>
                <a:cubicBezTo>
                  <a:pt x="23152" y="19913"/>
                  <a:pt x="23244" y="19701"/>
                  <a:pt x="23365" y="19488"/>
                </a:cubicBezTo>
                <a:cubicBezTo>
                  <a:pt x="23426" y="19336"/>
                  <a:pt x="23487" y="19214"/>
                  <a:pt x="23547" y="19063"/>
                </a:cubicBezTo>
                <a:cubicBezTo>
                  <a:pt x="23608" y="18941"/>
                  <a:pt x="23639" y="18819"/>
                  <a:pt x="23699" y="18698"/>
                </a:cubicBezTo>
                <a:lnTo>
                  <a:pt x="23760" y="18516"/>
                </a:lnTo>
                <a:cubicBezTo>
                  <a:pt x="23821" y="18516"/>
                  <a:pt x="23882" y="18485"/>
                  <a:pt x="23912" y="18455"/>
                </a:cubicBezTo>
                <a:close/>
                <a:moveTo>
                  <a:pt x="42490" y="22310"/>
                </a:moveTo>
                <a:cubicBezTo>
                  <a:pt x="42457" y="22413"/>
                  <a:pt x="42405" y="22515"/>
                  <a:pt x="42354" y="22617"/>
                </a:cubicBezTo>
                <a:cubicBezTo>
                  <a:pt x="42294" y="22708"/>
                  <a:pt x="42233" y="22769"/>
                  <a:pt x="42172" y="22860"/>
                </a:cubicBezTo>
                <a:lnTo>
                  <a:pt x="42111" y="22921"/>
                </a:lnTo>
                <a:lnTo>
                  <a:pt x="42111" y="22921"/>
                </a:lnTo>
                <a:lnTo>
                  <a:pt x="42263" y="22708"/>
                </a:lnTo>
                <a:cubicBezTo>
                  <a:pt x="42320" y="22566"/>
                  <a:pt x="42404" y="22450"/>
                  <a:pt x="42490" y="22310"/>
                </a:cubicBezTo>
                <a:close/>
                <a:moveTo>
                  <a:pt x="46608" y="21311"/>
                </a:moveTo>
                <a:cubicBezTo>
                  <a:pt x="46578" y="21372"/>
                  <a:pt x="46547" y="21463"/>
                  <a:pt x="46547" y="21524"/>
                </a:cubicBezTo>
                <a:cubicBezTo>
                  <a:pt x="46486" y="21736"/>
                  <a:pt x="46426" y="21918"/>
                  <a:pt x="46365" y="22101"/>
                </a:cubicBezTo>
                <a:cubicBezTo>
                  <a:pt x="46304" y="22192"/>
                  <a:pt x="46274" y="22283"/>
                  <a:pt x="46213" y="22344"/>
                </a:cubicBezTo>
                <a:cubicBezTo>
                  <a:pt x="46122" y="22557"/>
                  <a:pt x="46000" y="22739"/>
                  <a:pt x="45909" y="22921"/>
                </a:cubicBezTo>
                <a:cubicBezTo>
                  <a:pt x="45909" y="22921"/>
                  <a:pt x="45909" y="22891"/>
                  <a:pt x="45909" y="22860"/>
                </a:cubicBezTo>
                <a:cubicBezTo>
                  <a:pt x="45939" y="22769"/>
                  <a:pt x="45970" y="22678"/>
                  <a:pt x="46000" y="22557"/>
                </a:cubicBezTo>
                <a:cubicBezTo>
                  <a:pt x="46031" y="22465"/>
                  <a:pt x="46061" y="22374"/>
                  <a:pt x="46091" y="22283"/>
                </a:cubicBezTo>
                <a:lnTo>
                  <a:pt x="46183" y="22010"/>
                </a:lnTo>
                <a:lnTo>
                  <a:pt x="46334" y="21797"/>
                </a:lnTo>
                <a:cubicBezTo>
                  <a:pt x="46365" y="21706"/>
                  <a:pt x="46426" y="21615"/>
                  <a:pt x="46486" y="21524"/>
                </a:cubicBezTo>
                <a:lnTo>
                  <a:pt x="46608" y="21311"/>
                </a:lnTo>
                <a:close/>
                <a:moveTo>
                  <a:pt x="4133" y="22982"/>
                </a:moveTo>
                <a:cubicBezTo>
                  <a:pt x="4133" y="23012"/>
                  <a:pt x="4163" y="23043"/>
                  <a:pt x="4163" y="23073"/>
                </a:cubicBezTo>
                <a:lnTo>
                  <a:pt x="4133" y="23134"/>
                </a:lnTo>
                <a:cubicBezTo>
                  <a:pt x="4133" y="23134"/>
                  <a:pt x="4102" y="23103"/>
                  <a:pt x="4102" y="23103"/>
                </a:cubicBezTo>
                <a:lnTo>
                  <a:pt x="4133" y="23073"/>
                </a:lnTo>
                <a:cubicBezTo>
                  <a:pt x="4133" y="23043"/>
                  <a:pt x="4133" y="23012"/>
                  <a:pt x="4133" y="22982"/>
                </a:cubicBezTo>
                <a:close/>
                <a:moveTo>
                  <a:pt x="30748" y="21675"/>
                </a:moveTo>
                <a:lnTo>
                  <a:pt x="30687" y="21918"/>
                </a:lnTo>
                <a:lnTo>
                  <a:pt x="30627" y="22040"/>
                </a:lnTo>
                <a:lnTo>
                  <a:pt x="30475" y="22344"/>
                </a:lnTo>
                <a:cubicBezTo>
                  <a:pt x="30384" y="22526"/>
                  <a:pt x="30292" y="22678"/>
                  <a:pt x="30201" y="22860"/>
                </a:cubicBezTo>
                <a:lnTo>
                  <a:pt x="29989" y="23316"/>
                </a:lnTo>
                <a:cubicBezTo>
                  <a:pt x="30019" y="23195"/>
                  <a:pt x="30019" y="23073"/>
                  <a:pt x="30019" y="22952"/>
                </a:cubicBezTo>
                <a:lnTo>
                  <a:pt x="30019" y="22921"/>
                </a:lnTo>
                <a:lnTo>
                  <a:pt x="30019" y="22891"/>
                </a:lnTo>
                <a:cubicBezTo>
                  <a:pt x="30049" y="22830"/>
                  <a:pt x="30080" y="22769"/>
                  <a:pt x="30110" y="22739"/>
                </a:cubicBezTo>
                <a:cubicBezTo>
                  <a:pt x="30171" y="22617"/>
                  <a:pt x="30232" y="22496"/>
                  <a:pt x="30292" y="22405"/>
                </a:cubicBezTo>
                <a:cubicBezTo>
                  <a:pt x="30353" y="22283"/>
                  <a:pt x="30444" y="22131"/>
                  <a:pt x="30535" y="21979"/>
                </a:cubicBezTo>
                <a:cubicBezTo>
                  <a:pt x="30627" y="21858"/>
                  <a:pt x="30687" y="21767"/>
                  <a:pt x="30748" y="21675"/>
                </a:cubicBezTo>
                <a:close/>
                <a:moveTo>
                  <a:pt x="41321" y="22405"/>
                </a:moveTo>
                <a:lnTo>
                  <a:pt x="41321" y="22496"/>
                </a:lnTo>
                <a:lnTo>
                  <a:pt x="41078" y="22891"/>
                </a:lnTo>
                <a:cubicBezTo>
                  <a:pt x="41048" y="22952"/>
                  <a:pt x="41017" y="22982"/>
                  <a:pt x="40987" y="23043"/>
                </a:cubicBezTo>
                <a:lnTo>
                  <a:pt x="40774" y="23346"/>
                </a:lnTo>
                <a:lnTo>
                  <a:pt x="40926" y="23043"/>
                </a:lnTo>
                <a:cubicBezTo>
                  <a:pt x="40957" y="22982"/>
                  <a:pt x="40957" y="22952"/>
                  <a:pt x="40987" y="22921"/>
                </a:cubicBezTo>
                <a:lnTo>
                  <a:pt x="41017" y="22830"/>
                </a:lnTo>
                <a:lnTo>
                  <a:pt x="41048" y="22800"/>
                </a:lnTo>
                <a:cubicBezTo>
                  <a:pt x="41078" y="22739"/>
                  <a:pt x="41109" y="22708"/>
                  <a:pt x="41139" y="22648"/>
                </a:cubicBezTo>
                <a:lnTo>
                  <a:pt x="41169" y="22587"/>
                </a:lnTo>
                <a:lnTo>
                  <a:pt x="41321" y="22405"/>
                </a:lnTo>
                <a:close/>
                <a:moveTo>
                  <a:pt x="17349" y="22860"/>
                </a:moveTo>
                <a:lnTo>
                  <a:pt x="17319" y="23012"/>
                </a:lnTo>
                <a:cubicBezTo>
                  <a:pt x="17228" y="23134"/>
                  <a:pt x="17137" y="23255"/>
                  <a:pt x="17076" y="23377"/>
                </a:cubicBezTo>
                <a:lnTo>
                  <a:pt x="17015" y="23377"/>
                </a:lnTo>
                <a:cubicBezTo>
                  <a:pt x="17076" y="23316"/>
                  <a:pt x="17137" y="23225"/>
                  <a:pt x="17167" y="23164"/>
                </a:cubicBezTo>
                <a:lnTo>
                  <a:pt x="17349" y="22860"/>
                </a:lnTo>
                <a:close/>
                <a:moveTo>
                  <a:pt x="20034" y="22522"/>
                </a:moveTo>
                <a:lnTo>
                  <a:pt x="20023" y="22557"/>
                </a:lnTo>
                <a:cubicBezTo>
                  <a:pt x="19993" y="22617"/>
                  <a:pt x="19962" y="22708"/>
                  <a:pt x="19932" y="22800"/>
                </a:cubicBezTo>
                <a:cubicBezTo>
                  <a:pt x="19901" y="22891"/>
                  <a:pt x="19871" y="22921"/>
                  <a:pt x="19841" y="22952"/>
                </a:cubicBezTo>
                <a:cubicBezTo>
                  <a:pt x="19810" y="23073"/>
                  <a:pt x="19750" y="23164"/>
                  <a:pt x="19719" y="23255"/>
                </a:cubicBezTo>
                <a:cubicBezTo>
                  <a:pt x="19658" y="23346"/>
                  <a:pt x="19658" y="23438"/>
                  <a:pt x="19598" y="23529"/>
                </a:cubicBezTo>
                <a:cubicBezTo>
                  <a:pt x="19628" y="23316"/>
                  <a:pt x="19689" y="23103"/>
                  <a:pt x="19750" y="22921"/>
                </a:cubicBezTo>
                <a:cubicBezTo>
                  <a:pt x="19750" y="22891"/>
                  <a:pt x="19780" y="22891"/>
                  <a:pt x="19780" y="22860"/>
                </a:cubicBezTo>
                <a:lnTo>
                  <a:pt x="19901" y="22708"/>
                </a:lnTo>
                <a:lnTo>
                  <a:pt x="20034" y="22522"/>
                </a:lnTo>
                <a:close/>
                <a:moveTo>
                  <a:pt x="16742" y="21767"/>
                </a:moveTo>
                <a:lnTo>
                  <a:pt x="16681" y="21918"/>
                </a:lnTo>
                <a:cubicBezTo>
                  <a:pt x="16590" y="22131"/>
                  <a:pt x="16468" y="22313"/>
                  <a:pt x="16377" y="22526"/>
                </a:cubicBezTo>
                <a:cubicBezTo>
                  <a:pt x="16316" y="22587"/>
                  <a:pt x="16256" y="22678"/>
                  <a:pt x="16225" y="22769"/>
                </a:cubicBezTo>
                <a:lnTo>
                  <a:pt x="16073" y="22921"/>
                </a:lnTo>
                <a:cubicBezTo>
                  <a:pt x="15861" y="23134"/>
                  <a:pt x="15678" y="23316"/>
                  <a:pt x="15496" y="23498"/>
                </a:cubicBezTo>
                <a:lnTo>
                  <a:pt x="15435" y="23559"/>
                </a:lnTo>
                <a:lnTo>
                  <a:pt x="15405" y="23559"/>
                </a:lnTo>
                <a:lnTo>
                  <a:pt x="15678" y="23225"/>
                </a:lnTo>
                <a:lnTo>
                  <a:pt x="15709" y="23164"/>
                </a:lnTo>
                <a:cubicBezTo>
                  <a:pt x="15739" y="23164"/>
                  <a:pt x="15769" y="23134"/>
                  <a:pt x="15800" y="23103"/>
                </a:cubicBezTo>
                <a:cubicBezTo>
                  <a:pt x="15891" y="23012"/>
                  <a:pt x="15982" y="22891"/>
                  <a:pt x="16043" y="22769"/>
                </a:cubicBezTo>
                <a:lnTo>
                  <a:pt x="16195" y="22587"/>
                </a:lnTo>
                <a:lnTo>
                  <a:pt x="16438" y="22192"/>
                </a:lnTo>
                <a:lnTo>
                  <a:pt x="16742" y="21767"/>
                </a:lnTo>
                <a:close/>
                <a:moveTo>
                  <a:pt x="47155" y="23164"/>
                </a:moveTo>
                <a:cubicBezTo>
                  <a:pt x="47155" y="23195"/>
                  <a:pt x="47185" y="23195"/>
                  <a:pt x="47246" y="23225"/>
                </a:cubicBezTo>
                <a:lnTo>
                  <a:pt x="47367" y="23225"/>
                </a:lnTo>
                <a:lnTo>
                  <a:pt x="47428" y="23195"/>
                </a:lnTo>
                <a:lnTo>
                  <a:pt x="47428" y="23195"/>
                </a:lnTo>
                <a:cubicBezTo>
                  <a:pt x="47341" y="23310"/>
                  <a:pt x="47282" y="23454"/>
                  <a:pt x="47224" y="23572"/>
                </a:cubicBezTo>
                <a:lnTo>
                  <a:pt x="47224" y="23572"/>
                </a:lnTo>
                <a:cubicBezTo>
                  <a:pt x="47201" y="23559"/>
                  <a:pt x="47178" y="23559"/>
                  <a:pt x="47155" y="23559"/>
                </a:cubicBezTo>
                <a:lnTo>
                  <a:pt x="47064" y="23559"/>
                </a:lnTo>
                <a:cubicBezTo>
                  <a:pt x="47064" y="23529"/>
                  <a:pt x="47064" y="23498"/>
                  <a:pt x="47064" y="23468"/>
                </a:cubicBezTo>
                <a:cubicBezTo>
                  <a:pt x="47064" y="23407"/>
                  <a:pt x="47064" y="23377"/>
                  <a:pt x="47064" y="23346"/>
                </a:cubicBezTo>
                <a:cubicBezTo>
                  <a:pt x="47064" y="23346"/>
                  <a:pt x="47064" y="23316"/>
                  <a:pt x="47064" y="23316"/>
                </a:cubicBezTo>
                <a:lnTo>
                  <a:pt x="47155" y="23164"/>
                </a:lnTo>
                <a:close/>
                <a:moveTo>
                  <a:pt x="47094" y="22283"/>
                </a:moveTo>
                <a:lnTo>
                  <a:pt x="47064" y="22465"/>
                </a:lnTo>
                <a:lnTo>
                  <a:pt x="47064" y="22587"/>
                </a:lnTo>
                <a:lnTo>
                  <a:pt x="46942" y="22830"/>
                </a:lnTo>
                <a:cubicBezTo>
                  <a:pt x="46851" y="22982"/>
                  <a:pt x="46729" y="23134"/>
                  <a:pt x="46638" y="23316"/>
                </a:cubicBezTo>
                <a:cubicBezTo>
                  <a:pt x="46578" y="23407"/>
                  <a:pt x="46517" y="23498"/>
                  <a:pt x="46426" y="23590"/>
                </a:cubicBezTo>
                <a:cubicBezTo>
                  <a:pt x="46486" y="23377"/>
                  <a:pt x="46608" y="23164"/>
                  <a:pt x="46699" y="22952"/>
                </a:cubicBezTo>
                <a:cubicBezTo>
                  <a:pt x="46729" y="22891"/>
                  <a:pt x="46760" y="22830"/>
                  <a:pt x="46790" y="22769"/>
                </a:cubicBezTo>
                <a:lnTo>
                  <a:pt x="46973" y="22496"/>
                </a:lnTo>
                <a:cubicBezTo>
                  <a:pt x="47003" y="22435"/>
                  <a:pt x="47033" y="22374"/>
                  <a:pt x="47094" y="22283"/>
                </a:cubicBezTo>
                <a:close/>
                <a:moveTo>
                  <a:pt x="4406" y="23438"/>
                </a:moveTo>
                <a:lnTo>
                  <a:pt x="4437" y="23468"/>
                </a:lnTo>
                <a:lnTo>
                  <a:pt x="4558" y="23529"/>
                </a:lnTo>
                <a:cubicBezTo>
                  <a:pt x="4558" y="23559"/>
                  <a:pt x="4558" y="23559"/>
                  <a:pt x="4558" y="23590"/>
                </a:cubicBezTo>
                <a:lnTo>
                  <a:pt x="4558" y="23620"/>
                </a:lnTo>
                <a:lnTo>
                  <a:pt x="4406" y="23559"/>
                </a:lnTo>
                <a:lnTo>
                  <a:pt x="4376" y="23498"/>
                </a:lnTo>
                <a:lnTo>
                  <a:pt x="4406" y="23438"/>
                </a:lnTo>
                <a:close/>
                <a:moveTo>
                  <a:pt x="11485" y="22678"/>
                </a:moveTo>
                <a:lnTo>
                  <a:pt x="11516" y="22769"/>
                </a:lnTo>
                <a:cubicBezTo>
                  <a:pt x="11546" y="22800"/>
                  <a:pt x="11577" y="22830"/>
                  <a:pt x="11607" y="22891"/>
                </a:cubicBezTo>
                <a:lnTo>
                  <a:pt x="10999" y="23529"/>
                </a:lnTo>
                <a:lnTo>
                  <a:pt x="10787" y="23741"/>
                </a:lnTo>
                <a:lnTo>
                  <a:pt x="10878" y="23620"/>
                </a:lnTo>
                <a:lnTo>
                  <a:pt x="11030" y="23346"/>
                </a:lnTo>
                <a:lnTo>
                  <a:pt x="11121" y="23225"/>
                </a:lnTo>
                <a:lnTo>
                  <a:pt x="11394" y="22800"/>
                </a:lnTo>
                <a:lnTo>
                  <a:pt x="11485" y="22678"/>
                </a:lnTo>
                <a:close/>
                <a:moveTo>
                  <a:pt x="13430" y="22010"/>
                </a:moveTo>
                <a:cubicBezTo>
                  <a:pt x="13430" y="22040"/>
                  <a:pt x="13430" y="22040"/>
                  <a:pt x="13460" y="22070"/>
                </a:cubicBezTo>
                <a:lnTo>
                  <a:pt x="13491" y="22131"/>
                </a:lnTo>
                <a:lnTo>
                  <a:pt x="13308" y="22405"/>
                </a:lnTo>
                <a:cubicBezTo>
                  <a:pt x="13308" y="22496"/>
                  <a:pt x="13278" y="22526"/>
                  <a:pt x="13248" y="22587"/>
                </a:cubicBezTo>
                <a:lnTo>
                  <a:pt x="13217" y="22587"/>
                </a:lnTo>
                <a:lnTo>
                  <a:pt x="13126" y="22800"/>
                </a:lnTo>
                <a:lnTo>
                  <a:pt x="13035" y="22921"/>
                </a:lnTo>
                <a:cubicBezTo>
                  <a:pt x="12974" y="23012"/>
                  <a:pt x="12913" y="23134"/>
                  <a:pt x="12853" y="23225"/>
                </a:cubicBezTo>
                <a:lnTo>
                  <a:pt x="12579" y="23590"/>
                </a:lnTo>
                <a:cubicBezTo>
                  <a:pt x="12528" y="23666"/>
                  <a:pt x="12455" y="23743"/>
                  <a:pt x="12397" y="23802"/>
                </a:cubicBezTo>
                <a:lnTo>
                  <a:pt x="12397" y="23802"/>
                </a:lnTo>
                <a:cubicBezTo>
                  <a:pt x="12458" y="23680"/>
                  <a:pt x="12518" y="23529"/>
                  <a:pt x="12579" y="23407"/>
                </a:cubicBezTo>
                <a:cubicBezTo>
                  <a:pt x="12640" y="23286"/>
                  <a:pt x="12762" y="23134"/>
                  <a:pt x="12822" y="22982"/>
                </a:cubicBezTo>
                <a:cubicBezTo>
                  <a:pt x="12913" y="22830"/>
                  <a:pt x="12974" y="22739"/>
                  <a:pt x="13065" y="22587"/>
                </a:cubicBezTo>
                <a:cubicBezTo>
                  <a:pt x="13187" y="22405"/>
                  <a:pt x="13308" y="22222"/>
                  <a:pt x="13430" y="22010"/>
                </a:cubicBezTo>
                <a:close/>
                <a:moveTo>
                  <a:pt x="8417" y="22070"/>
                </a:moveTo>
                <a:lnTo>
                  <a:pt x="8417" y="22101"/>
                </a:lnTo>
                <a:cubicBezTo>
                  <a:pt x="8356" y="22222"/>
                  <a:pt x="8326" y="22374"/>
                  <a:pt x="8265" y="22526"/>
                </a:cubicBezTo>
                <a:cubicBezTo>
                  <a:pt x="8174" y="22708"/>
                  <a:pt x="8113" y="22860"/>
                  <a:pt x="8022" y="23043"/>
                </a:cubicBezTo>
                <a:cubicBezTo>
                  <a:pt x="7961" y="23164"/>
                  <a:pt x="7900" y="23286"/>
                  <a:pt x="7840" y="23377"/>
                </a:cubicBezTo>
                <a:lnTo>
                  <a:pt x="7627" y="23802"/>
                </a:lnTo>
                <a:lnTo>
                  <a:pt x="7566" y="23741"/>
                </a:lnTo>
                <a:lnTo>
                  <a:pt x="7536" y="23741"/>
                </a:lnTo>
                <a:cubicBezTo>
                  <a:pt x="7657" y="23498"/>
                  <a:pt x="7779" y="23286"/>
                  <a:pt x="7900" y="23073"/>
                </a:cubicBezTo>
                <a:lnTo>
                  <a:pt x="8113" y="22648"/>
                </a:lnTo>
                <a:cubicBezTo>
                  <a:pt x="8204" y="22465"/>
                  <a:pt x="8295" y="22313"/>
                  <a:pt x="8386" y="22131"/>
                </a:cubicBezTo>
                <a:cubicBezTo>
                  <a:pt x="8386" y="22101"/>
                  <a:pt x="8417" y="22101"/>
                  <a:pt x="8417" y="22070"/>
                </a:cubicBezTo>
                <a:close/>
                <a:moveTo>
                  <a:pt x="6563" y="21645"/>
                </a:moveTo>
                <a:cubicBezTo>
                  <a:pt x="6563" y="21675"/>
                  <a:pt x="6563" y="21706"/>
                  <a:pt x="6563" y="21736"/>
                </a:cubicBezTo>
                <a:cubicBezTo>
                  <a:pt x="6472" y="21858"/>
                  <a:pt x="6412" y="21979"/>
                  <a:pt x="6320" y="22131"/>
                </a:cubicBezTo>
                <a:cubicBezTo>
                  <a:pt x="6290" y="22192"/>
                  <a:pt x="6260" y="22283"/>
                  <a:pt x="6199" y="22344"/>
                </a:cubicBezTo>
                <a:cubicBezTo>
                  <a:pt x="6138" y="22526"/>
                  <a:pt x="6047" y="22678"/>
                  <a:pt x="5986" y="22830"/>
                </a:cubicBezTo>
                <a:cubicBezTo>
                  <a:pt x="5895" y="22982"/>
                  <a:pt x="5804" y="23195"/>
                  <a:pt x="5713" y="23407"/>
                </a:cubicBezTo>
                <a:cubicBezTo>
                  <a:pt x="5652" y="23620"/>
                  <a:pt x="5622" y="23711"/>
                  <a:pt x="5561" y="23833"/>
                </a:cubicBezTo>
                <a:cubicBezTo>
                  <a:pt x="5500" y="23650"/>
                  <a:pt x="5409" y="23468"/>
                  <a:pt x="5318" y="23316"/>
                </a:cubicBezTo>
                <a:lnTo>
                  <a:pt x="5348" y="23316"/>
                </a:lnTo>
                <a:lnTo>
                  <a:pt x="5379" y="23255"/>
                </a:lnTo>
                <a:lnTo>
                  <a:pt x="5409" y="23195"/>
                </a:lnTo>
                <a:cubicBezTo>
                  <a:pt x="5530" y="23103"/>
                  <a:pt x="5652" y="22952"/>
                  <a:pt x="5743" y="22830"/>
                </a:cubicBezTo>
                <a:cubicBezTo>
                  <a:pt x="5865" y="22708"/>
                  <a:pt x="5956" y="22587"/>
                  <a:pt x="6047" y="22435"/>
                </a:cubicBezTo>
                <a:lnTo>
                  <a:pt x="6199" y="22253"/>
                </a:lnTo>
                <a:lnTo>
                  <a:pt x="6229" y="22162"/>
                </a:lnTo>
                <a:lnTo>
                  <a:pt x="6351" y="22010"/>
                </a:lnTo>
                <a:cubicBezTo>
                  <a:pt x="6412" y="21888"/>
                  <a:pt x="6472" y="21767"/>
                  <a:pt x="6563" y="21645"/>
                </a:cubicBezTo>
                <a:close/>
                <a:moveTo>
                  <a:pt x="14095" y="22726"/>
                </a:moveTo>
                <a:lnTo>
                  <a:pt x="14095" y="22726"/>
                </a:lnTo>
                <a:cubicBezTo>
                  <a:pt x="14086" y="22748"/>
                  <a:pt x="14077" y="22773"/>
                  <a:pt x="14068" y="22800"/>
                </a:cubicBezTo>
                <a:cubicBezTo>
                  <a:pt x="14007" y="22952"/>
                  <a:pt x="13916" y="23103"/>
                  <a:pt x="13855" y="23286"/>
                </a:cubicBezTo>
                <a:cubicBezTo>
                  <a:pt x="13855" y="23316"/>
                  <a:pt x="13825" y="23346"/>
                  <a:pt x="13825" y="23377"/>
                </a:cubicBezTo>
                <a:lnTo>
                  <a:pt x="13612" y="23681"/>
                </a:lnTo>
                <a:lnTo>
                  <a:pt x="13491" y="23833"/>
                </a:lnTo>
                <a:cubicBezTo>
                  <a:pt x="13521" y="23711"/>
                  <a:pt x="13582" y="23590"/>
                  <a:pt x="13612" y="23468"/>
                </a:cubicBezTo>
                <a:lnTo>
                  <a:pt x="13612" y="23438"/>
                </a:lnTo>
                <a:cubicBezTo>
                  <a:pt x="13673" y="23346"/>
                  <a:pt x="13734" y="23286"/>
                  <a:pt x="13795" y="23195"/>
                </a:cubicBezTo>
                <a:cubicBezTo>
                  <a:pt x="13855" y="23103"/>
                  <a:pt x="13946" y="22952"/>
                  <a:pt x="14007" y="22830"/>
                </a:cubicBezTo>
                <a:cubicBezTo>
                  <a:pt x="14046" y="22791"/>
                  <a:pt x="14074" y="22758"/>
                  <a:pt x="14095" y="22726"/>
                </a:cubicBezTo>
                <a:close/>
                <a:moveTo>
                  <a:pt x="36612" y="23103"/>
                </a:moveTo>
                <a:cubicBezTo>
                  <a:pt x="36612" y="23164"/>
                  <a:pt x="36582" y="23255"/>
                  <a:pt x="36551" y="23316"/>
                </a:cubicBezTo>
                <a:cubicBezTo>
                  <a:pt x="36490" y="23498"/>
                  <a:pt x="36430" y="23650"/>
                  <a:pt x="36369" y="23833"/>
                </a:cubicBezTo>
                <a:cubicBezTo>
                  <a:pt x="36369" y="23711"/>
                  <a:pt x="36339" y="23620"/>
                  <a:pt x="36339" y="23498"/>
                </a:cubicBezTo>
                <a:lnTo>
                  <a:pt x="36339" y="23498"/>
                </a:lnTo>
                <a:lnTo>
                  <a:pt x="36369" y="23529"/>
                </a:lnTo>
                <a:lnTo>
                  <a:pt x="36430" y="23377"/>
                </a:lnTo>
                <a:lnTo>
                  <a:pt x="36612" y="23103"/>
                </a:lnTo>
                <a:close/>
                <a:moveTo>
                  <a:pt x="29594" y="23741"/>
                </a:moveTo>
                <a:lnTo>
                  <a:pt x="29563" y="23802"/>
                </a:lnTo>
                <a:lnTo>
                  <a:pt x="29502" y="23863"/>
                </a:lnTo>
                <a:lnTo>
                  <a:pt x="29594" y="23741"/>
                </a:lnTo>
                <a:close/>
                <a:moveTo>
                  <a:pt x="5166" y="23772"/>
                </a:moveTo>
                <a:lnTo>
                  <a:pt x="5196" y="23893"/>
                </a:lnTo>
                <a:cubicBezTo>
                  <a:pt x="5166" y="23893"/>
                  <a:pt x="5166" y="23893"/>
                  <a:pt x="5166" y="23863"/>
                </a:cubicBezTo>
                <a:lnTo>
                  <a:pt x="5135" y="23833"/>
                </a:lnTo>
                <a:lnTo>
                  <a:pt x="5166" y="23772"/>
                </a:lnTo>
                <a:close/>
                <a:moveTo>
                  <a:pt x="20749" y="23564"/>
                </a:moveTo>
                <a:cubicBezTo>
                  <a:pt x="20690" y="23671"/>
                  <a:pt x="20615" y="23793"/>
                  <a:pt x="20540" y="23893"/>
                </a:cubicBezTo>
                <a:lnTo>
                  <a:pt x="20631" y="23711"/>
                </a:lnTo>
                <a:lnTo>
                  <a:pt x="20749" y="23564"/>
                </a:lnTo>
                <a:close/>
                <a:moveTo>
                  <a:pt x="16104" y="23833"/>
                </a:moveTo>
                <a:cubicBezTo>
                  <a:pt x="16104" y="23833"/>
                  <a:pt x="16104" y="23863"/>
                  <a:pt x="16104" y="23893"/>
                </a:cubicBezTo>
                <a:cubicBezTo>
                  <a:pt x="16104" y="23893"/>
                  <a:pt x="16104" y="23924"/>
                  <a:pt x="16104" y="23924"/>
                </a:cubicBezTo>
                <a:lnTo>
                  <a:pt x="15861" y="23863"/>
                </a:lnTo>
                <a:lnTo>
                  <a:pt x="15952" y="23833"/>
                </a:lnTo>
                <a:close/>
                <a:moveTo>
                  <a:pt x="14858" y="23711"/>
                </a:moveTo>
                <a:lnTo>
                  <a:pt x="14797" y="23863"/>
                </a:lnTo>
                <a:cubicBezTo>
                  <a:pt x="14797" y="23893"/>
                  <a:pt x="14767" y="23924"/>
                  <a:pt x="14767" y="23985"/>
                </a:cubicBezTo>
                <a:lnTo>
                  <a:pt x="14645" y="23985"/>
                </a:lnTo>
                <a:lnTo>
                  <a:pt x="14676" y="23954"/>
                </a:lnTo>
                <a:lnTo>
                  <a:pt x="14858" y="23711"/>
                </a:lnTo>
                <a:close/>
                <a:moveTo>
                  <a:pt x="45757" y="21463"/>
                </a:moveTo>
                <a:cubicBezTo>
                  <a:pt x="45757" y="21524"/>
                  <a:pt x="45727" y="21615"/>
                  <a:pt x="45696" y="21675"/>
                </a:cubicBezTo>
                <a:cubicBezTo>
                  <a:pt x="45666" y="21736"/>
                  <a:pt x="45636" y="21797"/>
                  <a:pt x="45636" y="21858"/>
                </a:cubicBezTo>
                <a:cubicBezTo>
                  <a:pt x="45605" y="22010"/>
                  <a:pt x="45575" y="22131"/>
                  <a:pt x="45514" y="22253"/>
                </a:cubicBezTo>
                <a:cubicBezTo>
                  <a:pt x="45514" y="22313"/>
                  <a:pt x="45484" y="22374"/>
                  <a:pt x="45484" y="22405"/>
                </a:cubicBezTo>
                <a:lnTo>
                  <a:pt x="45271" y="22739"/>
                </a:lnTo>
                <a:cubicBezTo>
                  <a:pt x="45210" y="22800"/>
                  <a:pt x="45180" y="22860"/>
                  <a:pt x="45119" y="22921"/>
                </a:cubicBezTo>
                <a:cubicBezTo>
                  <a:pt x="45089" y="22982"/>
                  <a:pt x="44998" y="23103"/>
                  <a:pt x="44937" y="23195"/>
                </a:cubicBezTo>
                <a:lnTo>
                  <a:pt x="44481" y="23741"/>
                </a:lnTo>
                <a:cubicBezTo>
                  <a:pt x="44420" y="23833"/>
                  <a:pt x="44360" y="23893"/>
                  <a:pt x="44268" y="23985"/>
                </a:cubicBezTo>
                <a:lnTo>
                  <a:pt x="44238" y="24045"/>
                </a:lnTo>
                <a:lnTo>
                  <a:pt x="44238" y="24015"/>
                </a:lnTo>
                <a:lnTo>
                  <a:pt x="44268" y="23924"/>
                </a:lnTo>
                <a:lnTo>
                  <a:pt x="44542" y="23407"/>
                </a:lnTo>
                <a:cubicBezTo>
                  <a:pt x="44633" y="23316"/>
                  <a:pt x="44694" y="23225"/>
                  <a:pt x="44755" y="23103"/>
                </a:cubicBezTo>
                <a:lnTo>
                  <a:pt x="44755" y="23103"/>
                </a:lnTo>
                <a:lnTo>
                  <a:pt x="44694" y="23134"/>
                </a:lnTo>
                <a:cubicBezTo>
                  <a:pt x="44815" y="22952"/>
                  <a:pt x="44906" y="22769"/>
                  <a:pt x="44998" y="22617"/>
                </a:cubicBezTo>
                <a:cubicBezTo>
                  <a:pt x="45089" y="22435"/>
                  <a:pt x="45150" y="22374"/>
                  <a:pt x="45210" y="22222"/>
                </a:cubicBezTo>
                <a:lnTo>
                  <a:pt x="45332" y="22040"/>
                </a:lnTo>
                <a:cubicBezTo>
                  <a:pt x="45393" y="21979"/>
                  <a:pt x="45423" y="21918"/>
                  <a:pt x="45484" y="21858"/>
                </a:cubicBezTo>
                <a:cubicBezTo>
                  <a:pt x="45514" y="21797"/>
                  <a:pt x="45636" y="21615"/>
                  <a:pt x="45727" y="21493"/>
                </a:cubicBezTo>
                <a:lnTo>
                  <a:pt x="45757" y="21463"/>
                </a:lnTo>
                <a:close/>
                <a:moveTo>
                  <a:pt x="27193" y="22192"/>
                </a:moveTo>
                <a:lnTo>
                  <a:pt x="27193" y="22222"/>
                </a:lnTo>
                <a:lnTo>
                  <a:pt x="27193" y="22283"/>
                </a:lnTo>
                <a:lnTo>
                  <a:pt x="27254" y="22405"/>
                </a:lnTo>
                <a:cubicBezTo>
                  <a:pt x="27254" y="22435"/>
                  <a:pt x="27284" y="22465"/>
                  <a:pt x="27284" y="22496"/>
                </a:cubicBezTo>
                <a:cubicBezTo>
                  <a:pt x="27315" y="22496"/>
                  <a:pt x="27315" y="22496"/>
                  <a:pt x="27315" y="22526"/>
                </a:cubicBezTo>
                <a:cubicBezTo>
                  <a:pt x="27254" y="22617"/>
                  <a:pt x="27193" y="22739"/>
                  <a:pt x="27102" y="22860"/>
                </a:cubicBezTo>
                <a:lnTo>
                  <a:pt x="26981" y="23012"/>
                </a:lnTo>
                <a:lnTo>
                  <a:pt x="26950" y="23103"/>
                </a:lnTo>
                <a:lnTo>
                  <a:pt x="26555" y="23772"/>
                </a:lnTo>
                <a:cubicBezTo>
                  <a:pt x="26505" y="23872"/>
                  <a:pt x="26455" y="23972"/>
                  <a:pt x="26405" y="24067"/>
                </a:cubicBezTo>
                <a:lnTo>
                  <a:pt x="26405" y="24067"/>
                </a:lnTo>
                <a:cubicBezTo>
                  <a:pt x="26436" y="23919"/>
                  <a:pt x="26496" y="23800"/>
                  <a:pt x="26555" y="23681"/>
                </a:cubicBezTo>
                <a:lnTo>
                  <a:pt x="26586" y="23711"/>
                </a:lnTo>
                <a:cubicBezTo>
                  <a:pt x="26616" y="23620"/>
                  <a:pt x="26677" y="23529"/>
                  <a:pt x="26707" y="23438"/>
                </a:cubicBezTo>
                <a:lnTo>
                  <a:pt x="26738" y="23346"/>
                </a:lnTo>
                <a:cubicBezTo>
                  <a:pt x="26768" y="23286"/>
                  <a:pt x="26798" y="23195"/>
                  <a:pt x="26829" y="23134"/>
                </a:cubicBezTo>
                <a:cubicBezTo>
                  <a:pt x="26859" y="23043"/>
                  <a:pt x="26950" y="22891"/>
                  <a:pt x="27011" y="22739"/>
                </a:cubicBezTo>
                <a:cubicBezTo>
                  <a:pt x="27072" y="22617"/>
                  <a:pt x="27133" y="22374"/>
                  <a:pt x="27193" y="22192"/>
                </a:cubicBezTo>
                <a:close/>
                <a:moveTo>
                  <a:pt x="19203" y="23893"/>
                </a:moveTo>
                <a:cubicBezTo>
                  <a:pt x="19203" y="23954"/>
                  <a:pt x="19203" y="23985"/>
                  <a:pt x="19203" y="24045"/>
                </a:cubicBezTo>
                <a:lnTo>
                  <a:pt x="19203" y="24076"/>
                </a:lnTo>
                <a:lnTo>
                  <a:pt x="19142" y="24106"/>
                </a:lnTo>
                <a:lnTo>
                  <a:pt x="19112" y="24106"/>
                </a:lnTo>
                <a:lnTo>
                  <a:pt x="19203" y="23893"/>
                </a:lnTo>
                <a:close/>
                <a:moveTo>
                  <a:pt x="16256" y="20794"/>
                </a:moveTo>
                <a:cubicBezTo>
                  <a:pt x="16195" y="20885"/>
                  <a:pt x="16134" y="20946"/>
                  <a:pt x="16104" y="21037"/>
                </a:cubicBezTo>
                <a:lnTo>
                  <a:pt x="15526" y="21979"/>
                </a:lnTo>
                <a:lnTo>
                  <a:pt x="15010" y="22769"/>
                </a:lnTo>
                <a:cubicBezTo>
                  <a:pt x="14767" y="23164"/>
                  <a:pt x="14554" y="23498"/>
                  <a:pt x="14281" y="23863"/>
                </a:cubicBezTo>
                <a:cubicBezTo>
                  <a:pt x="14220" y="23954"/>
                  <a:pt x="14129" y="24045"/>
                  <a:pt x="14038" y="24136"/>
                </a:cubicBezTo>
                <a:lnTo>
                  <a:pt x="13946" y="24136"/>
                </a:lnTo>
                <a:cubicBezTo>
                  <a:pt x="13946" y="24106"/>
                  <a:pt x="13977" y="24076"/>
                  <a:pt x="13977" y="24045"/>
                </a:cubicBezTo>
                <a:lnTo>
                  <a:pt x="14007" y="24045"/>
                </a:lnTo>
                <a:lnTo>
                  <a:pt x="14281" y="23711"/>
                </a:lnTo>
                <a:cubicBezTo>
                  <a:pt x="14311" y="23681"/>
                  <a:pt x="14341" y="23620"/>
                  <a:pt x="14402" y="23590"/>
                </a:cubicBezTo>
                <a:lnTo>
                  <a:pt x="14615" y="23286"/>
                </a:lnTo>
                <a:cubicBezTo>
                  <a:pt x="14706" y="23195"/>
                  <a:pt x="14767" y="23073"/>
                  <a:pt x="14858" y="22952"/>
                </a:cubicBezTo>
                <a:cubicBezTo>
                  <a:pt x="14979" y="22739"/>
                  <a:pt x="15101" y="22526"/>
                  <a:pt x="15192" y="22283"/>
                </a:cubicBezTo>
                <a:cubicBezTo>
                  <a:pt x="15223" y="22192"/>
                  <a:pt x="15283" y="22070"/>
                  <a:pt x="15314" y="21949"/>
                </a:cubicBezTo>
                <a:cubicBezTo>
                  <a:pt x="15314" y="21858"/>
                  <a:pt x="15314" y="21767"/>
                  <a:pt x="15344" y="21675"/>
                </a:cubicBezTo>
                <a:lnTo>
                  <a:pt x="15374" y="21615"/>
                </a:lnTo>
                <a:cubicBezTo>
                  <a:pt x="15435" y="21615"/>
                  <a:pt x="15496" y="21584"/>
                  <a:pt x="15526" y="21524"/>
                </a:cubicBezTo>
                <a:lnTo>
                  <a:pt x="15557" y="21463"/>
                </a:lnTo>
                <a:lnTo>
                  <a:pt x="15617" y="21463"/>
                </a:lnTo>
                <a:cubicBezTo>
                  <a:pt x="15678" y="21432"/>
                  <a:pt x="15709" y="21402"/>
                  <a:pt x="15739" y="21372"/>
                </a:cubicBezTo>
                <a:cubicBezTo>
                  <a:pt x="15830" y="21220"/>
                  <a:pt x="15921" y="21068"/>
                  <a:pt x="16043" y="20916"/>
                </a:cubicBezTo>
                <a:lnTo>
                  <a:pt x="16134" y="20794"/>
                </a:lnTo>
                <a:close/>
                <a:moveTo>
                  <a:pt x="7201" y="22283"/>
                </a:moveTo>
                <a:cubicBezTo>
                  <a:pt x="7141" y="22374"/>
                  <a:pt x="7110" y="22465"/>
                  <a:pt x="7050" y="22557"/>
                </a:cubicBezTo>
                <a:cubicBezTo>
                  <a:pt x="7050" y="22587"/>
                  <a:pt x="7019" y="22617"/>
                  <a:pt x="7019" y="22648"/>
                </a:cubicBezTo>
                <a:cubicBezTo>
                  <a:pt x="6928" y="22769"/>
                  <a:pt x="6837" y="22891"/>
                  <a:pt x="6746" y="23012"/>
                </a:cubicBezTo>
                <a:lnTo>
                  <a:pt x="6472" y="23498"/>
                </a:lnTo>
                <a:cubicBezTo>
                  <a:pt x="6412" y="23590"/>
                  <a:pt x="6351" y="23711"/>
                  <a:pt x="6320" y="23802"/>
                </a:cubicBezTo>
                <a:cubicBezTo>
                  <a:pt x="6260" y="23924"/>
                  <a:pt x="6229" y="23954"/>
                  <a:pt x="6199" y="24045"/>
                </a:cubicBezTo>
                <a:cubicBezTo>
                  <a:pt x="6124" y="24120"/>
                  <a:pt x="6049" y="24175"/>
                  <a:pt x="5974" y="24243"/>
                </a:cubicBezTo>
                <a:lnTo>
                  <a:pt x="5974" y="24243"/>
                </a:lnTo>
                <a:cubicBezTo>
                  <a:pt x="6005" y="24190"/>
                  <a:pt x="6026" y="24148"/>
                  <a:pt x="6047" y="24106"/>
                </a:cubicBezTo>
                <a:cubicBezTo>
                  <a:pt x="6138" y="23954"/>
                  <a:pt x="6229" y="23802"/>
                  <a:pt x="6320" y="23650"/>
                </a:cubicBezTo>
                <a:cubicBezTo>
                  <a:pt x="6472" y="23377"/>
                  <a:pt x="6624" y="23103"/>
                  <a:pt x="6776" y="22830"/>
                </a:cubicBezTo>
                <a:lnTo>
                  <a:pt x="7080" y="22313"/>
                </a:lnTo>
                <a:cubicBezTo>
                  <a:pt x="7110" y="22283"/>
                  <a:pt x="7171" y="22283"/>
                  <a:pt x="7201" y="22283"/>
                </a:cubicBezTo>
                <a:close/>
                <a:moveTo>
                  <a:pt x="17440" y="24106"/>
                </a:moveTo>
                <a:lnTo>
                  <a:pt x="17440" y="24167"/>
                </a:lnTo>
                <a:cubicBezTo>
                  <a:pt x="17440" y="24197"/>
                  <a:pt x="17440" y="24228"/>
                  <a:pt x="17440" y="24288"/>
                </a:cubicBezTo>
                <a:lnTo>
                  <a:pt x="17349" y="24288"/>
                </a:lnTo>
                <a:lnTo>
                  <a:pt x="17076" y="24197"/>
                </a:lnTo>
                <a:lnTo>
                  <a:pt x="17440" y="24106"/>
                </a:lnTo>
                <a:close/>
                <a:moveTo>
                  <a:pt x="26357" y="24157"/>
                </a:moveTo>
                <a:cubicBezTo>
                  <a:pt x="26332" y="24202"/>
                  <a:pt x="26307" y="24247"/>
                  <a:pt x="26282" y="24288"/>
                </a:cubicBezTo>
                <a:lnTo>
                  <a:pt x="26357" y="24157"/>
                </a:lnTo>
                <a:close/>
                <a:moveTo>
                  <a:pt x="31994" y="22344"/>
                </a:moveTo>
                <a:lnTo>
                  <a:pt x="31994" y="22344"/>
                </a:lnTo>
                <a:cubicBezTo>
                  <a:pt x="31933" y="22496"/>
                  <a:pt x="31842" y="22678"/>
                  <a:pt x="31751" y="22830"/>
                </a:cubicBezTo>
                <a:lnTo>
                  <a:pt x="31629" y="23134"/>
                </a:lnTo>
                <a:cubicBezTo>
                  <a:pt x="31568" y="23195"/>
                  <a:pt x="31538" y="23286"/>
                  <a:pt x="31508" y="23346"/>
                </a:cubicBezTo>
                <a:cubicBezTo>
                  <a:pt x="31447" y="23529"/>
                  <a:pt x="31356" y="23681"/>
                  <a:pt x="31295" y="23863"/>
                </a:cubicBezTo>
                <a:cubicBezTo>
                  <a:pt x="31234" y="24015"/>
                  <a:pt x="31173" y="24136"/>
                  <a:pt x="31113" y="24288"/>
                </a:cubicBezTo>
                <a:lnTo>
                  <a:pt x="31113" y="24258"/>
                </a:lnTo>
                <a:lnTo>
                  <a:pt x="31052" y="24197"/>
                </a:lnTo>
                <a:cubicBezTo>
                  <a:pt x="31052" y="24167"/>
                  <a:pt x="31022" y="24167"/>
                  <a:pt x="30991" y="24136"/>
                </a:cubicBezTo>
                <a:lnTo>
                  <a:pt x="30961" y="24106"/>
                </a:lnTo>
                <a:cubicBezTo>
                  <a:pt x="30991" y="24015"/>
                  <a:pt x="31052" y="23924"/>
                  <a:pt x="31082" y="23802"/>
                </a:cubicBezTo>
                <a:lnTo>
                  <a:pt x="31386" y="23225"/>
                </a:lnTo>
                <a:lnTo>
                  <a:pt x="31477" y="23073"/>
                </a:lnTo>
                <a:lnTo>
                  <a:pt x="31781" y="22678"/>
                </a:lnTo>
                <a:cubicBezTo>
                  <a:pt x="31842" y="22557"/>
                  <a:pt x="31933" y="22465"/>
                  <a:pt x="31994" y="22344"/>
                </a:cubicBezTo>
                <a:close/>
                <a:moveTo>
                  <a:pt x="32085" y="24167"/>
                </a:moveTo>
                <a:cubicBezTo>
                  <a:pt x="32052" y="24217"/>
                  <a:pt x="32018" y="24267"/>
                  <a:pt x="31980" y="24317"/>
                </a:cubicBezTo>
                <a:lnTo>
                  <a:pt x="31980" y="24317"/>
                </a:lnTo>
                <a:lnTo>
                  <a:pt x="32085" y="24167"/>
                </a:lnTo>
                <a:close/>
                <a:moveTo>
                  <a:pt x="13065" y="24136"/>
                </a:moveTo>
                <a:cubicBezTo>
                  <a:pt x="13065" y="24167"/>
                  <a:pt x="13065" y="24228"/>
                  <a:pt x="13065" y="24258"/>
                </a:cubicBezTo>
                <a:cubicBezTo>
                  <a:pt x="13035" y="24288"/>
                  <a:pt x="13005" y="24319"/>
                  <a:pt x="12974" y="24319"/>
                </a:cubicBezTo>
                <a:lnTo>
                  <a:pt x="12974" y="24228"/>
                </a:lnTo>
                <a:lnTo>
                  <a:pt x="13065" y="24136"/>
                </a:lnTo>
                <a:close/>
                <a:moveTo>
                  <a:pt x="5956" y="24288"/>
                </a:moveTo>
                <a:lnTo>
                  <a:pt x="5925" y="24349"/>
                </a:lnTo>
                <a:lnTo>
                  <a:pt x="5925" y="24319"/>
                </a:lnTo>
                <a:cubicBezTo>
                  <a:pt x="5932" y="24308"/>
                  <a:pt x="5939" y="24298"/>
                  <a:pt x="5945" y="24288"/>
                </a:cubicBezTo>
                <a:close/>
                <a:moveTo>
                  <a:pt x="26525" y="20339"/>
                </a:moveTo>
                <a:lnTo>
                  <a:pt x="26525" y="20339"/>
                </a:lnTo>
                <a:cubicBezTo>
                  <a:pt x="26464" y="20430"/>
                  <a:pt x="26403" y="20521"/>
                  <a:pt x="26312" y="20612"/>
                </a:cubicBezTo>
                <a:lnTo>
                  <a:pt x="26100" y="20916"/>
                </a:lnTo>
                <a:cubicBezTo>
                  <a:pt x="26039" y="21007"/>
                  <a:pt x="26008" y="21098"/>
                  <a:pt x="25948" y="21189"/>
                </a:cubicBezTo>
                <a:lnTo>
                  <a:pt x="25765" y="21493"/>
                </a:lnTo>
                <a:cubicBezTo>
                  <a:pt x="25765" y="21493"/>
                  <a:pt x="25735" y="21524"/>
                  <a:pt x="25735" y="21524"/>
                </a:cubicBezTo>
                <a:lnTo>
                  <a:pt x="25613" y="21736"/>
                </a:lnTo>
                <a:cubicBezTo>
                  <a:pt x="25522" y="21918"/>
                  <a:pt x="25401" y="22101"/>
                  <a:pt x="25310" y="22283"/>
                </a:cubicBezTo>
                <a:lnTo>
                  <a:pt x="24975" y="23012"/>
                </a:lnTo>
                <a:cubicBezTo>
                  <a:pt x="24945" y="23073"/>
                  <a:pt x="24915" y="23134"/>
                  <a:pt x="24884" y="23195"/>
                </a:cubicBezTo>
                <a:lnTo>
                  <a:pt x="24702" y="23650"/>
                </a:lnTo>
                <a:cubicBezTo>
                  <a:pt x="24672" y="23650"/>
                  <a:pt x="24611" y="23650"/>
                  <a:pt x="24580" y="23681"/>
                </a:cubicBezTo>
                <a:lnTo>
                  <a:pt x="24550" y="23711"/>
                </a:lnTo>
                <a:lnTo>
                  <a:pt x="24459" y="23772"/>
                </a:lnTo>
                <a:lnTo>
                  <a:pt x="24368" y="23863"/>
                </a:lnTo>
                <a:lnTo>
                  <a:pt x="24277" y="23985"/>
                </a:lnTo>
                <a:cubicBezTo>
                  <a:pt x="24246" y="23985"/>
                  <a:pt x="24216" y="24015"/>
                  <a:pt x="24155" y="24015"/>
                </a:cubicBezTo>
                <a:lnTo>
                  <a:pt x="24094" y="24076"/>
                </a:lnTo>
                <a:lnTo>
                  <a:pt x="24003" y="24106"/>
                </a:lnTo>
                <a:cubicBezTo>
                  <a:pt x="23973" y="24136"/>
                  <a:pt x="23942" y="24197"/>
                  <a:pt x="23912" y="24228"/>
                </a:cubicBezTo>
                <a:cubicBezTo>
                  <a:pt x="23882" y="24258"/>
                  <a:pt x="23851" y="24288"/>
                  <a:pt x="23821" y="24319"/>
                </a:cubicBezTo>
                <a:lnTo>
                  <a:pt x="23790" y="24349"/>
                </a:lnTo>
                <a:lnTo>
                  <a:pt x="23790" y="24319"/>
                </a:lnTo>
                <a:lnTo>
                  <a:pt x="23790" y="24288"/>
                </a:lnTo>
                <a:cubicBezTo>
                  <a:pt x="24094" y="23802"/>
                  <a:pt x="24368" y="23286"/>
                  <a:pt x="24641" y="22739"/>
                </a:cubicBezTo>
                <a:cubicBezTo>
                  <a:pt x="24854" y="22344"/>
                  <a:pt x="25067" y="21979"/>
                  <a:pt x="25249" y="21584"/>
                </a:cubicBezTo>
                <a:lnTo>
                  <a:pt x="25249" y="21615"/>
                </a:lnTo>
                <a:lnTo>
                  <a:pt x="25431" y="21220"/>
                </a:lnTo>
                <a:cubicBezTo>
                  <a:pt x="25462" y="21159"/>
                  <a:pt x="25492" y="21098"/>
                  <a:pt x="25522" y="21037"/>
                </a:cubicBezTo>
                <a:lnTo>
                  <a:pt x="25522" y="21007"/>
                </a:lnTo>
                <a:lnTo>
                  <a:pt x="25553" y="21007"/>
                </a:lnTo>
                <a:cubicBezTo>
                  <a:pt x="25613" y="21037"/>
                  <a:pt x="25674" y="21068"/>
                  <a:pt x="25735" y="21068"/>
                </a:cubicBezTo>
                <a:cubicBezTo>
                  <a:pt x="25826" y="21068"/>
                  <a:pt x="25887" y="20977"/>
                  <a:pt x="25948" y="20916"/>
                </a:cubicBezTo>
                <a:lnTo>
                  <a:pt x="26100" y="20794"/>
                </a:lnTo>
                <a:lnTo>
                  <a:pt x="26312" y="20551"/>
                </a:lnTo>
                <a:lnTo>
                  <a:pt x="26525" y="20339"/>
                </a:lnTo>
                <a:close/>
                <a:moveTo>
                  <a:pt x="46213" y="24136"/>
                </a:moveTo>
                <a:lnTo>
                  <a:pt x="46091" y="24379"/>
                </a:lnTo>
                <a:lnTo>
                  <a:pt x="46122" y="24258"/>
                </a:lnTo>
                <a:cubicBezTo>
                  <a:pt x="46122" y="24258"/>
                  <a:pt x="46152" y="24197"/>
                  <a:pt x="46183" y="24136"/>
                </a:cubicBezTo>
                <a:close/>
                <a:moveTo>
                  <a:pt x="11394" y="23802"/>
                </a:moveTo>
                <a:lnTo>
                  <a:pt x="11364" y="23863"/>
                </a:lnTo>
                <a:cubicBezTo>
                  <a:pt x="11303" y="23924"/>
                  <a:pt x="11242" y="24015"/>
                  <a:pt x="11182" y="24076"/>
                </a:cubicBezTo>
                <a:lnTo>
                  <a:pt x="10969" y="24379"/>
                </a:lnTo>
                <a:lnTo>
                  <a:pt x="10817" y="24379"/>
                </a:lnTo>
                <a:cubicBezTo>
                  <a:pt x="10908" y="24319"/>
                  <a:pt x="10969" y="24228"/>
                  <a:pt x="11060" y="24136"/>
                </a:cubicBezTo>
                <a:lnTo>
                  <a:pt x="11303" y="23893"/>
                </a:lnTo>
                <a:lnTo>
                  <a:pt x="11394" y="23802"/>
                </a:lnTo>
                <a:close/>
                <a:moveTo>
                  <a:pt x="20722" y="24288"/>
                </a:moveTo>
                <a:lnTo>
                  <a:pt x="20661" y="24410"/>
                </a:lnTo>
                <a:lnTo>
                  <a:pt x="20631" y="24379"/>
                </a:lnTo>
                <a:lnTo>
                  <a:pt x="20722" y="24288"/>
                </a:lnTo>
                <a:close/>
                <a:moveTo>
                  <a:pt x="33027" y="21372"/>
                </a:moveTo>
                <a:lnTo>
                  <a:pt x="33027" y="21402"/>
                </a:lnTo>
                <a:cubicBezTo>
                  <a:pt x="32905" y="21615"/>
                  <a:pt x="32784" y="21797"/>
                  <a:pt x="32693" y="22010"/>
                </a:cubicBezTo>
                <a:lnTo>
                  <a:pt x="32358" y="22617"/>
                </a:lnTo>
                <a:lnTo>
                  <a:pt x="32267" y="22830"/>
                </a:lnTo>
                <a:cubicBezTo>
                  <a:pt x="32206" y="22982"/>
                  <a:pt x="32146" y="23103"/>
                  <a:pt x="32085" y="23255"/>
                </a:cubicBezTo>
                <a:cubicBezTo>
                  <a:pt x="32024" y="23377"/>
                  <a:pt x="31963" y="23529"/>
                  <a:pt x="31933" y="23620"/>
                </a:cubicBezTo>
                <a:cubicBezTo>
                  <a:pt x="31933" y="23681"/>
                  <a:pt x="31903" y="23711"/>
                  <a:pt x="31872" y="23741"/>
                </a:cubicBezTo>
                <a:lnTo>
                  <a:pt x="31842" y="23802"/>
                </a:lnTo>
                <a:cubicBezTo>
                  <a:pt x="31720" y="23985"/>
                  <a:pt x="31599" y="24197"/>
                  <a:pt x="31477" y="24349"/>
                </a:cubicBezTo>
                <a:lnTo>
                  <a:pt x="31417" y="24410"/>
                </a:lnTo>
                <a:cubicBezTo>
                  <a:pt x="31477" y="24258"/>
                  <a:pt x="31538" y="24106"/>
                  <a:pt x="31599" y="23954"/>
                </a:cubicBezTo>
                <a:cubicBezTo>
                  <a:pt x="31720" y="23711"/>
                  <a:pt x="31812" y="23468"/>
                  <a:pt x="31933" y="23255"/>
                </a:cubicBezTo>
                <a:lnTo>
                  <a:pt x="32146" y="22800"/>
                </a:lnTo>
                <a:cubicBezTo>
                  <a:pt x="32237" y="22648"/>
                  <a:pt x="32298" y="22496"/>
                  <a:pt x="32358" y="22344"/>
                </a:cubicBezTo>
                <a:cubicBezTo>
                  <a:pt x="32450" y="22283"/>
                  <a:pt x="32480" y="22192"/>
                  <a:pt x="32541" y="22101"/>
                </a:cubicBezTo>
                <a:lnTo>
                  <a:pt x="32541" y="22101"/>
                </a:lnTo>
                <a:lnTo>
                  <a:pt x="32510" y="22131"/>
                </a:lnTo>
                <a:lnTo>
                  <a:pt x="32662" y="21858"/>
                </a:lnTo>
                <a:cubicBezTo>
                  <a:pt x="32693" y="21797"/>
                  <a:pt x="32753" y="21767"/>
                  <a:pt x="32784" y="21706"/>
                </a:cubicBezTo>
                <a:lnTo>
                  <a:pt x="32814" y="21645"/>
                </a:lnTo>
                <a:lnTo>
                  <a:pt x="32875" y="21584"/>
                </a:lnTo>
                <a:lnTo>
                  <a:pt x="32905" y="21554"/>
                </a:lnTo>
                <a:lnTo>
                  <a:pt x="32936" y="21524"/>
                </a:lnTo>
                <a:lnTo>
                  <a:pt x="32936" y="21493"/>
                </a:lnTo>
                <a:lnTo>
                  <a:pt x="32966" y="21432"/>
                </a:lnTo>
                <a:lnTo>
                  <a:pt x="32996" y="21402"/>
                </a:lnTo>
                <a:cubicBezTo>
                  <a:pt x="32996" y="21372"/>
                  <a:pt x="33027" y="21372"/>
                  <a:pt x="33027" y="21372"/>
                </a:cubicBezTo>
                <a:close/>
                <a:moveTo>
                  <a:pt x="46973" y="24045"/>
                </a:moveTo>
                <a:lnTo>
                  <a:pt x="46790" y="24410"/>
                </a:lnTo>
                <a:cubicBezTo>
                  <a:pt x="46821" y="24319"/>
                  <a:pt x="46851" y="24228"/>
                  <a:pt x="46881" y="24136"/>
                </a:cubicBezTo>
                <a:lnTo>
                  <a:pt x="46973" y="24045"/>
                </a:lnTo>
                <a:close/>
                <a:moveTo>
                  <a:pt x="4133" y="23985"/>
                </a:moveTo>
                <a:cubicBezTo>
                  <a:pt x="4285" y="24167"/>
                  <a:pt x="4437" y="24319"/>
                  <a:pt x="4619" y="24471"/>
                </a:cubicBezTo>
                <a:lnTo>
                  <a:pt x="4619" y="24501"/>
                </a:lnTo>
                <a:cubicBezTo>
                  <a:pt x="4467" y="24379"/>
                  <a:pt x="4315" y="24258"/>
                  <a:pt x="4194" y="24106"/>
                </a:cubicBezTo>
                <a:lnTo>
                  <a:pt x="4163" y="24045"/>
                </a:lnTo>
                <a:lnTo>
                  <a:pt x="4133" y="23985"/>
                </a:lnTo>
                <a:close/>
                <a:moveTo>
                  <a:pt x="26646" y="20825"/>
                </a:moveTo>
                <a:lnTo>
                  <a:pt x="26646" y="20825"/>
                </a:lnTo>
                <a:cubicBezTo>
                  <a:pt x="26616" y="20946"/>
                  <a:pt x="26555" y="21098"/>
                  <a:pt x="26495" y="21250"/>
                </a:cubicBezTo>
                <a:cubicBezTo>
                  <a:pt x="26434" y="21372"/>
                  <a:pt x="26403" y="21493"/>
                  <a:pt x="26343" y="21615"/>
                </a:cubicBezTo>
                <a:lnTo>
                  <a:pt x="26191" y="21918"/>
                </a:lnTo>
                <a:cubicBezTo>
                  <a:pt x="26130" y="22040"/>
                  <a:pt x="26069" y="22192"/>
                  <a:pt x="26008" y="22313"/>
                </a:cubicBezTo>
                <a:cubicBezTo>
                  <a:pt x="25917" y="22465"/>
                  <a:pt x="25796" y="22708"/>
                  <a:pt x="25705" y="22891"/>
                </a:cubicBezTo>
                <a:cubicBezTo>
                  <a:pt x="25613" y="23073"/>
                  <a:pt x="25553" y="23225"/>
                  <a:pt x="25462" y="23377"/>
                </a:cubicBezTo>
                <a:cubicBezTo>
                  <a:pt x="25310" y="23681"/>
                  <a:pt x="25127" y="23954"/>
                  <a:pt x="24975" y="24258"/>
                </a:cubicBezTo>
                <a:lnTo>
                  <a:pt x="24793" y="24531"/>
                </a:lnTo>
                <a:cubicBezTo>
                  <a:pt x="24823" y="24440"/>
                  <a:pt x="24854" y="24349"/>
                  <a:pt x="24884" y="24258"/>
                </a:cubicBezTo>
                <a:cubicBezTo>
                  <a:pt x="24915" y="24167"/>
                  <a:pt x="24975" y="23985"/>
                  <a:pt x="25036" y="23863"/>
                </a:cubicBezTo>
                <a:cubicBezTo>
                  <a:pt x="25127" y="23650"/>
                  <a:pt x="25188" y="23407"/>
                  <a:pt x="25279" y="23195"/>
                </a:cubicBezTo>
                <a:lnTo>
                  <a:pt x="25674" y="22435"/>
                </a:lnTo>
                <a:cubicBezTo>
                  <a:pt x="25705" y="22344"/>
                  <a:pt x="25765" y="22283"/>
                  <a:pt x="25796" y="22192"/>
                </a:cubicBezTo>
                <a:lnTo>
                  <a:pt x="26069" y="21736"/>
                </a:lnTo>
                <a:cubicBezTo>
                  <a:pt x="26100" y="21645"/>
                  <a:pt x="26160" y="21554"/>
                  <a:pt x="26221" y="21493"/>
                </a:cubicBezTo>
                <a:lnTo>
                  <a:pt x="26434" y="21098"/>
                </a:lnTo>
                <a:cubicBezTo>
                  <a:pt x="26464" y="21068"/>
                  <a:pt x="26495" y="21007"/>
                  <a:pt x="26525" y="20977"/>
                </a:cubicBezTo>
                <a:cubicBezTo>
                  <a:pt x="26555" y="20916"/>
                  <a:pt x="26586" y="20885"/>
                  <a:pt x="26646" y="20825"/>
                </a:cubicBezTo>
                <a:close/>
                <a:moveTo>
                  <a:pt x="35913" y="23225"/>
                </a:moveTo>
                <a:lnTo>
                  <a:pt x="35913" y="23225"/>
                </a:lnTo>
                <a:cubicBezTo>
                  <a:pt x="35792" y="23468"/>
                  <a:pt x="35701" y="23711"/>
                  <a:pt x="35579" y="23954"/>
                </a:cubicBezTo>
                <a:cubicBezTo>
                  <a:pt x="35488" y="24106"/>
                  <a:pt x="35427" y="24228"/>
                  <a:pt x="35336" y="24379"/>
                </a:cubicBezTo>
                <a:cubicBezTo>
                  <a:pt x="35245" y="24501"/>
                  <a:pt x="35214" y="24592"/>
                  <a:pt x="35154" y="24683"/>
                </a:cubicBezTo>
                <a:lnTo>
                  <a:pt x="35093" y="24653"/>
                </a:lnTo>
                <a:lnTo>
                  <a:pt x="35093" y="24623"/>
                </a:lnTo>
                <a:cubicBezTo>
                  <a:pt x="35093" y="24592"/>
                  <a:pt x="35123" y="24562"/>
                  <a:pt x="35123" y="24531"/>
                </a:cubicBezTo>
                <a:cubicBezTo>
                  <a:pt x="35154" y="24501"/>
                  <a:pt x="35214" y="24379"/>
                  <a:pt x="35245" y="24319"/>
                </a:cubicBezTo>
                <a:cubicBezTo>
                  <a:pt x="35336" y="24136"/>
                  <a:pt x="35427" y="23985"/>
                  <a:pt x="35518" y="23802"/>
                </a:cubicBezTo>
                <a:cubicBezTo>
                  <a:pt x="35640" y="23650"/>
                  <a:pt x="35792" y="23438"/>
                  <a:pt x="35913" y="23225"/>
                </a:cubicBezTo>
                <a:close/>
                <a:moveTo>
                  <a:pt x="45362" y="23711"/>
                </a:moveTo>
                <a:lnTo>
                  <a:pt x="45362" y="23772"/>
                </a:lnTo>
                <a:lnTo>
                  <a:pt x="45362" y="23802"/>
                </a:lnTo>
                <a:cubicBezTo>
                  <a:pt x="45393" y="23833"/>
                  <a:pt x="45393" y="23863"/>
                  <a:pt x="45423" y="23863"/>
                </a:cubicBezTo>
                <a:cubicBezTo>
                  <a:pt x="45453" y="23893"/>
                  <a:pt x="45484" y="23924"/>
                  <a:pt x="45514" y="23954"/>
                </a:cubicBezTo>
                <a:lnTo>
                  <a:pt x="45484" y="24015"/>
                </a:lnTo>
                <a:lnTo>
                  <a:pt x="45301" y="24197"/>
                </a:lnTo>
                <a:cubicBezTo>
                  <a:pt x="45241" y="24288"/>
                  <a:pt x="45150" y="24410"/>
                  <a:pt x="45058" y="24501"/>
                </a:cubicBezTo>
                <a:lnTo>
                  <a:pt x="45089" y="24501"/>
                </a:lnTo>
                <a:cubicBezTo>
                  <a:pt x="45028" y="24562"/>
                  <a:pt x="44967" y="24623"/>
                  <a:pt x="44906" y="24714"/>
                </a:cubicBezTo>
                <a:cubicBezTo>
                  <a:pt x="44876" y="24683"/>
                  <a:pt x="44876" y="24653"/>
                  <a:pt x="44876" y="24653"/>
                </a:cubicBezTo>
                <a:cubicBezTo>
                  <a:pt x="44846" y="24623"/>
                  <a:pt x="44815" y="24623"/>
                  <a:pt x="44815" y="24592"/>
                </a:cubicBezTo>
                <a:lnTo>
                  <a:pt x="44846" y="24531"/>
                </a:lnTo>
                <a:cubicBezTo>
                  <a:pt x="44937" y="24410"/>
                  <a:pt x="45028" y="24288"/>
                  <a:pt x="45119" y="24167"/>
                </a:cubicBezTo>
                <a:cubicBezTo>
                  <a:pt x="45210" y="24045"/>
                  <a:pt x="45301" y="23863"/>
                  <a:pt x="45362" y="23711"/>
                </a:cubicBezTo>
                <a:close/>
                <a:moveTo>
                  <a:pt x="5227" y="24683"/>
                </a:moveTo>
                <a:lnTo>
                  <a:pt x="5257" y="24744"/>
                </a:lnTo>
                <a:lnTo>
                  <a:pt x="5196" y="24714"/>
                </a:lnTo>
                <a:lnTo>
                  <a:pt x="5166" y="24683"/>
                </a:lnTo>
                <a:close/>
                <a:moveTo>
                  <a:pt x="9116" y="23316"/>
                </a:moveTo>
                <a:lnTo>
                  <a:pt x="9116" y="23316"/>
                </a:lnTo>
                <a:cubicBezTo>
                  <a:pt x="8994" y="23529"/>
                  <a:pt x="8903" y="23711"/>
                  <a:pt x="8781" y="23924"/>
                </a:cubicBezTo>
                <a:cubicBezTo>
                  <a:pt x="8660" y="24106"/>
                  <a:pt x="8538" y="24379"/>
                  <a:pt x="8386" y="24592"/>
                </a:cubicBezTo>
                <a:lnTo>
                  <a:pt x="8356" y="24683"/>
                </a:lnTo>
                <a:lnTo>
                  <a:pt x="8143" y="24805"/>
                </a:lnTo>
                <a:cubicBezTo>
                  <a:pt x="8174" y="24683"/>
                  <a:pt x="8234" y="24562"/>
                  <a:pt x="8295" y="24440"/>
                </a:cubicBezTo>
                <a:cubicBezTo>
                  <a:pt x="8295" y="24410"/>
                  <a:pt x="8326" y="24349"/>
                  <a:pt x="8326" y="24319"/>
                </a:cubicBezTo>
                <a:lnTo>
                  <a:pt x="8508" y="24045"/>
                </a:lnTo>
                <a:lnTo>
                  <a:pt x="8751" y="23711"/>
                </a:lnTo>
                <a:cubicBezTo>
                  <a:pt x="8873" y="23590"/>
                  <a:pt x="8994" y="23438"/>
                  <a:pt x="9116" y="23316"/>
                </a:cubicBezTo>
                <a:close/>
                <a:moveTo>
                  <a:pt x="29411" y="22435"/>
                </a:moveTo>
                <a:lnTo>
                  <a:pt x="29290" y="22708"/>
                </a:lnTo>
                <a:cubicBezTo>
                  <a:pt x="29168" y="22952"/>
                  <a:pt x="29047" y="23195"/>
                  <a:pt x="28956" y="23468"/>
                </a:cubicBezTo>
                <a:cubicBezTo>
                  <a:pt x="28895" y="23529"/>
                  <a:pt x="28864" y="23559"/>
                  <a:pt x="28834" y="23620"/>
                </a:cubicBezTo>
                <a:lnTo>
                  <a:pt x="28409" y="24197"/>
                </a:lnTo>
                <a:lnTo>
                  <a:pt x="28044" y="24683"/>
                </a:lnTo>
                <a:lnTo>
                  <a:pt x="27862" y="24896"/>
                </a:lnTo>
                <a:cubicBezTo>
                  <a:pt x="27862" y="24835"/>
                  <a:pt x="27892" y="24805"/>
                  <a:pt x="27892" y="24774"/>
                </a:cubicBezTo>
                <a:cubicBezTo>
                  <a:pt x="27953" y="24623"/>
                  <a:pt x="28044" y="24471"/>
                  <a:pt x="28105" y="24319"/>
                </a:cubicBezTo>
                <a:cubicBezTo>
                  <a:pt x="28105" y="24288"/>
                  <a:pt x="28135" y="24258"/>
                  <a:pt x="28135" y="24228"/>
                </a:cubicBezTo>
                <a:cubicBezTo>
                  <a:pt x="28257" y="24106"/>
                  <a:pt x="28348" y="23985"/>
                  <a:pt x="28439" y="23863"/>
                </a:cubicBezTo>
                <a:lnTo>
                  <a:pt x="28621" y="23620"/>
                </a:lnTo>
                <a:lnTo>
                  <a:pt x="28773" y="23377"/>
                </a:lnTo>
                <a:lnTo>
                  <a:pt x="28986" y="23103"/>
                </a:lnTo>
                <a:cubicBezTo>
                  <a:pt x="29016" y="23043"/>
                  <a:pt x="29077" y="22982"/>
                  <a:pt x="29107" y="22921"/>
                </a:cubicBezTo>
                <a:lnTo>
                  <a:pt x="29320" y="22587"/>
                </a:lnTo>
                <a:lnTo>
                  <a:pt x="29320" y="22557"/>
                </a:lnTo>
                <a:lnTo>
                  <a:pt x="29411" y="22435"/>
                </a:lnTo>
                <a:close/>
                <a:moveTo>
                  <a:pt x="30778" y="24501"/>
                </a:moveTo>
                <a:cubicBezTo>
                  <a:pt x="30809" y="24531"/>
                  <a:pt x="30809" y="24562"/>
                  <a:pt x="30809" y="24592"/>
                </a:cubicBezTo>
                <a:cubicBezTo>
                  <a:pt x="30809" y="24623"/>
                  <a:pt x="30809" y="24653"/>
                  <a:pt x="30809" y="24683"/>
                </a:cubicBezTo>
                <a:lnTo>
                  <a:pt x="30809" y="24714"/>
                </a:lnTo>
                <a:cubicBezTo>
                  <a:pt x="30748" y="24774"/>
                  <a:pt x="30687" y="24896"/>
                  <a:pt x="30596" y="24987"/>
                </a:cubicBezTo>
                <a:lnTo>
                  <a:pt x="30566" y="24987"/>
                </a:lnTo>
                <a:cubicBezTo>
                  <a:pt x="30627" y="24835"/>
                  <a:pt x="30687" y="24653"/>
                  <a:pt x="30778" y="24501"/>
                </a:cubicBezTo>
                <a:close/>
                <a:moveTo>
                  <a:pt x="45727" y="24319"/>
                </a:moveTo>
                <a:lnTo>
                  <a:pt x="45727" y="24319"/>
                </a:lnTo>
                <a:cubicBezTo>
                  <a:pt x="45666" y="24471"/>
                  <a:pt x="45605" y="24623"/>
                  <a:pt x="45545" y="24774"/>
                </a:cubicBezTo>
                <a:lnTo>
                  <a:pt x="45514" y="24805"/>
                </a:lnTo>
                <a:lnTo>
                  <a:pt x="45362" y="24926"/>
                </a:lnTo>
                <a:cubicBezTo>
                  <a:pt x="45362" y="24957"/>
                  <a:pt x="45332" y="24987"/>
                  <a:pt x="45301" y="25018"/>
                </a:cubicBezTo>
                <a:cubicBezTo>
                  <a:pt x="45301" y="24987"/>
                  <a:pt x="45271" y="24957"/>
                  <a:pt x="45271" y="24926"/>
                </a:cubicBezTo>
                <a:cubicBezTo>
                  <a:pt x="45246" y="24901"/>
                  <a:pt x="45242" y="24897"/>
                  <a:pt x="45224" y="24879"/>
                </a:cubicBezTo>
                <a:lnTo>
                  <a:pt x="45224" y="24879"/>
                </a:lnTo>
                <a:lnTo>
                  <a:pt x="45362" y="24714"/>
                </a:lnTo>
                <a:lnTo>
                  <a:pt x="45636" y="24410"/>
                </a:lnTo>
                <a:cubicBezTo>
                  <a:pt x="45666" y="24379"/>
                  <a:pt x="45696" y="24349"/>
                  <a:pt x="45727" y="24319"/>
                </a:cubicBezTo>
                <a:close/>
                <a:moveTo>
                  <a:pt x="34911" y="24957"/>
                </a:moveTo>
                <a:lnTo>
                  <a:pt x="34911" y="24987"/>
                </a:lnTo>
                <a:lnTo>
                  <a:pt x="34880" y="25048"/>
                </a:lnTo>
                <a:lnTo>
                  <a:pt x="34911" y="24957"/>
                </a:lnTo>
                <a:close/>
                <a:moveTo>
                  <a:pt x="34303" y="21584"/>
                </a:moveTo>
                <a:lnTo>
                  <a:pt x="34303" y="21584"/>
                </a:lnTo>
                <a:cubicBezTo>
                  <a:pt x="34242" y="21858"/>
                  <a:pt x="34151" y="22131"/>
                  <a:pt x="34060" y="22405"/>
                </a:cubicBezTo>
                <a:cubicBezTo>
                  <a:pt x="33908" y="22708"/>
                  <a:pt x="33786" y="22982"/>
                  <a:pt x="33604" y="23255"/>
                </a:cubicBezTo>
                <a:cubicBezTo>
                  <a:pt x="33452" y="23529"/>
                  <a:pt x="33270" y="23802"/>
                  <a:pt x="33088" y="24076"/>
                </a:cubicBezTo>
                <a:lnTo>
                  <a:pt x="32845" y="24349"/>
                </a:lnTo>
                <a:cubicBezTo>
                  <a:pt x="32784" y="24440"/>
                  <a:pt x="32723" y="24531"/>
                  <a:pt x="32662" y="24592"/>
                </a:cubicBezTo>
                <a:lnTo>
                  <a:pt x="32237" y="25109"/>
                </a:lnTo>
                <a:cubicBezTo>
                  <a:pt x="32267" y="24987"/>
                  <a:pt x="32298" y="24835"/>
                  <a:pt x="32328" y="24744"/>
                </a:cubicBezTo>
                <a:cubicBezTo>
                  <a:pt x="32389" y="24623"/>
                  <a:pt x="32419" y="24531"/>
                  <a:pt x="32450" y="24440"/>
                </a:cubicBezTo>
                <a:lnTo>
                  <a:pt x="32419" y="24440"/>
                </a:lnTo>
                <a:lnTo>
                  <a:pt x="32541" y="24106"/>
                </a:lnTo>
                <a:cubicBezTo>
                  <a:pt x="32723" y="23893"/>
                  <a:pt x="32875" y="23650"/>
                  <a:pt x="33027" y="23407"/>
                </a:cubicBezTo>
                <a:lnTo>
                  <a:pt x="33300" y="23012"/>
                </a:lnTo>
                <a:cubicBezTo>
                  <a:pt x="33422" y="22860"/>
                  <a:pt x="33543" y="22678"/>
                  <a:pt x="33665" y="22496"/>
                </a:cubicBezTo>
                <a:cubicBezTo>
                  <a:pt x="33817" y="22344"/>
                  <a:pt x="33969" y="22101"/>
                  <a:pt x="34090" y="21888"/>
                </a:cubicBezTo>
                <a:lnTo>
                  <a:pt x="34212" y="21736"/>
                </a:lnTo>
                <a:cubicBezTo>
                  <a:pt x="34242" y="21675"/>
                  <a:pt x="34273" y="21645"/>
                  <a:pt x="34303" y="21584"/>
                </a:cubicBezTo>
                <a:close/>
                <a:moveTo>
                  <a:pt x="43904" y="23833"/>
                </a:moveTo>
                <a:cubicBezTo>
                  <a:pt x="43904" y="23863"/>
                  <a:pt x="43904" y="23893"/>
                  <a:pt x="43904" y="23924"/>
                </a:cubicBezTo>
                <a:lnTo>
                  <a:pt x="43873" y="23954"/>
                </a:lnTo>
                <a:cubicBezTo>
                  <a:pt x="43813" y="24106"/>
                  <a:pt x="43782" y="24228"/>
                  <a:pt x="43722" y="24349"/>
                </a:cubicBezTo>
                <a:cubicBezTo>
                  <a:pt x="43661" y="24471"/>
                  <a:pt x="43630" y="24501"/>
                  <a:pt x="43600" y="24562"/>
                </a:cubicBezTo>
                <a:lnTo>
                  <a:pt x="43357" y="25200"/>
                </a:lnTo>
                <a:cubicBezTo>
                  <a:pt x="43357" y="25169"/>
                  <a:pt x="43327" y="25139"/>
                  <a:pt x="43327" y="25109"/>
                </a:cubicBezTo>
                <a:cubicBezTo>
                  <a:pt x="43296" y="25078"/>
                  <a:pt x="43266" y="25048"/>
                  <a:pt x="43235" y="25018"/>
                </a:cubicBezTo>
                <a:lnTo>
                  <a:pt x="43205" y="24987"/>
                </a:lnTo>
                <a:lnTo>
                  <a:pt x="43175" y="24957"/>
                </a:lnTo>
                <a:lnTo>
                  <a:pt x="43114" y="24896"/>
                </a:lnTo>
                <a:cubicBezTo>
                  <a:pt x="43205" y="24805"/>
                  <a:pt x="43266" y="24683"/>
                  <a:pt x="43357" y="24562"/>
                </a:cubicBezTo>
                <a:cubicBezTo>
                  <a:pt x="43387" y="24531"/>
                  <a:pt x="43418" y="24471"/>
                  <a:pt x="43448" y="24410"/>
                </a:cubicBezTo>
                <a:lnTo>
                  <a:pt x="43691" y="24015"/>
                </a:lnTo>
                <a:cubicBezTo>
                  <a:pt x="43722" y="23985"/>
                  <a:pt x="43752" y="23954"/>
                  <a:pt x="43752" y="23893"/>
                </a:cubicBezTo>
                <a:lnTo>
                  <a:pt x="43843" y="23863"/>
                </a:lnTo>
                <a:cubicBezTo>
                  <a:pt x="43873" y="23863"/>
                  <a:pt x="43904" y="23833"/>
                  <a:pt x="43904" y="23833"/>
                </a:cubicBezTo>
                <a:close/>
                <a:moveTo>
                  <a:pt x="44542" y="24258"/>
                </a:moveTo>
                <a:lnTo>
                  <a:pt x="44390" y="24440"/>
                </a:lnTo>
                <a:cubicBezTo>
                  <a:pt x="44268" y="24623"/>
                  <a:pt x="44117" y="24805"/>
                  <a:pt x="43965" y="24957"/>
                </a:cubicBezTo>
                <a:cubicBezTo>
                  <a:pt x="43934" y="25018"/>
                  <a:pt x="43873" y="25048"/>
                  <a:pt x="43843" y="25109"/>
                </a:cubicBezTo>
                <a:lnTo>
                  <a:pt x="43722" y="25200"/>
                </a:lnTo>
                <a:lnTo>
                  <a:pt x="43904" y="24714"/>
                </a:lnTo>
                <a:lnTo>
                  <a:pt x="43995" y="24531"/>
                </a:lnTo>
                <a:lnTo>
                  <a:pt x="44025" y="24562"/>
                </a:lnTo>
                <a:lnTo>
                  <a:pt x="44147" y="24562"/>
                </a:lnTo>
                <a:cubicBezTo>
                  <a:pt x="44208" y="24562"/>
                  <a:pt x="44238" y="24562"/>
                  <a:pt x="44268" y="24531"/>
                </a:cubicBezTo>
                <a:cubicBezTo>
                  <a:pt x="44299" y="24501"/>
                  <a:pt x="44329" y="24501"/>
                  <a:pt x="44360" y="24440"/>
                </a:cubicBezTo>
                <a:lnTo>
                  <a:pt x="44542" y="24258"/>
                </a:lnTo>
                <a:close/>
                <a:moveTo>
                  <a:pt x="23973" y="19701"/>
                </a:moveTo>
                <a:cubicBezTo>
                  <a:pt x="23942" y="19852"/>
                  <a:pt x="23912" y="20004"/>
                  <a:pt x="23882" y="20187"/>
                </a:cubicBezTo>
                <a:cubicBezTo>
                  <a:pt x="23882" y="20339"/>
                  <a:pt x="23882" y="20399"/>
                  <a:pt x="23882" y="20521"/>
                </a:cubicBezTo>
                <a:cubicBezTo>
                  <a:pt x="23882" y="20551"/>
                  <a:pt x="23882" y="20582"/>
                  <a:pt x="23882" y="20582"/>
                </a:cubicBezTo>
                <a:lnTo>
                  <a:pt x="23882" y="20703"/>
                </a:lnTo>
                <a:cubicBezTo>
                  <a:pt x="23912" y="20764"/>
                  <a:pt x="23912" y="20825"/>
                  <a:pt x="23942" y="20855"/>
                </a:cubicBezTo>
                <a:cubicBezTo>
                  <a:pt x="23912" y="20916"/>
                  <a:pt x="23882" y="20946"/>
                  <a:pt x="23851" y="20977"/>
                </a:cubicBezTo>
                <a:lnTo>
                  <a:pt x="23639" y="21372"/>
                </a:lnTo>
                <a:cubicBezTo>
                  <a:pt x="23547" y="21524"/>
                  <a:pt x="23456" y="21706"/>
                  <a:pt x="23365" y="21858"/>
                </a:cubicBezTo>
                <a:lnTo>
                  <a:pt x="22970" y="22617"/>
                </a:lnTo>
                <a:lnTo>
                  <a:pt x="22940" y="22708"/>
                </a:lnTo>
                <a:cubicBezTo>
                  <a:pt x="22909" y="22693"/>
                  <a:pt x="22871" y="22686"/>
                  <a:pt x="22833" y="22686"/>
                </a:cubicBezTo>
                <a:cubicBezTo>
                  <a:pt x="22795" y="22686"/>
                  <a:pt x="22757" y="22693"/>
                  <a:pt x="22727" y="22708"/>
                </a:cubicBezTo>
                <a:lnTo>
                  <a:pt x="22636" y="22800"/>
                </a:lnTo>
                <a:cubicBezTo>
                  <a:pt x="22575" y="22830"/>
                  <a:pt x="22545" y="22860"/>
                  <a:pt x="22514" y="22891"/>
                </a:cubicBezTo>
                <a:cubicBezTo>
                  <a:pt x="22484" y="22921"/>
                  <a:pt x="22454" y="22952"/>
                  <a:pt x="22423" y="23012"/>
                </a:cubicBezTo>
                <a:lnTo>
                  <a:pt x="22332" y="23103"/>
                </a:lnTo>
                <a:cubicBezTo>
                  <a:pt x="22211" y="23286"/>
                  <a:pt x="22119" y="23438"/>
                  <a:pt x="22028" y="23590"/>
                </a:cubicBezTo>
                <a:lnTo>
                  <a:pt x="21755" y="24076"/>
                </a:lnTo>
                <a:cubicBezTo>
                  <a:pt x="21724" y="24136"/>
                  <a:pt x="21694" y="24197"/>
                  <a:pt x="21664" y="24288"/>
                </a:cubicBezTo>
                <a:cubicBezTo>
                  <a:pt x="21633" y="24349"/>
                  <a:pt x="21573" y="24471"/>
                  <a:pt x="21542" y="24562"/>
                </a:cubicBezTo>
                <a:cubicBezTo>
                  <a:pt x="21481" y="24653"/>
                  <a:pt x="21421" y="24835"/>
                  <a:pt x="21360" y="24957"/>
                </a:cubicBezTo>
                <a:cubicBezTo>
                  <a:pt x="21299" y="24957"/>
                  <a:pt x="21269" y="24926"/>
                  <a:pt x="21208" y="24896"/>
                </a:cubicBezTo>
                <a:lnTo>
                  <a:pt x="21086" y="24896"/>
                </a:lnTo>
                <a:cubicBezTo>
                  <a:pt x="21056" y="24926"/>
                  <a:pt x="21026" y="24926"/>
                  <a:pt x="20995" y="24957"/>
                </a:cubicBezTo>
                <a:cubicBezTo>
                  <a:pt x="20934" y="25048"/>
                  <a:pt x="20904" y="25139"/>
                  <a:pt x="20934" y="25230"/>
                </a:cubicBezTo>
                <a:lnTo>
                  <a:pt x="20934" y="25291"/>
                </a:lnTo>
                <a:lnTo>
                  <a:pt x="20783" y="25139"/>
                </a:lnTo>
                <a:cubicBezTo>
                  <a:pt x="20813" y="25048"/>
                  <a:pt x="20843" y="24926"/>
                  <a:pt x="20874" y="24835"/>
                </a:cubicBezTo>
                <a:lnTo>
                  <a:pt x="20904" y="24774"/>
                </a:lnTo>
                <a:lnTo>
                  <a:pt x="20934" y="24744"/>
                </a:lnTo>
                <a:cubicBezTo>
                  <a:pt x="21117" y="24562"/>
                  <a:pt x="21269" y="24379"/>
                  <a:pt x="21421" y="24197"/>
                </a:cubicBezTo>
                <a:cubicBezTo>
                  <a:pt x="21481" y="24076"/>
                  <a:pt x="21573" y="23954"/>
                  <a:pt x="21664" y="23833"/>
                </a:cubicBezTo>
                <a:lnTo>
                  <a:pt x="21724" y="23772"/>
                </a:lnTo>
                <a:cubicBezTo>
                  <a:pt x="21785" y="23772"/>
                  <a:pt x="21846" y="23741"/>
                  <a:pt x="21876" y="23681"/>
                </a:cubicBezTo>
                <a:cubicBezTo>
                  <a:pt x="21937" y="23590"/>
                  <a:pt x="21998" y="23468"/>
                  <a:pt x="22028" y="23377"/>
                </a:cubicBezTo>
                <a:lnTo>
                  <a:pt x="22180" y="23134"/>
                </a:lnTo>
                <a:cubicBezTo>
                  <a:pt x="22302" y="22921"/>
                  <a:pt x="22423" y="22708"/>
                  <a:pt x="22545" y="22496"/>
                </a:cubicBezTo>
                <a:cubicBezTo>
                  <a:pt x="22757" y="22101"/>
                  <a:pt x="22970" y="21736"/>
                  <a:pt x="23183" y="21341"/>
                </a:cubicBezTo>
                <a:cubicBezTo>
                  <a:pt x="23244" y="21250"/>
                  <a:pt x="23274" y="21159"/>
                  <a:pt x="23335" y="21068"/>
                </a:cubicBezTo>
                <a:lnTo>
                  <a:pt x="23517" y="20673"/>
                </a:lnTo>
                <a:cubicBezTo>
                  <a:pt x="23639" y="20460"/>
                  <a:pt x="23730" y="20247"/>
                  <a:pt x="23821" y="20035"/>
                </a:cubicBezTo>
                <a:cubicBezTo>
                  <a:pt x="23882" y="19944"/>
                  <a:pt x="23912" y="19822"/>
                  <a:pt x="23973" y="19701"/>
                </a:cubicBezTo>
                <a:close/>
                <a:moveTo>
                  <a:pt x="26646" y="22617"/>
                </a:moveTo>
                <a:lnTo>
                  <a:pt x="26464" y="23043"/>
                </a:lnTo>
                <a:cubicBezTo>
                  <a:pt x="26434" y="23103"/>
                  <a:pt x="26403" y="23164"/>
                  <a:pt x="26373" y="23225"/>
                </a:cubicBezTo>
                <a:lnTo>
                  <a:pt x="26282" y="23468"/>
                </a:lnTo>
                <a:cubicBezTo>
                  <a:pt x="26191" y="23620"/>
                  <a:pt x="26130" y="23772"/>
                  <a:pt x="26039" y="23924"/>
                </a:cubicBezTo>
                <a:cubicBezTo>
                  <a:pt x="25948" y="24076"/>
                  <a:pt x="25826" y="24288"/>
                  <a:pt x="25735" y="24471"/>
                </a:cubicBezTo>
                <a:cubicBezTo>
                  <a:pt x="25705" y="24562"/>
                  <a:pt x="25644" y="24623"/>
                  <a:pt x="25613" y="24683"/>
                </a:cubicBezTo>
                <a:lnTo>
                  <a:pt x="25431" y="24987"/>
                </a:lnTo>
                <a:cubicBezTo>
                  <a:pt x="25370" y="25109"/>
                  <a:pt x="25279" y="25230"/>
                  <a:pt x="25188" y="25352"/>
                </a:cubicBezTo>
                <a:cubicBezTo>
                  <a:pt x="25340" y="25048"/>
                  <a:pt x="25462" y="24744"/>
                  <a:pt x="25613" y="24471"/>
                </a:cubicBezTo>
                <a:cubicBezTo>
                  <a:pt x="25613" y="24440"/>
                  <a:pt x="25644" y="24410"/>
                  <a:pt x="25644" y="24379"/>
                </a:cubicBezTo>
                <a:lnTo>
                  <a:pt x="25796" y="24076"/>
                </a:lnTo>
                <a:cubicBezTo>
                  <a:pt x="25887" y="23924"/>
                  <a:pt x="25978" y="23772"/>
                  <a:pt x="26039" y="23620"/>
                </a:cubicBezTo>
                <a:lnTo>
                  <a:pt x="26100" y="23529"/>
                </a:lnTo>
                <a:cubicBezTo>
                  <a:pt x="26160" y="23438"/>
                  <a:pt x="26191" y="23346"/>
                  <a:pt x="26251" y="23255"/>
                </a:cubicBezTo>
                <a:lnTo>
                  <a:pt x="26525" y="22800"/>
                </a:lnTo>
                <a:cubicBezTo>
                  <a:pt x="26555" y="22769"/>
                  <a:pt x="26555" y="22739"/>
                  <a:pt x="26586" y="22678"/>
                </a:cubicBezTo>
                <a:lnTo>
                  <a:pt x="26646" y="22617"/>
                </a:lnTo>
                <a:close/>
                <a:moveTo>
                  <a:pt x="26282" y="24288"/>
                </a:moveTo>
                <a:lnTo>
                  <a:pt x="26282" y="24288"/>
                </a:lnTo>
                <a:cubicBezTo>
                  <a:pt x="26191" y="24471"/>
                  <a:pt x="26100" y="24653"/>
                  <a:pt x="26008" y="24805"/>
                </a:cubicBezTo>
                <a:lnTo>
                  <a:pt x="25735" y="25382"/>
                </a:lnTo>
                <a:cubicBezTo>
                  <a:pt x="25735" y="25352"/>
                  <a:pt x="25705" y="25352"/>
                  <a:pt x="25674" y="25321"/>
                </a:cubicBezTo>
                <a:cubicBezTo>
                  <a:pt x="25705" y="25291"/>
                  <a:pt x="25735" y="25230"/>
                  <a:pt x="25765" y="25200"/>
                </a:cubicBezTo>
                <a:cubicBezTo>
                  <a:pt x="25765" y="25139"/>
                  <a:pt x="25887" y="24987"/>
                  <a:pt x="25948" y="24896"/>
                </a:cubicBezTo>
                <a:cubicBezTo>
                  <a:pt x="26008" y="24774"/>
                  <a:pt x="26039" y="24744"/>
                  <a:pt x="26069" y="24653"/>
                </a:cubicBezTo>
                <a:lnTo>
                  <a:pt x="26282" y="24288"/>
                </a:lnTo>
                <a:close/>
                <a:moveTo>
                  <a:pt x="34242" y="24045"/>
                </a:moveTo>
                <a:cubicBezTo>
                  <a:pt x="34242" y="24076"/>
                  <a:pt x="34242" y="24106"/>
                  <a:pt x="34273" y="24136"/>
                </a:cubicBezTo>
                <a:cubicBezTo>
                  <a:pt x="34294" y="24158"/>
                  <a:pt x="34331" y="24179"/>
                  <a:pt x="34372" y="24179"/>
                </a:cubicBezTo>
                <a:cubicBezTo>
                  <a:pt x="34389" y="24179"/>
                  <a:pt x="34407" y="24176"/>
                  <a:pt x="34424" y="24167"/>
                </a:cubicBezTo>
                <a:lnTo>
                  <a:pt x="34424" y="24167"/>
                </a:lnTo>
                <a:cubicBezTo>
                  <a:pt x="34394" y="24288"/>
                  <a:pt x="34364" y="24379"/>
                  <a:pt x="34364" y="24471"/>
                </a:cubicBezTo>
                <a:lnTo>
                  <a:pt x="34303" y="24562"/>
                </a:lnTo>
                <a:cubicBezTo>
                  <a:pt x="34212" y="24683"/>
                  <a:pt x="34121" y="24805"/>
                  <a:pt x="34029" y="24926"/>
                </a:cubicBezTo>
                <a:lnTo>
                  <a:pt x="33969" y="24957"/>
                </a:lnTo>
                <a:cubicBezTo>
                  <a:pt x="33817" y="25109"/>
                  <a:pt x="33665" y="25261"/>
                  <a:pt x="33513" y="25413"/>
                </a:cubicBezTo>
                <a:lnTo>
                  <a:pt x="33574" y="25230"/>
                </a:lnTo>
                <a:lnTo>
                  <a:pt x="33634" y="25139"/>
                </a:lnTo>
                <a:cubicBezTo>
                  <a:pt x="33726" y="24987"/>
                  <a:pt x="33786" y="24835"/>
                  <a:pt x="33878" y="24683"/>
                </a:cubicBezTo>
                <a:cubicBezTo>
                  <a:pt x="33969" y="24531"/>
                  <a:pt x="34060" y="24319"/>
                  <a:pt x="34151" y="24167"/>
                </a:cubicBezTo>
                <a:lnTo>
                  <a:pt x="34242" y="24045"/>
                </a:lnTo>
                <a:close/>
                <a:moveTo>
                  <a:pt x="42658" y="24835"/>
                </a:moveTo>
                <a:lnTo>
                  <a:pt x="42658" y="24835"/>
                </a:lnTo>
                <a:cubicBezTo>
                  <a:pt x="42628" y="24896"/>
                  <a:pt x="42597" y="24957"/>
                  <a:pt x="42597" y="25048"/>
                </a:cubicBezTo>
                <a:lnTo>
                  <a:pt x="42476" y="25139"/>
                </a:lnTo>
                <a:cubicBezTo>
                  <a:pt x="42415" y="25169"/>
                  <a:pt x="42385" y="25230"/>
                  <a:pt x="42324" y="25261"/>
                </a:cubicBezTo>
                <a:cubicBezTo>
                  <a:pt x="42263" y="25321"/>
                  <a:pt x="42202" y="25352"/>
                  <a:pt x="42172" y="25413"/>
                </a:cubicBezTo>
                <a:lnTo>
                  <a:pt x="42263" y="25230"/>
                </a:lnTo>
                <a:lnTo>
                  <a:pt x="42658" y="24835"/>
                </a:lnTo>
                <a:close/>
                <a:moveTo>
                  <a:pt x="11364" y="25261"/>
                </a:moveTo>
                <a:lnTo>
                  <a:pt x="10604" y="25443"/>
                </a:lnTo>
                <a:lnTo>
                  <a:pt x="10604" y="25382"/>
                </a:lnTo>
                <a:lnTo>
                  <a:pt x="10726" y="25261"/>
                </a:lnTo>
                <a:close/>
                <a:moveTo>
                  <a:pt x="31842" y="25109"/>
                </a:moveTo>
                <a:cubicBezTo>
                  <a:pt x="31842" y="25200"/>
                  <a:pt x="31812" y="25291"/>
                  <a:pt x="31781" y="25443"/>
                </a:cubicBezTo>
                <a:lnTo>
                  <a:pt x="31660" y="25443"/>
                </a:lnTo>
                <a:lnTo>
                  <a:pt x="31660" y="25352"/>
                </a:lnTo>
                <a:lnTo>
                  <a:pt x="31751" y="25261"/>
                </a:lnTo>
                <a:lnTo>
                  <a:pt x="31842" y="25109"/>
                </a:lnTo>
                <a:close/>
                <a:moveTo>
                  <a:pt x="20296" y="25139"/>
                </a:moveTo>
                <a:lnTo>
                  <a:pt x="20418" y="25261"/>
                </a:lnTo>
                <a:cubicBezTo>
                  <a:pt x="20418" y="25321"/>
                  <a:pt x="20418" y="25413"/>
                  <a:pt x="20418" y="25443"/>
                </a:cubicBezTo>
                <a:lnTo>
                  <a:pt x="20418" y="25504"/>
                </a:lnTo>
                <a:cubicBezTo>
                  <a:pt x="20223" y="25364"/>
                  <a:pt x="20003" y="25251"/>
                  <a:pt x="19780" y="25139"/>
                </a:cubicBezTo>
                <a:close/>
                <a:moveTo>
                  <a:pt x="22059" y="24835"/>
                </a:moveTo>
                <a:cubicBezTo>
                  <a:pt x="22059" y="24835"/>
                  <a:pt x="22059" y="24866"/>
                  <a:pt x="22059" y="24896"/>
                </a:cubicBezTo>
                <a:cubicBezTo>
                  <a:pt x="22059" y="24926"/>
                  <a:pt x="22089" y="24957"/>
                  <a:pt x="22119" y="24987"/>
                </a:cubicBezTo>
                <a:cubicBezTo>
                  <a:pt x="22119" y="24987"/>
                  <a:pt x="22150" y="25018"/>
                  <a:pt x="22180" y="25018"/>
                </a:cubicBezTo>
                <a:lnTo>
                  <a:pt x="22302" y="25018"/>
                </a:lnTo>
                <a:lnTo>
                  <a:pt x="22211" y="25169"/>
                </a:lnTo>
                <a:cubicBezTo>
                  <a:pt x="22119" y="25291"/>
                  <a:pt x="22028" y="25443"/>
                  <a:pt x="21937" y="25564"/>
                </a:cubicBezTo>
                <a:lnTo>
                  <a:pt x="21755" y="25321"/>
                </a:lnTo>
                <a:lnTo>
                  <a:pt x="21694" y="25261"/>
                </a:lnTo>
                <a:cubicBezTo>
                  <a:pt x="21724" y="25230"/>
                  <a:pt x="21755" y="25200"/>
                  <a:pt x="21785" y="25169"/>
                </a:cubicBezTo>
                <a:cubicBezTo>
                  <a:pt x="21846" y="25078"/>
                  <a:pt x="21937" y="24987"/>
                  <a:pt x="21998" y="24896"/>
                </a:cubicBezTo>
                <a:lnTo>
                  <a:pt x="22059" y="24835"/>
                </a:lnTo>
                <a:close/>
                <a:moveTo>
                  <a:pt x="44512" y="25018"/>
                </a:moveTo>
                <a:lnTo>
                  <a:pt x="44512" y="25048"/>
                </a:lnTo>
                <a:lnTo>
                  <a:pt x="44481" y="25078"/>
                </a:lnTo>
                <a:cubicBezTo>
                  <a:pt x="44299" y="25261"/>
                  <a:pt x="44147" y="25413"/>
                  <a:pt x="43965" y="25595"/>
                </a:cubicBezTo>
                <a:lnTo>
                  <a:pt x="44177" y="25352"/>
                </a:lnTo>
                <a:lnTo>
                  <a:pt x="44329" y="25200"/>
                </a:lnTo>
                <a:lnTo>
                  <a:pt x="44451" y="25078"/>
                </a:lnTo>
                <a:lnTo>
                  <a:pt x="44512" y="25018"/>
                </a:lnTo>
                <a:close/>
                <a:moveTo>
                  <a:pt x="9814" y="25261"/>
                </a:moveTo>
                <a:cubicBezTo>
                  <a:pt x="9814" y="25321"/>
                  <a:pt x="9814" y="25352"/>
                  <a:pt x="9845" y="25382"/>
                </a:cubicBezTo>
                <a:cubicBezTo>
                  <a:pt x="9875" y="25413"/>
                  <a:pt x="9906" y="25473"/>
                  <a:pt x="9906" y="25504"/>
                </a:cubicBezTo>
                <a:cubicBezTo>
                  <a:pt x="9936" y="25534"/>
                  <a:pt x="9936" y="25534"/>
                  <a:pt x="9966" y="25564"/>
                </a:cubicBezTo>
                <a:lnTo>
                  <a:pt x="9693" y="25625"/>
                </a:lnTo>
                <a:lnTo>
                  <a:pt x="9328" y="25625"/>
                </a:lnTo>
                <a:lnTo>
                  <a:pt x="9450" y="25564"/>
                </a:lnTo>
                <a:cubicBezTo>
                  <a:pt x="9571" y="25473"/>
                  <a:pt x="9693" y="25382"/>
                  <a:pt x="9814" y="25261"/>
                </a:cubicBezTo>
                <a:close/>
                <a:moveTo>
                  <a:pt x="42932" y="25230"/>
                </a:moveTo>
                <a:lnTo>
                  <a:pt x="42962" y="25261"/>
                </a:lnTo>
                <a:lnTo>
                  <a:pt x="42992" y="25321"/>
                </a:lnTo>
                <a:cubicBezTo>
                  <a:pt x="42992" y="25352"/>
                  <a:pt x="43023" y="25382"/>
                  <a:pt x="43023" y="25413"/>
                </a:cubicBezTo>
                <a:cubicBezTo>
                  <a:pt x="43023" y="25443"/>
                  <a:pt x="43023" y="25473"/>
                  <a:pt x="43023" y="25473"/>
                </a:cubicBezTo>
                <a:lnTo>
                  <a:pt x="42871" y="25595"/>
                </a:lnTo>
                <a:lnTo>
                  <a:pt x="42780" y="25686"/>
                </a:lnTo>
                <a:cubicBezTo>
                  <a:pt x="42810" y="25534"/>
                  <a:pt x="42840" y="25382"/>
                  <a:pt x="42871" y="25261"/>
                </a:cubicBezTo>
                <a:lnTo>
                  <a:pt x="42932" y="25230"/>
                </a:lnTo>
                <a:close/>
                <a:moveTo>
                  <a:pt x="7505" y="25595"/>
                </a:moveTo>
                <a:cubicBezTo>
                  <a:pt x="7536" y="25656"/>
                  <a:pt x="7536" y="25686"/>
                  <a:pt x="7536" y="25716"/>
                </a:cubicBezTo>
                <a:cubicBezTo>
                  <a:pt x="7566" y="25716"/>
                  <a:pt x="7566" y="25747"/>
                  <a:pt x="7596" y="25747"/>
                </a:cubicBezTo>
                <a:lnTo>
                  <a:pt x="7262" y="25747"/>
                </a:lnTo>
                <a:lnTo>
                  <a:pt x="7201" y="25716"/>
                </a:lnTo>
                <a:lnTo>
                  <a:pt x="7323" y="25686"/>
                </a:lnTo>
                <a:cubicBezTo>
                  <a:pt x="7384" y="25686"/>
                  <a:pt x="7445" y="25625"/>
                  <a:pt x="7505" y="25595"/>
                </a:cubicBezTo>
                <a:close/>
                <a:moveTo>
                  <a:pt x="44998" y="25321"/>
                </a:moveTo>
                <a:cubicBezTo>
                  <a:pt x="44998" y="25352"/>
                  <a:pt x="44998" y="25382"/>
                  <a:pt x="44998" y="25382"/>
                </a:cubicBezTo>
                <a:lnTo>
                  <a:pt x="44937" y="25443"/>
                </a:lnTo>
                <a:lnTo>
                  <a:pt x="44785" y="25656"/>
                </a:lnTo>
                <a:lnTo>
                  <a:pt x="44694" y="25747"/>
                </a:lnTo>
                <a:lnTo>
                  <a:pt x="44755" y="25564"/>
                </a:lnTo>
                <a:lnTo>
                  <a:pt x="44998" y="25321"/>
                </a:lnTo>
                <a:close/>
                <a:moveTo>
                  <a:pt x="26920" y="25048"/>
                </a:moveTo>
                <a:cubicBezTo>
                  <a:pt x="26920" y="25109"/>
                  <a:pt x="26950" y="25139"/>
                  <a:pt x="26981" y="25200"/>
                </a:cubicBezTo>
                <a:cubicBezTo>
                  <a:pt x="26981" y="25230"/>
                  <a:pt x="26981" y="25230"/>
                  <a:pt x="26981" y="25230"/>
                </a:cubicBezTo>
                <a:lnTo>
                  <a:pt x="26981" y="25291"/>
                </a:lnTo>
                <a:lnTo>
                  <a:pt x="26920" y="25504"/>
                </a:lnTo>
                <a:cubicBezTo>
                  <a:pt x="26859" y="25504"/>
                  <a:pt x="26798" y="25534"/>
                  <a:pt x="26738" y="25564"/>
                </a:cubicBezTo>
                <a:cubicBezTo>
                  <a:pt x="26677" y="25595"/>
                  <a:pt x="26586" y="25656"/>
                  <a:pt x="26525" y="25716"/>
                </a:cubicBezTo>
                <a:lnTo>
                  <a:pt x="26434" y="25777"/>
                </a:lnTo>
                <a:lnTo>
                  <a:pt x="26434" y="25777"/>
                </a:lnTo>
                <a:lnTo>
                  <a:pt x="26890" y="25109"/>
                </a:lnTo>
                <a:lnTo>
                  <a:pt x="26920" y="25048"/>
                </a:lnTo>
                <a:close/>
                <a:moveTo>
                  <a:pt x="36035" y="24076"/>
                </a:moveTo>
                <a:cubicBezTo>
                  <a:pt x="36065" y="24167"/>
                  <a:pt x="36095" y="24288"/>
                  <a:pt x="36126" y="24379"/>
                </a:cubicBezTo>
                <a:lnTo>
                  <a:pt x="36126" y="24410"/>
                </a:lnTo>
                <a:lnTo>
                  <a:pt x="36035" y="24562"/>
                </a:lnTo>
                <a:cubicBezTo>
                  <a:pt x="35974" y="24744"/>
                  <a:pt x="35883" y="24896"/>
                  <a:pt x="35792" y="25078"/>
                </a:cubicBezTo>
                <a:lnTo>
                  <a:pt x="35670" y="25291"/>
                </a:lnTo>
                <a:lnTo>
                  <a:pt x="35366" y="25686"/>
                </a:lnTo>
                <a:cubicBezTo>
                  <a:pt x="35336" y="25716"/>
                  <a:pt x="35336" y="25747"/>
                  <a:pt x="35306" y="25777"/>
                </a:cubicBezTo>
                <a:lnTo>
                  <a:pt x="35336" y="25595"/>
                </a:lnTo>
                <a:lnTo>
                  <a:pt x="35397" y="25473"/>
                </a:lnTo>
                <a:cubicBezTo>
                  <a:pt x="35488" y="25200"/>
                  <a:pt x="35609" y="24926"/>
                  <a:pt x="35731" y="24683"/>
                </a:cubicBezTo>
                <a:cubicBezTo>
                  <a:pt x="35761" y="24592"/>
                  <a:pt x="35822" y="24501"/>
                  <a:pt x="35852" y="24410"/>
                </a:cubicBezTo>
                <a:lnTo>
                  <a:pt x="36035" y="24076"/>
                </a:lnTo>
                <a:close/>
                <a:moveTo>
                  <a:pt x="27771" y="22526"/>
                </a:moveTo>
                <a:cubicBezTo>
                  <a:pt x="27710" y="22678"/>
                  <a:pt x="27649" y="22800"/>
                  <a:pt x="27588" y="22921"/>
                </a:cubicBezTo>
                <a:lnTo>
                  <a:pt x="27528" y="23073"/>
                </a:lnTo>
                <a:cubicBezTo>
                  <a:pt x="27497" y="23195"/>
                  <a:pt x="27436" y="23316"/>
                  <a:pt x="27406" y="23407"/>
                </a:cubicBezTo>
                <a:lnTo>
                  <a:pt x="27315" y="23650"/>
                </a:lnTo>
                <a:cubicBezTo>
                  <a:pt x="27284" y="23681"/>
                  <a:pt x="27284" y="23681"/>
                  <a:pt x="27254" y="23711"/>
                </a:cubicBezTo>
                <a:cubicBezTo>
                  <a:pt x="27163" y="23893"/>
                  <a:pt x="27072" y="24106"/>
                  <a:pt x="26950" y="24258"/>
                </a:cubicBezTo>
                <a:lnTo>
                  <a:pt x="26738" y="24653"/>
                </a:lnTo>
                <a:cubicBezTo>
                  <a:pt x="26677" y="24744"/>
                  <a:pt x="26646" y="24805"/>
                  <a:pt x="26586" y="24896"/>
                </a:cubicBezTo>
                <a:cubicBezTo>
                  <a:pt x="26403" y="25169"/>
                  <a:pt x="26191" y="25473"/>
                  <a:pt x="26008" y="25777"/>
                </a:cubicBezTo>
                <a:lnTo>
                  <a:pt x="25978" y="25747"/>
                </a:lnTo>
                <a:lnTo>
                  <a:pt x="26069" y="25564"/>
                </a:lnTo>
                <a:lnTo>
                  <a:pt x="26282" y="25109"/>
                </a:lnTo>
                <a:cubicBezTo>
                  <a:pt x="26312" y="25048"/>
                  <a:pt x="26343" y="24957"/>
                  <a:pt x="26373" y="24896"/>
                </a:cubicBezTo>
                <a:cubicBezTo>
                  <a:pt x="26403" y="24835"/>
                  <a:pt x="26495" y="24714"/>
                  <a:pt x="26525" y="24623"/>
                </a:cubicBezTo>
                <a:lnTo>
                  <a:pt x="26738" y="24228"/>
                </a:lnTo>
                <a:cubicBezTo>
                  <a:pt x="26768" y="24167"/>
                  <a:pt x="26798" y="24106"/>
                  <a:pt x="26829" y="24045"/>
                </a:cubicBezTo>
                <a:cubicBezTo>
                  <a:pt x="26981" y="23802"/>
                  <a:pt x="27102" y="23559"/>
                  <a:pt x="27254" y="23316"/>
                </a:cubicBezTo>
                <a:cubicBezTo>
                  <a:pt x="27284" y="23286"/>
                  <a:pt x="27315" y="23225"/>
                  <a:pt x="27345" y="23195"/>
                </a:cubicBezTo>
                <a:lnTo>
                  <a:pt x="27619" y="22769"/>
                </a:lnTo>
                <a:cubicBezTo>
                  <a:pt x="27649" y="22708"/>
                  <a:pt x="27679" y="22648"/>
                  <a:pt x="27710" y="22617"/>
                </a:cubicBezTo>
                <a:lnTo>
                  <a:pt x="27771" y="22526"/>
                </a:lnTo>
                <a:close/>
                <a:moveTo>
                  <a:pt x="28986" y="25595"/>
                </a:moveTo>
                <a:lnTo>
                  <a:pt x="28986" y="25595"/>
                </a:lnTo>
                <a:cubicBezTo>
                  <a:pt x="28925" y="25656"/>
                  <a:pt x="28895" y="25716"/>
                  <a:pt x="28834" y="25807"/>
                </a:cubicBezTo>
                <a:cubicBezTo>
                  <a:pt x="28864" y="25747"/>
                  <a:pt x="28895" y="25716"/>
                  <a:pt x="28925" y="25656"/>
                </a:cubicBezTo>
                <a:lnTo>
                  <a:pt x="28986" y="25595"/>
                </a:lnTo>
                <a:close/>
                <a:moveTo>
                  <a:pt x="20965" y="25868"/>
                </a:moveTo>
                <a:lnTo>
                  <a:pt x="21026" y="25899"/>
                </a:lnTo>
                <a:lnTo>
                  <a:pt x="21026" y="25959"/>
                </a:lnTo>
                <a:lnTo>
                  <a:pt x="20945" y="25878"/>
                </a:lnTo>
                <a:lnTo>
                  <a:pt x="20945" y="25878"/>
                </a:lnTo>
                <a:lnTo>
                  <a:pt x="20965" y="25868"/>
                </a:lnTo>
                <a:close/>
                <a:moveTo>
                  <a:pt x="21481" y="25595"/>
                </a:moveTo>
                <a:lnTo>
                  <a:pt x="21573" y="25686"/>
                </a:lnTo>
                <a:lnTo>
                  <a:pt x="21694" y="25868"/>
                </a:lnTo>
                <a:cubicBezTo>
                  <a:pt x="21694" y="25899"/>
                  <a:pt x="21664" y="25929"/>
                  <a:pt x="21633" y="25959"/>
                </a:cubicBezTo>
                <a:lnTo>
                  <a:pt x="21573" y="25929"/>
                </a:lnTo>
                <a:lnTo>
                  <a:pt x="21421" y="25777"/>
                </a:lnTo>
                <a:lnTo>
                  <a:pt x="21481" y="25595"/>
                </a:lnTo>
                <a:close/>
                <a:moveTo>
                  <a:pt x="39893" y="25139"/>
                </a:moveTo>
                <a:cubicBezTo>
                  <a:pt x="39924" y="25139"/>
                  <a:pt x="39924" y="25169"/>
                  <a:pt x="39954" y="25169"/>
                </a:cubicBezTo>
                <a:cubicBezTo>
                  <a:pt x="39954" y="25169"/>
                  <a:pt x="39984" y="25200"/>
                  <a:pt x="40015" y="25200"/>
                </a:cubicBezTo>
                <a:lnTo>
                  <a:pt x="39833" y="25473"/>
                </a:lnTo>
                <a:lnTo>
                  <a:pt x="39589" y="25807"/>
                </a:lnTo>
                <a:lnTo>
                  <a:pt x="39407" y="25959"/>
                </a:lnTo>
                <a:cubicBezTo>
                  <a:pt x="39438" y="25838"/>
                  <a:pt x="39498" y="25686"/>
                  <a:pt x="39559" y="25564"/>
                </a:cubicBezTo>
                <a:lnTo>
                  <a:pt x="39620" y="25504"/>
                </a:lnTo>
                <a:cubicBezTo>
                  <a:pt x="39711" y="25382"/>
                  <a:pt x="39802" y="25261"/>
                  <a:pt x="39893" y="25139"/>
                </a:cubicBezTo>
                <a:close/>
                <a:moveTo>
                  <a:pt x="37493" y="24531"/>
                </a:moveTo>
                <a:lnTo>
                  <a:pt x="37493" y="24562"/>
                </a:lnTo>
                <a:cubicBezTo>
                  <a:pt x="37493" y="24592"/>
                  <a:pt x="37523" y="24623"/>
                  <a:pt x="37523" y="24653"/>
                </a:cubicBezTo>
                <a:cubicBezTo>
                  <a:pt x="37523" y="24683"/>
                  <a:pt x="37523" y="24683"/>
                  <a:pt x="37523" y="24683"/>
                </a:cubicBezTo>
                <a:cubicBezTo>
                  <a:pt x="37463" y="24835"/>
                  <a:pt x="37372" y="24957"/>
                  <a:pt x="37280" y="25109"/>
                </a:cubicBezTo>
                <a:lnTo>
                  <a:pt x="37098" y="25352"/>
                </a:lnTo>
                <a:lnTo>
                  <a:pt x="36916" y="25595"/>
                </a:lnTo>
                <a:lnTo>
                  <a:pt x="36703" y="25868"/>
                </a:lnTo>
                <a:lnTo>
                  <a:pt x="36551" y="26051"/>
                </a:lnTo>
                <a:cubicBezTo>
                  <a:pt x="36551" y="26051"/>
                  <a:pt x="36551" y="26020"/>
                  <a:pt x="36582" y="25990"/>
                </a:cubicBezTo>
                <a:lnTo>
                  <a:pt x="36946" y="25413"/>
                </a:lnTo>
                <a:lnTo>
                  <a:pt x="37098" y="25200"/>
                </a:lnTo>
                <a:cubicBezTo>
                  <a:pt x="37189" y="25048"/>
                  <a:pt x="37250" y="24926"/>
                  <a:pt x="37341" y="24774"/>
                </a:cubicBezTo>
                <a:cubicBezTo>
                  <a:pt x="37432" y="24653"/>
                  <a:pt x="37463" y="24623"/>
                  <a:pt x="37493" y="24531"/>
                </a:cubicBezTo>
                <a:close/>
                <a:moveTo>
                  <a:pt x="36946" y="24501"/>
                </a:moveTo>
                <a:lnTo>
                  <a:pt x="36946" y="24501"/>
                </a:lnTo>
                <a:cubicBezTo>
                  <a:pt x="36855" y="24683"/>
                  <a:pt x="36734" y="24896"/>
                  <a:pt x="36642" y="25048"/>
                </a:cubicBezTo>
                <a:lnTo>
                  <a:pt x="36521" y="25291"/>
                </a:lnTo>
                <a:cubicBezTo>
                  <a:pt x="36460" y="25413"/>
                  <a:pt x="36369" y="25564"/>
                  <a:pt x="36308" y="25716"/>
                </a:cubicBezTo>
                <a:cubicBezTo>
                  <a:pt x="36278" y="25747"/>
                  <a:pt x="36278" y="25777"/>
                  <a:pt x="36278" y="25807"/>
                </a:cubicBezTo>
                <a:lnTo>
                  <a:pt x="36156" y="25929"/>
                </a:lnTo>
                <a:lnTo>
                  <a:pt x="36004" y="26142"/>
                </a:lnTo>
                <a:lnTo>
                  <a:pt x="36095" y="25929"/>
                </a:lnTo>
                <a:lnTo>
                  <a:pt x="36187" y="25716"/>
                </a:lnTo>
                <a:cubicBezTo>
                  <a:pt x="36247" y="25625"/>
                  <a:pt x="36278" y="25534"/>
                  <a:pt x="36308" y="25443"/>
                </a:cubicBezTo>
                <a:lnTo>
                  <a:pt x="36642" y="24774"/>
                </a:lnTo>
                <a:lnTo>
                  <a:pt x="36642" y="24744"/>
                </a:lnTo>
                <a:cubicBezTo>
                  <a:pt x="36673" y="24744"/>
                  <a:pt x="36703" y="24744"/>
                  <a:pt x="36703" y="24714"/>
                </a:cubicBezTo>
                <a:cubicBezTo>
                  <a:pt x="36794" y="24653"/>
                  <a:pt x="36885" y="24592"/>
                  <a:pt x="36946" y="24501"/>
                </a:cubicBezTo>
                <a:close/>
                <a:moveTo>
                  <a:pt x="33088" y="24653"/>
                </a:moveTo>
                <a:cubicBezTo>
                  <a:pt x="32996" y="24866"/>
                  <a:pt x="32905" y="25109"/>
                  <a:pt x="32814" y="25352"/>
                </a:cubicBezTo>
                <a:cubicBezTo>
                  <a:pt x="32723" y="25595"/>
                  <a:pt x="32632" y="25899"/>
                  <a:pt x="32541" y="26202"/>
                </a:cubicBezTo>
                <a:cubicBezTo>
                  <a:pt x="32541" y="26142"/>
                  <a:pt x="32541" y="26081"/>
                  <a:pt x="32510" y="26020"/>
                </a:cubicBezTo>
                <a:cubicBezTo>
                  <a:pt x="32480" y="25959"/>
                  <a:pt x="32450" y="25868"/>
                  <a:pt x="32419" y="25777"/>
                </a:cubicBezTo>
                <a:cubicBezTo>
                  <a:pt x="32389" y="25716"/>
                  <a:pt x="32358" y="25625"/>
                  <a:pt x="32298" y="25564"/>
                </a:cubicBezTo>
                <a:cubicBezTo>
                  <a:pt x="32389" y="25473"/>
                  <a:pt x="32510" y="25352"/>
                  <a:pt x="32601" y="25261"/>
                </a:cubicBezTo>
                <a:cubicBezTo>
                  <a:pt x="32693" y="25139"/>
                  <a:pt x="32875" y="24926"/>
                  <a:pt x="33027" y="24744"/>
                </a:cubicBezTo>
                <a:lnTo>
                  <a:pt x="33088" y="24653"/>
                </a:lnTo>
                <a:close/>
                <a:moveTo>
                  <a:pt x="33786" y="25838"/>
                </a:moveTo>
                <a:lnTo>
                  <a:pt x="33665" y="26111"/>
                </a:lnTo>
                <a:cubicBezTo>
                  <a:pt x="33665" y="26172"/>
                  <a:pt x="33634" y="26233"/>
                  <a:pt x="33604" y="26294"/>
                </a:cubicBezTo>
                <a:lnTo>
                  <a:pt x="33604" y="26263"/>
                </a:lnTo>
                <a:cubicBezTo>
                  <a:pt x="33574" y="26233"/>
                  <a:pt x="33513" y="26202"/>
                  <a:pt x="33483" y="26202"/>
                </a:cubicBezTo>
                <a:lnTo>
                  <a:pt x="33726" y="25929"/>
                </a:lnTo>
                <a:lnTo>
                  <a:pt x="33786" y="25838"/>
                </a:lnTo>
                <a:close/>
                <a:moveTo>
                  <a:pt x="24550" y="21189"/>
                </a:moveTo>
                <a:cubicBezTo>
                  <a:pt x="24550" y="21250"/>
                  <a:pt x="24550" y="21280"/>
                  <a:pt x="24580" y="21341"/>
                </a:cubicBezTo>
                <a:cubicBezTo>
                  <a:pt x="24580" y="21341"/>
                  <a:pt x="24580" y="21372"/>
                  <a:pt x="24611" y="21372"/>
                </a:cubicBezTo>
                <a:cubicBezTo>
                  <a:pt x="24337" y="21827"/>
                  <a:pt x="24125" y="22313"/>
                  <a:pt x="23912" y="22800"/>
                </a:cubicBezTo>
                <a:cubicBezTo>
                  <a:pt x="23851" y="22952"/>
                  <a:pt x="23790" y="23103"/>
                  <a:pt x="23730" y="23255"/>
                </a:cubicBezTo>
                <a:cubicBezTo>
                  <a:pt x="23639" y="23407"/>
                  <a:pt x="23547" y="23620"/>
                  <a:pt x="23487" y="23802"/>
                </a:cubicBezTo>
                <a:lnTo>
                  <a:pt x="23456" y="23863"/>
                </a:lnTo>
                <a:cubicBezTo>
                  <a:pt x="23426" y="23924"/>
                  <a:pt x="23395" y="23954"/>
                  <a:pt x="23365" y="24015"/>
                </a:cubicBezTo>
                <a:cubicBezTo>
                  <a:pt x="23335" y="24045"/>
                  <a:pt x="23304" y="24106"/>
                  <a:pt x="23304" y="24167"/>
                </a:cubicBezTo>
                <a:lnTo>
                  <a:pt x="23213" y="24319"/>
                </a:lnTo>
                <a:lnTo>
                  <a:pt x="23122" y="24531"/>
                </a:lnTo>
                <a:lnTo>
                  <a:pt x="22909" y="25048"/>
                </a:lnTo>
                <a:cubicBezTo>
                  <a:pt x="22849" y="25230"/>
                  <a:pt x="22788" y="25413"/>
                  <a:pt x="22727" y="25564"/>
                </a:cubicBezTo>
                <a:cubicBezTo>
                  <a:pt x="22666" y="25747"/>
                  <a:pt x="22606" y="25868"/>
                  <a:pt x="22545" y="26020"/>
                </a:cubicBezTo>
                <a:cubicBezTo>
                  <a:pt x="22514" y="26202"/>
                  <a:pt x="22484" y="26233"/>
                  <a:pt x="22454" y="26324"/>
                </a:cubicBezTo>
                <a:cubicBezTo>
                  <a:pt x="22454" y="26324"/>
                  <a:pt x="22423" y="26294"/>
                  <a:pt x="22423" y="26263"/>
                </a:cubicBezTo>
                <a:cubicBezTo>
                  <a:pt x="22393" y="26233"/>
                  <a:pt x="22362" y="26172"/>
                  <a:pt x="22332" y="26111"/>
                </a:cubicBezTo>
                <a:cubicBezTo>
                  <a:pt x="22332" y="26081"/>
                  <a:pt x="22332" y="26051"/>
                  <a:pt x="22332" y="26020"/>
                </a:cubicBezTo>
                <a:lnTo>
                  <a:pt x="22362" y="26020"/>
                </a:lnTo>
                <a:cubicBezTo>
                  <a:pt x="22423" y="25868"/>
                  <a:pt x="22484" y="25747"/>
                  <a:pt x="22545" y="25595"/>
                </a:cubicBezTo>
                <a:cubicBezTo>
                  <a:pt x="22636" y="25291"/>
                  <a:pt x="22788" y="25018"/>
                  <a:pt x="22909" y="24744"/>
                </a:cubicBezTo>
                <a:lnTo>
                  <a:pt x="22940" y="24683"/>
                </a:lnTo>
                <a:cubicBezTo>
                  <a:pt x="22970" y="24653"/>
                  <a:pt x="23001" y="24592"/>
                  <a:pt x="23001" y="24562"/>
                </a:cubicBezTo>
                <a:lnTo>
                  <a:pt x="23152" y="24288"/>
                </a:lnTo>
                <a:cubicBezTo>
                  <a:pt x="23213" y="24136"/>
                  <a:pt x="23274" y="23985"/>
                  <a:pt x="23335" y="23863"/>
                </a:cubicBezTo>
                <a:lnTo>
                  <a:pt x="23517" y="23498"/>
                </a:lnTo>
                <a:lnTo>
                  <a:pt x="23608" y="23286"/>
                </a:lnTo>
                <a:cubicBezTo>
                  <a:pt x="23639" y="23255"/>
                  <a:pt x="23639" y="23195"/>
                  <a:pt x="23669" y="23164"/>
                </a:cubicBezTo>
                <a:cubicBezTo>
                  <a:pt x="23669" y="23134"/>
                  <a:pt x="23699" y="23073"/>
                  <a:pt x="23699" y="23043"/>
                </a:cubicBezTo>
                <a:cubicBezTo>
                  <a:pt x="23699" y="23043"/>
                  <a:pt x="23699" y="23012"/>
                  <a:pt x="23699" y="23012"/>
                </a:cubicBezTo>
                <a:lnTo>
                  <a:pt x="23699" y="22921"/>
                </a:lnTo>
                <a:cubicBezTo>
                  <a:pt x="23699" y="22891"/>
                  <a:pt x="23699" y="22860"/>
                  <a:pt x="23669" y="22830"/>
                </a:cubicBezTo>
                <a:lnTo>
                  <a:pt x="23760" y="22708"/>
                </a:lnTo>
                <a:lnTo>
                  <a:pt x="24094" y="22070"/>
                </a:lnTo>
                <a:cubicBezTo>
                  <a:pt x="24155" y="22010"/>
                  <a:pt x="24185" y="21949"/>
                  <a:pt x="24216" y="21858"/>
                </a:cubicBezTo>
                <a:cubicBezTo>
                  <a:pt x="24277" y="21736"/>
                  <a:pt x="24337" y="21584"/>
                  <a:pt x="24428" y="21432"/>
                </a:cubicBezTo>
                <a:lnTo>
                  <a:pt x="24550" y="21189"/>
                </a:lnTo>
                <a:close/>
                <a:moveTo>
                  <a:pt x="38465" y="26081"/>
                </a:moveTo>
                <a:lnTo>
                  <a:pt x="38465" y="26142"/>
                </a:lnTo>
                <a:cubicBezTo>
                  <a:pt x="38435" y="26202"/>
                  <a:pt x="38435" y="26294"/>
                  <a:pt x="38435" y="26385"/>
                </a:cubicBezTo>
                <a:cubicBezTo>
                  <a:pt x="38405" y="26324"/>
                  <a:pt x="38405" y="26294"/>
                  <a:pt x="38374" y="26263"/>
                </a:cubicBezTo>
                <a:lnTo>
                  <a:pt x="38344" y="26294"/>
                </a:lnTo>
                <a:cubicBezTo>
                  <a:pt x="38344" y="26263"/>
                  <a:pt x="38313" y="26263"/>
                  <a:pt x="38313" y="26233"/>
                </a:cubicBezTo>
                <a:lnTo>
                  <a:pt x="38465" y="26081"/>
                </a:lnTo>
                <a:close/>
                <a:moveTo>
                  <a:pt x="40136" y="26051"/>
                </a:moveTo>
                <a:lnTo>
                  <a:pt x="40136" y="26081"/>
                </a:lnTo>
                <a:cubicBezTo>
                  <a:pt x="40136" y="26111"/>
                  <a:pt x="40136" y="26142"/>
                  <a:pt x="40136" y="26142"/>
                </a:cubicBezTo>
                <a:lnTo>
                  <a:pt x="40045" y="26324"/>
                </a:lnTo>
                <a:lnTo>
                  <a:pt x="40015" y="26385"/>
                </a:lnTo>
                <a:lnTo>
                  <a:pt x="39924" y="26354"/>
                </a:lnTo>
                <a:lnTo>
                  <a:pt x="40136" y="26051"/>
                </a:lnTo>
                <a:close/>
                <a:moveTo>
                  <a:pt x="28439" y="24714"/>
                </a:moveTo>
                <a:cubicBezTo>
                  <a:pt x="28317" y="25018"/>
                  <a:pt x="28226" y="25321"/>
                  <a:pt x="28166" y="25625"/>
                </a:cubicBezTo>
                <a:cubicBezTo>
                  <a:pt x="28135" y="25747"/>
                  <a:pt x="28105" y="25868"/>
                  <a:pt x="28074" y="26020"/>
                </a:cubicBezTo>
                <a:lnTo>
                  <a:pt x="27953" y="26111"/>
                </a:lnTo>
                <a:cubicBezTo>
                  <a:pt x="27831" y="26263"/>
                  <a:pt x="27710" y="26385"/>
                  <a:pt x="27558" y="26506"/>
                </a:cubicBezTo>
                <a:lnTo>
                  <a:pt x="27558" y="26476"/>
                </a:lnTo>
                <a:cubicBezTo>
                  <a:pt x="27528" y="26354"/>
                  <a:pt x="27528" y="26202"/>
                  <a:pt x="27558" y="26051"/>
                </a:cubicBezTo>
                <a:cubicBezTo>
                  <a:pt x="27588" y="25929"/>
                  <a:pt x="27619" y="25777"/>
                  <a:pt x="27649" y="25656"/>
                </a:cubicBezTo>
                <a:cubicBezTo>
                  <a:pt x="27771" y="25504"/>
                  <a:pt x="27923" y="25321"/>
                  <a:pt x="28044" y="25169"/>
                </a:cubicBezTo>
                <a:cubicBezTo>
                  <a:pt x="28196" y="25018"/>
                  <a:pt x="28317" y="24866"/>
                  <a:pt x="28439" y="24714"/>
                </a:cubicBezTo>
                <a:close/>
                <a:moveTo>
                  <a:pt x="33270" y="26506"/>
                </a:moveTo>
                <a:cubicBezTo>
                  <a:pt x="33300" y="26506"/>
                  <a:pt x="33300" y="26537"/>
                  <a:pt x="33300" y="26537"/>
                </a:cubicBezTo>
                <a:lnTo>
                  <a:pt x="33270" y="26506"/>
                </a:lnTo>
                <a:close/>
                <a:moveTo>
                  <a:pt x="42415" y="25838"/>
                </a:moveTo>
                <a:lnTo>
                  <a:pt x="42415" y="26051"/>
                </a:lnTo>
                <a:cubicBezTo>
                  <a:pt x="42415" y="26051"/>
                  <a:pt x="42415" y="26051"/>
                  <a:pt x="42415" y="26081"/>
                </a:cubicBezTo>
                <a:cubicBezTo>
                  <a:pt x="42415" y="26081"/>
                  <a:pt x="42385" y="26111"/>
                  <a:pt x="42385" y="26111"/>
                </a:cubicBezTo>
                <a:cubicBezTo>
                  <a:pt x="42324" y="26202"/>
                  <a:pt x="42263" y="26263"/>
                  <a:pt x="42233" y="26324"/>
                </a:cubicBezTo>
                <a:lnTo>
                  <a:pt x="41959" y="26597"/>
                </a:lnTo>
                <a:lnTo>
                  <a:pt x="41929" y="26658"/>
                </a:lnTo>
                <a:cubicBezTo>
                  <a:pt x="41929" y="26567"/>
                  <a:pt x="41959" y="26476"/>
                  <a:pt x="41959" y="26385"/>
                </a:cubicBezTo>
                <a:cubicBezTo>
                  <a:pt x="41990" y="26324"/>
                  <a:pt x="42051" y="26294"/>
                  <a:pt x="42081" y="26233"/>
                </a:cubicBezTo>
                <a:cubicBezTo>
                  <a:pt x="42111" y="26202"/>
                  <a:pt x="42202" y="26111"/>
                  <a:pt x="42263" y="26051"/>
                </a:cubicBezTo>
                <a:lnTo>
                  <a:pt x="42415" y="25838"/>
                </a:lnTo>
                <a:close/>
                <a:moveTo>
                  <a:pt x="34941" y="25564"/>
                </a:moveTo>
                <a:lnTo>
                  <a:pt x="34789" y="25959"/>
                </a:lnTo>
                <a:lnTo>
                  <a:pt x="34698" y="26233"/>
                </a:lnTo>
                <a:lnTo>
                  <a:pt x="34698" y="26294"/>
                </a:lnTo>
                <a:cubicBezTo>
                  <a:pt x="34698" y="26294"/>
                  <a:pt x="34667" y="26415"/>
                  <a:pt x="34637" y="26476"/>
                </a:cubicBezTo>
                <a:cubicBezTo>
                  <a:pt x="34607" y="26537"/>
                  <a:pt x="34607" y="26567"/>
                  <a:pt x="34607" y="26628"/>
                </a:cubicBezTo>
                <a:lnTo>
                  <a:pt x="34516" y="26689"/>
                </a:lnTo>
                <a:lnTo>
                  <a:pt x="34485" y="26689"/>
                </a:lnTo>
                <a:lnTo>
                  <a:pt x="34394" y="26628"/>
                </a:lnTo>
                <a:lnTo>
                  <a:pt x="34151" y="26628"/>
                </a:lnTo>
                <a:lnTo>
                  <a:pt x="34181" y="26567"/>
                </a:lnTo>
                <a:lnTo>
                  <a:pt x="34273" y="26385"/>
                </a:lnTo>
                <a:cubicBezTo>
                  <a:pt x="34273" y="26354"/>
                  <a:pt x="34303" y="26354"/>
                  <a:pt x="34333" y="26324"/>
                </a:cubicBezTo>
                <a:cubicBezTo>
                  <a:pt x="34394" y="26233"/>
                  <a:pt x="34485" y="26142"/>
                  <a:pt x="34576" y="26051"/>
                </a:cubicBezTo>
                <a:cubicBezTo>
                  <a:pt x="34637" y="25959"/>
                  <a:pt x="34698" y="25868"/>
                  <a:pt x="34759" y="25807"/>
                </a:cubicBezTo>
                <a:lnTo>
                  <a:pt x="34941" y="25564"/>
                </a:lnTo>
                <a:close/>
                <a:moveTo>
                  <a:pt x="21724" y="26446"/>
                </a:moveTo>
                <a:lnTo>
                  <a:pt x="21846" y="26506"/>
                </a:lnTo>
                <a:cubicBezTo>
                  <a:pt x="21846" y="26567"/>
                  <a:pt x="21846" y="26628"/>
                  <a:pt x="21846" y="26719"/>
                </a:cubicBezTo>
                <a:lnTo>
                  <a:pt x="21724" y="26597"/>
                </a:lnTo>
                <a:lnTo>
                  <a:pt x="21664" y="26537"/>
                </a:lnTo>
                <a:lnTo>
                  <a:pt x="21724" y="26446"/>
                </a:lnTo>
                <a:close/>
                <a:moveTo>
                  <a:pt x="22302" y="26597"/>
                </a:moveTo>
                <a:cubicBezTo>
                  <a:pt x="22271" y="26628"/>
                  <a:pt x="22233" y="26666"/>
                  <a:pt x="22211" y="26689"/>
                </a:cubicBezTo>
                <a:lnTo>
                  <a:pt x="22180" y="26719"/>
                </a:lnTo>
                <a:cubicBezTo>
                  <a:pt x="22180" y="26689"/>
                  <a:pt x="22180" y="26658"/>
                  <a:pt x="22180" y="26628"/>
                </a:cubicBezTo>
                <a:lnTo>
                  <a:pt x="22211" y="26628"/>
                </a:lnTo>
                <a:cubicBezTo>
                  <a:pt x="22241" y="26628"/>
                  <a:pt x="22271" y="26597"/>
                  <a:pt x="22302" y="26597"/>
                </a:cubicBezTo>
                <a:close/>
                <a:moveTo>
                  <a:pt x="33239" y="26537"/>
                </a:moveTo>
                <a:cubicBezTo>
                  <a:pt x="33209" y="26597"/>
                  <a:pt x="33179" y="26628"/>
                  <a:pt x="33118" y="26689"/>
                </a:cubicBezTo>
                <a:lnTo>
                  <a:pt x="33057" y="26780"/>
                </a:lnTo>
                <a:lnTo>
                  <a:pt x="33118" y="26628"/>
                </a:lnTo>
                <a:cubicBezTo>
                  <a:pt x="33148" y="26567"/>
                  <a:pt x="33179" y="26567"/>
                  <a:pt x="33239" y="26537"/>
                </a:cubicBezTo>
                <a:close/>
                <a:moveTo>
                  <a:pt x="28044" y="26567"/>
                </a:moveTo>
                <a:cubicBezTo>
                  <a:pt x="28044" y="26628"/>
                  <a:pt x="28044" y="26689"/>
                  <a:pt x="28044" y="26749"/>
                </a:cubicBezTo>
                <a:lnTo>
                  <a:pt x="28044" y="26780"/>
                </a:lnTo>
                <a:lnTo>
                  <a:pt x="28044" y="26810"/>
                </a:lnTo>
                <a:lnTo>
                  <a:pt x="27983" y="26810"/>
                </a:lnTo>
                <a:cubicBezTo>
                  <a:pt x="27953" y="26780"/>
                  <a:pt x="27923" y="26780"/>
                  <a:pt x="27892" y="26780"/>
                </a:cubicBezTo>
                <a:lnTo>
                  <a:pt x="27801" y="26780"/>
                </a:lnTo>
                <a:lnTo>
                  <a:pt x="27862" y="26749"/>
                </a:lnTo>
                <a:lnTo>
                  <a:pt x="27983" y="26628"/>
                </a:lnTo>
                <a:lnTo>
                  <a:pt x="28044" y="26567"/>
                </a:lnTo>
                <a:close/>
                <a:moveTo>
                  <a:pt x="38739" y="26689"/>
                </a:moveTo>
                <a:lnTo>
                  <a:pt x="38708" y="26810"/>
                </a:lnTo>
                <a:lnTo>
                  <a:pt x="38648" y="26871"/>
                </a:lnTo>
                <a:cubicBezTo>
                  <a:pt x="38648" y="26840"/>
                  <a:pt x="38678" y="26780"/>
                  <a:pt x="38708" y="26749"/>
                </a:cubicBezTo>
                <a:lnTo>
                  <a:pt x="38739" y="26689"/>
                </a:lnTo>
                <a:close/>
                <a:moveTo>
                  <a:pt x="30718" y="26415"/>
                </a:moveTo>
                <a:lnTo>
                  <a:pt x="30596" y="26567"/>
                </a:lnTo>
                <a:cubicBezTo>
                  <a:pt x="30566" y="26628"/>
                  <a:pt x="30535" y="26689"/>
                  <a:pt x="30505" y="26719"/>
                </a:cubicBezTo>
                <a:lnTo>
                  <a:pt x="30355" y="26955"/>
                </a:lnTo>
                <a:lnTo>
                  <a:pt x="30355" y="26955"/>
                </a:lnTo>
                <a:cubicBezTo>
                  <a:pt x="30385" y="26899"/>
                  <a:pt x="30414" y="26839"/>
                  <a:pt x="30444" y="26780"/>
                </a:cubicBezTo>
                <a:lnTo>
                  <a:pt x="30535" y="26597"/>
                </a:lnTo>
                <a:lnTo>
                  <a:pt x="30596" y="26537"/>
                </a:lnTo>
                <a:lnTo>
                  <a:pt x="30718" y="26415"/>
                </a:lnTo>
                <a:close/>
                <a:moveTo>
                  <a:pt x="43387" y="26506"/>
                </a:moveTo>
                <a:cubicBezTo>
                  <a:pt x="43357" y="26537"/>
                  <a:pt x="43327" y="26567"/>
                  <a:pt x="43296" y="26628"/>
                </a:cubicBezTo>
                <a:cubicBezTo>
                  <a:pt x="43235" y="26689"/>
                  <a:pt x="43175" y="26749"/>
                  <a:pt x="43144" y="26840"/>
                </a:cubicBezTo>
                <a:lnTo>
                  <a:pt x="42992" y="27023"/>
                </a:lnTo>
                <a:lnTo>
                  <a:pt x="43053" y="26901"/>
                </a:lnTo>
                <a:cubicBezTo>
                  <a:pt x="43084" y="26780"/>
                  <a:pt x="43144" y="26658"/>
                  <a:pt x="43175" y="26506"/>
                </a:cubicBezTo>
                <a:close/>
                <a:moveTo>
                  <a:pt x="32055" y="26081"/>
                </a:moveTo>
                <a:lnTo>
                  <a:pt x="32055" y="26111"/>
                </a:lnTo>
                <a:cubicBezTo>
                  <a:pt x="32085" y="26233"/>
                  <a:pt x="32085" y="26354"/>
                  <a:pt x="32055" y="26476"/>
                </a:cubicBezTo>
                <a:cubicBezTo>
                  <a:pt x="32055" y="26658"/>
                  <a:pt x="31994" y="26871"/>
                  <a:pt x="31933" y="27053"/>
                </a:cubicBezTo>
                <a:lnTo>
                  <a:pt x="31933" y="27023"/>
                </a:lnTo>
                <a:cubicBezTo>
                  <a:pt x="31933" y="26992"/>
                  <a:pt x="31933" y="26962"/>
                  <a:pt x="31903" y="26901"/>
                </a:cubicBezTo>
                <a:lnTo>
                  <a:pt x="31903" y="26689"/>
                </a:lnTo>
                <a:lnTo>
                  <a:pt x="31903" y="26567"/>
                </a:lnTo>
                <a:cubicBezTo>
                  <a:pt x="31903" y="26506"/>
                  <a:pt x="31994" y="26354"/>
                  <a:pt x="31994" y="26263"/>
                </a:cubicBezTo>
                <a:lnTo>
                  <a:pt x="31994" y="26142"/>
                </a:lnTo>
                <a:lnTo>
                  <a:pt x="32055" y="26081"/>
                </a:lnTo>
                <a:close/>
                <a:moveTo>
                  <a:pt x="36521" y="26628"/>
                </a:moveTo>
                <a:lnTo>
                  <a:pt x="36521" y="26658"/>
                </a:lnTo>
                <a:cubicBezTo>
                  <a:pt x="36460" y="26749"/>
                  <a:pt x="36399" y="26810"/>
                  <a:pt x="36339" y="26901"/>
                </a:cubicBezTo>
                <a:cubicBezTo>
                  <a:pt x="36278" y="26962"/>
                  <a:pt x="36217" y="27023"/>
                  <a:pt x="36156" y="27084"/>
                </a:cubicBezTo>
                <a:lnTo>
                  <a:pt x="36156" y="27053"/>
                </a:lnTo>
                <a:cubicBezTo>
                  <a:pt x="36217" y="26992"/>
                  <a:pt x="36247" y="26932"/>
                  <a:pt x="36308" y="26901"/>
                </a:cubicBezTo>
                <a:lnTo>
                  <a:pt x="36521" y="26628"/>
                </a:lnTo>
                <a:close/>
                <a:moveTo>
                  <a:pt x="23851" y="26750"/>
                </a:moveTo>
                <a:cubicBezTo>
                  <a:pt x="23790" y="26871"/>
                  <a:pt x="23760" y="26992"/>
                  <a:pt x="23699" y="27114"/>
                </a:cubicBezTo>
                <a:lnTo>
                  <a:pt x="23669" y="27053"/>
                </a:lnTo>
                <a:cubicBezTo>
                  <a:pt x="23699" y="27023"/>
                  <a:pt x="23730" y="26962"/>
                  <a:pt x="23760" y="26932"/>
                </a:cubicBezTo>
                <a:lnTo>
                  <a:pt x="23851" y="26750"/>
                </a:lnTo>
                <a:close/>
                <a:moveTo>
                  <a:pt x="39377" y="22860"/>
                </a:moveTo>
                <a:lnTo>
                  <a:pt x="39316" y="22982"/>
                </a:lnTo>
                <a:cubicBezTo>
                  <a:pt x="39164" y="23255"/>
                  <a:pt x="39043" y="23529"/>
                  <a:pt x="38951" y="23802"/>
                </a:cubicBezTo>
                <a:cubicBezTo>
                  <a:pt x="38921" y="23833"/>
                  <a:pt x="38921" y="23893"/>
                  <a:pt x="38891" y="23924"/>
                </a:cubicBezTo>
                <a:cubicBezTo>
                  <a:pt x="38891" y="23985"/>
                  <a:pt x="38860" y="24045"/>
                  <a:pt x="38830" y="24076"/>
                </a:cubicBezTo>
                <a:lnTo>
                  <a:pt x="38526" y="24623"/>
                </a:lnTo>
                <a:cubicBezTo>
                  <a:pt x="38496" y="24714"/>
                  <a:pt x="38435" y="24805"/>
                  <a:pt x="38405" y="24896"/>
                </a:cubicBezTo>
                <a:cubicBezTo>
                  <a:pt x="38192" y="25291"/>
                  <a:pt x="37979" y="25686"/>
                  <a:pt x="37797" y="26111"/>
                </a:cubicBezTo>
                <a:cubicBezTo>
                  <a:pt x="37767" y="26172"/>
                  <a:pt x="37767" y="26202"/>
                  <a:pt x="37736" y="26263"/>
                </a:cubicBezTo>
                <a:lnTo>
                  <a:pt x="37523" y="26446"/>
                </a:lnTo>
                <a:cubicBezTo>
                  <a:pt x="37432" y="26506"/>
                  <a:pt x="37372" y="26567"/>
                  <a:pt x="37280" y="26628"/>
                </a:cubicBezTo>
                <a:lnTo>
                  <a:pt x="37159" y="26749"/>
                </a:lnTo>
                <a:lnTo>
                  <a:pt x="37098" y="26780"/>
                </a:lnTo>
                <a:lnTo>
                  <a:pt x="36703" y="27084"/>
                </a:lnTo>
                <a:lnTo>
                  <a:pt x="36582" y="27175"/>
                </a:lnTo>
                <a:lnTo>
                  <a:pt x="36764" y="26932"/>
                </a:lnTo>
                <a:lnTo>
                  <a:pt x="37007" y="26628"/>
                </a:lnTo>
                <a:cubicBezTo>
                  <a:pt x="37159" y="26446"/>
                  <a:pt x="37280" y="26263"/>
                  <a:pt x="37432" y="26081"/>
                </a:cubicBezTo>
                <a:lnTo>
                  <a:pt x="37584" y="25899"/>
                </a:lnTo>
                <a:cubicBezTo>
                  <a:pt x="37645" y="25777"/>
                  <a:pt x="37736" y="25686"/>
                  <a:pt x="37797" y="25564"/>
                </a:cubicBezTo>
                <a:lnTo>
                  <a:pt x="37979" y="25291"/>
                </a:lnTo>
                <a:cubicBezTo>
                  <a:pt x="38070" y="25169"/>
                  <a:pt x="38131" y="25078"/>
                  <a:pt x="38222" y="24957"/>
                </a:cubicBezTo>
                <a:cubicBezTo>
                  <a:pt x="38283" y="24835"/>
                  <a:pt x="38405" y="24653"/>
                  <a:pt x="38496" y="24471"/>
                </a:cubicBezTo>
                <a:cubicBezTo>
                  <a:pt x="38587" y="24319"/>
                  <a:pt x="38648" y="24197"/>
                  <a:pt x="38708" y="24045"/>
                </a:cubicBezTo>
                <a:cubicBezTo>
                  <a:pt x="38769" y="23893"/>
                  <a:pt x="38800" y="23772"/>
                  <a:pt x="38860" y="23650"/>
                </a:cubicBezTo>
                <a:cubicBezTo>
                  <a:pt x="38891" y="23590"/>
                  <a:pt x="38921" y="23498"/>
                  <a:pt x="38951" y="23438"/>
                </a:cubicBezTo>
                <a:cubicBezTo>
                  <a:pt x="38982" y="23346"/>
                  <a:pt x="39103" y="23225"/>
                  <a:pt x="39195" y="23103"/>
                </a:cubicBezTo>
                <a:lnTo>
                  <a:pt x="39346" y="22891"/>
                </a:lnTo>
                <a:lnTo>
                  <a:pt x="39377" y="22860"/>
                </a:lnTo>
                <a:close/>
                <a:moveTo>
                  <a:pt x="27315" y="26780"/>
                </a:moveTo>
                <a:cubicBezTo>
                  <a:pt x="27315" y="26810"/>
                  <a:pt x="27315" y="26810"/>
                  <a:pt x="27345" y="26810"/>
                </a:cubicBezTo>
                <a:cubicBezTo>
                  <a:pt x="27376" y="26871"/>
                  <a:pt x="27406" y="26901"/>
                  <a:pt x="27467" y="26901"/>
                </a:cubicBezTo>
                <a:cubicBezTo>
                  <a:pt x="27482" y="26916"/>
                  <a:pt x="27505" y="26924"/>
                  <a:pt x="27528" y="26924"/>
                </a:cubicBezTo>
                <a:cubicBezTo>
                  <a:pt x="27550" y="26924"/>
                  <a:pt x="27573" y="26916"/>
                  <a:pt x="27588" y="26901"/>
                </a:cubicBezTo>
                <a:lnTo>
                  <a:pt x="27588" y="26901"/>
                </a:lnTo>
                <a:lnTo>
                  <a:pt x="27467" y="27023"/>
                </a:lnTo>
                <a:cubicBezTo>
                  <a:pt x="27406" y="27084"/>
                  <a:pt x="27376" y="27144"/>
                  <a:pt x="27315" y="27205"/>
                </a:cubicBezTo>
                <a:lnTo>
                  <a:pt x="27284" y="27205"/>
                </a:lnTo>
                <a:cubicBezTo>
                  <a:pt x="27254" y="27175"/>
                  <a:pt x="27254" y="27114"/>
                  <a:pt x="27254" y="27053"/>
                </a:cubicBezTo>
                <a:lnTo>
                  <a:pt x="27254" y="27023"/>
                </a:lnTo>
                <a:cubicBezTo>
                  <a:pt x="27254" y="26992"/>
                  <a:pt x="27254" y="26962"/>
                  <a:pt x="27254" y="26962"/>
                </a:cubicBezTo>
                <a:cubicBezTo>
                  <a:pt x="27254" y="26901"/>
                  <a:pt x="27284" y="26840"/>
                  <a:pt x="27315" y="26780"/>
                </a:cubicBezTo>
                <a:close/>
                <a:moveTo>
                  <a:pt x="35123" y="26810"/>
                </a:moveTo>
                <a:cubicBezTo>
                  <a:pt x="35093" y="26962"/>
                  <a:pt x="35032" y="27084"/>
                  <a:pt x="35032" y="27235"/>
                </a:cubicBezTo>
                <a:lnTo>
                  <a:pt x="34880" y="27235"/>
                </a:lnTo>
                <a:lnTo>
                  <a:pt x="34850" y="27266"/>
                </a:lnTo>
                <a:lnTo>
                  <a:pt x="34789" y="27327"/>
                </a:lnTo>
                <a:cubicBezTo>
                  <a:pt x="34819" y="27296"/>
                  <a:pt x="34850" y="27235"/>
                  <a:pt x="34850" y="27205"/>
                </a:cubicBezTo>
                <a:lnTo>
                  <a:pt x="34880" y="27144"/>
                </a:lnTo>
                <a:lnTo>
                  <a:pt x="35123" y="26810"/>
                </a:lnTo>
                <a:close/>
                <a:moveTo>
                  <a:pt x="30110" y="25230"/>
                </a:moveTo>
                <a:lnTo>
                  <a:pt x="30110" y="25230"/>
                </a:lnTo>
                <a:cubicBezTo>
                  <a:pt x="30080" y="25352"/>
                  <a:pt x="30019" y="25504"/>
                  <a:pt x="29989" y="25656"/>
                </a:cubicBezTo>
                <a:cubicBezTo>
                  <a:pt x="29958" y="25747"/>
                  <a:pt x="29958" y="25807"/>
                  <a:pt x="29928" y="25868"/>
                </a:cubicBezTo>
                <a:lnTo>
                  <a:pt x="29776" y="26142"/>
                </a:lnTo>
                <a:cubicBezTo>
                  <a:pt x="29654" y="26324"/>
                  <a:pt x="29563" y="26537"/>
                  <a:pt x="29442" y="26719"/>
                </a:cubicBezTo>
                <a:lnTo>
                  <a:pt x="29320" y="26992"/>
                </a:lnTo>
                <a:lnTo>
                  <a:pt x="29229" y="27144"/>
                </a:lnTo>
                <a:lnTo>
                  <a:pt x="29138" y="27235"/>
                </a:lnTo>
                <a:lnTo>
                  <a:pt x="29016" y="27357"/>
                </a:lnTo>
                <a:lnTo>
                  <a:pt x="29016" y="27205"/>
                </a:lnTo>
                <a:cubicBezTo>
                  <a:pt x="29016" y="27084"/>
                  <a:pt x="29047" y="26932"/>
                  <a:pt x="29077" y="26810"/>
                </a:cubicBezTo>
                <a:lnTo>
                  <a:pt x="29138" y="26628"/>
                </a:lnTo>
                <a:cubicBezTo>
                  <a:pt x="29229" y="26537"/>
                  <a:pt x="29320" y="26446"/>
                  <a:pt x="29351" y="26324"/>
                </a:cubicBezTo>
                <a:lnTo>
                  <a:pt x="29351" y="26324"/>
                </a:lnTo>
                <a:lnTo>
                  <a:pt x="29320" y="26354"/>
                </a:lnTo>
                <a:cubicBezTo>
                  <a:pt x="29351" y="26294"/>
                  <a:pt x="29381" y="26263"/>
                  <a:pt x="29411" y="26202"/>
                </a:cubicBezTo>
                <a:cubicBezTo>
                  <a:pt x="29472" y="26202"/>
                  <a:pt x="29533" y="26172"/>
                  <a:pt x="29563" y="26111"/>
                </a:cubicBezTo>
                <a:cubicBezTo>
                  <a:pt x="29594" y="25990"/>
                  <a:pt x="29685" y="25868"/>
                  <a:pt x="29745" y="25747"/>
                </a:cubicBezTo>
                <a:cubicBezTo>
                  <a:pt x="29867" y="25564"/>
                  <a:pt x="29989" y="25382"/>
                  <a:pt x="30110" y="25230"/>
                </a:cubicBezTo>
                <a:close/>
                <a:moveTo>
                  <a:pt x="38070" y="26537"/>
                </a:moveTo>
                <a:cubicBezTo>
                  <a:pt x="38070" y="26567"/>
                  <a:pt x="38070" y="26567"/>
                  <a:pt x="38070" y="26567"/>
                </a:cubicBezTo>
                <a:cubicBezTo>
                  <a:pt x="38070" y="26628"/>
                  <a:pt x="38101" y="26658"/>
                  <a:pt x="38101" y="26719"/>
                </a:cubicBezTo>
                <a:cubicBezTo>
                  <a:pt x="38131" y="26780"/>
                  <a:pt x="38101" y="26840"/>
                  <a:pt x="38101" y="26901"/>
                </a:cubicBezTo>
                <a:cubicBezTo>
                  <a:pt x="38101" y="26932"/>
                  <a:pt x="38040" y="26962"/>
                  <a:pt x="38040" y="26992"/>
                </a:cubicBezTo>
                <a:lnTo>
                  <a:pt x="37645" y="27479"/>
                </a:lnTo>
                <a:lnTo>
                  <a:pt x="37645" y="27448"/>
                </a:lnTo>
                <a:cubicBezTo>
                  <a:pt x="37645" y="27448"/>
                  <a:pt x="37706" y="27327"/>
                  <a:pt x="37706" y="27266"/>
                </a:cubicBezTo>
                <a:lnTo>
                  <a:pt x="37706" y="27296"/>
                </a:lnTo>
                <a:cubicBezTo>
                  <a:pt x="37797" y="27084"/>
                  <a:pt x="37888" y="26871"/>
                  <a:pt x="37979" y="26689"/>
                </a:cubicBezTo>
                <a:cubicBezTo>
                  <a:pt x="38010" y="26628"/>
                  <a:pt x="38010" y="26597"/>
                  <a:pt x="38040" y="26537"/>
                </a:cubicBezTo>
                <a:close/>
                <a:moveTo>
                  <a:pt x="23882" y="24805"/>
                </a:moveTo>
                <a:lnTo>
                  <a:pt x="23790" y="24987"/>
                </a:lnTo>
                <a:cubicBezTo>
                  <a:pt x="23730" y="25169"/>
                  <a:pt x="23669" y="25321"/>
                  <a:pt x="23608" y="25504"/>
                </a:cubicBezTo>
                <a:cubicBezTo>
                  <a:pt x="23517" y="25686"/>
                  <a:pt x="23487" y="25838"/>
                  <a:pt x="23426" y="25990"/>
                </a:cubicBezTo>
                <a:cubicBezTo>
                  <a:pt x="23365" y="26142"/>
                  <a:pt x="23304" y="26294"/>
                  <a:pt x="23244" y="26446"/>
                </a:cubicBezTo>
                <a:cubicBezTo>
                  <a:pt x="23213" y="26506"/>
                  <a:pt x="23213" y="26567"/>
                  <a:pt x="23183" y="26658"/>
                </a:cubicBezTo>
                <a:lnTo>
                  <a:pt x="23061" y="26840"/>
                </a:lnTo>
                <a:cubicBezTo>
                  <a:pt x="22970" y="26992"/>
                  <a:pt x="22849" y="27144"/>
                  <a:pt x="22757" y="27296"/>
                </a:cubicBezTo>
                <a:cubicBezTo>
                  <a:pt x="22697" y="27387"/>
                  <a:pt x="22606" y="27479"/>
                  <a:pt x="22545" y="27570"/>
                </a:cubicBezTo>
                <a:lnTo>
                  <a:pt x="22514" y="27570"/>
                </a:lnTo>
                <a:cubicBezTo>
                  <a:pt x="22514" y="27509"/>
                  <a:pt x="22545" y="27448"/>
                  <a:pt x="22575" y="27387"/>
                </a:cubicBezTo>
                <a:lnTo>
                  <a:pt x="22636" y="27175"/>
                </a:lnTo>
                <a:lnTo>
                  <a:pt x="22879" y="26628"/>
                </a:lnTo>
                <a:cubicBezTo>
                  <a:pt x="22909" y="26537"/>
                  <a:pt x="22970" y="26446"/>
                  <a:pt x="23001" y="26354"/>
                </a:cubicBezTo>
                <a:cubicBezTo>
                  <a:pt x="23031" y="26263"/>
                  <a:pt x="23031" y="26263"/>
                  <a:pt x="23061" y="26202"/>
                </a:cubicBezTo>
                <a:cubicBezTo>
                  <a:pt x="23152" y="26081"/>
                  <a:pt x="23213" y="25959"/>
                  <a:pt x="23274" y="25807"/>
                </a:cubicBezTo>
                <a:cubicBezTo>
                  <a:pt x="23335" y="25716"/>
                  <a:pt x="23395" y="25595"/>
                  <a:pt x="23426" y="25504"/>
                </a:cubicBezTo>
                <a:lnTo>
                  <a:pt x="23608" y="25200"/>
                </a:lnTo>
                <a:cubicBezTo>
                  <a:pt x="23699" y="25048"/>
                  <a:pt x="23790" y="24926"/>
                  <a:pt x="23882" y="24805"/>
                </a:cubicBezTo>
                <a:close/>
                <a:moveTo>
                  <a:pt x="28287" y="27205"/>
                </a:moveTo>
                <a:lnTo>
                  <a:pt x="28257" y="27266"/>
                </a:lnTo>
                <a:cubicBezTo>
                  <a:pt x="28226" y="27387"/>
                  <a:pt x="28166" y="27509"/>
                  <a:pt x="28105" y="27600"/>
                </a:cubicBezTo>
                <a:cubicBezTo>
                  <a:pt x="28135" y="27539"/>
                  <a:pt x="28166" y="27448"/>
                  <a:pt x="28196" y="27357"/>
                </a:cubicBezTo>
                <a:cubicBezTo>
                  <a:pt x="28196" y="27296"/>
                  <a:pt x="28226" y="27266"/>
                  <a:pt x="28257" y="27205"/>
                </a:cubicBezTo>
                <a:close/>
                <a:moveTo>
                  <a:pt x="35640" y="27600"/>
                </a:moveTo>
                <a:lnTo>
                  <a:pt x="35640" y="27630"/>
                </a:lnTo>
                <a:lnTo>
                  <a:pt x="35427" y="27843"/>
                </a:lnTo>
                <a:lnTo>
                  <a:pt x="35427" y="27813"/>
                </a:lnTo>
                <a:lnTo>
                  <a:pt x="35488" y="27752"/>
                </a:lnTo>
                <a:cubicBezTo>
                  <a:pt x="35518" y="27691"/>
                  <a:pt x="35579" y="27661"/>
                  <a:pt x="35609" y="27630"/>
                </a:cubicBezTo>
                <a:lnTo>
                  <a:pt x="35640" y="27600"/>
                </a:lnTo>
                <a:close/>
                <a:moveTo>
                  <a:pt x="37432" y="26932"/>
                </a:moveTo>
                <a:lnTo>
                  <a:pt x="37432" y="26932"/>
                </a:lnTo>
                <a:cubicBezTo>
                  <a:pt x="37402" y="27023"/>
                  <a:pt x="37372" y="27084"/>
                  <a:pt x="37341" y="27175"/>
                </a:cubicBezTo>
                <a:lnTo>
                  <a:pt x="37341" y="27205"/>
                </a:lnTo>
                <a:cubicBezTo>
                  <a:pt x="37311" y="27205"/>
                  <a:pt x="37280" y="27205"/>
                  <a:pt x="37280" y="27235"/>
                </a:cubicBezTo>
                <a:cubicBezTo>
                  <a:pt x="37250" y="27235"/>
                  <a:pt x="37220" y="27235"/>
                  <a:pt x="37189" y="27266"/>
                </a:cubicBezTo>
                <a:cubicBezTo>
                  <a:pt x="37159" y="27296"/>
                  <a:pt x="37128" y="27327"/>
                  <a:pt x="37098" y="27357"/>
                </a:cubicBezTo>
                <a:cubicBezTo>
                  <a:pt x="36977" y="27448"/>
                  <a:pt x="36855" y="27570"/>
                  <a:pt x="36764" y="27691"/>
                </a:cubicBezTo>
                <a:lnTo>
                  <a:pt x="36612" y="27843"/>
                </a:lnTo>
                <a:cubicBezTo>
                  <a:pt x="36734" y="27661"/>
                  <a:pt x="36885" y="27479"/>
                  <a:pt x="37037" y="27327"/>
                </a:cubicBezTo>
                <a:cubicBezTo>
                  <a:pt x="37189" y="27144"/>
                  <a:pt x="37280" y="27084"/>
                  <a:pt x="37432" y="26932"/>
                </a:cubicBezTo>
                <a:close/>
                <a:moveTo>
                  <a:pt x="23760" y="27874"/>
                </a:moveTo>
                <a:lnTo>
                  <a:pt x="23760" y="27904"/>
                </a:lnTo>
                <a:cubicBezTo>
                  <a:pt x="23760" y="27934"/>
                  <a:pt x="23730" y="27965"/>
                  <a:pt x="23699" y="28025"/>
                </a:cubicBezTo>
                <a:lnTo>
                  <a:pt x="23699" y="27995"/>
                </a:lnTo>
                <a:cubicBezTo>
                  <a:pt x="23730" y="27965"/>
                  <a:pt x="23730" y="27904"/>
                  <a:pt x="23760" y="27874"/>
                </a:cubicBezTo>
                <a:close/>
                <a:moveTo>
                  <a:pt x="33908" y="27813"/>
                </a:moveTo>
                <a:lnTo>
                  <a:pt x="33756" y="27995"/>
                </a:lnTo>
                <a:lnTo>
                  <a:pt x="33695" y="28025"/>
                </a:lnTo>
                <a:lnTo>
                  <a:pt x="33695" y="27965"/>
                </a:lnTo>
                <a:lnTo>
                  <a:pt x="33786" y="27904"/>
                </a:lnTo>
                <a:lnTo>
                  <a:pt x="33908" y="27813"/>
                </a:lnTo>
                <a:close/>
                <a:moveTo>
                  <a:pt x="33179" y="27479"/>
                </a:moveTo>
                <a:lnTo>
                  <a:pt x="33179" y="27479"/>
                </a:lnTo>
                <a:cubicBezTo>
                  <a:pt x="33118" y="27630"/>
                  <a:pt x="33088" y="27752"/>
                  <a:pt x="33027" y="27874"/>
                </a:cubicBezTo>
                <a:lnTo>
                  <a:pt x="33027" y="27904"/>
                </a:lnTo>
                <a:lnTo>
                  <a:pt x="32966" y="27995"/>
                </a:lnTo>
                <a:lnTo>
                  <a:pt x="32936" y="28056"/>
                </a:lnTo>
                <a:cubicBezTo>
                  <a:pt x="32936" y="27934"/>
                  <a:pt x="32905" y="27843"/>
                  <a:pt x="32905" y="27722"/>
                </a:cubicBezTo>
                <a:lnTo>
                  <a:pt x="32936" y="27722"/>
                </a:lnTo>
                <a:lnTo>
                  <a:pt x="32966" y="27691"/>
                </a:lnTo>
                <a:cubicBezTo>
                  <a:pt x="33027" y="27630"/>
                  <a:pt x="33118" y="27539"/>
                  <a:pt x="33179" y="27479"/>
                </a:cubicBezTo>
                <a:close/>
                <a:moveTo>
                  <a:pt x="29953" y="26907"/>
                </a:moveTo>
                <a:cubicBezTo>
                  <a:pt x="29944" y="26918"/>
                  <a:pt x="29928" y="26940"/>
                  <a:pt x="29928" y="26962"/>
                </a:cubicBezTo>
                <a:cubicBezTo>
                  <a:pt x="29745" y="27296"/>
                  <a:pt x="29533" y="27630"/>
                  <a:pt x="29381" y="27965"/>
                </a:cubicBezTo>
                <a:lnTo>
                  <a:pt x="29259" y="28177"/>
                </a:lnTo>
                <a:cubicBezTo>
                  <a:pt x="29229" y="28147"/>
                  <a:pt x="29199" y="28147"/>
                  <a:pt x="29168" y="28117"/>
                </a:cubicBezTo>
                <a:lnTo>
                  <a:pt x="29168" y="28086"/>
                </a:lnTo>
                <a:cubicBezTo>
                  <a:pt x="29168" y="28056"/>
                  <a:pt x="29199" y="28025"/>
                  <a:pt x="29229" y="27995"/>
                </a:cubicBezTo>
                <a:lnTo>
                  <a:pt x="29502" y="27448"/>
                </a:lnTo>
                <a:lnTo>
                  <a:pt x="29533" y="27357"/>
                </a:lnTo>
                <a:cubicBezTo>
                  <a:pt x="29594" y="27327"/>
                  <a:pt x="29624" y="27266"/>
                  <a:pt x="29685" y="27205"/>
                </a:cubicBezTo>
                <a:lnTo>
                  <a:pt x="29953" y="26907"/>
                </a:lnTo>
                <a:close/>
                <a:moveTo>
                  <a:pt x="25492" y="25959"/>
                </a:moveTo>
                <a:lnTo>
                  <a:pt x="25492" y="26020"/>
                </a:lnTo>
                <a:lnTo>
                  <a:pt x="25279" y="26476"/>
                </a:lnTo>
                <a:lnTo>
                  <a:pt x="25158" y="26810"/>
                </a:lnTo>
                <a:cubicBezTo>
                  <a:pt x="25127" y="26871"/>
                  <a:pt x="25097" y="26932"/>
                  <a:pt x="25067" y="26992"/>
                </a:cubicBezTo>
                <a:cubicBezTo>
                  <a:pt x="25036" y="27084"/>
                  <a:pt x="25036" y="27144"/>
                  <a:pt x="25006" y="27205"/>
                </a:cubicBezTo>
                <a:cubicBezTo>
                  <a:pt x="25006" y="27266"/>
                  <a:pt x="25006" y="27296"/>
                  <a:pt x="25006" y="27327"/>
                </a:cubicBezTo>
                <a:cubicBezTo>
                  <a:pt x="24975" y="27387"/>
                  <a:pt x="24945" y="27448"/>
                  <a:pt x="24915" y="27509"/>
                </a:cubicBezTo>
                <a:cubicBezTo>
                  <a:pt x="24884" y="27630"/>
                  <a:pt x="24793" y="27752"/>
                  <a:pt x="24732" y="27843"/>
                </a:cubicBezTo>
                <a:cubicBezTo>
                  <a:pt x="24672" y="27965"/>
                  <a:pt x="24611" y="28086"/>
                  <a:pt x="24550" y="28177"/>
                </a:cubicBezTo>
                <a:cubicBezTo>
                  <a:pt x="24489" y="28299"/>
                  <a:pt x="24489" y="28299"/>
                  <a:pt x="24459" y="28329"/>
                </a:cubicBezTo>
                <a:cubicBezTo>
                  <a:pt x="24337" y="28177"/>
                  <a:pt x="24246" y="28025"/>
                  <a:pt x="24185" y="27904"/>
                </a:cubicBezTo>
                <a:cubicBezTo>
                  <a:pt x="24246" y="27813"/>
                  <a:pt x="24307" y="27752"/>
                  <a:pt x="24337" y="27661"/>
                </a:cubicBezTo>
                <a:cubicBezTo>
                  <a:pt x="24428" y="27509"/>
                  <a:pt x="24520" y="27387"/>
                  <a:pt x="24611" y="27235"/>
                </a:cubicBezTo>
                <a:cubicBezTo>
                  <a:pt x="24823" y="26871"/>
                  <a:pt x="25067" y="26446"/>
                  <a:pt x="25340" y="26081"/>
                </a:cubicBezTo>
                <a:lnTo>
                  <a:pt x="25462" y="25959"/>
                </a:lnTo>
                <a:close/>
                <a:moveTo>
                  <a:pt x="22909" y="28025"/>
                </a:moveTo>
                <a:lnTo>
                  <a:pt x="22940" y="28056"/>
                </a:lnTo>
                <a:lnTo>
                  <a:pt x="23001" y="28117"/>
                </a:lnTo>
                <a:lnTo>
                  <a:pt x="23092" y="28147"/>
                </a:lnTo>
                <a:lnTo>
                  <a:pt x="23213" y="28147"/>
                </a:lnTo>
                <a:cubicBezTo>
                  <a:pt x="23183" y="28208"/>
                  <a:pt x="23152" y="28268"/>
                  <a:pt x="23122" y="28360"/>
                </a:cubicBezTo>
                <a:cubicBezTo>
                  <a:pt x="23061" y="28238"/>
                  <a:pt x="22970" y="28147"/>
                  <a:pt x="22909" y="28025"/>
                </a:cubicBezTo>
                <a:close/>
                <a:moveTo>
                  <a:pt x="35336" y="28360"/>
                </a:moveTo>
                <a:lnTo>
                  <a:pt x="35275" y="28420"/>
                </a:lnTo>
                <a:lnTo>
                  <a:pt x="35275" y="28360"/>
                </a:lnTo>
                <a:close/>
                <a:moveTo>
                  <a:pt x="29989" y="27600"/>
                </a:moveTo>
                <a:cubicBezTo>
                  <a:pt x="29928" y="27752"/>
                  <a:pt x="29837" y="27874"/>
                  <a:pt x="29745" y="28025"/>
                </a:cubicBezTo>
                <a:lnTo>
                  <a:pt x="29533" y="28512"/>
                </a:lnTo>
                <a:lnTo>
                  <a:pt x="29502" y="28451"/>
                </a:lnTo>
                <a:cubicBezTo>
                  <a:pt x="29594" y="28299"/>
                  <a:pt x="29685" y="28117"/>
                  <a:pt x="29776" y="27965"/>
                </a:cubicBezTo>
                <a:lnTo>
                  <a:pt x="29989" y="27600"/>
                </a:lnTo>
                <a:close/>
                <a:moveTo>
                  <a:pt x="30596" y="27296"/>
                </a:moveTo>
                <a:cubicBezTo>
                  <a:pt x="30535" y="27387"/>
                  <a:pt x="30505" y="27479"/>
                  <a:pt x="30444" y="27570"/>
                </a:cubicBezTo>
                <a:cubicBezTo>
                  <a:pt x="30323" y="27843"/>
                  <a:pt x="30171" y="28147"/>
                  <a:pt x="29989" y="28451"/>
                </a:cubicBezTo>
                <a:cubicBezTo>
                  <a:pt x="29989" y="28472"/>
                  <a:pt x="29960" y="28493"/>
                  <a:pt x="29942" y="28514"/>
                </a:cubicBezTo>
                <a:lnTo>
                  <a:pt x="29942" y="28514"/>
                </a:lnTo>
                <a:cubicBezTo>
                  <a:pt x="30025" y="28341"/>
                  <a:pt x="30086" y="28168"/>
                  <a:pt x="30201" y="27995"/>
                </a:cubicBezTo>
                <a:lnTo>
                  <a:pt x="30444" y="27509"/>
                </a:lnTo>
                <a:cubicBezTo>
                  <a:pt x="30505" y="27418"/>
                  <a:pt x="30535" y="27357"/>
                  <a:pt x="30596" y="27296"/>
                </a:cubicBezTo>
                <a:close/>
                <a:moveTo>
                  <a:pt x="43965" y="28208"/>
                </a:moveTo>
                <a:lnTo>
                  <a:pt x="43873" y="28329"/>
                </a:lnTo>
                <a:lnTo>
                  <a:pt x="43873" y="28360"/>
                </a:lnTo>
                <a:lnTo>
                  <a:pt x="43843" y="28390"/>
                </a:lnTo>
                <a:lnTo>
                  <a:pt x="43691" y="28572"/>
                </a:lnTo>
                <a:lnTo>
                  <a:pt x="43691" y="28572"/>
                </a:lnTo>
                <a:lnTo>
                  <a:pt x="43722" y="28512"/>
                </a:lnTo>
                <a:lnTo>
                  <a:pt x="43965" y="28208"/>
                </a:lnTo>
                <a:close/>
                <a:moveTo>
                  <a:pt x="25492" y="27509"/>
                </a:moveTo>
                <a:lnTo>
                  <a:pt x="25492" y="27509"/>
                </a:lnTo>
                <a:cubicBezTo>
                  <a:pt x="25431" y="27661"/>
                  <a:pt x="25340" y="27782"/>
                  <a:pt x="25279" y="27934"/>
                </a:cubicBezTo>
                <a:cubicBezTo>
                  <a:pt x="25218" y="28056"/>
                  <a:pt x="25158" y="28147"/>
                  <a:pt x="25127" y="28238"/>
                </a:cubicBezTo>
                <a:lnTo>
                  <a:pt x="24884" y="28633"/>
                </a:lnTo>
                <a:lnTo>
                  <a:pt x="24884" y="28663"/>
                </a:lnTo>
                <a:lnTo>
                  <a:pt x="24854" y="28663"/>
                </a:lnTo>
                <a:cubicBezTo>
                  <a:pt x="24884" y="28603"/>
                  <a:pt x="24915" y="28542"/>
                  <a:pt x="24945" y="28481"/>
                </a:cubicBezTo>
                <a:lnTo>
                  <a:pt x="25279" y="27874"/>
                </a:lnTo>
                <a:cubicBezTo>
                  <a:pt x="25340" y="27752"/>
                  <a:pt x="25401" y="27630"/>
                  <a:pt x="25492" y="27509"/>
                </a:cubicBezTo>
                <a:close/>
                <a:moveTo>
                  <a:pt x="29077" y="28481"/>
                </a:moveTo>
                <a:cubicBezTo>
                  <a:pt x="29016" y="28572"/>
                  <a:pt x="28956" y="28694"/>
                  <a:pt x="28895" y="28785"/>
                </a:cubicBezTo>
                <a:lnTo>
                  <a:pt x="28925" y="28663"/>
                </a:lnTo>
                <a:lnTo>
                  <a:pt x="29016" y="28481"/>
                </a:lnTo>
                <a:close/>
                <a:moveTo>
                  <a:pt x="28652" y="27965"/>
                </a:moveTo>
                <a:cubicBezTo>
                  <a:pt x="28652" y="27995"/>
                  <a:pt x="28652" y="27995"/>
                  <a:pt x="28652" y="28025"/>
                </a:cubicBezTo>
                <a:cubicBezTo>
                  <a:pt x="28652" y="28086"/>
                  <a:pt x="28652" y="28177"/>
                  <a:pt x="28652" y="28238"/>
                </a:cubicBezTo>
                <a:lnTo>
                  <a:pt x="28621" y="28238"/>
                </a:lnTo>
                <a:cubicBezTo>
                  <a:pt x="28500" y="28329"/>
                  <a:pt x="28409" y="28420"/>
                  <a:pt x="28317" y="28542"/>
                </a:cubicBezTo>
                <a:cubicBezTo>
                  <a:pt x="28226" y="28633"/>
                  <a:pt x="28166" y="28724"/>
                  <a:pt x="28105" y="28815"/>
                </a:cubicBezTo>
                <a:cubicBezTo>
                  <a:pt x="28257" y="28542"/>
                  <a:pt x="28439" y="28268"/>
                  <a:pt x="28621" y="28025"/>
                </a:cubicBezTo>
                <a:lnTo>
                  <a:pt x="28652" y="27965"/>
                </a:lnTo>
                <a:close/>
                <a:moveTo>
                  <a:pt x="24003" y="28329"/>
                </a:moveTo>
                <a:lnTo>
                  <a:pt x="24155" y="28663"/>
                </a:lnTo>
                <a:lnTo>
                  <a:pt x="24064" y="28785"/>
                </a:lnTo>
                <a:lnTo>
                  <a:pt x="24034" y="28876"/>
                </a:lnTo>
                <a:cubicBezTo>
                  <a:pt x="24003" y="28785"/>
                  <a:pt x="23942" y="28694"/>
                  <a:pt x="23912" y="28603"/>
                </a:cubicBezTo>
                <a:cubicBezTo>
                  <a:pt x="23912" y="28512"/>
                  <a:pt x="23942" y="28420"/>
                  <a:pt x="24003" y="28329"/>
                </a:cubicBezTo>
                <a:close/>
                <a:moveTo>
                  <a:pt x="39225" y="27691"/>
                </a:moveTo>
                <a:cubicBezTo>
                  <a:pt x="39225" y="27722"/>
                  <a:pt x="39195" y="27752"/>
                  <a:pt x="39164" y="27782"/>
                </a:cubicBezTo>
                <a:lnTo>
                  <a:pt x="38982" y="28056"/>
                </a:lnTo>
                <a:lnTo>
                  <a:pt x="38739" y="28420"/>
                </a:lnTo>
                <a:cubicBezTo>
                  <a:pt x="38708" y="28481"/>
                  <a:pt x="38678" y="28512"/>
                  <a:pt x="38648" y="28572"/>
                </a:cubicBezTo>
                <a:lnTo>
                  <a:pt x="38374" y="28937"/>
                </a:lnTo>
                <a:cubicBezTo>
                  <a:pt x="38465" y="28724"/>
                  <a:pt x="38556" y="28542"/>
                  <a:pt x="38617" y="28360"/>
                </a:cubicBezTo>
                <a:lnTo>
                  <a:pt x="38648" y="28390"/>
                </a:lnTo>
                <a:lnTo>
                  <a:pt x="38800" y="28025"/>
                </a:lnTo>
                <a:lnTo>
                  <a:pt x="38891" y="27874"/>
                </a:lnTo>
                <a:lnTo>
                  <a:pt x="38951" y="27874"/>
                </a:lnTo>
                <a:cubicBezTo>
                  <a:pt x="39012" y="27874"/>
                  <a:pt x="39043" y="27843"/>
                  <a:pt x="39103" y="27813"/>
                </a:cubicBezTo>
                <a:lnTo>
                  <a:pt x="39225" y="27691"/>
                </a:lnTo>
                <a:close/>
                <a:moveTo>
                  <a:pt x="37554" y="28633"/>
                </a:moveTo>
                <a:lnTo>
                  <a:pt x="37493" y="28694"/>
                </a:lnTo>
                <a:cubicBezTo>
                  <a:pt x="37446" y="28811"/>
                  <a:pt x="37381" y="28929"/>
                  <a:pt x="37312" y="29046"/>
                </a:cubicBezTo>
                <a:lnTo>
                  <a:pt x="37312" y="29046"/>
                </a:lnTo>
                <a:cubicBezTo>
                  <a:pt x="37340" y="28982"/>
                  <a:pt x="37365" y="28919"/>
                  <a:pt x="37402" y="28846"/>
                </a:cubicBezTo>
                <a:cubicBezTo>
                  <a:pt x="37432" y="28785"/>
                  <a:pt x="37432" y="28755"/>
                  <a:pt x="37463" y="28694"/>
                </a:cubicBezTo>
                <a:lnTo>
                  <a:pt x="37493" y="28663"/>
                </a:lnTo>
                <a:lnTo>
                  <a:pt x="37554" y="28633"/>
                </a:lnTo>
                <a:close/>
                <a:moveTo>
                  <a:pt x="26707" y="26020"/>
                </a:moveTo>
                <a:cubicBezTo>
                  <a:pt x="26677" y="26081"/>
                  <a:pt x="26646" y="26142"/>
                  <a:pt x="26616" y="26202"/>
                </a:cubicBezTo>
                <a:lnTo>
                  <a:pt x="26495" y="26446"/>
                </a:lnTo>
                <a:lnTo>
                  <a:pt x="26069" y="27509"/>
                </a:lnTo>
                <a:lnTo>
                  <a:pt x="25978" y="27661"/>
                </a:lnTo>
                <a:cubicBezTo>
                  <a:pt x="25887" y="27813"/>
                  <a:pt x="25796" y="27934"/>
                  <a:pt x="25705" y="28086"/>
                </a:cubicBezTo>
                <a:cubicBezTo>
                  <a:pt x="25613" y="28238"/>
                  <a:pt x="25553" y="28390"/>
                  <a:pt x="25492" y="28512"/>
                </a:cubicBezTo>
                <a:cubicBezTo>
                  <a:pt x="25401" y="28663"/>
                  <a:pt x="25340" y="28815"/>
                  <a:pt x="25279" y="28937"/>
                </a:cubicBezTo>
                <a:lnTo>
                  <a:pt x="25218" y="29058"/>
                </a:lnTo>
                <a:cubicBezTo>
                  <a:pt x="25188" y="29028"/>
                  <a:pt x="25188" y="28998"/>
                  <a:pt x="25158" y="28967"/>
                </a:cubicBezTo>
                <a:cubicBezTo>
                  <a:pt x="25188" y="28907"/>
                  <a:pt x="25188" y="28876"/>
                  <a:pt x="25218" y="28846"/>
                </a:cubicBezTo>
                <a:cubicBezTo>
                  <a:pt x="25310" y="28694"/>
                  <a:pt x="25401" y="28542"/>
                  <a:pt x="25462" y="28390"/>
                </a:cubicBezTo>
                <a:cubicBezTo>
                  <a:pt x="25522" y="28238"/>
                  <a:pt x="25644" y="28056"/>
                  <a:pt x="25735" y="27874"/>
                </a:cubicBezTo>
                <a:lnTo>
                  <a:pt x="25735" y="27843"/>
                </a:lnTo>
                <a:cubicBezTo>
                  <a:pt x="25826" y="27661"/>
                  <a:pt x="25917" y="27479"/>
                  <a:pt x="25978" y="27266"/>
                </a:cubicBezTo>
                <a:cubicBezTo>
                  <a:pt x="26069" y="27023"/>
                  <a:pt x="26130" y="26810"/>
                  <a:pt x="26160" y="26567"/>
                </a:cubicBezTo>
                <a:cubicBezTo>
                  <a:pt x="26221" y="26506"/>
                  <a:pt x="26312" y="26415"/>
                  <a:pt x="26403" y="26324"/>
                </a:cubicBezTo>
                <a:cubicBezTo>
                  <a:pt x="26464" y="26233"/>
                  <a:pt x="26586" y="26111"/>
                  <a:pt x="26707" y="26020"/>
                </a:cubicBezTo>
                <a:close/>
                <a:moveTo>
                  <a:pt x="42567" y="26446"/>
                </a:moveTo>
                <a:lnTo>
                  <a:pt x="42597" y="26476"/>
                </a:lnTo>
                <a:cubicBezTo>
                  <a:pt x="42628" y="26506"/>
                  <a:pt x="42689" y="26506"/>
                  <a:pt x="42719" y="26506"/>
                </a:cubicBezTo>
                <a:lnTo>
                  <a:pt x="42810" y="26506"/>
                </a:lnTo>
                <a:cubicBezTo>
                  <a:pt x="42749" y="26567"/>
                  <a:pt x="42719" y="26628"/>
                  <a:pt x="42658" y="26689"/>
                </a:cubicBezTo>
                <a:cubicBezTo>
                  <a:pt x="42628" y="26780"/>
                  <a:pt x="42567" y="26871"/>
                  <a:pt x="42537" y="26932"/>
                </a:cubicBezTo>
                <a:cubicBezTo>
                  <a:pt x="42385" y="27144"/>
                  <a:pt x="42263" y="27387"/>
                  <a:pt x="42111" y="27600"/>
                </a:cubicBezTo>
                <a:lnTo>
                  <a:pt x="42020" y="27782"/>
                </a:lnTo>
                <a:lnTo>
                  <a:pt x="41777" y="28208"/>
                </a:lnTo>
                <a:lnTo>
                  <a:pt x="41504" y="28694"/>
                </a:lnTo>
                <a:lnTo>
                  <a:pt x="41291" y="29058"/>
                </a:lnTo>
                <a:lnTo>
                  <a:pt x="41261" y="29028"/>
                </a:lnTo>
                <a:lnTo>
                  <a:pt x="41139" y="28998"/>
                </a:lnTo>
                <a:lnTo>
                  <a:pt x="40896" y="28998"/>
                </a:lnTo>
                <a:cubicBezTo>
                  <a:pt x="40926" y="28937"/>
                  <a:pt x="40957" y="28907"/>
                  <a:pt x="40987" y="28846"/>
                </a:cubicBezTo>
                <a:cubicBezTo>
                  <a:pt x="41017" y="28785"/>
                  <a:pt x="41048" y="28724"/>
                  <a:pt x="41078" y="28663"/>
                </a:cubicBezTo>
                <a:lnTo>
                  <a:pt x="41321" y="28238"/>
                </a:lnTo>
                <a:cubicBezTo>
                  <a:pt x="41382" y="28147"/>
                  <a:pt x="41412" y="28025"/>
                  <a:pt x="41473" y="27904"/>
                </a:cubicBezTo>
                <a:lnTo>
                  <a:pt x="41625" y="27661"/>
                </a:lnTo>
                <a:cubicBezTo>
                  <a:pt x="41716" y="27539"/>
                  <a:pt x="41777" y="27448"/>
                  <a:pt x="41868" y="27327"/>
                </a:cubicBezTo>
                <a:lnTo>
                  <a:pt x="42202" y="26901"/>
                </a:lnTo>
                <a:lnTo>
                  <a:pt x="42476" y="26567"/>
                </a:lnTo>
                <a:lnTo>
                  <a:pt x="42567" y="26446"/>
                </a:lnTo>
                <a:close/>
                <a:moveTo>
                  <a:pt x="29199" y="28967"/>
                </a:moveTo>
                <a:lnTo>
                  <a:pt x="29199" y="29058"/>
                </a:lnTo>
                <a:lnTo>
                  <a:pt x="29199" y="29089"/>
                </a:lnTo>
                <a:cubicBezTo>
                  <a:pt x="29199" y="29089"/>
                  <a:pt x="29168" y="29119"/>
                  <a:pt x="29138" y="29119"/>
                </a:cubicBezTo>
                <a:lnTo>
                  <a:pt x="29199" y="28967"/>
                </a:lnTo>
                <a:close/>
                <a:moveTo>
                  <a:pt x="40653" y="27357"/>
                </a:moveTo>
                <a:lnTo>
                  <a:pt x="40592" y="27479"/>
                </a:lnTo>
                <a:lnTo>
                  <a:pt x="40136" y="28238"/>
                </a:lnTo>
                <a:cubicBezTo>
                  <a:pt x="40045" y="28360"/>
                  <a:pt x="39984" y="28512"/>
                  <a:pt x="39893" y="28663"/>
                </a:cubicBezTo>
                <a:lnTo>
                  <a:pt x="39711" y="28937"/>
                </a:lnTo>
                <a:lnTo>
                  <a:pt x="39498" y="29180"/>
                </a:lnTo>
                <a:lnTo>
                  <a:pt x="39468" y="29150"/>
                </a:lnTo>
                <a:cubicBezTo>
                  <a:pt x="39589" y="28967"/>
                  <a:pt x="39681" y="28755"/>
                  <a:pt x="39772" y="28542"/>
                </a:cubicBezTo>
                <a:cubicBezTo>
                  <a:pt x="39802" y="28481"/>
                  <a:pt x="39833" y="28420"/>
                  <a:pt x="39863" y="28360"/>
                </a:cubicBezTo>
                <a:lnTo>
                  <a:pt x="40045" y="28086"/>
                </a:lnTo>
                <a:cubicBezTo>
                  <a:pt x="40136" y="27965"/>
                  <a:pt x="40228" y="27813"/>
                  <a:pt x="40319" y="27691"/>
                </a:cubicBezTo>
                <a:lnTo>
                  <a:pt x="40410" y="27570"/>
                </a:lnTo>
                <a:cubicBezTo>
                  <a:pt x="40440" y="27570"/>
                  <a:pt x="40471" y="27539"/>
                  <a:pt x="40471" y="27539"/>
                </a:cubicBezTo>
                <a:cubicBezTo>
                  <a:pt x="40501" y="27539"/>
                  <a:pt x="40531" y="27479"/>
                  <a:pt x="40562" y="27448"/>
                </a:cubicBezTo>
                <a:lnTo>
                  <a:pt x="40592" y="27418"/>
                </a:lnTo>
                <a:lnTo>
                  <a:pt x="40653" y="27357"/>
                </a:lnTo>
                <a:close/>
                <a:moveTo>
                  <a:pt x="27801" y="27235"/>
                </a:moveTo>
                <a:cubicBezTo>
                  <a:pt x="27801" y="27266"/>
                  <a:pt x="27801" y="27296"/>
                  <a:pt x="27801" y="27327"/>
                </a:cubicBezTo>
                <a:cubicBezTo>
                  <a:pt x="27771" y="27479"/>
                  <a:pt x="27740" y="27630"/>
                  <a:pt x="27679" y="27782"/>
                </a:cubicBezTo>
                <a:lnTo>
                  <a:pt x="27679" y="27843"/>
                </a:lnTo>
                <a:cubicBezTo>
                  <a:pt x="27649" y="27904"/>
                  <a:pt x="27619" y="27965"/>
                  <a:pt x="27588" y="28056"/>
                </a:cubicBezTo>
                <a:cubicBezTo>
                  <a:pt x="27588" y="28117"/>
                  <a:pt x="27558" y="28177"/>
                  <a:pt x="27528" y="28238"/>
                </a:cubicBezTo>
                <a:cubicBezTo>
                  <a:pt x="27436" y="28420"/>
                  <a:pt x="27376" y="28633"/>
                  <a:pt x="27284" y="28785"/>
                </a:cubicBezTo>
                <a:cubicBezTo>
                  <a:pt x="27193" y="28967"/>
                  <a:pt x="27133" y="29089"/>
                  <a:pt x="27072" y="29210"/>
                </a:cubicBezTo>
                <a:lnTo>
                  <a:pt x="26981" y="29393"/>
                </a:lnTo>
                <a:cubicBezTo>
                  <a:pt x="27011" y="29180"/>
                  <a:pt x="27041" y="28967"/>
                  <a:pt x="27072" y="28724"/>
                </a:cubicBezTo>
                <a:lnTo>
                  <a:pt x="27102" y="28724"/>
                </a:lnTo>
                <a:cubicBezTo>
                  <a:pt x="27102" y="28694"/>
                  <a:pt x="27102" y="28633"/>
                  <a:pt x="27102" y="28603"/>
                </a:cubicBezTo>
                <a:cubicBezTo>
                  <a:pt x="27102" y="28572"/>
                  <a:pt x="27133" y="28512"/>
                  <a:pt x="27163" y="28451"/>
                </a:cubicBezTo>
                <a:cubicBezTo>
                  <a:pt x="27193" y="28420"/>
                  <a:pt x="27193" y="28360"/>
                  <a:pt x="27193" y="28329"/>
                </a:cubicBezTo>
                <a:cubicBezTo>
                  <a:pt x="27163" y="28268"/>
                  <a:pt x="27133" y="28238"/>
                  <a:pt x="27102" y="28208"/>
                </a:cubicBezTo>
                <a:lnTo>
                  <a:pt x="27072" y="28208"/>
                </a:lnTo>
                <a:cubicBezTo>
                  <a:pt x="27102" y="28147"/>
                  <a:pt x="27102" y="28117"/>
                  <a:pt x="27133" y="28056"/>
                </a:cubicBezTo>
                <a:cubicBezTo>
                  <a:pt x="27133" y="27995"/>
                  <a:pt x="27133" y="27995"/>
                  <a:pt x="27163" y="27965"/>
                </a:cubicBezTo>
                <a:cubicBezTo>
                  <a:pt x="27224" y="27843"/>
                  <a:pt x="27315" y="27722"/>
                  <a:pt x="27406" y="27630"/>
                </a:cubicBezTo>
                <a:cubicBezTo>
                  <a:pt x="27528" y="27479"/>
                  <a:pt x="27649" y="27357"/>
                  <a:pt x="27801" y="27235"/>
                </a:cubicBezTo>
                <a:close/>
                <a:moveTo>
                  <a:pt x="42780" y="28967"/>
                </a:moveTo>
                <a:cubicBezTo>
                  <a:pt x="42749" y="29058"/>
                  <a:pt x="42689" y="29150"/>
                  <a:pt x="42658" y="29210"/>
                </a:cubicBezTo>
                <a:lnTo>
                  <a:pt x="42537" y="29393"/>
                </a:lnTo>
                <a:cubicBezTo>
                  <a:pt x="42522" y="29415"/>
                  <a:pt x="42507" y="29434"/>
                  <a:pt x="42493" y="29450"/>
                </a:cubicBezTo>
                <a:lnTo>
                  <a:pt x="42493" y="29450"/>
                </a:lnTo>
                <a:cubicBezTo>
                  <a:pt x="42507" y="29421"/>
                  <a:pt x="42522" y="29392"/>
                  <a:pt x="42537" y="29362"/>
                </a:cubicBezTo>
                <a:lnTo>
                  <a:pt x="42780" y="28967"/>
                </a:lnTo>
                <a:close/>
                <a:moveTo>
                  <a:pt x="26829" y="27084"/>
                </a:moveTo>
                <a:lnTo>
                  <a:pt x="26829" y="27084"/>
                </a:lnTo>
                <a:cubicBezTo>
                  <a:pt x="26798" y="27144"/>
                  <a:pt x="26768" y="27205"/>
                  <a:pt x="26738" y="27266"/>
                </a:cubicBezTo>
                <a:cubicBezTo>
                  <a:pt x="26646" y="27509"/>
                  <a:pt x="26525" y="27722"/>
                  <a:pt x="26403" y="27965"/>
                </a:cubicBezTo>
                <a:cubicBezTo>
                  <a:pt x="26343" y="28086"/>
                  <a:pt x="26282" y="28208"/>
                  <a:pt x="26221" y="28299"/>
                </a:cubicBezTo>
                <a:lnTo>
                  <a:pt x="26069" y="28572"/>
                </a:lnTo>
                <a:lnTo>
                  <a:pt x="25978" y="28694"/>
                </a:lnTo>
                <a:lnTo>
                  <a:pt x="25735" y="29119"/>
                </a:lnTo>
                <a:lnTo>
                  <a:pt x="25462" y="29484"/>
                </a:lnTo>
                <a:lnTo>
                  <a:pt x="25462" y="29453"/>
                </a:lnTo>
                <a:cubicBezTo>
                  <a:pt x="25492" y="29362"/>
                  <a:pt x="25522" y="29302"/>
                  <a:pt x="25553" y="29210"/>
                </a:cubicBezTo>
                <a:cubicBezTo>
                  <a:pt x="25583" y="29150"/>
                  <a:pt x="25644" y="29058"/>
                  <a:pt x="25674" y="28967"/>
                </a:cubicBezTo>
                <a:lnTo>
                  <a:pt x="25735" y="28846"/>
                </a:lnTo>
                <a:lnTo>
                  <a:pt x="25826" y="28633"/>
                </a:lnTo>
                <a:cubicBezTo>
                  <a:pt x="25841" y="28648"/>
                  <a:pt x="25856" y="28656"/>
                  <a:pt x="25868" y="28656"/>
                </a:cubicBezTo>
                <a:cubicBezTo>
                  <a:pt x="25879" y="28656"/>
                  <a:pt x="25887" y="28648"/>
                  <a:pt x="25887" y="28633"/>
                </a:cubicBezTo>
                <a:cubicBezTo>
                  <a:pt x="25948" y="28633"/>
                  <a:pt x="25978" y="28603"/>
                  <a:pt x="26008" y="28572"/>
                </a:cubicBezTo>
                <a:cubicBezTo>
                  <a:pt x="26039" y="28481"/>
                  <a:pt x="26069" y="28420"/>
                  <a:pt x="26100" y="28329"/>
                </a:cubicBezTo>
                <a:cubicBezTo>
                  <a:pt x="26251" y="28056"/>
                  <a:pt x="26373" y="27752"/>
                  <a:pt x="26525" y="27479"/>
                </a:cubicBezTo>
                <a:cubicBezTo>
                  <a:pt x="26555" y="27418"/>
                  <a:pt x="26586" y="27357"/>
                  <a:pt x="26616" y="27327"/>
                </a:cubicBezTo>
                <a:lnTo>
                  <a:pt x="26738" y="27175"/>
                </a:lnTo>
                <a:lnTo>
                  <a:pt x="26829" y="27084"/>
                </a:lnTo>
                <a:close/>
                <a:moveTo>
                  <a:pt x="24975" y="29423"/>
                </a:moveTo>
                <a:lnTo>
                  <a:pt x="24975" y="29423"/>
                </a:lnTo>
                <a:cubicBezTo>
                  <a:pt x="25006" y="29453"/>
                  <a:pt x="25006" y="29484"/>
                  <a:pt x="25006" y="29484"/>
                </a:cubicBezTo>
                <a:lnTo>
                  <a:pt x="25006" y="29514"/>
                </a:lnTo>
                <a:lnTo>
                  <a:pt x="24975" y="29423"/>
                </a:lnTo>
                <a:close/>
                <a:moveTo>
                  <a:pt x="29745" y="29605"/>
                </a:moveTo>
                <a:lnTo>
                  <a:pt x="29685" y="29757"/>
                </a:lnTo>
                <a:lnTo>
                  <a:pt x="29685" y="29727"/>
                </a:lnTo>
                <a:lnTo>
                  <a:pt x="29745" y="29605"/>
                </a:lnTo>
                <a:close/>
                <a:moveTo>
                  <a:pt x="41504" y="26840"/>
                </a:moveTo>
                <a:lnTo>
                  <a:pt x="41504" y="26840"/>
                </a:lnTo>
                <a:cubicBezTo>
                  <a:pt x="41473" y="26871"/>
                  <a:pt x="41473" y="26901"/>
                  <a:pt x="41473" y="26962"/>
                </a:cubicBezTo>
                <a:cubicBezTo>
                  <a:pt x="41412" y="27114"/>
                  <a:pt x="41352" y="27296"/>
                  <a:pt x="41261" y="27479"/>
                </a:cubicBezTo>
                <a:cubicBezTo>
                  <a:pt x="41230" y="27539"/>
                  <a:pt x="41200" y="27630"/>
                  <a:pt x="41169" y="27691"/>
                </a:cubicBezTo>
                <a:lnTo>
                  <a:pt x="40926" y="28056"/>
                </a:lnTo>
                <a:cubicBezTo>
                  <a:pt x="40896" y="28117"/>
                  <a:pt x="40866" y="28177"/>
                  <a:pt x="40805" y="28238"/>
                </a:cubicBezTo>
                <a:lnTo>
                  <a:pt x="40653" y="28512"/>
                </a:lnTo>
                <a:cubicBezTo>
                  <a:pt x="40592" y="28633"/>
                  <a:pt x="40501" y="28785"/>
                  <a:pt x="40440" y="28907"/>
                </a:cubicBezTo>
                <a:cubicBezTo>
                  <a:pt x="40379" y="28967"/>
                  <a:pt x="40349" y="29058"/>
                  <a:pt x="40319" y="29119"/>
                </a:cubicBezTo>
                <a:lnTo>
                  <a:pt x="39984" y="29727"/>
                </a:lnTo>
                <a:lnTo>
                  <a:pt x="39954" y="29757"/>
                </a:lnTo>
                <a:lnTo>
                  <a:pt x="39924" y="29818"/>
                </a:lnTo>
                <a:cubicBezTo>
                  <a:pt x="39893" y="29727"/>
                  <a:pt x="39863" y="29636"/>
                  <a:pt x="39833" y="29545"/>
                </a:cubicBezTo>
                <a:lnTo>
                  <a:pt x="39833" y="29514"/>
                </a:lnTo>
                <a:cubicBezTo>
                  <a:pt x="39863" y="29453"/>
                  <a:pt x="39893" y="29423"/>
                  <a:pt x="39924" y="29362"/>
                </a:cubicBezTo>
                <a:lnTo>
                  <a:pt x="40228" y="28785"/>
                </a:lnTo>
                <a:lnTo>
                  <a:pt x="40288" y="28724"/>
                </a:lnTo>
                <a:cubicBezTo>
                  <a:pt x="40319" y="28633"/>
                  <a:pt x="40379" y="28572"/>
                  <a:pt x="40410" y="28481"/>
                </a:cubicBezTo>
                <a:lnTo>
                  <a:pt x="40623" y="28147"/>
                </a:lnTo>
                <a:cubicBezTo>
                  <a:pt x="40683" y="28086"/>
                  <a:pt x="40714" y="27995"/>
                  <a:pt x="40774" y="27934"/>
                </a:cubicBezTo>
                <a:lnTo>
                  <a:pt x="40957" y="27570"/>
                </a:lnTo>
                <a:cubicBezTo>
                  <a:pt x="40987" y="27479"/>
                  <a:pt x="41017" y="27418"/>
                  <a:pt x="41078" y="27357"/>
                </a:cubicBezTo>
                <a:lnTo>
                  <a:pt x="41139" y="27205"/>
                </a:lnTo>
                <a:lnTo>
                  <a:pt x="41261" y="27053"/>
                </a:lnTo>
                <a:lnTo>
                  <a:pt x="41352" y="26962"/>
                </a:lnTo>
                <a:lnTo>
                  <a:pt x="41504" y="26840"/>
                </a:lnTo>
                <a:close/>
                <a:moveTo>
                  <a:pt x="24672" y="29696"/>
                </a:moveTo>
                <a:lnTo>
                  <a:pt x="24732" y="29970"/>
                </a:lnTo>
                <a:lnTo>
                  <a:pt x="24641" y="29848"/>
                </a:lnTo>
                <a:cubicBezTo>
                  <a:pt x="24641" y="29848"/>
                  <a:pt x="24611" y="29818"/>
                  <a:pt x="24611" y="29818"/>
                </a:cubicBezTo>
                <a:lnTo>
                  <a:pt x="24672" y="29696"/>
                </a:lnTo>
                <a:close/>
                <a:moveTo>
                  <a:pt x="31660" y="27327"/>
                </a:moveTo>
                <a:lnTo>
                  <a:pt x="31690" y="27357"/>
                </a:lnTo>
                <a:lnTo>
                  <a:pt x="31781" y="27418"/>
                </a:lnTo>
                <a:lnTo>
                  <a:pt x="31842" y="27418"/>
                </a:lnTo>
                <a:cubicBezTo>
                  <a:pt x="31781" y="27570"/>
                  <a:pt x="31751" y="27722"/>
                  <a:pt x="31690" y="27843"/>
                </a:cubicBezTo>
                <a:lnTo>
                  <a:pt x="31508" y="28238"/>
                </a:lnTo>
                <a:lnTo>
                  <a:pt x="31417" y="28390"/>
                </a:lnTo>
                <a:cubicBezTo>
                  <a:pt x="31386" y="28451"/>
                  <a:pt x="31356" y="28512"/>
                  <a:pt x="31325" y="28572"/>
                </a:cubicBezTo>
                <a:lnTo>
                  <a:pt x="30930" y="29302"/>
                </a:lnTo>
                <a:cubicBezTo>
                  <a:pt x="30900" y="29423"/>
                  <a:pt x="30839" y="29545"/>
                  <a:pt x="30778" y="29666"/>
                </a:cubicBezTo>
                <a:cubicBezTo>
                  <a:pt x="30718" y="29757"/>
                  <a:pt x="30566" y="30000"/>
                  <a:pt x="30475" y="30152"/>
                </a:cubicBezTo>
                <a:cubicBezTo>
                  <a:pt x="30444" y="30122"/>
                  <a:pt x="30444" y="30122"/>
                  <a:pt x="30444" y="30091"/>
                </a:cubicBezTo>
                <a:cubicBezTo>
                  <a:pt x="30414" y="30091"/>
                  <a:pt x="30384" y="30061"/>
                  <a:pt x="30353" y="30031"/>
                </a:cubicBezTo>
                <a:lnTo>
                  <a:pt x="30414" y="29879"/>
                </a:lnTo>
                <a:cubicBezTo>
                  <a:pt x="30505" y="29788"/>
                  <a:pt x="30535" y="29666"/>
                  <a:pt x="30566" y="29545"/>
                </a:cubicBezTo>
                <a:lnTo>
                  <a:pt x="30535" y="29545"/>
                </a:lnTo>
                <a:lnTo>
                  <a:pt x="30535" y="29514"/>
                </a:lnTo>
                <a:cubicBezTo>
                  <a:pt x="30657" y="29332"/>
                  <a:pt x="30778" y="29119"/>
                  <a:pt x="30900" y="28937"/>
                </a:cubicBezTo>
                <a:cubicBezTo>
                  <a:pt x="30991" y="28724"/>
                  <a:pt x="31113" y="28512"/>
                  <a:pt x="31204" y="28329"/>
                </a:cubicBezTo>
                <a:cubicBezTo>
                  <a:pt x="31325" y="28117"/>
                  <a:pt x="31386" y="27934"/>
                  <a:pt x="31508" y="27722"/>
                </a:cubicBezTo>
                <a:cubicBezTo>
                  <a:pt x="31568" y="27600"/>
                  <a:pt x="31599" y="27448"/>
                  <a:pt x="31660" y="27327"/>
                </a:cubicBezTo>
                <a:close/>
                <a:moveTo>
                  <a:pt x="33331" y="28512"/>
                </a:moveTo>
                <a:lnTo>
                  <a:pt x="33331" y="28542"/>
                </a:lnTo>
                <a:cubicBezTo>
                  <a:pt x="33361" y="28572"/>
                  <a:pt x="33391" y="28633"/>
                  <a:pt x="33422" y="28663"/>
                </a:cubicBezTo>
                <a:cubicBezTo>
                  <a:pt x="33452" y="28679"/>
                  <a:pt x="33483" y="28686"/>
                  <a:pt x="33513" y="28686"/>
                </a:cubicBezTo>
                <a:cubicBezTo>
                  <a:pt x="33543" y="28686"/>
                  <a:pt x="33574" y="28679"/>
                  <a:pt x="33604" y="28663"/>
                </a:cubicBezTo>
                <a:lnTo>
                  <a:pt x="33665" y="28633"/>
                </a:lnTo>
                <a:lnTo>
                  <a:pt x="33726" y="28572"/>
                </a:lnTo>
                <a:lnTo>
                  <a:pt x="33604" y="28724"/>
                </a:lnTo>
                <a:lnTo>
                  <a:pt x="33331" y="29119"/>
                </a:lnTo>
                <a:cubicBezTo>
                  <a:pt x="33300" y="29150"/>
                  <a:pt x="33270" y="29210"/>
                  <a:pt x="33239" y="29271"/>
                </a:cubicBezTo>
                <a:lnTo>
                  <a:pt x="32966" y="29666"/>
                </a:lnTo>
                <a:lnTo>
                  <a:pt x="32936" y="29696"/>
                </a:lnTo>
                <a:lnTo>
                  <a:pt x="32723" y="30000"/>
                </a:lnTo>
                <a:lnTo>
                  <a:pt x="32480" y="30304"/>
                </a:lnTo>
                <a:lnTo>
                  <a:pt x="32784" y="29696"/>
                </a:lnTo>
                <a:cubicBezTo>
                  <a:pt x="32875" y="29514"/>
                  <a:pt x="32966" y="29332"/>
                  <a:pt x="33057" y="29150"/>
                </a:cubicBezTo>
                <a:lnTo>
                  <a:pt x="33209" y="28815"/>
                </a:lnTo>
                <a:cubicBezTo>
                  <a:pt x="33270" y="28724"/>
                  <a:pt x="33300" y="28603"/>
                  <a:pt x="33331" y="28512"/>
                </a:cubicBezTo>
                <a:close/>
                <a:moveTo>
                  <a:pt x="39073" y="30243"/>
                </a:moveTo>
                <a:lnTo>
                  <a:pt x="39043" y="30335"/>
                </a:lnTo>
                <a:lnTo>
                  <a:pt x="39012" y="30335"/>
                </a:lnTo>
                <a:lnTo>
                  <a:pt x="39073" y="30243"/>
                </a:lnTo>
                <a:close/>
                <a:moveTo>
                  <a:pt x="41139" y="29332"/>
                </a:moveTo>
                <a:lnTo>
                  <a:pt x="41139" y="29362"/>
                </a:lnTo>
                <a:lnTo>
                  <a:pt x="40835" y="29757"/>
                </a:lnTo>
                <a:lnTo>
                  <a:pt x="40623" y="30000"/>
                </a:lnTo>
                <a:cubicBezTo>
                  <a:pt x="40562" y="30061"/>
                  <a:pt x="40501" y="30152"/>
                  <a:pt x="40440" y="30213"/>
                </a:cubicBezTo>
                <a:lnTo>
                  <a:pt x="40228" y="30426"/>
                </a:lnTo>
                <a:cubicBezTo>
                  <a:pt x="40228" y="30365"/>
                  <a:pt x="40228" y="30335"/>
                  <a:pt x="40197" y="30304"/>
                </a:cubicBezTo>
                <a:lnTo>
                  <a:pt x="40167" y="30213"/>
                </a:lnTo>
                <a:lnTo>
                  <a:pt x="40167" y="30183"/>
                </a:lnTo>
                <a:lnTo>
                  <a:pt x="40258" y="30091"/>
                </a:lnTo>
                <a:cubicBezTo>
                  <a:pt x="40440" y="29818"/>
                  <a:pt x="40683" y="29605"/>
                  <a:pt x="40926" y="29393"/>
                </a:cubicBezTo>
                <a:lnTo>
                  <a:pt x="41017" y="29332"/>
                </a:lnTo>
                <a:close/>
                <a:moveTo>
                  <a:pt x="24604" y="30309"/>
                </a:moveTo>
                <a:cubicBezTo>
                  <a:pt x="24627" y="30327"/>
                  <a:pt x="24664" y="30346"/>
                  <a:pt x="24702" y="30365"/>
                </a:cubicBezTo>
                <a:lnTo>
                  <a:pt x="24702" y="30426"/>
                </a:lnTo>
                <a:lnTo>
                  <a:pt x="24702" y="30456"/>
                </a:lnTo>
                <a:lnTo>
                  <a:pt x="24604" y="30309"/>
                </a:lnTo>
                <a:close/>
                <a:moveTo>
                  <a:pt x="37280" y="30091"/>
                </a:moveTo>
                <a:lnTo>
                  <a:pt x="37159" y="30274"/>
                </a:lnTo>
                <a:lnTo>
                  <a:pt x="37037" y="30486"/>
                </a:lnTo>
                <a:lnTo>
                  <a:pt x="37007" y="30517"/>
                </a:lnTo>
                <a:lnTo>
                  <a:pt x="37159" y="30243"/>
                </a:lnTo>
                <a:lnTo>
                  <a:pt x="37220" y="30152"/>
                </a:lnTo>
                <a:lnTo>
                  <a:pt x="37280" y="30091"/>
                </a:lnTo>
                <a:close/>
                <a:moveTo>
                  <a:pt x="26525" y="29788"/>
                </a:moveTo>
                <a:lnTo>
                  <a:pt x="26495" y="30000"/>
                </a:lnTo>
                <a:cubicBezTo>
                  <a:pt x="26464" y="30122"/>
                  <a:pt x="26434" y="30243"/>
                  <a:pt x="26434" y="30365"/>
                </a:cubicBezTo>
                <a:cubicBezTo>
                  <a:pt x="26373" y="30426"/>
                  <a:pt x="26343" y="30517"/>
                  <a:pt x="26312" y="30578"/>
                </a:cubicBezTo>
                <a:lnTo>
                  <a:pt x="26251" y="30547"/>
                </a:lnTo>
                <a:lnTo>
                  <a:pt x="26191" y="30517"/>
                </a:lnTo>
                <a:lnTo>
                  <a:pt x="26373" y="30091"/>
                </a:lnTo>
                <a:lnTo>
                  <a:pt x="26525" y="29788"/>
                </a:lnTo>
                <a:close/>
                <a:moveTo>
                  <a:pt x="38830" y="30547"/>
                </a:moveTo>
                <a:lnTo>
                  <a:pt x="38830" y="30578"/>
                </a:lnTo>
                <a:lnTo>
                  <a:pt x="38800" y="30578"/>
                </a:lnTo>
                <a:lnTo>
                  <a:pt x="38830" y="30547"/>
                </a:lnTo>
                <a:close/>
                <a:moveTo>
                  <a:pt x="42476" y="30426"/>
                </a:moveTo>
                <a:lnTo>
                  <a:pt x="42233" y="30699"/>
                </a:lnTo>
                <a:cubicBezTo>
                  <a:pt x="42263" y="30608"/>
                  <a:pt x="42294" y="30547"/>
                  <a:pt x="42324" y="30456"/>
                </a:cubicBezTo>
                <a:cubicBezTo>
                  <a:pt x="42385" y="30456"/>
                  <a:pt x="42445" y="30456"/>
                  <a:pt x="42476" y="30426"/>
                </a:cubicBezTo>
                <a:close/>
                <a:moveTo>
                  <a:pt x="32541" y="28238"/>
                </a:moveTo>
                <a:cubicBezTo>
                  <a:pt x="32571" y="28268"/>
                  <a:pt x="32571" y="28299"/>
                  <a:pt x="32571" y="28329"/>
                </a:cubicBezTo>
                <a:lnTo>
                  <a:pt x="32571" y="28390"/>
                </a:lnTo>
                <a:cubicBezTo>
                  <a:pt x="32601" y="28420"/>
                  <a:pt x="32601" y="28451"/>
                  <a:pt x="32632" y="28451"/>
                </a:cubicBezTo>
                <a:lnTo>
                  <a:pt x="32510" y="28663"/>
                </a:lnTo>
                <a:cubicBezTo>
                  <a:pt x="32480" y="28724"/>
                  <a:pt x="32450" y="28785"/>
                  <a:pt x="32419" y="28846"/>
                </a:cubicBezTo>
                <a:lnTo>
                  <a:pt x="32176" y="29271"/>
                </a:lnTo>
                <a:cubicBezTo>
                  <a:pt x="32146" y="29423"/>
                  <a:pt x="32055" y="29575"/>
                  <a:pt x="31963" y="29727"/>
                </a:cubicBezTo>
                <a:cubicBezTo>
                  <a:pt x="31903" y="29879"/>
                  <a:pt x="31842" y="30000"/>
                  <a:pt x="31781" y="30152"/>
                </a:cubicBezTo>
                <a:lnTo>
                  <a:pt x="31599" y="30365"/>
                </a:lnTo>
                <a:lnTo>
                  <a:pt x="31447" y="30608"/>
                </a:lnTo>
                <a:lnTo>
                  <a:pt x="31386" y="30638"/>
                </a:lnTo>
                <a:cubicBezTo>
                  <a:pt x="31325" y="30638"/>
                  <a:pt x="31295" y="30669"/>
                  <a:pt x="31265" y="30699"/>
                </a:cubicBezTo>
                <a:lnTo>
                  <a:pt x="31234" y="30729"/>
                </a:lnTo>
                <a:cubicBezTo>
                  <a:pt x="31386" y="30426"/>
                  <a:pt x="31538" y="30091"/>
                  <a:pt x="31720" y="29788"/>
                </a:cubicBezTo>
                <a:lnTo>
                  <a:pt x="32085" y="29058"/>
                </a:lnTo>
                <a:cubicBezTo>
                  <a:pt x="32206" y="28876"/>
                  <a:pt x="32298" y="28694"/>
                  <a:pt x="32389" y="28481"/>
                </a:cubicBezTo>
                <a:cubicBezTo>
                  <a:pt x="32450" y="28420"/>
                  <a:pt x="32480" y="28360"/>
                  <a:pt x="32510" y="28299"/>
                </a:cubicBezTo>
                <a:lnTo>
                  <a:pt x="32541" y="28238"/>
                </a:lnTo>
                <a:close/>
                <a:moveTo>
                  <a:pt x="39893" y="30729"/>
                </a:moveTo>
                <a:cubicBezTo>
                  <a:pt x="39893" y="30760"/>
                  <a:pt x="39893" y="30790"/>
                  <a:pt x="39893" y="30790"/>
                </a:cubicBezTo>
                <a:lnTo>
                  <a:pt x="39893" y="30821"/>
                </a:lnTo>
                <a:lnTo>
                  <a:pt x="39833" y="30881"/>
                </a:lnTo>
                <a:lnTo>
                  <a:pt x="39893" y="30729"/>
                </a:lnTo>
                <a:close/>
                <a:moveTo>
                  <a:pt x="37159" y="27813"/>
                </a:moveTo>
                <a:lnTo>
                  <a:pt x="37159" y="27843"/>
                </a:lnTo>
                <a:cubicBezTo>
                  <a:pt x="37128" y="27904"/>
                  <a:pt x="37098" y="27995"/>
                  <a:pt x="37098" y="28086"/>
                </a:cubicBezTo>
                <a:cubicBezTo>
                  <a:pt x="37098" y="28117"/>
                  <a:pt x="37098" y="28147"/>
                  <a:pt x="37098" y="28208"/>
                </a:cubicBezTo>
                <a:lnTo>
                  <a:pt x="37098" y="28299"/>
                </a:lnTo>
                <a:lnTo>
                  <a:pt x="37068" y="28329"/>
                </a:lnTo>
                <a:cubicBezTo>
                  <a:pt x="37007" y="28390"/>
                  <a:pt x="36977" y="28481"/>
                  <a:pt x="36916" y="28542"/>
                </a:cubicBezTo>
                <a:cubicBezTo>
                  <a:pt x="36794" y="28785"/>
                  <a:pt x="36642" y="28998"/>
                  <a:pt x="36490" y="29241"/>
                </a:cubicBezTo>
                <a:lnTo>
                  <a:pt x="36430" y="29332"/>
                </a:lnTo>
                <a:lnTo>
                  <a:pt x="36278" y="29605"/>
                </a:lnTo>
                <a:lnTo>
                  <a:pt x="35913" y="30243"/>
                </a:lnTo>
                <a:cubicBezTo>
                  <a:pt x="35852" y="30335"/>
                  <a:pt x="35792" y="30426"/>
                  <a:pt x="35731" y="30547"/>
                </a:cubicBezTo>
                <a:lnTo>
                  <a:pt x="35488" y="30973"/>
                </a:lnTo>
                <a:lnTo>
                  <a:pt x="35457" y="30973"/>
                </a:lnTo>
                <a:lnTo>
                  <a:pt x="35579" y="30760"/>
                </a:lnTo>
                <a:lnTo>
                  <a:pt x="35761" y="30395"/>
                </a:lnTo>
                <a:cubicBezTo>
                  <a:pt x="35792" y="30335"/>
                  <a:pt x="35822" y="30274"/>
                  <a:pt x="35852" y="30183"/>
                </a:cubicBezTo>
                <a:lnTo>
                  <a:pt x="36035" y="29757"/>
                </a:lnTo>
                <a:cubicBezTo>
                  <a:pt x="36095" y="29605"/>
                  <a:pt x="36156" y="29423"/>
                  <a:pt x="36217" y="29241"/>
                </a:cubicBezTo>
                <a:cubicBezTo>
                  <a:pt x="36278" y="29058"/>
                  <a:pt x="36308" y="28937"/>
                  <a:pt x="36369" y="28815"/>
                </a:cubicBezTo>
                <a:lnTo>
                  <a:pt x="36399" y="28633"/>
                </a:lnTo>
                <a:lnTo>
                  <a:pt x="36460" y="28542"/>
                </a:lnTo>
                <a:cubicBezTo>
                  <a:pt x="36521" y="28512"/>
                  <a:pt x="36551" y="28451"/>
                  <a:pt x="36612" y="28390"/>
                </a:cubicBezTo>
                <a:cubicBezTo>
                  <a:pt x="36642" y="28329"/>
                  <a:pt x="36673" y="28299"/>
                  <a:pt x="36703" y="28268"/>
                </a:cubicBezTo>
                <a:cubicBezTo>
                  <a:pt x="36794" y="28177"/>
                  <a:pt x="36885" y="28086"/>
                  <a:pt x="36977" y="27995"/>
                </a:cubicBezTo>
                <a:lnTo>
                  <a:pt x="37159" y="27813"/>
                </a:lnTo>
                <a:close/>
                <a:moveTo>
                  <a:pt x="25036" y="30790"/>
                </a:moveTo>
                <a:lnTo>
                  <a:pt x="25127" y="31003"/>
                </a:lnTo>
                <a:lnTo>
                  <a:pt x="25127" y="31033"/>
                </a:lnTo>
                <a:lnTo>
                  <a:pt x="25006" y="30851"/>
                </a:lnTo>
                <a:cubicBezTo>
                  <a:pt x="25006" y="30821"/>
                  <a:pt x="25036" y="30790"/>
                  <a:pt x="25036" y="30790"/>
                </a:cubicBezTo>
                <a:close/>
                <a:moveTo>
                  <a:pt x="38192" y="29666"/>
                </a:moveTo>
                <a:lnTo>
                  <a:pt x="38131" y="29788"/>
                </a:lnTo>
                <a:lnTo>
                  <a:pt x="37888" y="30243"/>
                </a:lnTo>
                <a:cubicBezTo>
                  <a:pt x="37767" y="30456"/>
                  <a:pt x="37645" y="30669"/>
                  <a:pt x="37554" y="30912"/>
                </a:cubicBezTo>
                <a:cubicBezTo>
                  <a:pt x="37523" y="30942"/>
                  <a:pt x="37523" y="31003"/>
                  <a:pt x="37493" y="31033"/>
                </a:cubicBezTo>
                <a:lnTo>
                  <a:pt x="37311" y="31185"/>
                </a:lnTo>
                <a:lnTo>
                  <a:pt x="37311" y="31033"/>
                </a:lnTo>
                <a:cubicBezTo>
                  <a:pt x="37280" y="30973"/>
                  <a:pt x="37250" y="30942"/>
                  <a:pt x="37220" y="30881"/>
                </a:cubicBezTo>
                <a:lnTo>
                  <a:pt x="37280" y="30790"/>
                </a:lnTo>
                <a:lnTo>
                  <a:pt x="37372" y="30669"/>
                </a:lnTo>
                <a:cubicBezTo>
                  <a:pt x="37584" y="30395"/>
                  <a:pt x="37827" y="30152"/>
                  <a:pt x="38040" y="29879"/>
                </a:cubicBezTo>
                <a:lnTo>
                  <a:pt x="38192" y="29666"/>
                </a:lnTo>
                <a:close/>
                <a:moveTo>
                  <a:pt x="41473" y="31124"/>
                </a:moveTo>
                <a:lnTo>
                  <a:pt x="41473" y="31155"/>
                </a:lnTo>
                <a:lnTo>
                  <a:pt x="41321" y="31307"/>
                </a:lnTo>
                <a:cubicBezTo>
                  <a:pt x="41352" y="31276"/>
                  <a:pt x="41382" y="31216"/>
                  <a:pt x="41412" y="31124"/>
                </a:cubicBezTo>
                <a:close/>
                <a:moveTo>
                  <a:pt x="27102" y="30638"/>
                </a:moveTo>
                <a:lnTo>
                  <a:pt x="27102" y="30638"/>
                </a:lnTo>
                <a:cubicBezTo>
                  <a:pt x="27072" y="30790"/>
                  <a:pt x="27011" y="30942"/>
                  <a:pt x="26950" y="31094"/>
                </a:cubicBezTo>
                <a:lnTo>
                  <a:pt x="26920" y="31094"/>
                </a:lnTo>
                <a:cubicBezTo>
                  <a:pt x="26890" y="31185"/>
                  <a:pt x="26859" y="31246"/>
                  <a:pt x="26829" y="31337"/>
                </a:cubicBezTo>
                <a:lnTo>
                  <a:pt x="26829" y="31307"/>
                </a:lnTo>
                <a:lnTo>
                  <a:pt x="26829" y="31276"/>
                </a:lnTo>
                <a:lnTo>
                  <a:pt x="27011" y="30851"/>
                </a:lnTo>
                <a:lnTo>
                  <a:pt x="27102" y="30638"/>
                </a:lnTo>
                <a:close/>
                <a:moveTo>
                  <a:pt x="38496" y="30942"/>
                </a:moveTo>
                <a:cubicBezTo>
                  <a:pt x="38405" y="31064"/>
                  <a:pt x="38344" y="31185"/>
                  <a:pt x="38253" y="31276"/>
                </a:cubicBezTo>
                <a:lnTo>
                  <a:pt x="38192" y="31398"/>
                </a:lnTo>
                <a:cubicBezTo>
                  <a:pt x="38162" y="31368"/>
                  <a:pt x="38131" y="31337"/>
                  <a:pt x="38101" y="31337"/>
                </a:cubicBezTo>
                <a:lnTo>
                  <a:pt x="38131" y="31337"/>
                </a:lnTo>
                <a:lnTo>
                  <a:pt x="38344" y="31094"/>
                </a:lnTo>
                <a:cubicBezTo>
                  <a:pt x="38374" y="31033"/>
                  <a:pt x="38435" y="31003"/>
                  <a:pt x="38465" y="30942"/>
                </a:cubicBezTo>
                <a:close/>
                <a:moveTo>
                  <a:pt x="34880" y="28177"/>
                </a:moveTo>
                <a:lnTo>
                  <a:pt x="34880" y="28177"/>
                </a:lnTo>
                <a:cubicBezTo>
                  <a:pt x="34819" y="28481"/>
                  <a:pt x="34728" y="28785"/>
                  <a:pt x="34576" y="29089"/>
                </a:cubicBezTo>
                <a:cubicBezTo>
                  <a:pt x="34546" y="29210"/>
                  <a:pt x="34485" y="29332"/>
                  <a:pt x="34424" y="29484"/>
                </a:cubicBezTo>
                <a:cubicBezTo>
                  <a:pt x="34394" y="29545"/>
                  <a:pt x="34333" y="29605"/>
                  <a:pt x="34303" y="29666"/>
                </a:cubicBezTo>
                <a:lnTo>
                  <a:pt x="33817" y="30365"/>
                </a:lnTo>
                <a:cubicBezTo>
                  <a:pt x="33786" y="30426"/>
                  <a:pt x="33786" y="30456"/>
                  <a:pt x="33726" y="30517"/>
                </a:cubicBezTo>
                <a:lnTo>
                  <a:pt x="33483" y="30942"/>
                </a:lnTo>
                <a:lnTo>
                  <a:pt x="33300" y="31246"/>
                </a:lnTo>
                <a:lnTo>
                  <a:pt x="33209" y="31368"/>
                </a:lnTo>
                <a:cubicBezTo>
                  <a:pt x="33209" y="31368"/>
                  <a:pt x="33179" y="31398"/>
                  <a:pt x="33179" y="31428"/>
                </a:cubicBezTo>
                <a:cubicBezTo>
                  <a:pt x="33088" y="31489"/>
                  <a:pt x="33027" y="31580"/>
                  <a:pt x="32966" y="31641"/>
                </a:cubicBezTo>
                <a:cubicBezTo>
                  <a:pt x="32944" y="31552"/>
                  <a:pt x="32873" y="31496"/>
                  <a:pt x="32800" y="31496"/>
                </a:cubicBezTo>
                <a:cubicBezTo>
                  <a:pt x="32774" y="31496"/>
                  <a:pt x="32747" y="31503"/>
                  <a:pt x="32723" y="31519"/>
                </a:cubicBezTo>
                <a:cubicBezTo>
                  <a:pt x="32753" y="31489"/>
                  <a:pt x="32753" y="31459"/>
                  <a:pt x="32784" y="31428"/>
                </a:cubicBezTo>
                <a:cubicBezTo>
                  <a:pt x="32905" y="31246"/>
                  <a:pt x="33027" y="31033"/>
                  <a:pt x="33148" y="30851"/>
                </a:cubicBezTo>
                <a:cubicBezTo>
                  <a:pt x="33239" y="30760"/>
                  <a:pt x="33300" y="30638"/>
                  <a:pt x="33361" y="30547"/>
                </a:cubicBezTo>
                <a:cubicBezTo>
                  <a:pt x="33422" y="30456"/>
                  <a:pt x="33452" y="30395"/>
                  <a:pt x="33513" y="30304"/>
                </a:cubicBezTo>
                <a:lnTo>
                  <a:pt x="33726" y="29940"/>
                </a:lnTo>
                <a:cubicBezTo>
                  <a:pt x="33756" y="29848"/>
                  <a:pt x="33786" y="29788"/>
                  <a:pt x="33817" y="29727"/>
                </a:cubicBezTo>
                <a:lnTo>
                  <a:pt x="34029" y="29332"/>
                </a:lnTo>
                <a:cubicBezTo>
                  <a:pt x="34121" y="29180"/>
                  <a:pt x="34181" y="29028"/>
                  <a:pt x="34273" y="28876"/>
                </a:cubicBezTo>
                <a:cubicBezTo>
                  <a:pt x="34303" y="28785"/>
                  <a:pt x="34333" y="28694"/>
                  <a:pt x="34364" y="28603"/>
                </a:cubicBezTo>
                <a:cubicBezTo>
                  <a:pt x="34379" y="28618"/>
                  <a:pt x="34394" y="28625"/>
                  <a:pt x="34409" y="28625"/>
                </a:cubicBezTo>
                <a:cubicBezTo>
                  <a:pt x="34424" y="28625"/>
                  <a:pt x="34440" y="28618"/>
                  <a:pt x="34455" y="28603"/>
                </a:cubicBezTo>
                <a:cubicBezTo>
                  <a:pt x="34485" y="28603"/>
                  <a:pt x="34546" y="28572"/>
                  <a:pt x="34576" y="28542"/>
                </a:cubicBezTo>
                <a:cubicBezTo>
                  <a:pt x="34607" y="28512"/>
                  <a:pt x="34607" y="28512"/>
                  <a:pt x="34637" y="28481"/>
                </a:cubicBezTo>
                <a:lnTo>
                  <a:pt x="34728" y="28360"/>
                </a:lnTo>
                <a:lnTo>
                  <a:pt x="34880" y="28177"/>
                </a:lnTo>
                <a:close/>
                <a:moveTo>
                  <a:pt x="28409" y="28998"/>
                </a:moveTo>
                <a:lnTo>
                  <a:pt x="28409" y="29028"/>
                </a:lnTo>
                <a:cubicBezTo>
                  <a:pt x="28348" y="29150"/>
                  <a:pt x="28317" y="29302"/>
                  <a:pt x="28257" y="29453"/>
                </a:cubicBezTo>
                <a:cubicBezTo>
                  <a:pt x="28257" y="29514"/>
                  <a:pt x="28226" y="29575"/>
                  <a:pt x="28196" y="29666"/>
                </a:cubicBezTo>
                <a:cubicBezTo>
                  <a:pt x="28196" y="29727"/>
                  <a:pt x="28105" y="29879"/>
                  <a:pt x="28044" y="29970"/>
                </a:cubicBezTo>
                <a:cubicBezTo>
                  <a:pt x="27983" y="30091"/>
                  <a:pt x="27923" y="30213"/>
                  <a:pt x="27862" y="30335"/>
                </a:cubicBezTo>
                <a:cubicBezTo>
                  <a:pt x="27740" y="30578"/>
                  <a:pt x="27588" y="30821"/>
                  <a:pt x="27467" y="31094"/>
                </a:cubicBezTo>
                <a:lnTo>
                  <a:pt x="27133" y="31702"/>
                </a:lnTo>
                <a:cubicBezTo>
                  <a:pt x="27163" y="31519"/>
                  <a:pt x="27224" y="31337"/>
                  <a:pt x="27284" y="31185"/>
                </a:cubicBezTo>
                <a:cubicBezTo>
                  <a:pt x="27345" y="31003"/>
                  <a:pt x="27467" y="30760"/>
                  <a:pt x="27528" y="30547"/>
                </a:cubicBezTo>
                <a:cubicBezTo>
                  <a:pt x="27771" y="30000"/>
                  <a:pt x="28074" y="29484"/>
                  <a:pt x="28409" y="28998"/>
                </a:cubicBezTo>
                <a:close/>
                <a:moveTo>
                  <a:pt x="31022" y="31793"/>
                </a:moveTo>
                <a:lnTo>
                  <a:pt x="30991" y="31854"/>
                </a:lnTo>
                <a:cubicBezTo>
                  <a:pt x="30991" y="31854"/>
                  <a:pt x="30991" y="31854"/>
                  <a:pt x="30991" y="31823"/>
                </a:cubicBezTo>
                <a:lnTo>
                  <a:pt x="31022" y="31793"/>
                </a:lnTo>
                <a:close/>
                <a:moveTo>
                  <a:pt x="35701" y="29605"/>
                </a:moveTo>
                <a:lnTo>
                  <a:pt x="35457" y="30152"/>
                </a:lnTo>
                <a:cubicBezTo>
                  <a:pt x="35457" y="30213"/>
                  <a:pt x="35397" y="30274"/>
                  <a:pt x="35366" y="30335"/>
                </a:cubicBezTo>
                <a:lnTo>
                  <a:pt x="35154" y="30760"/>
                </a:lnTo>
                <a:cubicBezTo>
                  <a:pt x="35062" y="30973"/>
                  <a:pt x="34941" y="31155"/>
                  <a:pt x="34850" y="31337"/>
                </a:cubicBezTo>
                <a:lnTo>
                  <a:pt x="34728" y="31519"/>
                </a:lnTo>
                <a:lnTo>
                  <a:pt x="34485" y="31884"/>
                </a:lnTo>
                <a:lnTo>
                  <a:pt x="34424" y="31975"/>
                </a:lnTo>
                <a:cubicBezTo>
                  <a:pt x="34455" y="31854"/>
                  <a:pt x="34485" y="31732"/>
                  <a:pt x="34546" y="31641"/>
                </a:cubicBezTo>
                <a:lnTo>
                  <a:pt x="34546" y="31611"/>
                </a:lnTo>
                <a:lnTo>
                  <a:pt x="34667" y="31398"/>
                </a:lnTo>
                <a:lnTo>
                  <a:pt x="35032" y="30699"/>
                </a:lnTo>
                <a:cubicBezTo>
                  <a:pt x="35093" y="30638"/>
                  <a:pt x="35123" y="30547"/>
                  <a:pt x="35184" y="30486"/>
                </a:cubicBezTo>
                <a:cubicBezTo>
                  <a:pt x="35214" y="30395"/>
                  <a:pt x="35245" y="30335"/>
                  <a:pt x="35306" y="30274"/>
                </a:cubicBezTo>
                <a:lnTo>
                  <a:pt x="35701" y="29605"/>
                </a:lnTo>
                <a:close/>
                <a:moveTo>
                  <a:pt x="29016" y="29727"/>
                </a:moveTo>
                <a:lnTo>
                  <a:pt x="29016" y="29727"/>
                </a:lnTo>
                <a:cubicBezTo>
                  <a:pt x="28986" y="29818"/>
                  <a:pt x="28956" y="29909"/>
                  <a:pt x="28925" y="30000"/>
                </a:cubicBezTo>
                <a:cubicBezTo>
                  <a:pt x="28804" y="30274"/>
                  <a:pt x="28682" y="30517"/>
                  <a:pt x="28561" y="30760"/>
                </a:cubicBezTo>
                <a:cubicBezTo>
                  <a:pt x="28500" y="30881"/>
                  <a:pt x="28439" y="31003"/>
                  <a:pt x="28378" y="31094"/>
                </a:cubicBezTo>
                <a:cubicBezTo>
                  <a:pt x="28317" y="31216"/>
                  <a:pt x="28257" y="31368"/>
                  <a:pt x="28166" y="31489"/>
                </a:cubicBezTo>
                <a:cubicBezTo>
                  <a:pt x="28105" y="31611"/>
                  <a:pt x="28044" y="31702"/>
                  <a:pt x="27953" y="31823"/>
                </a:cubicBezTo>
                <a:cubicBezTo>
                  <a:pt x="27892" y="31945"/>
                  <a:pt x="27892" y="31975"/>
                  <a:pt x="27831" y="32036"/>
                </a:cubicBezTo>
                <a:cubicBezTo>
                  <a:pt x="27862" y="31945"/>
                  <a:pt x="27862" y="31884"/>
                  <a:pt x="27892" y="31823"/>
                </a:cubicBezTo>
                <a:cubicBezTo>
                  <a:pt x="27953" y="31641"/>
                  <a:pt x="27983" y="31489"/>
                  <a:pt x="28044" y="31337"/>
                </a:cubicBezTo>
                <a:cubicBezTo>
                  <a:pt x="28074" y="31276"/>
                  <a:pt x="28105" y="31185"/>
                  <a:pt x="28135" y="31124"/>
                </a:cubicBezTo>
                <a:cubicBezTo>
                  <a:pt x="28257" y="30942"/>
                  <a:pt x="28348" y="30790"/>
                  <a:pt x="28439" y="30608"/>
                </a:cubicBezTo>
                <a:lnTo>
                  <a:pt x="28409" y="30608"/>
                </a:lnTo>
                <a:cubicBezTo>
                  <a:pt x="28439" y="30547"/>
                  <a:pt x="28500" y="30486"/>
                  <a:pt x="28530" y="30426"/>
                </a:cubicBezTo>
                <a:cubicBezTo>
                  <a:pt x="28561" y="30365"/>
                  <a:pt x="28621" y="30304"/>
                  <a:pt x="28652" y="30243"/>
                </a:cubicBezTo>
                <a:lnTo>
                  <a:pt x="28712" y="30152"/>
                </a:lnTo>
                <a:cubicBezTo>
                  <a:pt x="28804" y="30000"/>
                  <a:pt x="28925" y="29879"/>
                  <a:pt x="29016" y="29727"/>
                </a:cubicBezTo>
                <a:close/>
                <a:moveTo>
                  <a:pt x="36582" y="31793"/>
                </a:moveTo>
                <a:cubicBezTo>
                  <a:pt x="36582" y="31823"/>
                  <a:pt x="36582" y="31854"/>
                  <a:pt x="36582" y="31884"/>
                </a:cubicBezTo>
                <a:lnTo>
                  <a:pt x="36490" y="32036"/>
                </a:lnTo>
                <a:lnTo>
                  <a:pt x="36490" y="32006"/>
                </a:lnTo>
                <a:lnTo>
                  <a:pt x="36521" y="31884"/>
                </a:lnTo>
                <a:lnTo>
                  <a:pt x="36582" y="31793"/>
                </a:lnTo>
                <a:close/>
                <a:moveTo>
                  <a:pt x="26677" y="31914"/>
                </a:moveTo>
                <a:cubicBezTo>
                  <a:pt x="26646" y="32036"/>
                  <a:pt x="26616" y="32157"/>
                  <a:pt x="26586" y="32279"/>
                </a:cubicBezTo>
                <a:cubicBezTo>
                  <a:pt x="26586" y="32309"/>
                  <a:pt x="26555" y="32309"/>
                  <a:pt x="26555" y="32340"/>
                </a:cubicBezTo>
                <a:lnTo>
                  <a:pt x="26495" y="32309"/>
                </a:lnTo>
                <a:cubicBezTo>
                  <a:pt x="26495" y="32309"/>
                  <a:pt x="26495" y="32279"/>
                  <a:pt x="26464" y="32249"/>
                </a:cubicBezTo>
                <a:lnTo>
                  <a:pt x="26434" y="32127"/>
                </a:lnTo>
                <a:lnTo>
                  <a:pt x="26434" y="32097"/>
                </a:lnTo>
                <a:lnTo>
                  <a:pt x="26525" y="31914"/>
                </a:lnTo>
                <a:close/>
                <a:moveTo>
                  <a:pt x="28907" y="30876"/>
                </a:moveTo>
                <a:cubicBezTo>
                  <a:pt x="28885" y="30924"/>
                  <a:pt x="28863" y="30975"/>
                  <a:pt x="28834" y="31033"/>
                </a:cubicBezTo>
                <a:cubicBezTo>
                  <a:pt x="28804" y="31124"/>
                  <a:pt x="28743" y="31246"/>
                  <a:pt x="28682" y="31368"/>
                </a:cubicBezTo>
                <a:cubicBezTo>
                  <a:pt x="28530" y="31611"/>
                  <a:pt x="28378" y="31854"/>
                  <a:pt x="28257" y="32127"/>
                </a:cubicBezTo>
                <a:cubicBezTo>
                  <a:pt x="28257" y="32188"/>
                  <a:pt x="28226" y="32279"/>
                  <a:pt x="28196" y="32340"/>
                </a:cubicBezTo>
                <a:lnTo>
                  <a:pt x="28166" y="32309"/>
                </a:lnTo>
                <a:cubicBezTo>
                  <a:pt x="28105" y="32431"/>
                  <a:pt x="28014" y="32552"/>
                  <a:pt x="27953" y="32674"/>
                </a:cubicBezTo>
                <a:lnTo>
                  <a:pt x="27923" y="32613"/>
                </a:lnTo>
                <a:cubicBezTo>
                  <a:pt x="27923" y="32583"/>
                  <a:pt x="27923" y="32583"/>
                  <a:pt x="27923" y="32583"/>
                </a:cubicBezTo>
                <a:lnTo>
                  <a:pt x="27923" y="32552"/>
                </a:lnTo>
                <a:lnTo>
                  <a:pt x="28074" y="32279"/>
                </a:lnTo>
                <a:cubicBezTo>
                  <a:pt x="28135" y="32188"/>
                  <a:pt x="28226" y="32097"/>
                  <a:pt x="28287" y="32006"/>
                </a:cubicBezTo>
                <a:lnTo>
                  <a:pt x="28469" y="31671"/>
                </a:lnTo>
                <a:cubicBezTo>
                  <a:pt x="28530" y="31580"/>
                  <a:pt x="28591" y="31489"/>
                  <a:pt x="28621" y="31398"/>
                </a:cubicBezTo>
                <a:cubicBezTo>
                  <a:pt x="28726" y="31214"/>
                  <a:pt x="28808" y="31053"/>
                  <a:pt x="28907" y="30876"/>
                </a:cubicBezTo>
                <a:close/>
                <a:moveTo>
                  <a:pt x="32358" y="32370"/>
                </a:moveTo>
                <a:cubicBezTo>
                  <a:pt x="32328" y="32492"/>
                  <a:pt x="32267" y="32613"/>
                  <a:pt x="32206" y="32735"/>
                </a:cubicBezTo>
                <a:lnTo>
                  <a:pt x="32206" y="32704"/>
                </a:lnTo>
                <a:cubicBezTo>
                  <a:pt x="32206" y="32674"/>
                  <a:pt x="32237" y="32674"/>
                  <a:pt x="32237" y="32644"/>
                </a:cubicBezTo>
                <a:cubicBezTo>
                  <a:pt x="32267" y="32613"/>
                  <a:pt x="32267" y="32552"/>
                  <a:pt x="32298" y="32522"/>
                </a:cubicBezTo>
                <a:cubicBezTo>
                  <a:pt x="32298" y="32461"/>
                  <a:pt x="32328" y="32431"/>
                  <a:pt x="32358" y="32370"/>
                </a:cubicBezTo>
                <a:close/>
                <a:moveTo>
                  <a:pt x="37949" y="31702"/>
                </a:moveTo>
                <a:lnTo>
                  <a:pt x="37949" y="31763"/>
                </a:lnTo>
                <a:lnTo>
                  <a:pt x="37827" y="31945"/>
                </a:lnTo>
                <a:cubicBezTo>
                  <a:pt x="37736" y="32066"/>
                  <a:pt x="37675" y="32157"/>
                  <a:pt x="37584" y="32279"/>
                </a:cubicBezTo>
                <a:lnTo>
                  <a:pt x="37463" y="32492"/>
                </a:lnTo>
                <a:lnTo>
                  <a:pt x="37432" y="32492"/>
                </a:lnTo>
                <a:lnTo>
                  <a:pt x="37280" y="32583"/>
                </a:lnTo>
                <a:cubicBezTo>
                  <a:pt x="37250" y="32613"/>
                  <a:pt x="37189" y="32644"/>
                  <a:pt x="37159" y="32674"/>
                </a:cubicBezTo>
                <a:lnTo>
                  <a:pt x="36855" y="32917"/>
                </a:lnTo>
                <a:lnTo>
                  <a:pt x="36673" y="33039"/>
                </a:lnTo>
                <a:cubicBezTo>
                  <a:pt x="36885" y="32704"/>
                  <a:pt x="37037" y="32370"/>
                  <a:pt x="37159" y="32036"/>
                </a:cubicBezTo>
                <a:lnTo>
                  <a:pt x="37189" y="32036"/>
                </a:lnTo>
                <a:cubicBezTo>
                  <a:pt x="37341" y="31914"/>
                  <a:pt x="37493" y="31823"/>
                  <a:pt x="37645" y="31763"/>
                </a:cubicBezTo>
                <a:cubicBezTo>
                  <a:pt x="37736" y="31732"/>
                  <a:pt x="37797" y="31702"/>
                  <a:pt x="37858" y="31702"/>
                </a:cubicBezTo>
                <a:close/>
                <a:moveTo>
                  <a:pt x="29168" y="31337"/>
                </a:moveTo>
                <a:lnTo>
                  <a:pt x="29168" y="31368"/>
                </a:lnTo>
                <a:cubicBezTo>
                  <a:pt x="29107" y="31489"/>
                  <a:pt x="29047" y="31580"/>
                  <a:pt x="28986" y="31702"/>
                </a:cubicBezTo>
                <a:cubicBezTo>
                  <a:pt x="28956" y="31823"/>
                  <a:pt x="28925" y="31854"/>
                  <a:pt x="28895" y="31945"/>
                </a:cubicBezTo>
                <a:cubicBezTo>
                  <a:pt x="28864" y="32006"/>
                  <a:pt x="28773" y="32157"/>
                  <a:pt x="28743" y="32279"/>
                </a:cubicBezTo>
                <a:lnTo>
                  <a:pt x="28591" y="32613"/>
                </a:lnTo>
                <a:cubicBezTo>
                  <a:pt x="28561" y="32704"/>
                  <a:pt x="28530" y="32826"/>
                  <a:pt x="28500" y="32917"/>
                </a:cubicBezTo>
                <a:cubicBezTo>
                  <a:pt x="28469" y="33039"/>
                  <a:pt x="28439" y="33130"/>
                  <a:pt x="28409" y="33221"/>
                </a:cubicBezTo>
                <a:lnTo>
                  <a:pt x="28378" y="33190"/>
                </a:lnTo>
                <a:cubicBezTo>
                  <a:pt x="28317" y="33160"/>
                  <a:pt x="28287" y="33130"/>
                  <a:pt x="28226" y="33099"/>
                </a:cubicBezTo>
                <a:cubicBezTo>
                  <a:pt x="28257" y="32978"/>
                  <a:pt x="28317" y="32856"/>
                  <a:pt x="28348" y="32765"/>
                </a:cubicBezTo>
                <a:lnTo>
                  <a:pt x="28469" y="32522"/>
                </a:lnTo>
                <a:cubicBezTo>
                  <a:pt x="28561" y="32431"/>
                  <a:pt x="28621" y="32340"/>
                  <a:pt x="28652" y="32249"/>
                </a:cubicBezTo>
                <a:lnTo>
                  <a:pt x="28773" y="32006"/>
                </a:lnTo>
                <a:lnTo>
                  <a:pt x="28956" y="31671"/>
                </a:lnTo>
                <a:lnTo>
                  <a:pt x="29016" y="31580"/>
                </a:lnTo>
                <a:cubicBezTo>
                  <a:pt x="29047" y="31489"/>
                  <a:pt x="29107" y="31428"/>
                  <a:pt x="29168" y="31337"/>
                </a:cubicBezTo>
                <a:close/>
                <a:moveTo>
                  <a:pt x="39620" y="31519"/>
                </a:moveTo>
                <a:lnTo>
                  <a:pt x="39620" y="31550"/>
                </a:lnTo>
                <a:cubicBezTo>
                  <a:pt x="39559" y="31671"/>
                  <a:pt x="39498" y="31793"/>
                  <a:pt x="39407" y="31884"/>
                </a:cubicBezTo>
                <a:cubicBezTo>
                  <a:pt x="39316" y="32066"/>
                  <a:pt x="39195" y="32249"/>
                  <a:pt x="39073" y="32401"/>
                </a:cubicBezTo>
                <a:lnTo>
                  <a:pt x="38739" y="32826"/>
                </a:lnTo>
                <a:cubicBezTo>
                  <a:pt x="38678" y="32887"/>
                  <a:pt x="38617" y="32947"/>
                  <a:pt x="38556" y="33039"/>
                </a:cubicBezTo>
                <a:cubicBezTo>
                  <a:pt x="38496" y="33099"/>
                  <a:pt x="38435" y="33160"/>
                  <a:pt x="38405" y="33221"/>
                </a:cubicBezTo>
                <a:lnTo>
                  <a:pt x="38344" y="33251"/>
                </a:lnTo>
                <a:lnTo>
                  <a:pt x="38344" y="33221"/>
                </a:lnTo>
                <a:cubicBezTo>
                  <a:pt x="38344" y="33196"/>
                  <a:pt x="38344" y="33149"/>
                  <a:pt x="38344" y="33099"/>
                </a:cubicBezTo>
                <a:lnTo>
                  <a:pt x="38435" y="32917"/>
                </a:lnTo>
                <a:cubicBezTo>
                  <a:pt x="38496" y="32796"/>
                  <a:pt x="38556" y="32704"/>
                  <a:pt x="38617" y="32583"/>
                </a:cubicBezTo>
                <a:lnTo>
                  <a:pt x="38769" y="32431"/>
                </a:lnTo>
                <a:cubicBezTo>
                  <a:pt x="38800" y="32401"/>
                  <a:pt x="38830" y="32340"/>
                  <a:pt x="38860" y="32309"/>
                </a:cubicBezTo>
                <a:cubicBezTo>
                  <a:pt x="38921" y="32279"/>
                  <a:pt x="38921" y="32249"/>
                  <a:pt x="38951" y="32218"/>
                </a:cubicBezTo>
                <a:lnTo>
                  <a:pt x="39195" y="31884"/>
                </a:lnTo>
                <a:cubicBezTo>
                  <a:pt x="39255" y="31763"/>
                  <a:pt x="39346" y="31671"/>
                  <a:pt x="39407" y="31550"/>
                </a:cubicBezTo>
                <a:lnTo>
                  <a:pt x="39529" y="31550"/>
                </a:lnTo>
                <a:cubicBezTo>
                  <a:pt x="39559" y="31550"/>
                  <a:pt x="39589" y="31550"/>
                  <a:pt x="39620" y="31519"/>
                </a:cubicBezTo>
                <a:close/>
                <a:moveTo>
                  <a:pt x="38951" y="33160"/>
                </a:moveTo>
                <a:lnTo>
                  <a:pt x="38951" y="33190"/>
                </a:lnTo>
                <a:lnTo>
                  <a:pt x="38891" y="33251"/>
                </a:lnTo>
                <a:lnTo>
                  <a:pt x="38951" y="33160"/>
                </a:lnTo>
                <a:close/>
                <a:moveTo>
                  <a:pt x="27649" y="32947"/>
                </a:moveTo>
                <a:lnTo>
                  <a:pt x="27679" y="33069"/>
                </a:lnTo>
                <a:lnTo>
                  <a:pt x="27528" y="33282"/>
                </a:lnTo>
                <a:lnTo>
                  <a:pt x="27528" y="33251"/>
                </a:lnTo>
                <a:lnTo>
                  <a:pt x="27558" y="33069"/>
                </a:lnTo>
                <a:lnTo>
                  <a:pt x="27649" y="32947"/>
                </a:lnTo>
                <a:close/>
                <a:moveTo>
                  <a:pt x="35640" y="33039"/>
                </a:moveTo>
                <a:cubicBezTo>
                  <a:pt x="35609" y="33099"/>
                  <a:pt x="35549" y="33160"/>
                  <a:pt x="35518" y="33221"/>
                </a:cubicBezTo>
                <a:cubicBezTo>
                  <a:pt x="35488" y="33282"/>
                  <a:pt x="35427" y="33342"/>
                  <a:pt x="35366" y="33403"/>
                </a:cubicBezTo>
                <a:lnTo>
                  <a:pt x="35579" y="33039"/>
                </a:lnTo>
                <a:close/>
                <a:moveTo>
                  <a:pt x="29411" y="32644"/>
                </a:moveTo>
                <a:lnTo>
                  <a:pt x="29411" y="32644"/>
                </a:lnTo>
                <a:cubicBezTo>
                  <a:pt x="29381" y="32765"/>
                  <a:pt x="29351" y="32856"/>
                  <a:pt x="29320" y="32947"/>
                </a:cubicBezTo>
                <a:cubicBezTo>
                  <a:pt x="29290" y="33039"/>
                  <a:pt x="29259" y="33099"/>
                  <a:pt x="29199" y="33190"/>
                </a:cubicBezTo>
                <a:lnTo>
                  <a:pt x="29138" y="33282"/>
                </a:lnTo>
                <a:cubicBezTo>
                  <a:pt x="29107" y="33342"/>
                  <a:pt x="29077" y="33373"/>
                  <a:pt x="29047" y="33434"/>
                </a:cubicBezTo>
                <a:cubicBezTo>
                  <a:pt x="29077" y="33312"/>
                  <a:pt x="29107" y="33190"/>
                  <a:pt x="29138" y="33069"/>
                </a:cubicBezTo>
                <a:lnTo>
                  <a:pt x="29138" y="33039"/>
                </a:lnTo>
                <a:cubicBezTo>
                  <a:pt x="29229" y="32947"/>
                  <a:pt x="29320" y="32826"/>
                  <a:pt x="29381" y="32735"/>
                </a:cubicBezTo>
                <a:lnTo>
                  <a:pt x="29411" y="32644"/>
                </a:lnTo>
                <a:close/>
                <a:moveTo>
                  <a:pt x="35214" y="32887"/>
                </a:moveTo>
                <a:lnTo>
                  <a:pt x="35062" y="33160"/>
                </a:lnTo>
                <a:cubicBezTo>
                  <a:pt x="35002" y="33282"/>
                  <a:pt x="34941" y="33403"/>
                  <a:pt x="34880" y="33525"/>
                </a:cubicBezTo>
                <a:cubicBezTo>
                  <a:pt x="34819" y="33646"/>
                  <a:pt x="34789" y="33646"/>
                  <a:pt x="34759" y="33737"/>
                </a:cubicBezTo>
                <a:cubicBezTo>
                  <a:pt x="34759" y="33707"/>
                  <a:pt x="34728" y="33677"/>
                  <a:pt x="34728" y="33646"/>
                </a:cubicBezTo>
                <a:lnTo>
                  <a:pt x="34789" y="33525"/>
                </a:lnTo>
                <a:cubicBezTo>
                  <a:pt x="34850" y="33464"/>
                  <a:pt x="34880" y="33373"/>
                  <a:pt x="34941" y="33312"/>
                </a:cubicBezTo>
                <a:lnTo>
                  <a:pt x="35154" y="32947"/>
                </a:lnTo>
                <a:lnTo>
                  <a:pt x="35214" y="32887"/>
                </a:lnTo>
                <a:close/>
                <a:moveTo>
                  <a:pt x="30657" y="32340"/>
                </a:moveTo>
                <a:cubicBezTo>
                  <a:pt x="30687" y="32370"/>
                  <a:pt x="30718" y="32401"/>
                  <a:pt x="30748" y="32401"/>
                </a:cubicBezTo>
                <a:lnTo>
                  <a:pt x="30627" y="32644"/>
                </a:lnTo>
                <a:cubicBezTo>
                  <a:pt x="30627" y="32704"/>
                  <a:pt x="30596" y="32796"/>
                  <a:pt x="30566" y="32856"/>
                </a:cubicBezTo>
                <a:cubicBezTo>
                  <a:pt x="30535" y="32917"/>
                  <a:pt x="30475" y="33039"/>
                  <a:pt x="30414" y="33160"/>
                </a:cubicBezTo>
                <a:cubicBezTo>
                  <a:pt x="30414" y="33190"/>
                  <a:pt x="30414" y="33251"/>
                  <a:pt x="30414" y="33282"/>
                </a:cubicBezTo>
                <a:cubicBezTo>
                  <a:pt x="30414" y="33342"/>
                  <a:pt x="30384" y="33373"/>
                  <a:pt x="30353" y="33434"/>
                </a:cubicBezTo>
                <a:cubicBezTo>
                  <a:pt x="30292" y="33555"/>
                  <a:pt x="30201" y="33677"/>
                  <a:pt x="30140" y="33798"/>
                </a:cubicBezTo>
                <a:cubicBezTo>
                  <a:pt x="30171" y="33616"/>
                  <a:pt x="30201" y="33464"/>
                  <a:pt x="30262" y="33312"/>
                </a:cubicBezTo>
                <a:cubicBezTo>
                  <a:pt x="30262" y="33251"/>
                  <a:pt x="30292" y="33190"/>
                  <a:pt x="30292" y="33160"/>
                </a:cubicBezTo>
                <a:lnTo>
                  <a:pt x="30353" y="33039"/>
                </a:lnTo>
                <a:cubicBezTo>
                  <a:pt x="30414" y="32887"/>
                  <a:pt x="30475" y="32735"/>
                  <a:pt x="30535" y="32583"/>
                </a:cubicBezTo>
                <a:lnTo>
                  <a:pt x="30566" y="32552"/>
                </a:lnTo>
                <a:lnTo>
                  <a:pt x="30657" y="32340"/>
                </a:lnTo>
                <a:close/>
                <a:moveTo>
                  <a:pt x="31660" y="33737"/>
                </a:moveTo>
                <a:lnTo>
                  <a:pt x="31660" y="33768"/>
                </a:lnTo>
                <a:cubicBezTo>
                  <a:pt x="31648" y="33779"/>
                  <a:pt x="31637" y="33790"/>
                  <a:pt x="31628" y="33801"/>
                </a:cubicBezTo>
                <a:lnTo>
                  <a:pt x="31628" y="33801"/>
                </a:lnTo>
                <a:lnTo>
                  <a:pt x="31660" y="33737"/>
                </a:lnTo>
                <a:close/>
                <a:moveTo>
                  <a:pt x="30058" y="32465"/>
                </a:moveTo>
                <a:cubicBezTo>
                  <a:pt x="30053" y="32484"/>
                  <a:pt x="30061" y="32503"/>
                  <a:pt x="30080" y="32522"/>
                </a:cubicBezTo>
                <a:cubicBezTo>
                  <a:pt x="30080" y="32552"/>
                  <a:pt x="30080" y="32583"/>
                  <a:pt x="30110" y="32583"/>
                </a:cubicBezTo>
                <a:lnTo>
                  <a:pt x="30080" y="32704"/>
                </a:lnTo>
                <a:lnTo>
                  <a:pt x="30019" y="32826"/>
                </a:lnTo>
                <a:cubicBezTo>
                  <a:pt x="29958" y="32917"/>
                  <a:pt x="29928" y="33039"/>
                  <a:pt x="29867" y="33160"/>
                </a:cubicBezTo>
                <a:cubicBezTo>
                  <a:pt x="29806" y="33282"/>
                  <a:pt x="29776" y="33373"/>
                  <a:pt x="29745" y="33464"/>
                </a:cubicBezTo>
                <a:lnTo>
                  <a:pt x="29745" y="33494"/>
                </a:lnTo>
                <a:cubicBezTo>
                  <a:pt x="29685" y="33616"/>
                  <a:pt x="29594" y="33737"/>
                  <a:pt x="29533" y="33829"/>
                </a:cubicBezTo>
                <a:cubicBezTo>
                  <a:pt x="29563" y="33677"/>
                  <a:pt x="29624" y="33525"/>
                  <a:pt x="29685" y="33373"/>
                </a:cubicBezTo>
                <a:cubicBezTo>
                  <a:pt x="29745" y="33221"/>
                  <a:pt x="29837" y="32978"/>
                  <a:pt x="29897" y="32826"/>
                </a:cubicBezTo>
                <a:lnTo>
                  <a:pt x="29928" y="32704"/>
                </a:lnTo>
                <a:cubicBezTo>
                  <a:pt x="29981" y="32625"/>
                  <a:pt x="30011" y="32545"/>
                  <a:pt x="30058" y="32465"/>
                </a:cubicBezTo>
                <a:close/>
                <a:moveTo>
                  <a:pt x="38465" y="33798"/>
                </a:moveTo>
                <a:lnTo>
                  <a:pt x="38222" y="33950"/>
                </a:lnTo>
                <a:lnTo>
                  <a:pt x="38222" y="33950"/>
                </a:lnTo>
                <a:lnTo>
                  <a:pt x="38253" y="33920"/>
                </a:lnTo>
                <a:lnTo>
                  <a:pt x="38374" y="33798"/>
                </a:lnTo>
                <a:close/>
                <a:moveTo>
                  <a:pt x="28196" y="33859"/>
                </a:moveTo>
                <a:lnTo>
                  <a:pt x="28257" y="33920"/>
                </a:lnTo>
                <a:lnTo>
                  <a:pt x="28257" y="33950"/>
                </a:lnTo>
                <a:lnTo>
                  <a:pt x="28166" y="33920"/>
                </a:lnTo>
                <a:lnTo>
                  <a:pt x="28074" y="33920"/>
                </a:lnTo>
                <a:lnTo>
                  <a:pt x="28135" y="33889"/>
                </a:lnTo>
                <a:lnTo>
                  <a:pt x="28196" y="33859"/>
                </a:lnTo>
                <a:close/>
                <a:moveTo>
                  <a:pt x="31590" y="33043"/>
                </a:moveTo>
                <a:cubicBezTo>
                  <a:pt x="31552" y="33112"/>
                  <a:pt x="31524" y="33182"/>
                  <a:pt x="31477" y="33251"/>
                </a:cubicBezTo>
                <a:cubicBezTo>
                  <a:pt x="31447" y="33373"/>
                  <a:pt x="31356" y="33525"/>
                  <a:pt x="31295" y="33646"/>
                </a:cubicBezTo>
                <a:cubicBezTo>
                  <a:pt x="31234" y="33768"/>
                  <a:pt x="31234" y="33798"/>
                  <a:pt x="31204" y="33889"/>
                </a:cubicBezTo>
                <a:cubicBezTo>
                  <a:pt x="31173" y="33980"/>
                  <a:pt x="31113" y="34102"/>
                  <a:pt x="31052" y="34193"/>
                </a:cubicBezTo>
                <a:lnTo>
                  <a:pt x="30991" y="34375"/>
                </a:lnTo>
                <a:cubicBezTo>
                  <a:pt x="30961" y="34345"/>
                  <a:pt x="30930" y="34315"/>
                  <a:pt x="30900" y="34284"/>
                </a:cubicBezTo>
                <a:cubicBezTo>
                  <a:pt x="31113" y="33920"/>
                  <a:pt x="31295" y="33555"/>
                  <a:pt x="31417" y="33160"/>
                </a:cubicBezTo>
                <a:cubicBezTo>
                  <a:pt x="31417" y="33130"/>
                  <a:pt x="31447" y="33099"/>
                  <a:pt x="31447" y="33069"/>
                </a:cubicBezTo>
                <a:cubicBezTo>
                  <a:pt x="31505" y="33069"/>
                  <a:pt x="31535" y="33069"/>
                  <a:pt x="31590" y="33043"/>
                </a:cubicBezTo>
                <a:close/>
                <a:moveTo>
                  <a:pt x="28409" y="34406"/>
                </a:moveTo>
                <a:cubicBezTo>
                  <a:pt x="28409" y="34436"/>
                  <a:pt x="28439" y="34436"/>
                  <a:pt x="28469" y="34436"/>
                </a:cubicBezTo>
                <a:lnTo>
                  <a:pt x="28530" y="34436"/>
                </a:lnTo>
                <a:lnTo>
                  <a:pt x="28530" y="34527"/>
                </a:lnTo>
                <a:lnTo>
                  <a:pt x="28561" y="34558"/>
                </a:lnTo>
                <a:lnTo>
                  <a:pt x="28317" y="34406"/>
                </a:lnTo>
                <a:close/>
                <a:moveTo>
                  <a:pt x="30140" y="34436"/>
                </a:moveTo>
                <a:cubicBezTo>
                  <a:pt x="30140" y="34467"/>
                  <a:pt x="30140" y="34467"/>
                  <a:pt x="30140" y="34497"/>
                </a:cubicBezTo>
                <a:cubicBezTo>
                  <a:pt x="30140" y="34558"/>
                  <a:pt x="30140" y="34618"/>
                  <a:pt x="30171" y="34679"/>
                </a:cubicBezTo>
                <a:lnTo>
                  <a:pt x="30080" y="34740"/>
                </a:lnTo>
                <a:lnTo>
                  <a:pt x="30019" y="34710"/>
                </a:lnTo>
                <a:lnTo>
                  <a:pt x="30049" y="34558"/>
                </a:lnTo>
                <a:lnTo>
                  <a:pt x="30140" y="34436"/>
                </a:lnTo>
                <a:close/>
                <a:moveTo>
                  <a:pt x="30687" y="34618"/>
                </a:moveTo>
                <a:cubicBezTo>
                  <a:pt x="30687" y="34618"/>
                  <a:pt x="30687" y="34649"/>
                  <a:pt x="30687" y="34649"/>
                </a:cubicBezTo>
                <a:lnTo>
                  <a:pt x="30687" y="34710"/>
                </a:lnTo>
                <a:lnTo>
                  <a:pt x="30657" y="34801"/>
                </a:lnTo>
                <a:lnTo>
                  <a:pt x="30596" y="34831"/>
                </a:lnTo>
                <a:cubicBezTo>
                  <a:pt x="30596" y="34801"/>
                  <a:pt x="30566" y="34770"/>
                  <a:pt x="30566" y="34770"/>
                </a:cubicBezTo>
                <a:cubicBezTo>
                  <a:pt x="30596" y="34710"/>
                  <a:pt x="30657" y="34649"/>
                  <a:pt x="30687" y="34618"/>
                </a:cubicBezTo>
                <a:close/>
                <a:moveTo>
                  <a:pt x="31356" y="34801"/>
                </a:moveTo>
                <a:lnTo>
                  <a:pt x="31356" y="34831"/>
                </a:lnTo>
                <a:lnTo>
                  <a:pt x="31325" y="34831"/>
                </a:lnTo>
                <a:lnTo>
                  <a:pt x="31356" y="34801"/>
                </a:lnTo>
                <a:close/>
                <a:moveTo>
                  <a:pt x="33027" y="34497"/>
                </a:moveTo>
                <a:cubicBezTo>
                  <a:pt x="33027" y="34527"/>
                  <a:pt x="33027" y="34558"/>
                  <a:pt x="33027" y="34588"/>
                </a:cubicBezTo>
                <a:lnTo>
                  <a:pt x="33027" y="34618"/>
                </a:lnTo>
                <a:lnTo>
                  <a:pt x="32814" y="34892"/>
                </a:lnTo>
                <a:cubicBezTo>
                  <a:pt x="32845" y="34770"/>
                  <a:pt x="32905" y="34679"/>
                  <a:pt x="32966" y="34558"/>
                </a:cubicBezTo>
                <a:lnTo>
                  <a:pt x="33027" y="34497"/>
                </a:lnTo>
                <a:close/>
                <a:moveTo>
                  <a:pt x="35640" y="28572"/>
                </a:moveTo>
                <a:lnTo>
                  <a:pt x="35640" y="28603"/>
                </a:lnTo>
                <a:cubicBezTo>
                  <a:pt x="35336" y="29119"/>
                  <a:pt x="35032" y="29636"/>
                  <a:pt x="34789" y="30183"/>
                </a:cubicBezTo>
                <a:cubicBezTo>
                  <a:pt x="34637" y="30456"/>
                  <a:pt x="34516" y="30729"/>
                  <a:pt x="34424" y="31003"/>
                </a:cubicBezTo>
                <a:cubicBezTo>
                  <a:pt x="34364" y="31155"/>
                  <a:pt x="34273" y="31337"/>
                  <a:pt x="34212" y="31489"/>
                </a:cubicBezTo>
                <a:cubicBezTo>
                  <a:pt x="34181" y="31580"/>
                  <a:pt x="34121" y="31702"/>
                  <a:pt x="34060" y="31793"/>
                </a:cubicBezTo>
                <a:lnTo>
                  <a:pt x="33938" y="31793"/>
                </a:lnTo>
                <a:cubicBezTo>
                  <a:pt x="33908" y="31823"/>
                  <a:pt x="33847" y="31854"/>
                  <a:pt x="33847" y="31884"/>
                </a:cubicBezTo>
                <a:lnTo>
                  <a:pt x="33786" y="31945"/>
                </a:lnTo>
                <a:cubicBezTo>
                  <a:pt x="33756" y="31975"/>
                  <a:pt x="33726" y="32006"/>
                  <a:pt x="33695" y="32036"/>
                </a:cubicBezTo>
                <a:lnTo>
                  <a:pt x="33695" y="32066"/>
                </a:lnTo>
                <a:cubicBezTo>
                  <a:pt x="33695" y="32097"/>
                  <a:pt x="33665" y="32157"/>
                  <a:pt x="33634" y="32188"/>
                </a:cubicBezTo>
                <a:cubicBezTo>
                  <a:pt x="33634" y="32249"/>
                  <a:pt x="33604" y="32279"/>
                  <a:pt x="33574" y="32340"/>
                </a:cubicBezTo>
                <a:lnTo>
                  <a:pt x="33452" y="32644"/>
                </a:lnTo>
                <a:cubicBezTo>
                  <a:pt x="33422" y="32704"/>
                  <a:pt x="33391" y="32765"/>
                  <a:pt x="33361" y="32856"/>
                </a:cubicBezTo>
                <a:cubicBezTo>
                  <a:pt x="33331" y="32917"/>
                  <a:pt x="33270" y="32978"/>
                  <a:pt x="33239" y="33069"/>
                </a:cubicBezTo>
                <a:lnTo>
                  <a:pt x="33148" y="33099"/>
                </a:lnTo>
                <a:lnTo>
                  <a:pt x="33057" y="33190"/>
                </a:lnTo>
                <a:cubicBezTo>
                  <a:pt x="32966" y="33282"/>
                  <a:pt x="32875" y="33373"/>
                  <a:pt x="32814" y="33464"/>
                </a:cubicBezTo>
                <a:cubicBezTo>
                  <a:pt x="32753" y="33555"/>
                  <a:pt x="32723" y="33616"/>
                  <a:pt x="32693" y="33677"/>
                </a:cubicBezTo>
                <a:lnTo>
                  <a:pt x="32601" y="33889"/>
                </a:lnTo>
                <a:cubicBezTo>
                  <a:pt x="32571" y="33980"/>
                  <a:pt x="32510" y="34041"/>
                  <a:pt x="32510" y="34132"/>
                </a:cubicBezTo>
                <a:cubicBezTo>
                  <a:pt x="32298" y="34284"/>
                  <a:pt x="32146" y="34467"/>
                  <a:pt x="32024" y="34649"/>
                </a:cubicBezTo>
                <a:cubicBezTo>
                  <a:pt x="31963" y="34770"/>
                  <a:pt x="31903" y="34862"/>
                  <a:pt x="31872" y="34983"/>
                </a:cubicBezTo>
                <a:cubicBezTo>
                  <a:pt x="31842" y="34983"/>
                  <a:pt x="31842" y="34983"/>
                  <a:pt x="31842" y="34953"/>
                </a:cubicBezTo>
                <a:lnTo>
                  <a:pt x="31933" y="34801"/>
                </a:lnTo>
                <a:cubicBezTo>
                  <a:pt x="32085" y="34527"/>
                  <a:pt x="32237" y="34284"/>
                  <a:pt x="32389" y="34041"/>
                </a:cubicBezTo>
                <a:lnTo>
                  <a:pt x="32450" y="33920"/>
                </a:lnTo>
                <a:lnTo>
                  <a:pt x="32480" y="33859"/>
                </a:lnTo>
                <a:lnTo>
                  <a:pt x="32510" y="33829"/>
                </a:lnTo>
                <a:cubicBezTo>
                  <a:pt x="32571" y="33737"/>
                  <a:pt x="32632" y="33646"/>
                  <a:pt x="32693" y="33525"/>
                </a:cubicBezTo>
                <a:cubicBezTo>
                  <a:pt x="32814" y="33373"/>
                  <a:pt x="32936" y="33190"/>
                  <a:pt x="33057" y="33008"/>
                </a:cubicBezTo>
                <a:cubicBezTo>
                  <a:pt x="33118" y="32917"/>
                  <a:pt x="33179" y="32856"/>
                  <a:pt x="33209" y="32765"/>
                </a:cubicBezTo>
                <a:lnTo>
                  <a:pt x="33452" y="32401"/>
                </a:lnTo>
                <a:cubicBezTo>
                  <a:pt x="33574" y="32188"/>
                  <a:pt x="33665" y="32006"/>
                  <a:pt x="33786" y="31793"/>
                </a:cubicBezTo>
                <a:cubicBezTo>
                  <a:pt x="33908" y="31580"/>
                  <a:pt x="33999" y="31398"/>
                  <a:pt x="34121" y="31185"/>
                </a:cubicBezTo>
                <a:cubicBezTo>
                  <a:pt x="34242" y="31003"/>
                  <a:pt x="34333" y="30821"/>
                  <a:pt x="34424" y="30608"/>
                </a:cubicBezTo>
                <a:cubicBezTo>
                  <a:pt x="34455" y="30547"/>
                  <a:pt x="34485" y="30486"/>
                  <a:pt x="34516" y="30426"/>
                </a:cubicBezTo>
                <a:cubicBezTo>
                  <a:pt x="34546" y="30335"/>
                  <a:pt x="34637" y="30183"/>
                  <a:pt x="34698" y="30061"/>
                </a:cubicBezTo>
                <a:lnTo>
                  <a:pt x="34850" y="29696"/>
                </a:lnTo>
                <a:cubicBezTo>
                  <a:pt x="34880" y="29636"/>
                  <a:pt x="34911" y="29545"/>
                  <a:pt x="34941" y="29484"/>
                </a:cubicBezTo>
                <a:cubicBezTo>
                  <a:pt x="34941" y="29453"/>
                  <a:pt x="34971" y="29423"/>
                  <a:pt x="34971" y="29393"/>
                </a:cubicBezTo>
                <a:lnTo>
                  <a:pt x="35123" y="29180"/>
                </a:lnTo>
                <a:lnTo>
                  <a:pt x="35366" y="28907"/>
                </a:lnTo>
                <a:cubicBezTo>
                  <a:pt x="35427" y="28846"/>
                  <a:pt x="35488" y="28755"/>
                  <a:pt x="35549" y="28694"/>
                </a:cubicBezTo>
                <a:lnTo>
                  <a:pt x="35640" y="28572"/>
                </a:lnTo>
                <a:close/>
                <a:moveTo>
                  <a:pt x="28986" y="34770"/>
                </a:moveTo>
                <a:cubicBezTo>
                  <a:pt x="28986" y="34801"/>
                  <a:pt x="29016" y="34801"/>
                  <a:pt x="29016" y="34831"/>
                </a:cubicBezTo>
                <a:cubicBezTo>
                  <a:pt x="29047" y="34862"/>
                  <a:pt x="29077" y="34892"/>
                  <a:pt x="29107" y="34922"/>
                </a:cubicBezTo>
                <a:cubicBezTo>
                  <a:pt x="29138" y="34953"/>
                  <a:pt x="29168" y="34983"/>
                  <a:pt x="29229" y="34983"/>
                </a:cubicBezTo>
                <a:cubicBezTo>
                  <a:pt x="29229" y="35013"/>
                  <a:pt x="29229" y="35013"/>
                  <a:pt x="29229" y="35013"/>
                </a:cubicBezTo>
                <a:lnTo>
                  <a:pt x="28925" y="34831"/>
                </a:lnTo>
                <a:lnTo>
                  <a:pt x="28864" y="34770"/>
                </a:lnTo>
                <a:close/>
                <a:moveTo>
                  <a:pt x="29624" y="35105"/>
                </a:moveTo>
                <a:lnTo>
                  <a:pt x="29685" y="35135"/>
                </a:lnTo>
                <a:cubicBezTo>
                  <a:pt x="29685" y="35135"/>
                  <a:pt x="29697" y="35147"/>
                  <a:pt x="29706" y="35163"/>
                </a:cubicBezTo>
                <a:lnTo>
                  <a:pt x="29706" y="35163"/>
                </a:lnTo>
                <a:lnTo>
                  <a:pt x="29563" y="35135"/>
                </a:lnTo>
                <a:lnTo>
                  <a:pt x="29533" y="35135"/>
                </a:lnTo>
                <a:lnTo>
                  <a:pt x="29563" y="35105"/>
                </a:lnTo>
                <a:close/>
                <a:moveTo>
                  <a:pt x="37904" y="1"/>
                </a:moveTo>
                <a:cubicBezTo>
                  <a:pt x="37534" y="1"/>
                  <a:pt x="37172" y="29"/>
                  <a:pt x="36794" y="73"/>
                </a:cubicBezTo>
                <a:cubicBezTo>
                  <a:pt x="36642" y="73"/>
                  <a:pt x="36490" y="104"/>
                  <a:pt x="36339" y="134"/>
                </a:cubicBezTo>
                <a:cubicBezTo>
                  <a:pt x="36187" y="134"/>
                  <a:pt x="36095" y="164"/>
                  <a:pt x="35974" y="195"/>
                </a:cubicBezTo>
                <a:lnTo>
                  <a:pt x="35154" y="347"/>
                </a:lnTo>
                <a:cubicBezTo>
                  <a:pt x="34941" y="407"/>
                  <a:pt x="34698" y="468"/>
                  <a:pt x="34455" y="529"/>
                </a:cubicBezTo>
                <a:cubicBezTo>
                  <a:pt x="34242" y="590"/>
                  <a:pt x="33999" y="651"/>
                  <a:pt x="33786" y="742"/>
                </a:cubicBezTo>
                <a:cubicBezTo>
                  <a:pt x="32814" y="1076"/>
                  <a:pt x="31872" y="1501"/>
                  <a:pt x="30900" y="1835"/>
                </a:cubicBezTo>
                <a:cubicBezTo>
                  <a:pt x="29928" y="2139"/>
                  <a:pt x="28986" y="2504"/>
                  <a:pt x="28014" y="2808"/>
                </a:cubicBezTo>
                <a:cubicBezTo>
                  <a:pt x="27831" y="2838"/>
                  <a:pt x="27649" y="2899"/>
                  <a:pt x="27467" y="2929"/>
                </a:cubicBezTo>
                <a:lnTo>
                  <a:pt x="26950" y="3020"/>
                </a:lnTo>
                <a:cubicBezTo>
                  <a:pt x="26768" y="3020"/>
                  <a:pt x="26555" y="3051"/>
                  <a:pt x="26373" y="3051"/>
                </a:cubicBezTo>
                <a:lnTo>
                  <a:pt x="25735" y="3051"/>
                </a:lnTo>
                <a:cubicBezTo>
                  <a:pt x="25370" y="3051"/>
                  <a:pt x="25006" y="3020"/>
                  <a:pt x="24641" y="2960"/>
                </a:cubicBezTo>
                <a:cubicBezTo>
                  <a:pt x="24155" y="2899"/>
                  <a:pt x="23669" y="2808"/>
                  <a:pt x="23213" y="2686"/>
                </a:cubicBezTo>
                <a:cubicBezTo>
                  <a:pt x="22727" y="2565"/>
                  <a:pt x="22241" y="2413"/>
                  <a:pt x="21755" y="2261"/>
                </a:cubicBezTo>
                <a:cubicBezTo>
                  <a:pt x="21299" y="2139"/>
                  <a:pt x="20813" y="1987"/>
                  <a:pt x="20327" y="1835"/>
                </a:cubicBezTo>
                <a:cubicBezTo>
                  <a:pt x="20084" y="1775"/>
                  <a:pt x="19871" y="1714"/>
                  <a:pt x="19628" y="1653"/>
                </a:cubicBezTo>
                <a:lnTo>
                  <a:pt x="19233" y="1592"/>
                </a:lnTo>
                <a:cubicBezTo>
                  <a:pt x="19081" y="1562"/>
                  <a:pt x="18929" y="1532"/>
                  <a:pt x="18808" y="1501"/>
                </a:cubicBezTo>
                <a:lnTo>
                  <a:pt x="18230" y="1440"/>
                </a:lnTo>
                <a:cubicBezTo>
                  <a:pt x="18109" y="1440"/>
                  <a:pt x="17957" y="1410"/>
                  <a:pt x="17835" y="1410"/>
                </a:cubicBezTo>
                <a:cubicBezTo>
                  <a:pt x="17613" y="1410"/>
                  <a:pt x="17390" y="1397"/>
                  <a:pt x="17176" y="1397"/>
                </a:cubicBezTo>
                <a:cubicBezTo>
                  <a:pt x="17069" y="1397"/>
                  <a:pt x="16964" y="1400"/>
                  <a:pt x="16863" y="1410"/>
                </a:cubicBezTo>
                <a:cubicBezTo>
                  <a:pt x="16195" y="1410"/>
                  <a:pt x="15526" y="1440"/>
                  <a:pt x="14888" y="1501"/>
                </a:cubicBezTo>
                <a:cubicBezTo>
                  <a:pt x="14828" y="1501"/>
                  <a:pt x="14767" y="1501"/>
                  <a:pt x="14706" y="1532"/>
                </a:cubicBezTo>
                <a:lnTo>
                  <a:pt x="14433" y="1562"/>
                </a:lnTo>
                <a:cubicBezTo>
                  <a:pt x="14372" y="1562"/>
                  <a:pt x="14311" y="1562"/>
                  <a:pt x="14250" y="1592"/>
                </a:cubicBezTo>
                <a:lnTo>
                  <a:pt x="14311" y="1592"/>
                </a:lnTo>
                <a:cubicBezTo>
                  <a:pt x="13825" y="1653"/>
                  <a:pt x="13308" y="1744"/>
                  <a:pt x="12822" y="1866"/>
                </a:cubicBezTo>
                <a:cubicBezTo>
                  <a:pt x="12579" y="1927"/>
                  <a:pt x="12306" y="1987"/>
                  <a:pt x="12063" y="2048"/>
                </a:cubicBezTo>
                <a:cubicBezTo>
                  <a:pt x="11820" y="2109"/>
                  <a:pt x="11577" y="2200"/>
                  <a:pt x="11303" y="2291"/>
                </a:cubicBezTo>
                <a:cubicBezTo>
                  <a:pt x="10301" y="2625"/>
                  <a:pt x="9359" y="3020"/>
                  <a:pt x="8417" y="3507"/>
                </a:cubicBezTo>
                <a:cubicBezTo>
                  <a:pt x="8326" y="3567"/>
                  <a:pt x="8204" y="3658"/>
                  <a:pt x="8113" y="3719"/>
                </a:cubicBezTo>
                <a:cubicBezTo>
                  <a:pt x="7991" y="3780"/>
                  <a:pt x="7870" y="3871"/>
                  <a:pt x="7779" y="3932"/>
                </a:cubicBezTo>
                <a:lnTo>
                  <a:pt x="7141" y="4327"/>
                </a:lnTo>
                <a:cubicBezTo>
                  <a:pt x="6715" y="4600"/>
                  <a:pt x="6290" y="4904"/>
                  <a:pt x="5834" y="5178"/>
                </a:cubicBezTo>
                <a:cubicBezTo>
                  <a:pt x="5409" y="5481"/>
                  <a:pt x="4953" y="5816"/>
                  <a:pt x="4558" y="6150"/>
                </a:cubicBezTo>
                <a:cubicBezTo>
                  <a:pt x="4163" y="6454"/>
                  <a:pt x="3799" y="6788"/>
                  <a:pt x="3464" y="7183"/>
                </a:cubicBezTo>
                <a:cubicBezTo>
                  <a:pt x="3100" y="7578"/>
                  <a:pt x="2766" y="7973"/>
                  <a:pt x="2431" y="8398"/>
                </a:cubicBezTo>
                <a:cubicBezTo>
                  <a:pt x="2279" y="8611"/>
                  <a:pt x="2128" y="8824"/>
                  <a:pt x="2006" y="9036"/>
                </a:cubicBezTo>
                <a:cubicBezTo>
                  <a:pt x="1854" y="9218"/>
                  <a:pt x="1733" y="9431"/>
                  <a:pt x="1611" y="9644"/>
                </a:cubicBezTo>
                <a:cubicBezTo>
                  <a:pt x="1338" y="10100"/>
                  <a:pt x="1095" y="10616"/>
                  <a:pt x="912" y="11163"/>
                </a:cubicBezTo>
                <a:cubicBezTo>
                  <a:pt x="760" y="11619"/>
                  <a:pt x="608" y="12105"/>
                  <a:pt x="487" y="12591"/>
                </a:cubicBezTo>
                <a:cubicBezTo>
                  <a:pt x="365" y="13047"/>
                  <a:pt x="274" y="13533"/>
                  <a:pt x="213" y="13989"/>
                </a:cubicBezTo>
                <a:cubicBezTo>
                  <a:pt x="153" y="14566"/>
                  <a:pt x="92" y="15143"/>
                  <a:pt x="31" y="15690"/>
                </a:cubicBezTo>
                <a:cubicBezTo>
                  <a:pt x="1" y="16176"/>
                  <a:pt x="1" y="16662"/>
                  <a:pt x="1" y="17179"/>
                </a:cubicBezTo>
                <a:cubicBezTo>
                  <a:pt x="1" y="17422"/>
                  <a:pt x="31" y="17665"/>
                  <a:pt x="31" y="17908"/>
                </a:cubicBezTo>
                <a:cubicBezTo>
                  <a:pt x="62" y="18212"/>
                  <a:pt x="122" y="18546"/>
                  <a:pt x="153" y="18850"/>
                </a:cubicBezTo>
                <a:cubicBezTo>
                  <a:pt x="183" y="19063"/>
                  <a:pt x="244" y="19306"/>
                  <a:pt x="305" y="19518"/>
                </a:cubicBezTo>
                <a:cubicBezTo>
                  <a:pt x="335" y="19761"/>
                  <a:pt x="396" y="20004"/>
                  <a:pt x="456" y="20217"/>
                </a:cubicBezTo>
                <a:cubicBezTo>
                  <a:pt x="517" y="20460"/>
                  <a:pt x="578" y="20673"/>
                  <a:pt x="639" y="20916"/>
                </a:cubicBezTo>
                <a:cubicBezTo>
                  <a:pt x="700" y="21037"/>
                  <a:pt x="730" y="21159"/>
                  <a:pt x="760" y="21250"/>
                </a:cubicBezTo>
                <a:lnTo>
                  <a:pt x="943" y="21675"/>
                </a:lnTo>
                <a:cubicBezTo>
                  <a:pt x="1155" y="22192"/>
                  <a:pt x="1429" y="22678"/>
                  <a:pt x="1702" y="23134"/>
                </a:cubicBezTo>
                <a:cubicBezTo>
                  <a:pt x="2006" y="23620"/>
                  <a:pt x="2340" y="24045"/>
                  <a:pt x="2674" y="24471"/>
                </a:cubicBezTo>
                <a:cubicBezTo>
                  <a:pt x="2857" y="24683"/>
                  <a:pt x="3039" y="24866"/>
                  <a:pt x="3191" y="25018"/>
                </a:cubicBezTo>
                <a:cubicBezTo>
                  <a:pt x="3282" y="25109"/>
                  <a:pt x="3373" y="25200"/>
                  <a:pt x="3464" y="25291"/>
                </a:cubicBezTo>
                <a:cubicBezTo>
                  <a:pt x="3556" y="25382"/>
                  <a:pt x="3677" y="25473"/>
                  <a:pt x="3768" y="25564"/>
                </a:cubicBezTo>
                <a:cubicBezTo>
                  <a:pt x="3890" y="25656"/>
                  <a:pt x="3951" y="25716"/>
                  <a:pt x="4072" y="25807"/>
                </a:cubicBezTo>
                <a:cubicBezTo>
                  <a:pt x="4315" y="25990"/>
                  <a:pt x="4589" y="26172"/>
                  <a:pt x="4892" y="26354"/>
                </a:cubicBezTo>
                <a:cubicBezTo>
                  <a:pt x="5227" y="26537"/>
                  <a:pt x="5561" y="26658"/>
                  <a:pt x="5925" y="26780"/>
                </a:cubicBezTo>
                <a:cubicBezTo>
                  <a:pt x="6563" y="26992"/>
                  <a:pt x="7232" y="27084"/>
                  <a:pt x="7900" y="27084"/>
                </a:cubicBezTo>
                <a:lnTo>
                  <a:pt x="8356" y="27084"/>
                </a:lnTo>
                <a:cubicBezTo>
                  <a:pt x="8599" y="27084"/>
                  <a:pt x="8812" y="27084"/>
                  <a:pt x="9055" y="27053"/>
                </a:cubicBezTo>
                <a:cubicBezTo>
                  <a:pt x="9359" y="26992"/>
                  <a:pt x="9693" y="26962"/>
                  <a:pt x="9997" y="26901"/>
                </a:cubicBezTo>
                <a:cubicBezTo>
                  <a:pt x="10240" y="26871"/>
                  <a:pt x="10513" y="26810"/>
                  <a:pt x="10756" y="26780"/>
                </a:cubicBezTo>
                <a:cubicBezTo>
                  <a:pt x="11151" y="26689"/>
                  <a:pt x="11516" y="26597"/>
                  <a:pt x="11911" y="26506"/>
                </a:cubicBezTo>
                <a:cubicBezTo>
                  <a:pt x="12336" y="26415"/>
                  <a:pt x="12701" y="26294"/>
                  <a:pt x="13096" y="26202"/>
                </a:cubicBezTo>
                <a:lnTo>
                  <a:pt x="14281" y="25899"/>
                </a:lnTo>
                <a:cubicBezTo>
                  <a:pt x="14645" y="25807"/>
                  <a:pt x="15010" y="25747"/>
                  <a:pt x="15374" y="25716"/>
                </a:cubicBezTo>
                <a:lnTo>
                  <a:pt x="15861" y="25656"/>
                </a:lnTo>
                <a:lnTo>
                  <a:pt x="16256" y="25595"/>
                </a:lnTo>
                <a:cubicBezTo>
                  <a:pt x="16392" y="25580"/>
                  <a:pt x="16529" y="25572"/>
                  <a:pt x="16666" y="25572"/>
                </a:cubicBezTo>
                <a:cubicBezTo>
                  <a:pt x="16802" y="25572"/>
                  <a:pt x="16939" y="25580"/>
                  <a:pt x="17076" y="25595"/>
                </a:cubicBezTo>
                <a:cubicBezTo>
                  <a:pt x="17410" y="25625"/>
                  <a:pt x="17714" y="25716"/>
                  <a:pt x="17987" y="25807"/>
                </a:cubicBezTo>
                <a:lnTo>
                  <a:pt x="18291" y="25929"/>
                </a:lnTo>
                <a:cubicBezTo>
                  <a:pt x="18595" y="26051"/>
                  <a:pt x="18868" y="26172"/>
                  <a:pt x="19142" y="26324"/>
                </a:cubicBezTo>
                <a:cubicBezTo>
                  <a:pt x="19294" y="26415"/>
                  <a:pt x="19476" y="26506"/>
                  <a:pt x="19628" y="26628"/>
                </a:cubicBezTo>
                <a:cubicBezTo>
                  <a:pt x="19780" y="26719"/>
                  <a:pt x="19901" y="26810"/>
                  <a:pt x="20023" y="26901"/>
                </a:cubicBezTo>
                <a:cubicBezTo>
                  <a:pt x="20266" y="27084"/>
                  <a:pt x="20479" y="27296"/>
                  <a:pt x="20722" y="27509"/>
                </a:cubicBezTo>
                <a:cubicBezTo>
                  <a:pt x="20843" y="27661"/>
                  <a:pt x="20995" y="27813"/>
                  <a:pt x="21147" y="27995"/>
                </a:cubicBezTo>
                <a:cubicBezTo>
                  <a:pt x="21299" y="28147"/>
                  <a:pt x="21360" y="28238"/>
                  <a:pt x="21481" y="28360"/>
                </a:cubicBezTo>
                <a:cubicBezTo>
                  <a:pt x="21937" y="28998"/>
                  <a:pt x="22423" y="29636"/>
                  <a:pt x="22879" y="30274"/>
                </a:cubicBezTo>
                <a:lnTo>
                  <a:pt x="22849" y="30183"/>
                </a:lnTo>
                <a:lnTo>
                  <a:pt x="22849" y="30183"/>
                </a:lnTo>
                <a:cubicBezTo>
                  <a:pt x="23122" y="30578"/>
                  <a:pt x="23426" y="30973"/>
                  <a:pt x="23730" y="31368"/>
                </a:cubicBezTo>
                <a:cubicBezTo>
                  <a:pt x="24003" y="31763"/>
                  <a:pt x="24307" y="32188"/>
                  <a:pt x="24611" y="32613"/>
                </a:cubicBezTo>
                <a:cubicBezTo>
                  <a:pt x="24915" y="33069"/>
                  <a:pt x="25279" y="33494"/>
                  <a:pt x="25644" y="33889"/>
                </a:cubicBezTo>
                <a:cubicBezTo>
                  <a:pt x="25978" y="34254"/>
                  <a:pt x="26343" y="34588"/>
                  <a:pt x="26738" y="34922"/>
                </a:cubicBezTo>
                <a:cubicBezTo>
                  <a:pt x="27193" y="35257"/>
                  <a:pt x="27649" y="35591"/>
                  <a:pt x="28135" y="35895"/>
                </a:cubicBezTo>
                <a:cubicBezTo>
                  <a:pt x="28317" y="36016"/>
                  <a:pt x="28500" y="36168"/>
                  <a:pt x="28712" y="36290"/>
                </a:cubicBezTo>
                <a:lnTo>
                  <a:pt x="29077" y="36502"/>
                </a:lnTo>
                <a:cubicBezTo>
                  <a:pt x="29229" y="36563"/>
                  <a:pt x="29351" y="36624"/>
                  <a:pt x="29502" y="36685"/>
                </a:cubicBezTo>
                <a:cubicBezTo>
                  <a:pt x="30049" y="36928"/>
                  <a:pt x="30627" y="37079"/>
                  <a:pt x="31204" y="37140"/>
                </a:cubicBezTo>
                <a:cubicBezTo>
                  <a:pt x="31440" y="37162"/>
                  <a:pt x="31676" y="37183"/>
                  <a:pt x="31924" y="37183"/>
                </a:cubicBezTo>
                <a:cubicBezTo>
                  <a:pt x="32026" y="37183"/>
                  <a:pt x="32130" y="37180"/>
                  <a:pt x="32237" y="37171"/>
                </a:cubicBezTo>
                <a:cubicBezTo>
                  <a:pt x="32480" y="37171"/>
                  <a:pt x="32693" y="37140"/>
                  <a:pt x="32936" y="37079"/>
                </a:cubicBezTo>
                <a:cubicBezTo>
                  <a:pt x="33057" y="37079"/>
                  <a:pt x="33179" y="37049"/>
                  <a:pt x="33331" y="37049"/>
                </a:cubicBezTo>
                <a:cubicBezTo>
                  <a:pt x="33604" y="36988"/>
                  <a:pt x="33847" y="36928"/>
                  <a:pt x="34121" y="36836"/>
                </a:cubicBezTo>
                <a:cubicBezTo>
                  <a:pt x="34394" y="36776"/>
                  <a:pt x="34607" y="36715"/>
                  <a:pt x="34880" y="36654"/>
                </a:cubicBezTo>
                <a:cubicBezTo>
                  <a:pt x="35852" y="36350"/>
                  <a:pt x="36794" y="36016"/>
                  <a:pt x="37706" y="35652"/>
                </a:cubicBezTo>
                <a:cubicBezTo>
                  <a:pt x="38192" y="35439"/>
                  <a:pt x="38678" y="35226"/>
                  <a:pt x="39164" y="34983"/>
                </a:cubicBezTo>
                <a:cubicBezTo>
                  <a:pt x="39620" y="34740"/>
                  <a:pt x="40045" y="34467"/>
                  <a:pt x="40471" y="34163"/>
                </a:cubicBezTo>
                <a:cubicBezTo>
                  <a:pt x="40714" y="33980"/>
                  <a:pt x="40926" y="33798"/>
                  <a:pt x="41169" y="33585"/>
                </a:cubicBezTo>
                <a:cubicBezTo>
                  <a:pt x="41382" y="33403"/>
                  <a:pt x="41534" y="33282"/>
                  <a:pt x="41716" y="33099"/>
                </a:cubicBezTo>
                <a:lnTo>
                  <a:pt x="42840" y="31975"/>
                </a:lnTo>
                <a:cubicBezTo>
                  <a:pt x="43509" y="31246"/>
                  <a:pt x="44147" y="30486"/>
                  <a:pt x="44755" y="29696"/>
                </a:cubicBezTo>
                <a:cubicBezTo>
                  <a:pt x="45058" y="29332"/>
                  <a:pt x="45362" y="28907"/>
                  <a:pt x="45666" y="28512"/>
                </a:cubicBezTo>
                <a:cubicBezTo>
                  <a:pt x="46000" y="28117"/>
                  <a:pt x="46365" y="27630"/>
                  <a:pt x="46669" y="27175"/>
                </a:cubicBezTo>
                <a:cubicBezTo>
                  <a:pt x="47003" y="26719"/>
                  <a:pt x="47216" y="26354"/>
                  <a:pt x="47428" y="25929"/>
                </a:cubicBezTo>
                <a:cubicBezTo>
                  <a:pt x="47671" y="25504"/>
                  <a:pt x="47945" y="25078"/>
                  <a:pt x="48157" y="24653"/>
                </a:cubicBezTo>
                <a:cubicBezTo>
                  <a:pt x="48309" y="24379"/>
                  <a:pt x="48431" y="24136"/>
                  <a:pt x="48552" y="23893"/>
                </a:cubicBezTo>
                <a:cubicBezTo>
                  <a:pt x="48644" y="23681"/>
                  <a:pt x="48735" y="23438"/>
                  <a:pt x="48826" y="23225"/>
                </a:cubicBezTo>
                <a:cubicBezTo>
                  <a:pt x="49039" y="22708"/>
                  <a:pt x="49221" y="22192"/>
                  <a:pt x="49403" y="21675"/>
                </a:cubicBezTo>
                <a:cubicBezTo>
                  <a:pt x="49464" y="21432"/>
                  <a:pt x="49525" y="21220"/>
                  <a:pt x="49585" y="20977"/>
                </a:cubicBezTo>
                <a:cubicBezTo>
                  <a:pt x="49646" y="20734"/>
                  <a:pt x="49707" y="20521"/>
                  <a:pt x="49768" y="20278"/>
                </a:cubicBezTo>
                <a:cubicBezTo>
                  <a:pt x="49859" y="19792"/>
                  <a:pt x="49950" y="19306"/>
                  <a:pt x="50011" y="18819"/>
                </a:cubicBezTo>
                <a:cubicBezTo>
                  <a:pt x="50072" y="18333"/>
                  <a:pt x="50163" y="17847"/>
                  <a:pt x="50223" y="17331"/>
                </a:cubicBezTo>
                <a:cubicBezTo>
                  <a:pt x="50284" y="16845"/>
                  <a:pt x="50284" y="16419"/>
                  <a:pt x="50284" y="15963"/>
                </a:cubicBezTo>
                <a:lnTo>
                  <a:pt x="50284" y="15265"/>
                </a:lnTo>
                <a:lnTo>
                  <a:pt x="50284" y="14627"/>
                </a:lnTo>
                <a:cubicBezTo>
                  <a:pt x="50284" y="14414"/>
                  <a:pt x="50254" y="14201"/>
                  <a:pt x="50284" y="13989"/>
                </a:cubicBezTo>
                <a:lnTo>
                  <a:pt x="50284" y="13776"/>
                </a:lnTo>
                <a:cubicBezTo>
                  <a:pt x="50345" y="13715"/>
                  <a:pt x="50375" y="13654"/>
                  <a:pt x="50406" y="13563"/>
                </a:cubicBezTo>
                <a:cubicBezTo>
                  <a:pt x="50497" y="13047"/>
                  <a:pt x="50558" y="12500"/>
                  <a:pt x="50588" y="11983"/>
                </a:cubicBezTo>
                <a:lnTo>
                  <a:pt x="50588" y="11254"/>
                </a:lnTo>
                <a:cubicBezTo>
                  <a:pt x="50558" y="10950"/>
                  <a:pt x="50527" y="10646"/>
                  <a:pt x="50467" y="10343"/>
                </a:cubicBezTo>
                <a:cubicBezTo>
                  <a:pt x="50436" y="10130"/>
                  <a:pt x="50375" y="9887"/>
                  <a:pt x="50315" y="9674"/>
                </a:cubicBezTo>
                <a:cubicBezTo>
                  <a:pt x="50254" y="9431"/>
                  <a:pt x="50163" y="9188"/>
                  <a:pt x="50072" y="8945"/>
                </a:cubicBezTo>
                <a:cubicBezTo>
                  <a:pt x="49889" y="8429"/>
                  <a:pt x="49707" y="7912"/>
                  <a:pt x="49464" y="7426"/>
                </a:cubicBezTo>
                <a:cubicBezTo>
                  <a:pt x="49373" y="7213"/>
                  <a:pt x="49251" y="7001"/>
                  <a:pt x="49160" y="6788"/>
                </a:cubicBezTo>
                <a:cubicBezTo>
                  <a:pt x="49069" y="6606"/>
                  <a:pt x="48947" y="6363"/>
                  <a:pt x="48826" y="6150"/>
                </a:cubicBezTo>
                <a:cubicBezTo>
                  <a:pt x="48704" y="5937"/>
                  <a:pt x="48522" y="5664"/>
                  <a:pt x="48370" y="5421"/>
                </a:cubicBezTo>
                <a:cubicBezTo>
                  <a:pt x="48309" y="5360"/>
                  <a:pt x="48249" y="5269"/>
                  <a:pt x="48188" y="5178"/>
                </a:cubicBezTo>
                <a:cubicBezTo>
                  <a:pt x="48127" y="5086"/>
                  <a:pt x="48006" y="4904"/>
                  <a:pt x="47884" y="4813"/>
                </a:cubicBezTo>
                <a:cubicBezTo>
                  <a:pt x="47550" y="4418"/>
                  <a:pt x="47216" y="4053"/>
                  <a:pt x="46851" y="3689"/>
                </a:cubicBezTo>
                <a:cubicBezTo>
                  <a:pt x="46486" y="3324"/>
                  <a:pt x="46061" y="2960"/>
                  <a:pt x="45636" y="2625"/>
                </a:cubicBezTo>
                <a:cubicBezTo>
                  <a:pt x="45393" y="2443"/>
                  <a:pt x="45180" y="2291"/>
                  <a:pt x="44937" y="2139"/>
                </a:cubicBezTo>
                <a:cubicBezTo>
                  <a:pt x="44724" y="1987"/>
                  <a:pt x="44542" y="1866"/>
                  <a:pt x="44329" y="1744"/>
                </a:cubicBezTo>
                <a:cubicBezTo>
                  <a:pt x="44117" y="1623"/>
                  <a:pt x="43934" y="1532"/>
                  <a:pt x="43752" y="1440"/>
                </a:cubicBezTo>
                <a:lnTo>
                  <a:pt x="43327" y="1228"/>
                </a:lnTo>
                <a:cubicBezTo>
                  <a:pt x="43235" y="1167"/>
                  <a:pt x="43114" y="1106"/>
                  <a:pt x="42992" y="1076"/>
                </a:cubicBezTo>
                <a:cubicBezTo>
                  <a:pt x="42719" y="954"/>
                  <a:pt x="42445" y="863"/>
                  <a:pt x="42202" y="742"/>
                </a:cubicBezTo>
                <a:cubicBezTo>
                  <a:pt x="41929" y="651"/>
                  <a:pt x="41716" y="590"/>
                  <a:pt x="41473" y="529"/>
                </a:cubicBezTo>
                <a:cubicBezTo>
                  <a:pt x="40987" y="377"/>
                  <a:pt x="40471" y="286"/>
                  <a:pt x="39954" y="195"/>
                </a:cubicBezTo>
                <a:cubicBezTo>
                  <a:pt x="39407" y="104"/>
                  <a:pt x="38860" y="43"/>
                  <a:pt x="38313" y="13"/>
                </a:cubicBezTo>
                <a:cubicBezTo>
                  <a:pt x="38175" y="4"/>
                  <a:pt x="38039" y="1"/>
                  <a:pt x="379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0"/>
          <p:cNvSpPr/>
          <p:nvPr/>
        </p:nvSpPr>
        <p:spPr>
          <a:xfrm rot="399774">
            <a:off x="10870319" y="4552167"/>
            <a:ext cx="526591" cy="442860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0"/>
          <p:cNvSpPr/>
          <p:nvPr/>
        </p:nvSpPr>
        <p:spPr>
          <a:xfrm rot="-7290801">
            <a:off x="10679744" y="-213348"/>
            <a:ext cx="1542875" cy="1422288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1" name="Google Shape;441;p20"/>
          <p:cNvGrpSpPr/>
          <p:nvPr/>
        </p:nvGrpSpPr>
        <p:grpSpPr>
          <a:xfrm>
            <a:off x="11129129" y="996523"/>
            <a:ext cx="644115" cy="573069"/>
            <a:chOff x="1101247" y="2686592"/>
            <a:chExt cx="483086" cy="429802"/>
          </a:xfrm>
        </p:grpSpPr>
        <p:sp>
          <p:nvSpPr>
            <p:cNvPr id="442" name="Google Shape;442;p20"/>
            <p:cNvSpPr/>
            <p:nvPr/>
          </p:nvSpPr>
          <p:spPr>
            <a:xfrm rot="1519952">
              <a:off x="1231484" y="2733604"/>
              <a:ext cx="295208" cy="335779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0"/>
            <p:cNvSpPr/>
            <p:nvPr/>
          </p:nvSpPr>
          <p:spPr>
            <a:xfrm rot="1519952">
              <a:off x="1167917" y="2713725"/>
              <a:ext cx="147269" cy="344734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20"/>
          <p:cNvSpPr/>
          <p:nvPr/>
        </p:nvSpPr>
        <p:spPr>
          <a:xfrm rot="10800000">
            <a:off x="5912409" y="-116416"/>
            <a:ext cx="502307" cy="510231"/>
          </a:xfrm>
          <a:custGeom>
            <a:avLst/>
            <a:gdLst/>
            <a:ahLst/>
            <a:cxnLst/>
            <a:rect l="l" t="t" r="r" b="b"/>
            <a:pathLst>
              <a:path w="9572" h="9723" extrusionOk="0">
                <a:moveTo>
                  <a:pt x="4285" y="0"/>
                </a:moveTo>
                <a:cubicBezTo>
                  <a:pt x="4163" y="31"/>
                  <a:pt x="4072" y="31"/>
                  <a:pt x="3950" y="31"/>
                </a:cubicBezTo>
                <a:lnTo>
                  <a:pt x="3798" y="91"/>
                </a:lnTo>
                <a:cubicBezTo>
                  <a:pt x="3677" y="91"/>
                  <a:pt x="3586" y="122"/>
                  <a:pt x="3495" y="152"/>
                </a:cubicBezTo>
                <a:cubicBezTo>
                  <a:pt x="3312" y="213"/>
                  <a:pt x="3130" y="274"/>
                  <a:pt x="2948" y="365"/>
                </a:cubicBezTo>
                <a:cubicBezTo>
                  <a:pt x="2674" y="486"/>
                  <a:pt x="2431" y="608"/>
                  <a:pt x="2219" y="790"/>
                </a:cubicBezTo>
                <a:cubicBezTo>
                  <a:pt x="2036" y="942"/>
                  <a:pt x="1854" y="1125"/>
                  <a:pt x="1702" y="1337"/>
                </a:cubicBezTo>
                <a:cubicBezTo>
                  <a:pt x="1550" y="1519"/>
                  <a:pt x="1429" y="1763"/>
                  <a:pt x="1307" y="1975"/>
                </a:cubicBezTo>
                <a:cubicBezTo>
                  <a:pt x="1185" y="2279"/>
                  <a:pt x="1064" y="2613"/>
                  <a:pt x="973" y="2917"/>
                </a:cubicBezTo>
                <a:cubicBezTo>
                  <a:pt x="942" y="3039"/>
                  <a:pt x="912" y="3130"/>
                  <a:pt x="851" y="3221"/>
                </a:cubicBezTo>
                <a:cubicBezTo>
                  <a:pt x="699" y="3677"/>
                  <a:pt x="578" y="4132"/>
                  <a:pt x="426" y="4619"/>
                </a:cubicBezTo>
                <a:cubicBezTo>
                  <a:pt x="335" y="5013"/>
                  <a:pt x="213" y="5469"/>
                  <a:pt x="122" y="5925"/>
                </a:cubicBezTo>
                <a:lnTo>
                  <a:pt x="92" y="6077"/>
                </a:lnTo>
                <a:cubicBezTo>
                  <a:pt x="61" y="6198"/>
                  <a:pt x="31" y="6350"/>
                  <a:pt x="31" y="6472"/>
                </a:cubicBezTo>
                <a:cubicBezTo>
                  <a:pt x="1" y="6624"/>
                  <a:pt x="1" y="6745"/>
                  <a:pt x="1" y="6897"/>
                </a:cubicBezTo>
                <a:cubicBezTo>
                  <a:pt x="1" y="6988"/>
                  <a:pt x="1" y="7110"/>
                  <a:pt x="31" y="7201"/>
                </a:cubicBezTo>
                <a:cubicBezTo>
                  <a:pt x="61" y="7353"/>
                  <a:pt x="92" y="7505"/>
                  <a:pt x="122" y="7657"/>
                </a:cubicBezTo>
                <a:cubicBezTo>
                  <a:pt x="152" y="7748"/>
                  <a:pt x="183" y="7839"/>
                  <a:pt x="244" y="7930"/>
                </a:cubicBezTo>
                <a:lnTo>
                  <a:pt x="244" y="7961"/>
                </a:lnTo>
                <a:cubicBezTo>
                  <a:pt x="274" y="8082"/>
                  <a:pt x="365" y="8234"/>
                  <a:pt x="456" y="8325"/>
                </a:cubicBezTo>
                <a:cubicBezTo>
                  <a:pt x="547" y="8447"/>
                  <a:pt x="639" y="8568"/>
                  <a:pt x="760" y="8659"/>
                </a:cubicBezTo>
                <a:cubicBezTo>
                  <a:pt x="912" y="8811"/>
                  <a:pt x="1064" y="8933"/>
                  <a:pt x="1277" y="9054"/>
                </a:cubicBezTo>
                <a:cubicBezTo>
                  <a:pt x="1489" y="9206"/>
                  <a:pt x="1732" y="9328"/>
                  <a:pt x="1975" y="9419"/>
                </a:cubicBezTo>
                <a:cubicBezTo>
                  <a:pt x="2188" y="9480"/>
                  <a:pt x="2401" y="9541"/>
                  <a:pt x="2644" y="9601"/>
                </a:cubicBezTo>
                <a:cubicBezTo>
                  <a:pt x="2887" y="9632"/>
                  <a:pt x="3130" y="9632"/>
                  <a:pt x="3312" y="9662"/>
                </a:cubicBezTo>
                <a:cubicBezTo>
                  <a:pt x="3555" y="9692"/>
                  <a:pt x="3829" y="9723"/>
                  <a:pt x="4102" y="9723"/>
                </a:cubicBezTo>
                <a:lnTo>
                  <a:pt x="4771" y="9723"/>
                </a:lnTo>
                <a:cubicBezTo>
                  <a:pt x="4923" y="9723"/>
                  <a:pt x="5105" y="9692"/>
                  <a:pt x="5257" y="9692"/>
                </a:cubicBezTo>
                <a:cubicBezTo>
                  <a:pt x="5409" y="9662"/>
                  <a:pt x="5591" y="9632"/>
                  <a:pt x="5743" y="9601"/>
                </a:cubicBezTo>
                <a:lnTo>
                  <a:pt x="5895" y="9571"/>
                </a:lnTo>
                <a:lnTo>
                  <a:pt x="6229" y="9510"/>
                </a:lnTo>
                <a:lnTo>
                  <a:pt x="6563" y="9449"/>
                </a:lnTo>
                <a:cubicBezTo>
                  <a:pt x="6685" y="9419"/>
                  <a:pt x="6806" y="9389"/>
                  <a:pt x="6989" y="9358"/>
                </a:cubicBezTo>
                <a:lnTo>
                  <a:pt x="7232" y="9297"/>
                </a:lnTo>
                <a:lnTo>
                  <a:pt x="7292" y="9297"/>
                </a:lnTo>
                <a:lnTo>
                  <a:pt x="7444" y="9267"/>
                </a:lnTo>
                <a:cubicBezTo>
                  <a:pt x="7839" y="9176"/>
                  <a:pt x="8174" y="9024"/>
                  <a:pt x="8508" y="8811"/>
                </a:cubicBezTo>
                <a:cubicBezTo>
                  <a:pt x="8690" y="8690"/>
                  <a:pt x="8842" y="8508"/>
                  <a:pt x="8994" y="8325"/>
                </a:cubicBezTo>
                <a:cubicBezTo>
                  <a:pt x="9085" y="8173"/>
                  <a:pt x="9207" y="7991"/>
                  <a:pt x="9298" y="7809"/>
                </a:cubicBezTo>
                <a:cubicBezTo>
                  <a:pt x="9450" y="7626"/>
                  <a:pt x="9541" y="7383"/>
                  <a:pt x="9541" y="7140"/>
                </a:cubicBezTo>
                <a:cubicBezTo>
                  <a:pt x="9571" y="6958"/>
                  <a:pt x="9541" y="6806"/>
                  <a:pt x="9510" y="6654"/>
                </a:cubicBezTo>
                <a:lnTo>
                  <a:pt x="9510" y="6563"/>
                </a:lnTo>
                <a:cubicBezTo>
                  <a:pt x="9480" y="6441"/>
                  <a:pt x="9450" y="6320"/>
                  <a:pt x="9419" y="6198"/>
                </a:cubicBezTo>
                <a:cubicBezTo>
                  <a:pt x="9328" y="5955"/>
                  <a:pt x="9237" y="5712"/>
                  <a:pt x="9146" y="5439"/>
                </a:cubicBezTo>
                <a:cubicBezTo>
                  <a:pt x="9085" y="5257"/>
                  <a:pt x="8994" y="5105"/>
                  <a:pt x="8933" y="4922"/>
                </a:cubicBezTo>
                <a:cubicBezTo>
                  <a:pt x="8903" y="4862"/>
                  <a:pt x="8872" y="4801"/>
                  <a:pt x="8842" y="4710"/>
                </a:cubicBezTo>
                <a:cubicBezTo>
                  <a:pt x="8781" y="4619"/>
                  <a:pt x="8720" y="4527"/>
                  <a:pt x="8629" y="4467"/>
                </a:cubicBezTo>
                <a:cubicBezTo>
                  <a:pt x="8508" y="4041"/>
                  <a:pt x="8325" y="3646"/>
                  <a:pt x="8143" y="3282"/>
                </a:cubicBezTo>
                <a:cubicBezTo>
                  <a:pt x="8022" y="3039"/>
                  <a:pt x="7900" y="2796"/>
                  <a:pt x="7718" y="2552"/>
                </a:cubicBezTo>
                <a:lnTo>
                  <a:pt x="7657" y="2431"/>
                </a:lnTo>
                <a:cubicBezTo>
                  <a:pt x="7566" y="2279"/>
                  <a:pt x="7475" y="2097"/>
                  <a:pt x="7353" y="1945"/>
                </a:cubicBezTo>
                <a:cubicBezTo>
                  <a:pt x="7232" y="1793"/>
                  <a:pt x="7080" y="1611"/>
                  <a:pt x="6958" y="1459"/>
                </a:cubicBezTo>
                <a:lnTo>
                  <a:pt x="6928" y="1428"/>
                </a:lnTo>
                <a:cubicBezTo>
                  <a:pt x="6776" y="1246"/>
                  <a:pt x="6594" y="1064"/>
                  <a:pt x="6442" y="912"/>
                </a:cubicBezTo>
                <a:cubicBezTo>
                  <a:pt x="6229" y="730"/>
                  <a:pt x="6016" y="578"/>
                  <a:pt x="5804" y="456"/>
                </a:cubicBezTo>
                <a:cubicBezTo>
                  <a:pt x="5621" y="365"/>
                  <a:pt x="5439" y="274"/>
                  <a:pt x="5226" y="213"/>
                </a:cubicBezTo>
                <a:cubicBezTo>
                  <a:pt x="4923" y="91"/>
                  <a:pt x="4619" y="0"/>
                  <a:pt x="42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0"/>
          <p:cNvSpPr/>
          <p:nvPr/>
        </p:nvSpPr>
        <p:spPr>
          <a:xfrm rot="10800000">
            <a:off x="5467618" y="-119615"/>
            <a:ext cx="1380767" cy="916820"/>
          </a:xfrm>
          <a:custGeom>
            <a:avLst/>
            <a:gdLst/>
            <a:ahLst/>
            <a:cxnLst/>
            <a:rect l="l" t="t" r="r" b="b"/>
            <a:pathLst>
              <a:path w="26312" h="17471" extrusionOk="0">
                <a:moveTo>
                  <a:pt x="11424" y="0"/>
                </a:moveTo>
                <a:cubicBezTo>
                  <a:pt x="10969" y="0"/>
                  <a:pt x="10483" y="31"/>
                  <a:pt x="10027" y="92"/>
                </a:cubicBezTo>
                <a:cubicBezTo>
                  <a:pt x="9662" y="122"/>
                  <a:pt x="9328" y="183"/>
                  <a:pt x="8994" y="274"/>
                </a:cubicBezTo>
                <a:cubicBezTo>
                  <a:pt x="8811" y="304"/>
                  <a:pt x="8660" y="365"/>
                  <a:pt x="8508" y="395"/>
                </a:cubicBezTo>
                <a:cubicBezTo>
                  <a:pt x="8113" y="517"/>
                  <a:pt x="7687" y="699"/>
                  <a:pt x="7171" y="912"/>
                </a:cubicBezTo>
                <a:cubicBezTo>
                  <a:pt x="6290" y="1277"/>
                  <a:pt x="5439" y="1763"/>
                  <a:pt x="4710" y="2431"/>
                </a:cubicBezTo>
                <a:cubicBezTo>
                  <a:pt x="4345" y="2765"/>
                  <a:pt x="3981" y="3130"/>
                  <a:pt x="3646" y="3495"/>
                </a:cubicBezTo>
                <a:cubicBezTo>
                  <a:pt x="3464" y="3707"/>
                  <a:pt x="3312" y="3889"/>
                  <a:pt x="3191" y="4041"/>
                </a:cubicBezTo>
                <a:lnTo>
                  <a:pt x="3160" y="4102"/>
                </a:lnTo>
                <a:cubicBezTo>
                  <a:pt x="3039" y="4254"/>
                  <a:pt x="2917" y="4406"/>
                  <a:pt x="2796" y="4588"/>
                </a:cubicBezTo>
                <a:cubicBezTo>
                  <a:pt x="2522" y="5044"/>
                  <a:pt x="2279" y="5500"/>
                  <a:pt x="2036" y="5956"/>
                </a:cubicBezTo>
                <a:cubicBezTo>
                  <a:pt x="1854" y="6350"/>
                  <a:pt x="1671" y="6776"/>
                  <a:pt x="1520" y="7201"/>
                </a:cubicBezTo>
                <a:cubicBezTo>
                  <a:pt x="1428" y="7444"/>
                  <a:pt x="1337" y="7687"/>
                  <a:pt x="1277" y="7961"/>
                </a:cubicBezTo>
                <a:lnTo>
                  <a:pt x="1277" y="7991"/>
                </a:lnTo>
                <a:lnTo>
                  <a:pt x="1246" y="8113"/>
                </a:lnTo>
                <a:cubicBezTo>
                  <a:pt x="1185" y="8265"/>
                  <a:pt x="1125" y="8477"/>
                  <a:pt x="1094" y="8660"/>
                </a:cubicBezTo>
                <a:cubicBezTo>
                  <a:pt x="1033" y="8903"/>
                  <a:pt x="973" y="9176"/>
                  <a:pt x="882" y="9450"/>
                </a:cubicBezTo>
                <a:cubicBezTo>
                  <a:pt x="851" y="9601"/>
                  <a:pt x="790" y="9814"/>
                  <a:pt x="760" y="9996"/>
                </a:cubicBezTo>
                <a:cubicBezTo>
                  <a:pt x="730" y="10027"/>
                  <a:pt x="699" y="10088"/>
                  <a:pt x="699" y="10148"/>
                </a:cubicBezTo>
                <a:cubicBezTo>
                  <a:pt x="669" y="10300"/>
                  <a:pt x="638" y="10422"/>
                  <a:pt x="608" y="10634"/>
                </a:cubicBezTo>
                <a:cubicBezTo>
                  <a:pt x="547" y="10847"/>
                  <a:pt x="517" y="11090"/>
                  <a:pt x="487" y="11333"/>
                </a:cubicBezTo>
                <a:cubicBezTo>
                  <a:pt x="456" y="11485"/>
                  <a:pt x="426" y="11637"/>
                  <a:pt x="395" y="11789"/>
                </a:cubicBezTo>
                <a:cubicBezTo>
                  <a:pt x="335" y="12093"/>
                  <a:pt x="304" y="12397"/>
                  <a:pt x="274" y="12670"/>
                </a:cubicBezTo>
                <a:cubicBezTo>
                  <a:pt x="244" y="12913"/>
                  <a:pt x="183" y="13156"/>
                  <a:pt x="152" y="13339"/>
                </a:cubicBezTo>
                <a:cubicBezTo>
                  <a:pt x="152" y="13521"/>
                  <a:pt x="92" y="13764"/>
                  <a:pt x="92" y="13885"/>
                </a:cubicBezTo>
                <a:cubicBezTo>
                  <a:pt x="92" y="14007"/>
                  <a:pt x="61" y="14128"/>
                  <a:pt x="61" y="14250"/>
                </a:cubicBezTo>
                <a:lnTo>
                  <a:pt x="61" y="14432"/>
                </a:lnTo>
                <a:lnTo>
                  <a:pt x="61" y="14523"/>
                </a:lnTo>
                <a:cubicBezTo>
                  <a:pt x="31" y="14706"/>
                  <a:pt x="31" y="14858"/>
                  <a:pt x="31" y="15010"/>
                </a:cubicBezTo>
                <a:cubicBezTo>
                  <a:pt x="0" y="15253"/>
                  <a:pt x="0" y="15526"/>
                  <a:pt x="31" y="15769"/>
                </a:cubicBezTo>
                <a:cubicBezTo>
                  <a:pt x="92" y="15891"/>
                  <a:pt x="122" y="16043"/>
                  <a:pt x="183" y="16164"/>
                </a:cubicBezTo>
                <a:cubicBezTo>
                  <a:pt x="244" y="16286"/>
                  <a:pt x="304" y="16407"/>
                  <a:pt x="365" y="16498"/>
                </a:cubicBezTo>
                <a:lnTo>
                  <a:pt x="395" y="16559"/>
                </a:lnTo>
                <a:cubicBezTo>
                  <a:pt x="426" y="16650"/>
                  <a:pt x="487" y="16741"/>
                  <a:pt x="578" y="16802"/>
                </a:cubicBezTo>
                <a:cubicBezTo>
                  <a:pt x="638" y="16893"/>
                  <a:pt x="699" y="16954"/>
                  <a:pt x="790" y="17045"/>
                </a:cubicBezTo>
                <a:cubicBezTo>
                  <a:pt x="882" y="17106"/>
                  <a:pt x="973" y="17167"/>
                  <a:pt x="1064" y="17228"/>
                </a:cubicBezTo>
                <a:cubicBezTo>
                  <a:pt x="1185" y="17288"/>
                  <a:pt x="1307" y="17349"/>
                  <a:pt x="1459" y="17379"/>
                </a:cubicBezTo>
                <a:lnTo>
                  <a:pt x="1489" y="17379"/>
                </a:lnTo>
                <a:cubicBezTo>
                  <a:pt x="1580" y="17410"/>
                  <a:pt x="1671" y="17410"/>
                  <a:pt x="1763" y="17440"/>
                </a:cubicBezTo>
                <a:cubicBezTo>
                  <a:pt x="2036" y="17471"/>
                  <a:pt x="2279" y="17471"/>
                  <a:pt x="2522" y="17471"/>
                </a:cubicBezTo>
                <a:cubicBezTo>
                  <a:pt x="2644" y="17440"/>
                  <a:pt x="2765" y="17440"/>
                  <a:pt x="2856" y="17410"/>
                </a:cubicBezTo>
                <a:lnTo>
                  <a:pt x="2948" y="17410"/>
                </a:lnTo>
                <a:lnTo>
                  <a:pt x="3130" y="17379"/>
                </a:lnTo>
                <a:cubicBezTo>
                  <a:pt x="3191" y="17349"/>
                  <a:pt x="3251" y="17349"/>
                  <a:pt x="3312" y="17319"/>
                </a:cubicBezTo>
                <a:cubicBezTo>
                  <a:pt x="3494" y="17258"/>
                  <a:pt x="3707" y="17197"/>
                  <a:pt x="3889" y="17106"/>
                </a:cubicBezTo>
                <a:lnTo>
                  <a:pt x="3920" y="17106"/>
                </a:lnTo>
                <a:cubicBezTo>
                  <a:pt x="4133" y="17015"/>
                  <a:pt x="4345" y="16863"/>
                  <a:pt x="4527" y="16711"/>
                </a:cubicBezTo>
                <a:lnTo>
                  <a:pt x="4588" y="16681"/>
                </a:lnTo>
                <a:cubicBezTo>
                  <a:pt x="4679" y="16589"/>
                  <a:pt x="4771" y="16529"/>
                  <a:pt x="4831" y="16407"/>
                </a:cubicBezTo>
                <a:cubicBezTo>
                  <a:pt x="4922" y="16316"/>
                  <a:pt x="4983" y="16195"/>
                  <a:pt x="5044" y="16073"/>
                </a:cubicBezTo>
                <a:cubicBezTo>
                  <a:pt x="5166" y="15830"/>
                  <a:pt x="5226" y="15587"/>
                  <a:pt x="5257" y="15313"/>
                </a:cubicBezTo>
                <a:lnTo>
                  <a:pt x="5257" y="15253"/>
                </a:lnTo>
                <a:cubicBezTo>
                  <a:pt x="5317" y="14918"/>
                  <a:pt x="5378" y="14554"/>
                  <a:pt x="5439" y="14220"/>
                </a:cubicBezTo>
                <a:cubicBezTo>
                  <a:pt x="5500" y="13855"/>
                  <a:pt x="5591" y="13460"/>
                  <a:pt x="5712" y="12974"/>
                </a:cubicBezTo>
                <a:cubicBezTo>
                  <a:pt x="5773" y="12761"/>
                  <a:pt x="5804" y="12579"/>
                  <a:pt x="5864" y="12366"/>
                </a:cubicBezTo>
                <a:cubicBezTo>
                  <a:pt x="5895" y="12154"/>
                  <a:pt x="5925" y="11941"/>
                  <a:pt x="5986" y="11728"/>
                </a:cubicBezTo>
                <a:cubicBezTo>
                  <a:pt x="6138" y="11273"/>
                  <a:pt x="6290" y="10817"/>
                  <a:pt x="6442" y="10391"/>
                </a:cubicBezTo>
                <a:cubicBezTo>
                  <a:pt x="6472" y="10300"/>
                  <a:pt x="6502" y="10270"/>
                  <a:pt x="6533" y="10118"/>
                </a:cubicBezTo>
                <a:cubicBezTo>
                  <a:pt x="6594" y="9966"/>
                  <a:pt x="6654" y="9814"/>
                  <a:pt x="6715" y="9662"/>
                </a:cubicBezTo>
                <a:cubicBezTo>
                  <a:pt x="6806" y="9450"/>
                  <a:pt x="6897" y="9237"/>
                  <a:pt x="7019" y="9055"/>
                </a:cubicBezTo>
                <a:cubicBezTo>
                  <a:pt x="7171" y="8812"/>
                  <a:pt x="7353" y="8568"/>
                  <a:pt x="7505" y="8356"/>
                </a:cubicBezTo>
                <a:cubicBezTo>
                  <a:pt x="7657" y="8113"/>
                  <a:pt x="7839" y="7900"/>
                  <a:pt x="8052" y="7718"/>
                </a:cubicBezTo>
                <a:cubicBezTo>
                  <a:pt x="8477" y="7323"/>
                  <a:pt x="8933" y="6989"/>
                  <a:pt x="9449" y="6715"/>
                </a:cubicBezTo>
                <a:cubicBezTo>
                  <a:pt x="9723" y="6533"/>
                  <a:pt x="9966" y="6411"/>
                  <a:pt x="10239" y="6290"/>
                </a:cubicBezTo>
                <a:cubicBezTo>
                  <a:pt x="10513" y="6168"/>
                  <a:pt x="10786" y="6077"/>
                  <a:pt x="11090" y="6016"/>
                </a:cubicBezTo>
                <a:cubicBezTo>
                  <a:pt x="11394" y="5956"/>
                  <a:pt x="11698" y="5956"/>
                  <a:pt x="12002" y="5956"/>
                </a:cubicBezTo>
                <a:cubicBezTo>
                  <a:pt x="12488" y="5986"/>
                  <a:pt x="12944" y="6077"/>
                  <a:pt x="13399" y="6199"/>
                </a:cubicBezTo>
                <a:cubicBezTo>
                  <a:pt x="13673" y="6290"/>
                  <a:pt x="13916" y="6381"/>
                  <a:pt x="14159" y="6502"/>
                </a:cubicBezTo>
                <a:cubicBezTo>
                  <a:pt x="14432" y="6624"/>
                  <a:pt x="14675" y="6745"/>
                  <a:pt x="14918" y="6897"/>
                </a:cubicBezTo>
                <a:lnTo>
                  <a:pt x="15161" y="7049"/>
                </a:lnTo>
                <a:cubicBezTo>
                  <a:pt x="15313" y="7140"/>
                  <a:pt x="15465" y="7232"/>
                  <a:pt x="15617" y="7323"/>
                </a:cubicBezTo>
                <a:cubicBezTo>
                  <a:pt x="15799" y="7444"/>
                  <a:pt x="15982" y="7566"/>
                  <a:pt x="16164" y="7687"/>
                </a:cubicBezTo>
                <a:cubicBezTo>
                  <a:pt x="16346" y="7839"/>
                  <a:pt x="16498" y="7961"/>
                  <a:pt x="16650" y="8143"/>
                </a:cubicBezTo>
                <a:cubicBezTo>
                  <a:pt x="16863" y="8356"/>
                  <a:pt x="17076" y="8599"/>
                  <a:pt x="17288" y="8812"/>
                </a:cubicBezTo>
                <a:lnTo>
                  <a:pt x="17349" y="8903"/>
                </a:lnTo>
                <a:cubicBezTo>
                  <a:pt x="17622" y="9206"/>
                  <a:pt x="17866" y="9510"/>
                  <a:pt x="18109" y="9784"/>
                </a:cubicBezTo>
                <a:cubicBezTo>
                  <a:pt x="18321" y="10057"/>
                  <a:pt x="18564" y="10422"/>
                  <a:pt x="18777" y="10726"/>
                </a:cubicBezTo>
                <a:cubicBezTo>
                  <a:pt x="19020" y="11060"/>
                  <a:pt x="19202" y="11303"/>
                  <a:pt x="19324" y="11607"/>
                </a:cubicBezTo>
                <a:cubicBezTo>
                  <a:pt x="19476" y="11880"/>
                  <a:pt x="19597" y="12184"/>
                  <a:pt x="19719" y="12397"/>
                </a:cubicBezTo>
                <a:lnTo>
                  <a:pt x="19749" y="12488"/>
                </a:lnTo>
                <a:cubicBezTo>
                  <a:pt x="19871" y="12731"/>
                  <a:pt x="19992" y="13004"/>
                  <a:pt x="20114" y="13278"/>
                </a:cubicBezTo>
                <a:cubicBezTo>
                  <a:pt x="20144" y="13369"/>
                  <a:pt x="20175" y="13430"/>
                  <a:pt x="20205" y="13521"/>
                </a:cubicBezTo>
                <a:cubicBezTo>
                  <a:pt x="20144" y="13612"/>
                  <a:pt x="20144" y="13734"/>
                  <a:pt x="20144" y="13855"/>
                </a:cubicBezTo>
                <a:cubicBezTo>
                  <a:pt x="20175" y="13916"/>
                  <a:pt x="20175" y="13977"/>
                  <a:pt x="20175" y="14007"/>
                </a:cubicBezTo>
                <a:lnTo>
                  <a:pt x="20266" y="14280"/>
                </a:lnTo>
                <a:cubicBezTo>
                  <a:pt x="20266" y="14372"/>
                  <a:pt x="20296" y="14432"/>
                  <a:pt x="20296" y="14523"/>
                </a:cubicBezTo>
                <a:cubicBezTo>
                  <a:pt x="20387" y="15131"/>
                  <a:pt x="20661" y="15708"/>
                  <a:pt x="21025" y="16225"/>
                </a:cubicBezTo>
                <a:cubicBezTo>
                  <a:pt x="21177" y="16407"/>
                  <a:pt x="21329" y="16559"/>
                  <a:pt x="21511" y="16681"/>
                </a:cubicBezTo>
                <a:cubicBezTo>
                  <a:pt x="21663" y="16802"/>
                  <a:pt x="21846" y="16893"/>
                  <a:pt x="22058" y="16924"/>
                </a:cubicBezTo>
                <a:cubicBezTo>
                  <a:pt x="22119" y="16939"/>
                  <a:pt x="22187" y="16946"/>
                  <a:pt x="22260" y="16946"/>
                </a:cubicBezTo>
                <a:cubicBezTo>
                  <a:pt x="22332" y="16946"/>
                  <a:pt x="22408" y="16939"/>
                  <a:pt x="22484" y="16924"/>
                </a:cubicBezTo>
                <a:lnTo>
                  <a:pt x="22848" y="16833"/>
                </a:lnTo>
                <a:cubicBezTo>
                  <a:pt x="22970" y="16802"/>
                  <a:pt x="23091" y="16772"/>
                  <a:pt x="23182" y="16741"/>
                </a:cubicBezTo>
                <a:cubicBezTo>
                  <a:pt x="23638" y="16620"/>
                  <a:pt x="24033" y="16438"/>
                  <a:pt x="24428" y="16195"/>
                </a:cubicBezTo>
                <a:lnTo>
                  <a:pt x="24428" y="16195"/>
                </a:lnTo>
                <a:lnTo>
                  <a:pt x="24398" y="16225"/>
                </a:lnTo>
                <a:lnTo>
                  <a:pt x="24489" y="16164"/>
                </a:lnTo>
                <a:cubicBezTo>
                  <a:pt x="24702" y="16073"/>
                  <a:pt x="24884" y="15951"/>
                  <a:pt x="25097" y="15800"/>
                </a:cubicBezTo>
                <a:cubicBezTo>
                  <a:pt x="25279" y="15648"/>
                  <a:pt x="25431" y="15496"/>
                  <a:pt x="25583" y="15344"/>
                </a:cubicBezTo>
                <a:cubicBezTo>
                  <a:pt x="25644" y="15253"/>
                  <a:pt x="25704" y="15162"/>
                  <a:pt x="25765" y="15070"/>
                </a:cubicBezTo>
                <a:cubicBezTo>
                  <a:pt x="25856" y="14949"/>
                  <a:pt x="25917" y="14797"/>
                  <a:pt x="26008" y="14675"/>
                </a:cubicBezTo>
                <a:cubicBezTo>
                  <a:pt x="26099" y="14432"/>
                  <a:pt x="26190" y="14189"/>
                  <a:pt x="26221" y="13946"/>
                </a:cubicBezTo>
                <a:cubicBezTo>
                  <a:pt x="26282" y="13673"/>
                  <a:pt x="26312" y="13399"/>
                  <a:pt x="26312" y="13156"/>
                </a:cubicBezTo>
                <a:cubicBezTo>
                  <a:pt x="26312" y="12944"/>
                  <a:pt x="26282" y="12731"/>
                  <a:pt x="26251" y="12518"/>
                </a:cubicBezTo>
                <a:cubicBezTo>
                  <a:pt x="26190" y="12245"/>
                  <a:pt x="26130" y="12002"/>
                  <a:pt x="26038" y="11759"/>
                </a:cubicBezTo>
                <a:cubicBezTo>
                  <a:pt x="25947" y="11576"/>
                  <a:pt x="25856" y="11364"/>
                  <a:pt x="25765" y="11181"/>
                </a:cubicBezTo>
                <a:cubicBezTo>
                  <a:pt x="25583" y="10756"/>
                  <a:pt x="25340" y="10331"/>
                  <a:pt x="25157" y="9966"/>
                </a:cubicBezTo>
                <a:cubicBezTo>
                  <a:pt x="24884" y="9480"/>
                  <a:pt x="24610" y="8994"/>
                  <a:pt x="24367" y="8629"/>
                </a:cubicBezTo>
                <a:cubicBezTo>
                  <a:pt x="24124" y="8234"/>
                  <a:pt x="23881" y="7870"/>
                  <a:pt x="23577" y="7475"/>
                </a:cubicBezTo>
                <a:cubicBezTo>
                  <a:pt x="23274" y="7080"/>
                  <a:pt x="22970" y="6685"/>
                  <a:pt x="22696" y="6411"/>
                </a:cubicBezTo>
                <a:lnTo>
                  <a:pt x="22544" y="6229"/>
                </a:lnTo>
                <a:lnTo>
                  <a:pt x="22210" y="5834"/>
                </a:lnTo>
                <a:cubicBezTo>
                  <a:pt x="22058" y="5682"/>
                  <a:pt x="21906" y="5530"/>
                  <a:pt x="21755" y="5378"/>
                </a:cubicBezTo>
                <a:lnTo>
                  <a:pt x="21603" y="5226"/>
                </a:lnTo>
                <a:cubicBezTo>
                  <a:pt x="21238" y="4862"/>
                  <a:pt x="20904" y="4558"/>
                  <a:pt x="20539" y="4254"/>
                </a:cubicBezTo>
                <a:lnTo>
                  <a:pt x="19871" y="3707"/>
                </a:lnTo>
                <a:lnTo>
                  <a:pt x="19445" y="3373"/>
                </a:lnTo>
                <a:cubicBezTo>
                  <a:pt x="19111" y="3100"/>
                  <a:pt x="18716" y="2765"/>
                  <a:pt x="18321" y="2492"/>
                </a:cubicBezTo>
                <a:cubicBezTo>
                  <a:pt x="17896" y="2158"/>
                  <a:pt x="17471" y="1884"/>
                  <a:pt x="17045" y="1641"/>
                </a:cubicBezTo>
                <a:cubicBezTo>
                  <a:pt x="16620" y="1368"/>
                  <a:pt x="16194" y="1125"/>
                  <a:pt x="15739" y="942"/>
                </a:cubicBezTo>
                <a:cubicBezTo>
                  <a:pt x="15344" y="730"/>
                  <a:pt x="14918" y="578"/>
                  <a:pt x="14463" y="456"/>
                </a:cubicBezTo>
                <a:cubicBezTo>
                  <a:pt x="13977" y="304"/>
                  <a:pt x="13460" y="183"/>
                  <a:pt x="12944" y="122"/>
                </a:cubicBezTo>
                <a:cubicBezTo>
                  <a:pt x="12457" y="31"/>
                  <a:pt x="11941" y="0"/>
                  <a:pt x="114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805195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7"/>
          <p:cNvSpPr txBox="1">
            <a:spLocks noGrp="1"/>
          </p:cNvSpPr>
          <p:nvPr>
            <p:ph type="title"/>
          </p:nvPr>
        </p:nvSpPr>
        <p:spPr>
          <a:xfrm>
            <a:off x="969733" y="719800"/>
            <a:ext cx="10252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27"/>
          <p:cNvSpPr/>
          <p:nvPr/>
        </p:nvSpPr>
        <p:spPr>
          <a:xfrm rot="-5095815">
            <a:off x="-159373" y="5534986"/>
            <a:ext cx="1621988" cy="1495281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27"/>
          <p:cNvSpPr/>
          <p:nvPr/>
        </p:nvSpPr>
        <p:spPr>
          <a:xfrm>
            <a:off x="10784867" y="5929885"/>
            <a:ext cx="763199" cy="808497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27"/>
          <p:cNvSpPr/>
          <p:nvPr/>
        </p:nvSpPr>
        <p:spPr>
          <a:xfrm rot="-5714785" flipH="1">
            <a:off x="10870301" y="-180600"/>
            <a:ext cx="498113" cy="1714115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7"/>
          <p:cNvSpPr/>
          <p:nvPr/>
        </p:nvSpPr>
        <p:spPr>
          <a:xfrm rot="-4745172" flipH="1">
            <a:off x="11155411" y="-364666"/>
            <a:ext cx="414300" cy="1401451"/>
          </a:xfrm>
          <a:custGeom>
            <a:avLst/>
            <a:gdLst/>
            <a:ahLst/>
            <a:cxnLst/>
            <a:rect l="l" t="t" r="r" b="b"/>
            <a:pathLst>
              <a:path w="11121" h="37619" extrusionOk="0">
                <a:moveTo>
                  <a:pt x="5165" y="0"/>
                </a:moveTo>
                <a:cubicBezTo>
                  <a:pt x="4618" y="0"/>
                  <a:pt x="4071" y="91"/>
                  <a:pt x="3555" y="274"/>
                </a:cubicBezTo>
                <a:cubicBezTo>
                  <a:pt x="3373" y="365"/>
                  <a:pt x="3190" y="456"/>
                  <a:pt x="3038" y="577"/>
                </a:cubicBezTo>
                <a:lnTo>
                  <a:pt x="3008" y="577"/>
                </a:lnTo>
                <a:cubicBezTo>
                  <a:pt x="2826" y="699"/>
                  <a:pt x="2674" y="851"/>
                  <a:pt x="2522" y="1033"/>
                </a:cubicBezTo>
                <a:lnTo>
                  <a:pt x="2461" y="1124"/>
                </a:lnTo>
                <a:cubicBezTo>
                  <a:pt x="2370" y="1276"/>
                  <a:pt x="2279" y="1428"/>
                  <a:pt x="2218" y="1610"/>
                </a:cubicBezTo>
                <a:cubicBezTo>
                  <a:pt x="1914" y="2066"/>
                  <a:pt x="1702" y="2552"/>
                  <a:pt x="1580" y="3069"/>
                </a:cubicBezTo>
                <a:cubicBezTo>
                  <a:pt x="1428" y="3525"/>
                  <a:pt x="1307" y="4041"/>
                  <a:pt x="1246" y="4527"/>
                </a:cubicBezTo>
                <a:cubicBezTo>
                  <a:pt x="1215" y="5044"/>
                  <a:pt x="1155" y="5560"/>
                  <a:pt x="1155" y="5955"/>
                </a:cubicBezTo>
                <a:cubicBezTo>
                  <a:pt x="1124" y="6441"/>
                  <a:pt x="1064" y="6927"/>
                  <a:pt x="1003" y="7414"/>
                </a:cubicBezTo>
                <a:cubicBezTo>
                  <a:pt x="1003" y="7535"/>
                  <a:pt x="972" y="7687"/>
                  <a:pt x="972" y="7808"/>
                </a:cubicBezTo>
                <a:cubicBezTo>
                  <a:pt x="942" y="7960"/>
                  <a:pt x="942" y="8052"/>
                  <a:pt x="912" y="8173"/>
                </a:cubicBezTo>
                <a:cubicBezTo>
                  <a:pt x="881" y="8386"/>
                  <a:pt x="881" y="8598"/>
                  <a:pt x="881" y="8781"/>
                </a:cubicBezTo>
                <a:lnTo>
                  <a:pt x="881" y="8933"/>
                </a:lnTo>
                <a:cubicBezTo>
                  <a:pt x="881" y="9115"/>
                  <a:pt x="851" y="9267"/>
                  <a:pt x="820" y="9449"/>
                </a:cubicBezTo>
                <a:cubicBezTo>
                  <a:pt x="820" y="9753"/>
                  <a:pt x="790" y="10057"/>
                  <a:pt x="760" y="10361"/>
                </a:cubicBezTo>
                <a:lnTo>
                  <a:pt x="760" y="10664"/>
                </a:lnTo>
                <a:lnTo>
                  <a:pt x="760" y="11880"/>
                </a:lnTo>
                <a:cubicBezTo>
                  <a:pt x="760" y="12092"/>
                  <a:pt x="760" y="12305"/>
                  <a:pt x="790" y="12518"/>
                </a:cubicBezTo>
                <a:cubicBezTo>
                  <a:pt x="820" y="12761"/>
                  <a:pt x="790" y="13034"/>
                  <a:pt x="820" y="13277"/>
                </a:cubicBezTo>
                <a:lnTo>
                  <a:pt x="820" y="14766"/>
                </a:lnTo>
                <a:lnTo>
                  <a:pt x="820" y="15617"/>
                </a:lnTo>
                <a:lnTo>
                  <a:pt x="820" y="16346"/>
                </a:lnTo>
                <a:lnTo>
                  <a:pt x="820" y="16741"/>
                </a:lnTo>
                <a:cubicBezTo>
                  <a:pt x="790" y="17197"/>
                  <a:pt x="760" y="17683"/>
                  <a:pt x="699" y="18169"/>
                </a:cubicBezTo>
                <a:cubicBezTo>
                  <a:pt x="669" y="18503"/>
                  <a:pt x="638" y="18868"/>
                  <a:pt x="608" y="19232"/>
                </a:cubicBezTo>
                <a:cubicBezTo>
                  <a:pt x="608" y="19384"/>
                  <a:pt x="608" y="19536"/>
                  <a:pt x="608" y="19688"/>
                </a:cubicBezTo>
                <a:cubicBezTo>
                  <a:pt x="577" y="20022"/>
                  <a:pt x="547" y="20357"/>
                  <a:pt x="547" y="20691"/>
                </a:cubicBezTo>
                <a:lnTo>
                  <a:pt x="547" y="20843"/>
                </a:lnTo>
                <a:cubicBezTo>
                  <a:pt x="517" y="21268"/>
                  <a:pt x="456" y="21754"/>
                  <a:pt x="456" y="22210"/>
                </a:cubicBezTo>
                <a:lnTo>
                  <a:pt x="456" y="22271"/>
                </a:lnTo>
                <a:lnTo>
                  <a:pt x="456" y="22635"/>
                </a:lnTo>
                <a:lnTo>
                  <a:pt x="456" y="23030"/>
                </a:lnTo>
                <a:lnTo>
                  <a:pt x="456" y="23668"/>
                </a:lnTo>
                <a:lnTo>
                  <a:pt x="456" y="24063"/>
                </a:lnTo>
                <a:cubicBezTo>
                  <a:pt x="456" y="24367"/>
                  <a:pt x="426" y="24732"/>
                  <a:pt x="395" y="25187"/>
                </a:cubicBezTo>
                <a:cubicBezTo>
                  <a:pt x="395" y="25491"/>
                  <a:pt x="365" y="25795"/>
                  <a:pt x="334" y="26069"/>
                </a:cubicBezTo>
                <a:cubicBezTo>
                  <a:pt x="334" y="26251"/>
                  <a:pt x="304" y="26403"/>
                  <a:pt x="274" y="26585"/>
                </a:cubicBezTo>
                <a:cubicBezTo>
                  <a:pt x="243" y="27071"/>
                  <a:pt x="182" y="27527"/>
                  <a:pt x="122" y="28043"/>
                </a:cubicBezTo>
                <a:cubicBezTo>
                  <a:pt x="61" y="28560"/>
                  <a:pt x="31" y="29046"/>
                  <a:pt x="0" y="29502"/>
                </a:cubicBezTo>
                <a:lnTo>
                  <a:pt x="0" y="29593"/>
                </a:lnTo>
                <a:cubicBezTo>
                  <a:pt x="0" y="30079"/>
                  <a:pt x="0" y="30535"/>
                  <a:pt x="31" y="31021"/>
                </a:cubicBezTo>
                <a:lnTo>
                  <a:pt x="31" y="31112"/>
                </a:lnTo>
                <a:cubicBezTo>
                  <a:pt x="31" y="31325"/>
                  <a:pt x="61" y="31537"/>
                  <a:pt x="91" y="31750"/>
                </a:cubicBezTo>
                <a:cubicBezTo>
                  <a:pt x="91" y="31963"/>
                  <a:pt x="122" y="32206"/>
                  <a:pt x="182" y="32449"/>
                </a:cubicBezTo>
                <a:cubicBezTo>
                  <a:pt x="213" y="32662"/>
                  <a:pt x="243" y="32905"/>
                  <a:pt x="334" y="33117"/>
                </a:cubicBezTo>
                <a:cubicBezTo>
                  <a:pt x="395" y="33391"/>
                  <a:pt x="486" y="33664"/>
                  <a:pt x="577" y="33907"/>
                </a:cubicBezTo>
                <a:cubicBezTo>
                  <a:pt x="790" y="34393"/>
                  <a:pt x="1064" y="34819"/>
                  <a:pt x="1367" y="35244"/>
                </a:cubicBezTo>
                <a:cubicBezTo>
                  <a:pt x="1550" y="35426"/>
                  <a:pt x="1732" y="35609"/>
                  <a:pt x="1914" y="35791"/>
                </a:cubicBezTo>
                <a:lnTo>
                  <a:pt x="2066" y="35913"/>
                </a:lnTo>
                <a:lnTo>
                  <a:pt x="2431" y="36216"/>
                </a:lnTo>
                <a:cubicBezTo>
                  <a:pt x="2765" y="36490"/>
                  <a:pt x="3130" y="36763"/>
                  <a:pt x="3525" y="36976"/>
                </a:cubicBezTo>
                <a:cubicBezTo>
                  <a:pt x="3737" y="37097"/>
                  <a:pt x="3980" y="37219"/>
                  <a:pt x="4223" y="37341"/>
                </a:cubicBezTo>
                <a:cubicBezTo>
                  <a:pt x="4466" y="37432"/>
                  <a:pt x="4740" y="37523"/>
                  <a:pt x="5013" y="37584"/>
                </a:cubicBezTo>
                <a:cubicBezTo>
                  <a:pt x="5137" y="37607"/>
                  <a:pt x="5264" y="37618"/>
                  <a:pt x="5390" y="37618"/>
                </a:cubicBezTo>
                <a:cubicBezTo>
                  <a:pt x="5759" y="37618"/>
                  <a:pt x="6132" y="37522"/>
                  <a:pt x="6472" y="37341"/>
                </a:cubicBezTo>
                <a:cubicBezTo>
                  <a:pt x="6927" y="37037"/>
                  <a:pt x="7322" y="36672"/>
                  <a:pt x="7657" y="36247"/>
                </a:cubicBezTo>
                <a:cubicBezTo>
                  <a:pt x="8173" y="35487"/>
                  <a:pt x="8507" y="34636"/>
                  <a:pt x="8659" y="33755"/>
                </a:cubicBezTo>
                <a:cubicBezTo>
                  <a:pt x="8750" y="33391"/>
                  <a:pt x="8872" y="32905"/>
                  <a:pt x="8963" y="32419"/>
                </a:cubicBezTo>
                <a:lnTo>
                  <a:pt x="8963" y="32358"/>
                </a:lnTo>
                <a:cubicBezTo>
                  <a:pt x="9024" y="31993"/>
                  <a:pt x="9085" y="31568"/>
                  <a:pt x="9176" y="31173"/>
                </a:cubicBezTo>
                <a:cubicBezTo>
                  <a:pt x="9328" y="30413"/>
                  <a:pt x="9480" y="29593"/>
                  <a:pt x="9601" y="28833"/>
                </a:cubicBezTo>
                <a:cubicBezTo>
                  <a:pt x="9631" y="28681"/>
                  <a:pt x="9662" y="28499"/>
                  <a:pt x="9692" y="28317"/>
                </a:cubicBezTo>
                <a:lnTo>
                  <a:pt x="9783" y="27831"/>
                </a:lnTo>
                <a:cubicBezTo>
                  <a:pt x="9814" y="27527"/>
                  <a:pt x="9875" y="27223"/>
                  <a:pt x="9935" y="26950"/>
                </a:cubicBezTo>
                <a:cubicBezTo>
                  <a:pt x="9996" y="26494"/>
                  <a:pt x="10057" y="26038"/>
                  <a:pt x="10118" y="25552"/>
                </a:cubicBezTo>
                <a:lnTo>
                  <a:pt x="10148" y="25157"/>
                </a:lnTo>
                <a:cubicBezTo>
                  <a:pt x="10209" y="24823"/>
                  <a:pt x="10239" y="24458"/>
                  <a:pt x="10270" y="24124"/>
                </a:cubicBezTo>
                <a:cubicBezTo>
                  <a:pt x="10330" y="23699"/>
                  <a:pt x="10391" y="23243"/>
                  <a:pt x="10421" y="22726"/>
                </a:cubicBezTo>
                <a:cubicBezTo>
                  <a:pt x="10482" y="22088"/>
                  <a:pt x="10543" y="21450"/>
                  <a:pt x="10634" y="20812"/>
                </a:cubicBezTo>
                <a:cubicBezTo>
                  <a:pt x="10664" y="20508"/>
                  <a:pt x="10695" y="20205"/>
                  <a:pt x="10725" y="19901"/>
                </a:cubicBezTo>
                <a:cubicBezTo>
                  <a:pt x="10786" y="19506"/>
                  <a:pt x="10786" y="19081"/>
                  <a:pt x="10816" y="18716"/>
                </a:cubicBezTo>
                <a:lnTo>
                  <a:pt x="10816" y="18503"/>
                </a:lnTo>
                <a:cubicBezTo>
                  <a:pt x="10847" y="17987"/>
                  <a:pt x="10877" y="17531"/>
                  <a:pt x="10908" y="17045"/>
                </a:cubicBezTo>
                <a:lnTo>
                  <a:pt x="10908" y="16680"/>
                </a:lnTo>
                <a:cubicBezTo>
                  <a:pt x="10908" y="16407"/>
                  <a:pt x="10938" y="16164"/>
                  <a:pt x="10968" y="15890"/>
                </a:cubicBezTo>
                <a:lnTo>
                  <a:pt x="10968" y="15617"/>
                </a:lnTo>
                <a:cubicBezTo>
                  <a:pt x="10968" y="15374"/>
                  <a:pt x="10968" y="15131"/>
                  <a:pt x="10968" y="14888"/>
                </a:cubicBezTo>
                <a:lnTo>
                  <a:pt x="10968" y="14705"/>
                </a:lnTo>
                <a:lnTo>
                  <a:pt x="10968" y="14219"/>
                </a:lnTo>
                <a:cubicBezTo>
                  <a:pt x="10968" y="13703"/>
                  <a:pt x="10999" y="13217"/>
                  <a:pt x="10999" y="12761"/>
                </a:cubicBezTo>
                <a:lnTo>
                  <a:pt x="10999" y="12700"/>
                </a:lnTo>
                <a:lnTo>
                  <a:pt x="10999" y="12092"/>
                </a:lnTo>
                <a:lnTo>
                  <a:pt x="10999" y="12062"/>
                </a:lnTo>
                <a:cubicBezTo>
                  <a:pt x="10999" y="11910"/>
                  <a:pt x="10999" y="11789"/>
                  <a:pt x="11029" y="11637"/>
                </a:cubicBezTo>
                <a:cubicBezTo>
                  <a:pt x="11059" y="11515"/>
                  <a:pt x="11029" y="11485"/>
                  <a:pt x="11029" y="11394"/>
                </a:cubicBezTo>
                <a:lnTo>
                  <a:pt x="11029" y="11120"/>
                </a:lnTo>
                <a:cubicBezTo>
                  <a:pt x="11029" y="11029"/>
                  <a:pt x="11029" y="10877"/>
                  <a:pt x="11059" y="10756"/>
                </a:cubicBezTo>
                <a:lnTo>
                  <a:pt x="11059" y="10604"/>
                </a:lnTo>
                <a:cubicBezTo>
                  <a:pt x="11059" y="10421"/>
                  <a:pt x="11090" y="10209"/>
                  <a:pt x="11090" y="10026"/>
                </a:cubicBezTo>
                <a:lnTo>
                  <a:pt x="11090" y="9692"/>
                </a:lnTo>
                <a:cubicBezTo>
                  <a:pt x="11090" y="9510"/>
                  <a:pt x="11120" y="9328"/>
                  <a:pt x="11120" y="9145"/>
                </a:cubicBezTo>
                <a:cubicBezTo>
                  <a:pt x="11120" y="8963"/>
                  <a:pt x="11120" y="8811"/>
                  <a:pt x="11120" y="8659"/>
                </a:cubicBezTo>
                <a:cubicBezTo>
                  <a:pt x="11120" y="8386"/>
                  <a:pt x="11090" y="8112"/>
                  <a:pt x="11059" y="7869"/>
                </a:cubicBezTo>
                <a:cubicBezTo>
                  <a:pt x="11059" y="7748"/>
                  <a:pt x="11059" y="7626"/>
                  <a:pt x="11059" y="7535"/>
                </a:cubicBezTo>
                <a:lnTo>
                  <a:pt x="11029" y="7201"/>
                </a:lnTo>
                <a:cubicBezTo>
                  <a:pt x="11029" y="6988"/>
                  <a:pt x="10999" y="6806"/>
                  <a:pt x="10999" y="6593"/>
                </a:cubicBezTo>
                <a:cubicBezTo>
                  <a:pt x="10968" y="6411"/>
                  <a:pt x="10968" y="6137"/>
                  <a:pt x="10938" y="5925"/>
                </a:cubicBezTo>
                <a:cubicBezTo>
                  <a:pt x="10908" y="5469"/>
                  <a:pt x="10847" y="5044"/>
                  <a:pt x="10786" y="4679"/>
                </a:cubicBezTo>
                <a:cubicBezTo>
                  <a:pt x="10786" y="4406"/>
                  <a:pt x="10695" y="4132"/>
                  <a:pt x="10573" y="3889"/>
                </a:cubicBezTo>
                <a:cubicBezTo>
                  <a:pt x="10482" y="3676"/>
                  <a:pt x="10361" y="3494"/>
                  <a:pt x="10209" y="3312"/>
                </a:cubicBezTo>
                <a:cubicBezTo>
                  <a:pt x="10118" y="2978"/>
                  <a:pt x="9996" y="2613"/>
                  <a:pt x="9875" y="2309"/>
                </a:cubicBezTo>
                <a:cubicBezTo>
                  <a:pt x="9723" y="1853"/>
                  <a:pt x="9510" y="1428"/>
                  <a:pt x="9267" y="1033"/>
                </a:cubicBezTo>
                <a:cubicBezTo>
                  <a:pt x="9206" y="972"/>
                  <a:pt x="9115" y="881"/>
                  <a:pt x="9054" y="820"/>
                </a:cubicBezTo>
                <a:cubicBezTo>
                  <a:pt x="8933" y="729"/>
                  <a:pt x="8842" y="608"/>
                  <a:pt x="8690" y="517"/>
                </a:cubicBezTo>
                <a:cubicBezTo>
                  <a:pt x="8507" y="395"/>
                  <a:pt x="8264" y="304"/>
                  <a:pt x="8052" y="243"/>
                </a:cubicBezTo>
                <a:cubicBezTo>
                  <a:pt x="7596" y="152"/>
                  <a:pt x="7110" y="91"/>
                  <a:pt x="6654" y="61"/>
                </a:cubicBezTo>
                <a:lnTo>
                  <a:pt x="6532" y="61"/>
                </a:lnTo>
                <a:lnTo>
                  <a:pt x="6107" y="31"/>
                </a:lnTo>
                <a:lnTo>
                  <a:pt x="583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8" name="Google Shape;588;p27"/>
          <p:cNvGrpSpPr/>
          <p:nvPr/>
        </p:nvGrpSpPr>
        <p:grpSpPr>
          <a:xfrm>
            <a:off x="358584" y="93030"/>
            <a:ext cx="763208" cy="909813"/>
            <a:chOff x="8446375" y="3346247"/>
            <a:chExt cx="572406" cy="682360"/>
          </a:xfrm>
        </p:grpSpPr>
        <p:sp>
          <p:nvSpPr>
            <p:cNvPr id="589" name="Google Shape;589;p27"/>
            <p:cNvSpPr/>
            <p:nvPr/>
          </p:nvSpPr>
          <p:spPr>
            <a:xfrm>
              <a:off x="8592550" y="3837597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8769627" y="3726153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8625485" y="3530541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8446375" y="3647915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8851965" y="3346247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4" name="Google Shape;594;p27"/>
          <p:cNvGrpSpPr/>
          <p:nvPr/>
        </p:nvGrpSpPr>
        <p:grpSpPr>
          <a:xfrm>
            <a:off x="107853" y="4989561"/>
            <a:ext cx="794575" cy="706931"/>
            <a:chOff x="7915789" y="108771"/>
            <a:chExt cx="595931" cy="530198"/>
          </a:xfrm>
        </p:grpSpPr>
        <p:sp>
          <p:nvSpPr>
            <p:cNvPr id="595" name="Google Shape;595;p27"/>
            <p:cNvSpPr/>
            <p:nvPr/>
          </p:nvSpPr>
          <p:spPr>
            <a:xfrm rot="1520042">
              <a:off x="8076449" y="166765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7"/>
            <p:cNvSpPr/>
            <p:nvPr/>
          </p:nvSpPr>
          <p:spPr>
            <a:xfrm rot="1520042">
              <a:off x="7998035" y="142242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7" name="Google Shape;597;p27"/>
          <p:cNvSpPr/>
          <p:nvPr/>
        </p:nvSpPr>
        <p:spPr>
          <a:xfrm rot="-470258">
            <a:off x="11378134" y="6100878"/>
            <a:ext cx="568317" cy="466503"/>
          </a:xfrm>
          <a:custGeom>
            <a:avLst/>
            <a:gdLst/>
            <a:ahLst/>
            <a:cxnLst/>
            <a:rect l="l" t="t" r="r" b="b"/>
            <a:pathLst>
              <a:path w="12308" h="10103" extrusionOk="0">
                <a:moveTo>
                  <a:pt x="7918" y="1"/>
                </a:moveTo>
                <a:cubicBezTo>
                  <a:pt x="7684" y="1"/>
                  <a:pt x="7474" y="211"/>
                  <a:pt x="7474" y="445"/>
                </a:cubicBezTo>
                <a:lnTo>
                  <a:pt x="7474" y="468"/>
                </a:lnTo>
                <a:lnTo>
                  <a:pt x="7474" y="491"/>
                </a:lnTo>
                <a:cubicBezTo>
                  <a:pt x="7310" y="912"/>
                  <a:pt x="6797" y="1425"/>
                  <a:pt x="6563" y="1776"/>
                </a:cubicBezTo>
                <a:cubicBezTo>
                  <a:pt x="6236" y="2243"/>
                  <a:pt x="5886" y="2733"/>
                  <a:pt x="5559" y="3200"/>
                </a:cubicBezTo>
                <a:cubicBezTo>
                  <a:pt x="4998" y="3994"/>
                  <a:pt x="4438" y="4788"/>
                  <a:pt x="3854" y="5536"/>
                </a:cubicBezTo>
                <a:cubicBezTo>
                  <a:pt x="3714" y="5395"/>
                  <a:pt x="3574" y="5279"/>
                  <a:pt x="3410" y="5185"/>
                </a:cubicBezTo>
                <a:cubicBezTo>
                  <a:pt x="2992" y="4912"/>
                  <a:pt x="2508" y="4771"/>
                  <a:pt x="2010" y="4771"/>
                </a:cubicBezTo>
                <a:cubicBezTo>
                  <a:pt x="1785" y="4771"/>
                  <a:pt x="1557" y="4800"/>
                  <a:pt x="1332" y="4858"/>
                </a:cubicBezTo>
                <a:cubicBezTo>
                  <a:pt x="725" y="4998"/>
                  <a:pt x="1" y="5676"/>
                  <a:pt x="678" y="6213"/>
                </a:cubicBezTo>
                <a:cubicBezTo>
                  <a:pt x="1192" y="6610"/>
                  <a:pt x="1776" y="6843"/>
                  <a:pt x="2406" y="6937"/>
                </a:cubicBezTo>
                <a:cubicBezTo>
                  <a:pt x="2633" y="6978"/>
                  <a:pt x="2924" y="7024"/>
                  <a:pt x="3206" y="7024"/>
                </a:cubicBezTo>
                <a:cubicBezTo>
                  <a:pt x="3563" y="7024"/>
                  <a:pt x="3905" y="6951"/>
                  <a:pt x="4088" y="6703"/>
                </a:cubicBezTo>
                <a:cubicBezTo>
                  <a:pt x="4111" y="6657"/>
                  <a:pt x="4134" y="6610"/>
                  <a:pt x="4134" y="6563"/>
                </a:cubicBezTo>
                <a:cubicBezTo>
                  <a:pt x="4928" y="5629"/>
                  <a:pt x="5629" y="4625"/>
                  <a:pt x="6306" y="3644"/>
                </a:cubicBezTo>
                <a:cubicBezTo>
                  <a:pt x="6703" y="3107"/>
                  <a:pt x="7077" y="2546"/>
                  <a:pt x="7450" y="2009"/>
                </a:cubicBezTo>
                <a:cubicBezTo>
                  <a:pt x="7637" y="1729"/>
                  <a:pt x="7988" y="1355"/>
                  <a:pt x="8221" y="958"/>
                </a:cubicBezTo>
                <a:cubicBezTo>
                  <a:pt x="8712" y="1262"/>
                  <a:pt x="9202" y="1542"/>
                  <a:pt x="9739" y="1799"/>
                </a:cubicBezTo>
                <a:cubicBezTo>
                  <a:pt x="10229" y="2079"/>
                  <a:pt x="10767" y="2313"/>
                  <a:pt x="11304" y="2500"/>
                </a:cubicBezTo>
                <a:cubicBezTo>
                  <a:pt x="11047" y="3527"/>
                  <a:pt x="10767" y="4555"/>
                  <a:pt x="10463" y="5582"/>
                </a:cubicBezTo>
                <a:cubicBezTo>
                  <a:pt x="10159" y="6540"/>
                  <a:pt x="9739" y="7521"/>
                  <a:pt x="9529" y="8501"/>
                </a:cubicBezTo>
                <a:cubicBezTo>
                  <a:pt x="9280" y="8439"/>
                  <a:pt x="9020" y="8418"/>
                  <a:pt x="8764" y="8418"/>
                </a:cubicBezTo>
                <a:cubicBezTo>
                  <a:pt x="8636" y="8418"/>
                  <a:pt x="8509" y="8424"/>
                  <a:pt x="8385" y="8431"/>
                </a:cubicBezTo>
                <a:cubicBezTo>
                  <a:pt x="7871" y="8478"/>
                  <a:pt x="7217" y="8665"/>
                  <a:pt x="7170" y="9295"/>
                </a:cubicBezTo>
                <a:cubicBezTo>
                  <a:pt x="7114" y="9900"/>
                  <a:pt x="7676" y="10102"/>
                  <a:pt x="8338" y="10102"/>
                </a:cubicBezTo>
                <a:cubicBezTo>
                  <a:pt x="9056" y="10102"/>
                  <a:pt x="9891" y="9865"/>
                  <a:pt x="10183" y="9646"/>
                </a:cubicBezTo>
                <a:cubicBezTo>
                  <a:pt x="10370" y="9506"/>
                  <a:pt x="10440" y="9225"/>
                  <a:pt x="10346" y="8992"/>
                </a:cubicBezTo>
                <a:cubicBezTo>
                  <a:pt x="11374" y="7100"/>
                  <a:pt x="11747" y="4672"/>
                  <a:pt x="12191" y="2570"/>
                </a:cubicBezTo>
                <a:cubicBezTo>
                  <a:pt x="12191" y="2500"/>
                  <a:pt x="12191" y="2430"/>
                  <a:pt x="12168" y="2336"/>
                </a:cubicBezTo>
                <a:cubicBezTo>
                  <a:pt x="12308" y="2173"/>
                  <a:pt x="12261" y="1939"/>
                  <a:pt x="12098" y="1822"/>
                </a:cubicBezTo>
                <a:cubicBezTo>
                  <a:pt x="11514" y="1449"/>
                  <a:pt x="10907" y="1145"/>
                  <a:pt x="10253" y="912"/>
                </a:cubicBezTo>
                <a:lnTo>
                  <a:pt x="8244" y="48"/>
                </a:lnTo>
                <a:cubicBezTo>
                  <a:pt x="8151" y="1"/>
                  <a:pt x="8058" y="1"/>
                  <a:pt x="798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30170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717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2CA06-6C9B-4CA5-9A01-DAD23083962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4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2CA06-6C9B-4CA5-9A01-DAD23083962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90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463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912B-AFFE-4058-A109-C7DB6420CDB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00397-E43E-4915-BA30-CF5898E8A17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46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463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91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46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83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  <p:sldLayoutId id="21474846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8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BF27881F-610B-4051-9B5D-76FD3C7C81D9}" type="datetimeFigureOut">
              <a:rPr lang="en-US"/>
              <a:pPr>
                <a:defRPr/>
              </a:pPr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0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EFBB66-124A-471E-9947-00388D1DA8A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569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0" r:id="rId1"/>
    <p:sldLayoutId id="2147484571" r:id="rId2"/>
    <p:sldLayoutId id="2147484572" r:id="rId3"/>
    <p:sldLayoutId id="2147484573" r:id="rId4"/>
    <p:sldLayoutId id="2147484574" r:id="rId5"/>
    <p:sldLayoutId id="2147484575" r:id="rId6"/>
    <p:sldLayoutId id="2147484576" r:id="rId7"/>
    <p:sldLayoutId id="2147484577" r:id="rId8"/>
    <p:sldLayoutId id="2147484578" r:id="rId9"/>
    <p:sldLayoutId id="2147484579" r:id="rId10"/>
    <p:sldLayoutId id="214748458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5400000">
            <a:off x="2863234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5346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  <p:sldLayoutId id="2147484634" r:id="rId12"/>
    <p:sldLayoutId id="2147484635" r:id="rId13"/>
    <p:sldLayoutId id="214748463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4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microsoft.com/office/2007/relationships/hdphoto" Target="../media/hdphoto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5.wdp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media" Target="../media/media5.m4a"/><Relationship Id="rId7" Type="http://schemas.openxmlformats.org/officeDocument/2006/relationships/image" Target="../media/image4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95.xml"/><Relationship Id="rId4" Type="http://schemas.openxmlformats.org/officeDocument/2006/relationships/audio" Target="../media/media5.m4a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slideLayout" Target="../slideLayouts/slideLayout97.xml"/><Relationship Id="rId21" Type="http://schemas.openxmlformats.org/officeDocument/2006/relationships/image" Target="../media/image3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audio" Target="../media/media6.mp3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microsoft.com/office/2007/relationships/media" Target="../media/media6.mp3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Relationship Id="rId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0.png"/><Relationship Id="rId5" Type="http://schemas.openxmlformats.org/officeDocument/2006/relationships/image" Target="../media/image76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2.wdp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slide" Target="slide8.xml"/><Relationship Id="rId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7.png"/><Relationship Id="rId7" Type="http://schemas.openxmlformats.org/officeDocument/2006/relationships/slide" Target="slide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0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7529" y="1425572"/>
            <a:ext cx="9199690" cy="2195741"/>
          </a:xfrm>
          <a:extLst/>
        </p:spPr>
        <p:txBody>
          <a:bodyPr spcFirstLastPara="1">
            <a:prstTxWarp prst="textArchUp">
              <a:avLst/>
            </a:prstTxWarp>
          </a:bodyPr>
          <a:lstStyle/>
          <a:p>
            <a:pPr>
              <a:defRPr/>
            </a:pPr>
            <a:r>
              <a:rPr lang="en-US" sz="48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587529" y="3182356"/>
            <a:ext cx="9144000" cy="1284287"/>
          </a:xfrm>
        </p:spPr>
        <p:txBody>
          <a:bodyPr/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3263752" y="231708"/>
            <a:ext cx="609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3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84" y="-40114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86" y="5061397"/>
            <a:ext cx="1125023" cy="1503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91" r="82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94" y="283335"/>
            <a:ext cx="1662889" cy="1106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22" y="404945"/>
            <a:ext cx="995543" cy="863355"/>
          </a:xfrm>
          <a:prstGeom prst="rect">
            <a:avLst/>
          </a:prstGeom>
        </p:spPr>
      </p:pic>
      <p:sp>
        <p:nvSpPr>
          <p:cNvPr id="10" name="Rectangle 89"/>
          <p:cNvSpPr>
            <a:spLocks noChangeArrowheads="1"/>
          </p:cNvSpPr>
          <p:nvPr/>
        </p:nvSpPr>
        <p:spPr bwMode="auto">
          <a:xfrm>
            <a:off x="1060451" y="107835"/>
            <a:ext cx="1004153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922641" y="943483"/>
            <a:ext cx="8883651" cy="337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 err="1">
                <a:solidFill>
                  <a:srgbClr val="FFF1E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267" b="1" kern="0" dirty="0">
                <a:solidFill>
                  <a:srgbClr val="FFF1E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F1E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4267" b="1" kern="0" dirty="0">
                <a:solidFill>
                  <a:srgbClr val="FFF1E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rừng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cọ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dội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</a:t>
            </a:r>
            <a:r>
              <a:rPr lang="en-US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sz="3733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cxnSp>
        <p:nvCxnSpPr>
          <p:cNvPr id="12" name="Straight Connector 11">
            <a:hlinkClick r:id="rId9" action="ppaction://hlinksldjump"/>
          </p:cNvPr>
          <p:cNvCxnSpPr/>
          <p:nvPr/>
        </p:nvCxnSpPr>
        <p:spPr>
          <a:xfrm>
            <a:off x="3148085" y="2205105"/>
            <a:ext cx="246569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hlinkClick r:id="rId9" action="ppaction://hlinksldjump"/>
          </p:cNvPr>
          <p:cNvCxnSpPr/>
          <p:nvPr/>
        </p:nvCxnSpPr>
        <p:spPr>
          <a:xfrm>
            <a:off x="4185313" y="2934905"/>
            <a:ext cx="225643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hlinkClick r:id="rId9" action="ppaction://hlinksldjump"/>
          </p:cNvPr>
          <p:cNvCxnSpPr/>
          <p:nvPr/>
        </p:nvCxnSpPr>
        <p:spPr>
          <a:xfrm>
            <a:off x="4147594" y="3575163"/>
            <a:ext cx="321687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60451" y="5026314"/>
            <a:ext cx="10054609" cy="1241237"/>
          </a:xfrm>
          <a:prstGeom prst="rect">
            <a:avLst/>
          </a:prstGeom>
          <a:solidFill>
            <a:schemeClr val="accent5">
              <a:alpha val="53000"/>
            </a:schemeClr>
          </a:solidFill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Qua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3950" y="4839819"/>
            <a:ext cx="10138032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dirty="0">
                <a:solidFill>
                  <a:srgbClr val="FF0000"/>
                </a:solidFill>
                <a:latin typeface="+mj-lt"/>
              </a:rPr>
              <a:t>Qua</a:t>
            </a:r>
            <a:r>
              <a:rPr lang="en-US" sz="3733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733" dirty="0">
                <a:solidFill>
                  <a:srgbClr val="FF0000"/>
                </a:solidFill>
                <a:latin typeface="+mj-lt"/>
              </a:rPr>
              <a:t> so sánh trên, em hình dung tiếng mưa trong rừng cọ nghe rất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to,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ã</a:t>
            </a:r>
            <a:r>
              <a:rPr lang="vi-VN" sz="3733" dirty="0">
                <a:solidFill>
                  <a:srgbClr val="FF0000"/>
                </a:solidFill>
                <a:latin typeface="+mj-lt"/>
              </a:rPr>
              <a:t>, vang động.</a:t>
            </a:r>
            <a:br>
              <a:rPr lang="vi-VN" sz="3733" dirty="0">
                <a:solidFill>
                  <a:srgbClr val="FF0000"/>
                </a:solidFill>
                <a:latin typeface="+mj-lt"/>
              </a:rPr>
            </a:br>
            <a:r>
              <a:rPr lang="vi-VN" sz="3733" dirty="0">
                <a:solidFill>
                  <a:srgbClr val="FF0000"/>
                </a:solidFill>
                <a:latin typeface="+mj-lt"/>
              </a:rPr>
              <a:t/>
            </a:r>
            <a:br>
              <a:rPr lang="vi-VN" sz="3733" dirty="0">
                <a:solidFill>
                  <a:srgbClr val="FF0000"/>
                </a:solidFill>
                <a:latin typeface="+mj-lt"/>
              </a:rPr>
            </a:br>
            <a:endParaRPr lang="en-US" sz="3733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08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2778895" y="6023213"/>
            <a:ext cx="6392564" cy="682060"/>
          </a:xfrm>
          <a:prstGeom prst="flowChartAlternateProcess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6" name="Picture 2" descr="Độc đáo rừng cọ Nậm Khiên | Miền tây | Báo Nghệ An điện t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" b="11331"/>
          <a:stretch/>
        </p:blipFill>
        <p:spPr bwMode="auto">
          <a:xfrm>
            <a:off x="135708" y="91970"/>
            <a:ext cx="12192001" cy="59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mua-roi-10p-am-thanh-tu-nhien-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0859" y="6347691"/>
            <a:ext cx="406400" cy="406400"/>
          </a:xfrm>
          <a:prstGeom prst="rect">
            <a:avLst/>
          </a:prstGeom>
        </p:spPr>
      </p:pic>
      <p:sp>
        <p:nvSpPr>
          <p:cNvPr id="16" name="Left Arrow 15">
            <a:hlinkClick r:id="rId6" action="ppaction://hlinksldjump"/>
          </p:cNvPr>
          <p:cNvSpPr/>
          <p:nvPr/>
        </p:nvSpPr>
        <p:spPr>
          <a:xfrm>
            <a:off x="245659" y="6341661"/>
            <a:ext cx="600501" cy="3457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2778895" y="5974391"/>
            <a:ext cx="690562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sz="4267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7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9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7359"/>
            <a:ext cx="12192000" cy="7150446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6681" y="463638"/>
            <a:ext cx="1107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âm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thanh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so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27277" y="1863401"/>
            <a:ext cx="10109915" cy="467503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a.                                 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rầm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CD2CA"/>
              </a:buClr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65" l="1660" r="97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285" y="-139229"/>
            <a:ext cx="1452563" cy="1259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91" r="82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48" y="789302"/>
            <a:ext cx="1662889" cy="1106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410" y="5215944"/>
            <a:ext cx="2101857" cy="2398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556" b="72889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47" y="5470959"/>
            <a:ext cx="2143125" cy="214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385" b="84462" l="12615" r="86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452" y="5319200"/>
            <a:ext cx="3207468" cy="1966432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98490" y="4632619"/>
            <a:ext cx="11004202" cy="251782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xóc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xoá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mắm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vẹt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trụi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12780" indent="-812780" algn="just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3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6681" y="463638"/>
            <a:ext cx="1107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511449"/>
              </p:ext>
            </p:extLst>
          </p:nvPr>
        </p:nvGraphicFramePr>
        <p:xfrm>
          <a:off x="2016210" y="1748118"/>
          <a:ext cx="8295342" cy="35096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65114">
                  <a:extLst>
                    <a:ext uri="{9D8B030D-6E8A-4147-A177-3AD203B41FA5}">
                      <a16:colId xmlns:a16="http://schemas.microsoft.com/office/drawing/2014/main" xmlns="" val="3910061842"/>
                    </a:ext>
                  </a:extLst>
                </a:gridCol>
                <a:gridCol w="2765114">
                  <a:extLst>
                    <a:ext uri="{9D8B030D-6E8A-4147-A177-3AD203B41FA5}">
                      <a16:colId xmlns:a16="http://schemas.microsoft.com/office/drawing/2014/main" xmlns="" val="976095246"/>
                    </a:ext>
                  </a:extLst>
                </a:gridCol>
                <a:gridCol w="2765114">
                  <a:extLst>
                    <a:ext uri="{9D8B030D-6E8A-4147-A177-3AD203B41FA5}">
                      <a16:colId xmlns:a16="http://schemas.microsoft.com/office/drawing/2014/main" xmlns="" val="2610244449"/>
                    </a:ext>
                  </a:extLst>
                </a:gridCol>
              </a:tblGrid>
              <a:tr h="877421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Âm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FFFF00"/>
                          </a:solidFill>
                        </a:rPr>
                        <a:t>thanh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</a:rPr>
                        <a:t> 1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Từ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</a:rPr>
                        <a:t> so </a:t>
                      </a:r>
                      <a:r>
                        <a:rPr lang="en-US" baseline="0" dirty="0" err="1" smtClean="0">
                          <a:solidFill>
                            <a:srgbClr val="FFFF00"/>
                          </a:solidFill>
                        </a:rPr>
                        <a:t>sánh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Âm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FFFF00"/>
                          </a:solidFill>
                        </a:rPr>
                        <a:t>thanh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</a:rPr>
                        <a:t> 2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5471245"/>
                  </a:ext>
                </a:extLst>
              </a:tr>
              <a:tr h="877421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444337"/>
                  </a:ext>
                </a:extLst>
              </a:tr>
              <a:tr h="877421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5259579"/>
                  </a:ext>
                </a:extLst>
              </a:tr>
              <a:tr h="877421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6465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747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bus shool xe buýt trường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8" y="38555"/>
            <a:ext cx="12192000" cy="70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94736" y="4094968"/>
            <a:ext cx="7729217" cy="1877437"/>
          </a:xfrm>
          <a:prstGeom prst="rect">
            <a:avLst/>
          </a:prstGeom>
          <a:solidFill>
            <a:schemeClr val="accent5">
              <a:alpha val="7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Tiền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Tiền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xu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lưu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hành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ngày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xưa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thường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được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đúc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đồng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mặt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mặt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được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ghi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mệnh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giá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niên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chữ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Hán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, ở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giữa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lỗ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xỏ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xâu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7" name="Google Shape;8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859" y="137249"/>
            <a:ext cx="1646049" cy="109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8962" y="381037"/>
            <a:ext cx="2508701" cy="129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2539" y="38555"/>
            <a:ext cx="1551018" cy="119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3743" y="381037"/>
            <a:ext cx="1656065" cy="734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sch347b-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69" y="439030"/>
            <a:ext cx="3177800" cy="266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y2-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86" y="381037"/>
            <a:ext cx="3397044" cy="266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3348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T - Trường tiểu học Lê Hồng Phong PowerPoint Presentation, free download  - ID:297558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14"/>
            <a:ext cx="6352209" cy="577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ồng tiền xu cổ - Combo 10 đồng - vật phẩm phong thủy chính hãng 22,000đ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" t="6195" r="656" b="7101"/>
          <a:stretch/>
        </p:blipFill>
        <p:spPr bwMode="auto">
          <a:xfrm>
            <a:off x="6520070" y="7914"/>
            <a:ext cx="5769113" cy="577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AYCHIMHAY.COM-Tiếng chim sáo đá di cư chuẩn rõ nét không tạp âm nYb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8539" y="5785862"/>
            <a:ext cx="1006244" cy="1006244"/>
          </a:xfrm>
          <a:prstGeom prst="rect">
            <a:avLst/>
          </a:prstGeom>
        </p:spPr>
      </p:pic>
      <p:pic>
        <p:nvPicPr>
          <p:cNvPr id="2" name="Bản ghi Mới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0875" y="5925189"/>
            <a:ext cx="727588" cy="72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 descr="5702858990_267d1d556b_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" y="1"/>
            <a:ext cx="6162263" cy="32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"/>
          <p:cNvSpPr>
            <a:spLocks noChangeArrowheads="1"/>
          </p:cNvSpPr>
          <p:nvPr/>
        </p:nvSpPr>
        <p:spPr bwMode="auto">
          <a:xfrm>
            <a:off x="3379305" y="2475948"/>
            <a:ext cx="2540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733" b="1" dirty="0" err="1"/>
              <a:t>Cây</a:t>
            </a:r>
            <a:r>
              <a:rPr lang="en-US" altLang="en-US" sz="3733" b="1" dirty="0"/>
              <a:t> </a:t>
            </a:r>
            <a:r>
              <a:rPr lang="en-US" altLang="en-US" sz="3733" b="1" dirty="0" err="1"/>
              <a:t>mắm</a:t>
            </a:r>
            <a:endParaRPr lang="en-US" altLang="en-US" sz="3733" b="1" dirty="0"/>
          </a:p>
        </p:txBody>
      </p:sp>
      <p:pic>
        <p:nvPicPr>
          <p:cNvPr id="52" name="Picture 6" descr="prx13583184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9792"/>
            <a:ext cx="6283739" cy="355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8"/>
          <p:cNvSpPr>
            <a:spLocks noChangeArrowheads="1"/>
          </p:cNvSpPr>
          <p:nvPr/>
        </p:nvSpPr>
        <p:spPr bwMode="auto">
          <a:xfrm>
            <a:off x="3476488" y="6179931"/>
            <a:ext cx="2540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733" b="1" dirty="0" err="1"/>
              <a:t>Cây</a:t>
            </a:r>
            <a:r>
              <a:rPr lang="en-US" altLang="en-US" sz="3733" b="1" dirty="0"/>
              <a:t> </a:t>
            </a:r>
            <a:r>
              <a:rPr lang="en-US" altLang="en-US" sz="3733" b="1" dirty="0" err="1"/>
              <a:t>chà</a:t>
            </a:r>
            <a:r>
              <a:rPr lang="en-US" altLang="en-US" sz="3733" b="1" dirty="0"/>
              <a:t> </a:t>
            </a:r>
            <a:r>
              <a:rPr lang="en-US" altLang="en-US" sz="3733" b="1" dirty="0" err="1"/>
              <a:t>là</a:t>
            </a:r>
            <a:endParaRPr lang="en-US" altLang="en-US" sz="3733" b="1" dirty="0"/>
          </a:p>
        </p:txBody>
      </p:sp>
      <p:pic>
        <p:nvPicPr>
          <p:cNvPr id="54" name="Picture 9" descr="cayv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688" y="0"/>
            <a:ext cx="5972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9448800" y="6179931"/>
            <a:ext cx="2540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733" b="1" dirty="0" err="1"/>
              <a:t>Cây</a:t>
            </a:r>
            <a:r>
              <a:rPr lang="en-US" altLang="en-US" sz="3733" b="1" dirty="0"/>
              <a:t> </a:t>
            </a:r>
            <a:r>
              <a:rPr lang="en-US" altLang="en-US" sz="3733" b="1" dirty="0" err="1"/>
              <a:t>vẹt</a:t>
            </a:r>
            <a:endParaRPr lang="en-US" altLang="en-US" sz="3733" b="1" dirty="0"/>
          </a:p>
        </p:txBody>
      </p:sp>
    </p:spTree>
    <p:extLst>
      <p:ext uri="{BB962C8B-B14F-4D97-AF65-F5344CB8AC3E}">
        <p14:creationId xmlns:p14="http://schemas.microsoft.com/office/powerpoint/2010/main" val="328078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828D7AE-10B8-4697-9EE7-ADB6E3FF18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E43D3B1A-71D7-4AC7-8C56-B0404FCCD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64" y="5015119"/>
            <a:ext cx="2114550" cy="10858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16BBD8-1362-4981-A97A-477383E48B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/>
          <a:stretch/>
        </p:blipFill>
        <p:spPr>
          <a:xfrm>
            <a:off x="0" y="5194905"/>
            <a:ext cx="12192000" cy="16630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732F8FC-C057-4BB0-989E-308476CB2C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69" y="6047959"/>
            <a:ext cx="6140041" cy="6237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A1FFACB-ACF7-4066-B8CB-5956201CA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580836"/>
            <a:ext cx="1357313" cy="1421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270A020-3790-4766-A538-6CE6EB4668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6167"/>
            <a:ext cx="1162050" cy="15458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4CCBB3F3-30C9-42AA-B8CA-DFA54B66F6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6083797"/>
            <a:ext cx="1320800" cy="1377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0F5E8EF6-A58A-49D8-A958-F42CE808D9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886" y="5362499"/>
            <a:ext cx="1328057" cy="8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6EECC648-B1EB-4FF7-990C-F0A18C1214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9755"/>
            <a:ext cx="1676400" cy="977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FC83EF0-0165-4C16-8A39-6ED2031F71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4" y="4098859"/>
            <a:ext cx="2862644" cy="287964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A574596D-C7B1-46C2-9E92-1615687093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24" y="2452914"/>
            <a:ext cx="718349" cy="92359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CD5C8B29-D4F4-46B5-9AB0-43F1A2D454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93" y="3751958"/>
            <a:ext cx="3442950" cy="275123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7B9E4DB2-BB4E-4F91-AC96-1902CED532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989" y="5839819"/>
            <a:ext cx="1989492" cy="52230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82C0CDAE-2F35-44F5-AF4B-7C18743264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64" y="4794241"/>
            <a:ext cx="1625346" cy="123221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9990FA22-4E83-4E93-8257-FD83FD504D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57" y="5665637"/>
            <a:ext cx="606593" cy="77990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DBD93F16-1E27-4089-BDE2-750885EB54D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886" y="950387"/>
            <a:ext cx="1406951" cy="519548"/>
          </a:xfrm>
          <a:prstGeom prst="rect">
            <a:avLst/>
          </a:prstGeom>
        </p:spPr>
      </p:pic>
      <p:pic>
        <p:nvPicPr>
          <p:cNvPr id="50" name="5c6abf3318997">
            <a:hlinkClick r:id="" action="ppaction://media"/>
            <a:extLst>
              <a:ext uri="{FF2B5EF4-FFF2-40B4-BE49-F238E27FC236}">
                <a16:creationId xmlns:a16="http://schemas.microsoft.com/office/drawing/2014/main" xmlns="" id="{8FE1FE26-D191-43C8-B6F8-331A7B14B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96043" y="-851353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99053" y="994512"/>
            <a:ext cx="7910774" cy="1323439"/>
          </a:xfrm>
          <a:prstGeom prst="rect">
            <a:avLst/>
          </a:prstGeom>
          <a:solidFill>
            <a:schemeClr val="accent5"/>
          </a:solidFill>
          <a:ln w="25400" cap="rnd">
            <a:solidFill>
              <a:schemeClr val="accent5">
                <a:lumMod val="75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72836"/>
              </p:ext>
            </p:extLst>
          </p:nvPr>
        </p:nvGraphicFramePr>
        <p:xfrm>
          <a:off x="2399053" y="3311109"/>
          <a:ext cx="8019955" cy="11283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019955">
                  <a:extLst>
                    <a:ext uri="{9D8B030D-6E8A-4147-A177-3AD203B41FA5}">
                      <a16:colId xmlns:a16="http://schemas.microsoft.com/office/drawing/2014/main" xmlns="" val="3366616748"/>
                    </a:ext>
                  </a:extLst>
                </a:gridCol>
              </a:tblGrid>
              <a:tr h="11283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3966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891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20" y="0"/>
            <a:ext cx="1242382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35271" y="279133"/>
            <a:ext cx="9448800" cy="1143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3733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733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9217" y="1740988"/>
            <a:ext cx="7385879" cy="491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nương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cày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cúi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lom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khom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ngô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nhặt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cỏ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đốt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en-US" sz="42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cơm</a:t>
            </a:r>
            <a:r>
              <a:rPr lang="en-US" altLang="en-US" sz="44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667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                                               </a:t>
            </a:r>
            <a:r>
              <a:rPr lang="en-US" altLang="en-US" sz="3733" i="1" dirty="0">
                <a:solidFill>
                  <a:srgbClr val="04020A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3733" i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3733" i="1" dirty="0" err="1">
                <a:latin typeface="Times New Roman" panose="02020603050405020304" pitchFamily="18" charset="0"/>
              </a:rPr>
              <a:t>ô</a:t>
            </a:r>
            <a:r>
              <a:rPr lang="en-US" altLang="en-US" sz="3733" i="1" dirty="0">
                <a:latin typeface="Times New Roman" panose="02020603050405020304" pitchFamily="18" charset="0"/>
              </a:rPr>
              <a:t> </a:t>
            </a:r>
            <a:r>
              <a:rPr lang="en-US" altLang="en-US" sz="3733" i="1" dirty="0" err="1">
                <a:latin typeface="Times New Roman" panose="02020603050405020304" pitchFamily="18" charset="0"/>
              </a:rPr>
              <a:t>Hoài</a:t>
            </a:r>
            <a:endParaRPr lang="en-US" altLang="en-US" sz="3733" i="1" dirty="0">
              <a:latin typeface="Times New Roman" panose="02020603050405020304" pitchFamily="18" charset="0"/>
            </a:endParaRPr>
          </a:p>
        </p:txBody>
      </p:sp>
      <p:pic>
        <p:nvPicPr>
          <p:cNvPr id="5" name="Picture 4" descr="Hinh Lam nu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8000" y="1740987"/>
            <a:ext cx="3860800" cy="4545016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6" name="Straight Connector 5">
            <a:hlinkClick r:id="rId4" action="ppaction://hlinksldjump"/>
          </p:cNvPr>
          <p:cNvCxnSpPr/>
          <p:nvPr/>
        </p:nvCxnSpPr>
        <p:spPr>
          <a:xfrm>
            <a:off x="2778570" y="851721"/>
            <a:ext cx="1857824" cy="1116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hlinkClick r:id="rId4" action="ppaction://hlinksldjump"/>
          </p:cNvPr>
          <p:cNvCxnSpPr/>
          <p:nvPr/>
        </p:nvCxnSpPr>
        <p:spPr>
          <a:xfrm>
            <a:off x="6739994" y="867896"/>
            <a:ext cx="2258244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hlinkClick r:id="rId4" action="ppaction://hlinksldjump"/>
          </p:cNvPr>
          <p:cNvCxnSpPr/>
          <p:nvPr/>
        </p:nvCxnSpPr>
        <p:spPr>
          <a:xfrm>
            <a:off x="1281625" y="1523428"/>
            <a:ext cx="5183569" cy="1497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887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0" y="53817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433140" y="1103142"/>
            <a:ext cx="8431695" cy="35394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89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867" y="3911896"/>
            <a:ext cx="1552074" cy="294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139505EB-7B6A-4FA2-BA1C-91E9536AD1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035277" y="1933878"/>
            <a:ext cx="7671874" cy="2477528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32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756" y="-357127"/>
            <a:ext cx="3529769" cy="3529769"/>
          </a:xfrm>
          <a:prstGeom prst="rect">
            <a:avLst/>
          </a:prstGeom>
        </p:spPr>
      </p:pic>
      <p:pic>
        <p:nvPicPr>
          <p:cNvPr id="33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130" y="2903029"/>
            <a:ext cx="2302699" cy="2185214"/>
          </a:xfrm>
          <a:prstGeom prst="rect">
            <a:avLst/>
          </a:prstGeom>
        </p:spPr>
      </p:pic>
      <p:pic>
        <p:nvPicPr>
          <p:cNvPr id="34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8" y="1574146"/>
            <a:ext cx="1798569" cy="2170687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3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97" y="4411405"/>
            <a:ext cx="2920664" cy="2453357"/>
          </a:xfrm>
          <a:prstGeom prst="rect">
            <a:avLst/>
          </a:prstGeom>
        </p:spPr>
      </p:pic>
      <p:pic>
        <p:nvPicPr>
          <p:cNvPr id="38" name="图片 7" descr="图片包含 物体&#10;&#10;已生成高可信度的说明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76" y="-282636"/>
            <a:ext cx="2541307" cy="2848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47046" y="2305546"/>
            <a:ext cx="672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34" y="4527666"/>
            <a:ext cx="3028163" cy="152069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59879" y="3285153"/>
            <a:ext cx="7042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https://quizizz.com/admin/quiz/61680e0958b413001e5faf5b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589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500">
        <p15:prstTrans prst="fracture"/>
      </p:transition>
    </mc:Choice>
    <mc:Fallback xmlns="">
      <p:transition spd="slow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+999 Hình Nền Powerpoint Chuyển Động Đẹp Nhất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84" y="0"/>
            <a:ext cx="12385183" cy="699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35271" y="279133"/>
            <a:ext cx="9448800" cy="1143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3733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733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14399" y="2266681"/>
            <a:ext cx="5215945" cy="37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nương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cày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cúi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lom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khom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ngô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nhặt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cỏ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đốt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bếp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cơm</a:t>
            </a:r>
            <a:r>
              <a:rPr lang="en-US" altLang="en-US" sz="33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000" b="1" dirty="0">
                <a:solidFill>
                  <a:srgbClr val="04020A"/>
                </a:solidFill>
                <a:latin typeface="Times New Roman" panose="02020603050405020304" pitchFamily="18" charset="0"/>
              </a:rPr>
              <a:t>                                                </a:t>
            </a:r>
            <a:r>
              <a:rPr lang="en-US" altLang="en-US" sz="2800" i="1" dirty="0">
                <a:solidFill>
                  <a:srgbClr val="04020A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2800" i="1" dirty="0" err="1">
                <a:solidFill>
                  <a:srgbClr val="04020A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Hoài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pic>
        <p:nvPicPr>
          <p:cNvPr id="8" name="Picture 4" descr="Hinh Lam nu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3371" y="2503299"/>
            <a:ext cx="2895600" cy="3408762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78193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44833"/>
            <a:ext cx="1552074" cy="294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139505EB-7B6A-4FA2-BA1C-91E9536AD1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32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756" y="-357127"/>
            <a:ext cx="3529769" cy="3529769"/>
          </a:xfrm>
          <a:prstGeom prst="rect">
            <a:avLst/>
          </a:prstGeom>
        </p:spPr>
      </p:pic>
      <p:pic>
        <p:nvPicPr>
          <p:cNvPr id="33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130" y="2903029"/>
            <a:ext cx="2302699" cy="2185214"/>
          </a:xfrm>
          <a:prstGeom prst="rect">
            <a:avLst/>
          </a:prstGeom>
        </p:spPr>
      </p:pic>
      <p:pic>
        <p:nvPicPr>
          <p:cNvPr id="34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8" y="1574146"/>
            <a:ext cx="1798569" cy="2170687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37" name="图片 6" descr="图片包含 餐桌, 室内&#10;&#10;已生成极高可信度的说明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97" y="4411405"/>
            <a:ext cx="2920664" cy="2453357"/>
          </a:xfrm>
          <a:prstGeom prst="rect">
            <a:avLst/>
          </a:prstGeom>
        </p:spPr>
      </p:pic>
      <p:pic>
        <p:nvPicPr>
          <p:cNvPr id="38" name="图片 7" descr="图片包含 物体&#10;&#10;已生成高可信度的说明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76" y="-282636"/>
            <a:ext cx="2541307" cy="2848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34" y="4527666"/>
            <a:ext cx="3028163" cy="1520693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219200" y="385419"/>
            <a:ext cx="9448800" cy="1143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sz="3733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733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554921" y="1973257"/>
            <a:ext cx="8839200" cy="425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nương</a:t>
            </a:r>
            <a:r>
              <a:rPr lang="en-US" altLang="en-US" sz="4267" b="1" dirty="0"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gười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đánh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cày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bà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cúi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lom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khom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tra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ngô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già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nhặt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cỏ</a:t>
            </a:r>
            <a:r>
              <a:rPr lang="en-US" altLang="en-US" sz="4267" b="1" dirty="0"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đốt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mấy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chú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bé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bếp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thổi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cơm</a:t>
            </a:r>
            <a:r>
              <a:rPr lang="en-US" altLang="en-US" sz="4267" b="1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                                                         </a:t>
            </a:r>
            <a:r>
              <a:rPr lang="en-US" altLang="en-US" sz="3733" i="1" dirty="0">
                <a:latin typeface="Times New Roman" panose="02020603050405020304" pitchFamily="18" charset="0"/>
              </a:rPr>
              <a:t>Theo </a:t>
            </a:r>
            <a:r>
              <a:rPr lang="en-US" altLang="en-US" sz="3733" i="1" dirty="0" err="1">
                <a:latin typeface="Times New Roman" panose="02020603050405020304" pitchFamily="18" charset="0"/>
              </a:rPr>
              <a:t>Tô</a:t>
            </a:r>
            <a:r>
              <a:rPr lang="en-US" altLang="en-US" sz="3733" i="1" dirty="0">
                <a:latin typeface="Times New Roman" panose="02020603050405020304" pitchFamily="18" charset="0"/>
              </a:rPr>
              <a:t> </a:t>
            </a:r>
            <a:r>
              <a:rPr lang="en-US" altLang="en-US" sz="3733" i="1" dirty="0" err="1">
                <a:latin typeface="Times New Roman" panose="02020603050405020304" pitchFamily="18" charset="0"/>
              </a:rPr>
              <a:t>Hoài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7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500">
        <p14:warp dir="in"/>
      </p:transition>
    </mc:Choice>
    <mc:Fallback xmlns="">
      <p:transition spd="slow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19200" y="385419"/>
            <a:ext cx="9448800" cy="1143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1219170">
              <a:buClr>
                <a:srgbClr val="000000"/>
              </a:buClr>
              <a:defRPr/>
            </a:pPr>
            <a:r>
              <a:rPr lang="en-US" altLang="en-US" sz="3733" b="1" u="sng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3733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Ngắt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chép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lang="en-US" altLang="en-US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1281045" y="1775793"/>
            <a:ext cx="9386956" cy="4549913"/>
          </a:xfrm>
          <a:prstGeom prst="flowChartAlternateProcess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1E8"/>
              </a:solidFill>
              <a:latin typeface="Arial"/>
              <a:sym typeface="Arial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54921" y="1973257"/>
            <a:ext cx="8839200" cy="425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nương</a:t>
            </a:r>
            <a:r>
              <a:rPr lang="en-US" altLang="en-US" sz="4267" b="1" dirty="0"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gười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đánh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cày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ác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bà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cúi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lom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khom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tra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ngô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già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nhặt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cỏ</a:t>
            </a:r>
            <a:r>
              <a:rPr lang="en-US" altLang="en-US" sz="4267" b="1" dirty="0"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đốt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mấy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chú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bé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bếp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thổi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cơm</a:t>
            </a:r>
            <a:r>
              <a:rPr lang="en-US" altLang="en-US" sz="4267" b="1" dirty="0">
                <a:latin typeface="Times New Roman" panose="02020603050405020304" pitchFamily="18" charset="0"/>
              </a:rPr>
              <a:t>.</a:t>
            </a:r>
          </a:p>
          <a:p>
            <a:pPr defTabSz="1219170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                                                        </a:t>
            </a:r>
            <a:r>
              <a:rPr lang="en-US" altLang="en-US" sz="37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Theo </a:t>
            </a:r>
            <a:r>
              <a:rPr lang="en-US" altLang="en-US" sz="37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Tô</a:t>
            </a:r>
            <a:r>
              <a:rPr lang="en-US" altLang="en-US" sz="37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Hoài</a:t>
            </a:r>
            <a:endParaRPr lang="en-US" altLang="en-US" sz="2800" i="1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29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82" y="4132428"/>
            <a:ext cx="1294814" cy="1562707"/>
          </a:xfrm>
          <a:prstGeom prst="rect">
            <a:avLst/>
          </a:prstGeom>
        </p:spPr>
      </p:pic>
      <p:pic>
        <p:nvPicPr>
          <p:cNvPr id="5" name="图片 7" descr="图片包含 物体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287" y="337774"/>
            <a:ext cx="2541307" cy="2848900"/>
          </a:xfrm>
          <a:prstGeom prst="rect">
            <a:avLst/>
          </a:prstGeom>
        </p:spPr>
      </p:pic>
      <p:pic>
        <p:nvPicPr>
          <p:cNvPr id="6" name="Google Shape;84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3373" y="0"/>
            <a:ext cx="2508701" cy="129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4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8420" y="337774"/>
            <a:ext cx="2508701" cy="129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9" r="15520" b="60401"/>
          <a:stretch/>
        </p:blipFill>
        <p:spPr>
          <a:xfrm>
            <a:off x="519244" y="-135348"/>
            <a:ext cx="1711376" cy="1765214"/>
          </a:xfrm>
          <a:prstGeom prst="rect">
            <a:avLst/>
          </a:prstGeom>
        </p:spPr>
      </p:pic>
      <p:pic>
        <p:nvPicPr>
          <p:cNvPr id="9" name="图片 26">
            <a:extLst>
              <a:ext uri="{FF2B5EF4-FFF2-40B4-BE49-F238E27FC236}">
                <a16:creationId xmlns:a16="http://schemas.microsoft.com/office/drawing/2014/main" xmlns="" id="{0F5E8EF6-A58A-49D8-A958-F42CE808D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4" y="5787501"/>
            <a:ext cx="1328057" cy="808383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450734" y="581891"/>
            <a:ext cx="7344429" cy="10479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73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Ngắt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chép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altLang="en-US" sz="373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146000" y="2478870"/>
            <a:ext cx="7649164" cy="468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en-US" alt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nương</a:t>
            </a:r>
            <a:r>
              <a:rPr lang="en-US" altLang="en-US" sz="4270" b="1" dirty="0">
                <a:latin typeface="Times New Roman" panose="02020603050405020304" pitchFamily="18" charset="0"/>
              </a:rPr>
              <a:t>,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427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7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gười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đánh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cày</a:t>
            </a:r>
            <a:r>
              <a:rPr lang="en-US" altLang="en-US" sz="427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ác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bà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cúi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lom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khom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tra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ngô</a:t>
            </a:r>
            <a:r>
              <a:rPr lang="en-US" altLang="en-US" sz="427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ác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già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nhặt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cỏ</a:t>
            </a:r>
            <a:r>
              <a:rPr lang="en-US" altLang="en-US" sz="4270" b="1" dirty="0">
                <a:latin typeface="Times New Roman" panose="02020603050405020304" pitchFamily="18" charset="0"/>
              </a:rPr>
              <a:t>,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đốt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mấy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chú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bé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bếp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thổi</a:t>
            </a:r>
            <a:r>
              <a:rPr lang="en-US" altLang="en-US" sz="4270" b="1" dirty="0">
                <a:latin typeface="Times New Roman" panose="02020603050405020304" pitchFamily="18" charset="0"/>
              </a:rPr>
              <a:t> </a:t>
            </a:r>
            <a:r>
              <a:rPr lang="en-US" altLang="en-US" sz="4270" b="1" dirty="0" err="1">
                <a:latin typeface="Times New Roman" panose="02020603050405020304" pitchFamily="18" charset="0"/>
              </a:rPr>
              <a:t>cơm</a:t>
            </a:r>
            <a:r>
              <a:rPr lang="en-US" altLang="en-US" sz="4270" b="1" dirty="0">
                <a:latin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                                                       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Theo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Tô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Hoài</a:t>
            </a:r>
            <a:endParaRPr kumimoji="0" lang="en-US" altLang="en-US" sz="2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81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1281045" y="1775793"/>
            <a:ext cx="9386956" cy="4549913"/>
          </a:xfrm>
          <a:prstGeom prst="flowChartAlternateProcess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1E8"/>
              </a:solidFill>
              <a:latin typeface="Arial"/>
              <a:sym typeface="Arial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554921" y="1973257"/>
            <a:ext cx="8839200" cy="425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nương</a:t>
            </a:r>
            <a:r>
              <a:rPr lang="en-US" altLang="en-US" sz="4267" b="1" dirty="0"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gười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đánh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cày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ác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bà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cúi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lom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khom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tra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ngô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ác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già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nhặt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cỏ</a:t>
            </a:r>
            <a:r>
              <a:rPr lang="en-US" altLang="en-US" sz="4267" b="1" dirty="0"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đốt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ấy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chú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bé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đi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bếp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thổi</a:t>
            </a:r>
            <a:r>
              <a:rPr lang="en-US" altLang="en-US" sz="4267" b="1" dirty="0"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</a:rPr>
              <a:t>cơm</a:t>
            </a:r>
            <a:r>
              <a:rPr lang="en-US" altLang="en-US" sz="4267" b="1" dirty="0">
                <a:latin typeface="Times New Roman" panose="02020603050405020304" pitchFamily="18" charset="0"/>
              </a:rPr>
              <a:t>.</a:t>
            </a:r>
          </a:p>
          <a:p>
            <a:pPr defTabSz="1219170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alt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                                                        </a:t>
            </a:r>
            <a:r>
              <a:rPr lang="en-US" altLang="en-US" sz="37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Theo </a:t>
            </a:r>
            <a:r>
              <a:rPr lang="en-US" altLang="en-US" sz="37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Tô</a:t>
            </a:r>
            <a:r>
              <a:rPr lang="en-US" altLang="en-US" sz="3733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Hoài</a:t>
            </a:r>
            <a:endParaRPr lang="en-US" altLang="en-US" sz="2800" i="1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54921" y="772616"/>
            <a:ext cx="8839200" cy="8572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Ngắt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chép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8581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991" y="0"/>
            <a:ext cx="12440991" cy="696747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22026" y="1299704"/>
            <a:ext cx="7689300" cy="428700"/>
          </a:xfrm>
        </p:spPr>
        <p:txBody>
          <a:bodyPr/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451395" y="2454984"/>
            <a:ext cx="7040217" cy="1627666"/>
          </a:xfrm>
          <a:prstGeom prst="flowChartAlternateProcess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983952" y="2680851"/>
            <a:ext cx="7038828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altLang="en-US" sz="3200" b="1" dirty="0">
                <a:latin typeface="Times New Roman" panose="02020603050405020304" pitchFamily="18" charset="0"/>
              </a:rPr>
              <a:t>Qua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hôm</a:t>
            </a:r>
            <a:r>
              <a:rPr lang="en-US" altLang="en-US" sz="3200" b="1" dirty="0">
                <a:latin typeface="Times New Roman" panose="02020603050405020304" pitchFamily="18" charset="0"/>
              </a:rPr>
              <a:t> nay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452784" y="4483067"/>
            <a:ext cx="7038828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So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-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ngắt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>
            <a:fillRect/>
          </a:stretch>
        </p:blipFill>
        <p:spPr bwMode="auto">
          <a:xfrm>
            <a:off x="1" y="5043373"/>
            <a:ext cx="12191999" cy="18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9879" cy="58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4909" y="2188644"/>
            <a:ext cx="9592796" cy="286232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6000" b="1" i="1" dirty="0" smtClean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i="1" dirty="0" smtClean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i="1" dirty="0">
              <a:ln>
                <a:solidFill>
                  <a:srgbClr val="FF0066"/>
                </a:solidFill>
              </a:ln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ln>
                  <a:solidFill>
                    <a:srgbClr val="FF0066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6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10540" y="583103"/>
            <a:ext cx="8078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  <a:p>
            <a:pPr marL="0" marR="0" lvl="0" indent="0" algn="ctr" defTabSz="914400" rtl="0" eaLnBrk="1" fontAlgn="auto" latinLnBrk="0" hangingPunct="1">
              <a:spcBef>
                <a:spcPct val="5000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555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Alternate Process 12"/>
          <p:cNvSpPr/>
          <p:nvPr/>
        </p:nvSpPr>
        <p:spPr>
          <a:xfrm>
            <a:off x="4857845" y="543697"/>
            <a:ext cx="2993081" cy="900671"/>
          </a:xfrm>
          <a:prstGeom prst="flowChartAlternateProcess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1282089" y="385831"/>
            <a:ext cx="10262400" cy="1216400"/>
          </a:xfrm>
          <a:prstGeom prst="rect">
            <a:avLst/>
          </a:prstGeom>
        </p:spPr>
        <p:txBody>
          <a:bodyPr spcFirstLastPara="1" vert="horz" wrap="square" lIns="121900" tIns="195067" rIns="121900" bIns="121900" rtlCol="0" anchor="t" anchorCtr="0">
            <a:no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399" y1="12854" x2="32399" y2="12854"/>
                        <a14:foregroundMark x1="22333" y1="21989" x2="13440" y2="39814"/>
                        <a14:foregroundMark x1="45010" y1="20897" x2="30884" y2="41390"/>
                        <a14:foregroundMark x1="47870" y1="21059" x2="50729" y2="21059"/>
                        <a14:foregroundMark x1="49614" y1="27890" x2="50815" y2="51617"/>
                        <a14:foregroundMark x1="13097" y1="45271" x2="53474" y2="83226"/>
                        <a14:foregroundMark x1="53360" y1="82296" x2="84587" y2="32094"/>
                        <a14:foregroundMark x1="73978" y1="74091" x2="81641" y2="42320"/>
                        <a14:foregroundMark x1="87446" y1="47736" x2="66171" y2="11924"/>
                        <a14:foregroundMark x1="13097" y1="50525" x2="36260" y2="15319"/>
                        <a14:foregroundMark x1="58622" y1="58286" x2="65513" y2="59499"/>
                        <a14:foregroundMark x1="87332" y1="41997" x2="87332" y2="49111"/>
                        <a14:foregroundMark x1="87675" y1="42482" x2="87675" y2="48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6413" y="-353568"/>
            <a:ext cx="1474765" cy="1043015"/>
          </a:xfrm>
          <a:prstGeom prst="rect">
            <a:avLst/>
          </a:prstGeom>
        </p:spPr>
      </p:pic>
      <p:graphicFrame>
        <p:nvGraphicFramePr>
          <p:cNvPr id="17" name="Diagram 16"/>
          <p:cNvGraphicFramePr/>
          <p:nvPr>
            <p:extLst/>
          </p:nvPr>
        </p:nvGraphicFramePr>
        <p:xfrm>
          <a:off x="1949623" y="2575698"/>
          <a:ext cx="8386120" cy="2888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164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15" grpId="0"/>
      <p:bldGraphic spid="1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Alternate Process 14"/>
          <p:cNvSpPr/>
          <p:nvPr/>
        </p:nvSpPr>
        <p:spPr>
          <a:xfrm>
            <a:off x="473697" y="243147"/>
            <a:ext cx="11468100" cy="6428296"/>
          </a:xfrm>
          <a:prstGeom prst="flowChartAlternateProcess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89"/>
          <p:cNvSpPr>
            <a:spLocks noChangeArrowheads="1"/>
          </p:cNvSpPr>
          <p:nvPr/>
        </p:nvSpPr>
        <p:spPr bwMode="auto">
          <a:xfrm>
            <a:off x="1060451" y="107835"/>
            <a:ext cx="1004153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267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2922641" y="943483"/>
            <a:ext cx="8883651" cy="337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42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733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733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733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733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Oval Callout 32"/>
          <p:cNvSpPr/>
          <p:nvPr/>
        </p:nvSpPr>
        <p:spPr>
          <a:xfrm>
            <a:off x="595653" y="3575164"/>
            <a:ext cx="3849993" cy="1314009"/>
          </a:xfrm>
          <a:prstGeom prst="wedgeEllipseCallout">
            <a:avLst>
              <a:gd name="adj1" fmla="val -33170"/>
              <a:gd name="adj2" fmla="val 7726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8762" y="5078743"/>
            <a:ext cx="5976021" cy="9206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267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267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267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hlinkClick r:id="rId3" action="ppaction://hlinksldjump"/>
          </p:cNvPr>
          <p:cNvSpPr/>
          <p:nvPr/>
        </p:nvSpPr>
        <p:spPr>
          <a:xfrm>
            <a:off x="8420897" y="5641550"/>
            <a:ext cx="2663872" cy="669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4267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hlinkClick r:id="rId4" action="ppaction://hlinksldjump"/>
          </p:cNvPr>
          <p:cNvSpPr/>
          <p:nvPr/>
        </p:nvSpPr>
        <p:spPr>
          <a:xfrm>
            <a:off x="8354420" y="4466963"/>
            <a:ext cx="2796827" cy="7555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endParaRPr lang="en-US" sz="4267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6858441" y="4874906"/>
            <a:ext cx="1495979" cy="5093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858442" y="5465327"/>
            <a:ext cx="1404284" cy="534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45578" y="4361703"/>
            <a:ext cx="10054609" cy="2185022"/>
          </a:xfrm>
          <a:prstGeom prst="rect">
            <a:avLst/>
          </a:prstGeom>
          <a:solidFill>
            <a:schemeClr val="accent5">
              <a:alpha val="53000"/>
            </a:schemeClr>
          </a:solidFill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733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373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hlinkClick r:id="rId5" action="ppaction://hlinksldjump"/>
          </p:cNvPr>
          <p:cNvCxnSpPr/>
          <p:nvPr/>
        </p:nvCxnSpPr>
        <p:spPr>
          <a:xfrm>
            <a:off x="3148085" y="2205105"/>
            <a:ext cx="246569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060452" y="4710182"/>
            <a:ext cx="10054609" cy="1610569"/>
          </a:xfrm>
          <a:prstGeom prst="rect">
            <a:avLst/>
          </a:prstGeom>
          <a:solidFill>
            <a:schemeClr val="accent5">
              <a:alpha val="53000"/>
            </a:schemeClr>
          </a:solidFill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2845272" y="2329436"/>
            <a:ext cx="1340040" cy="641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9" name="Oval 58"/>
          <p:cNvSpPr/>
          <p:nvPr/>
        </p:nvSpPr>
        <p:spPr>
          <a:xfrm>
            <a:off x="2848307" y="2998907"/>
            <a:ext cx="1340040" cy="641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60" name="Straight Connector 59">
            <a:hlinkClick r:id="rId5" action="ppaction://hlinksldjump"/>
          </p:cNvPr>
          <p:cNvCxnSpPr/>
          <p:nvPr/>
        </p:nvCxnSpPr>
        <p:spPr>
          <a:xfrm>
            <a:off x="4185313" y="2934905"/>
            <a:ext cx="225643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hlinkClick r:id="rId5" action="ppaction://hlinksldjump"/>
          </p:cNvPr>
          <p:cNvCxnSpPr/>
          <p:nvPr/>
        </p:nvCxnSpPr>
        <p:spPr>
          <a:xfrm>
            <a:off x="4147594" y="3575163"/>
            <a:ext cx="321687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52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6" grpId="0" animBg="1"/>
      <p:bldP spid="37" grpId="0" animBg="1"/>
      <p:bldP spid="38" grpId="0" animBg="1"/>
      <p:bldP spid="18" grpId="0" animBg="1"/>
      <p:bldP spid="18" grpId="1" animBg="1"/>
      <p:bldP spid="50" grpId="0" animBg="1"/>
      <p:bldP spid="50" grpId="1" animBg="1"/>
      <p:bldP spid="44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584" y="-41678"/>
            <a:ext cx="12192000" cy="6858000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-96584" y="-306575"/>
            <a:ext cx="5472650" cy="2933867"/>
            <a:chOff x="3084810" y="-335112"/>
            <a:chExt cx="5809496" cy="5760000"/>
          </a:xfrm>
        </p:grpSpPr>
        <p:cxnSp>
          <p:nvCxnSpPr>
            <p:cNvPr id="6" name="直接连接符 15">
              <a:extLst>
                <a:ext uri="{FF2B5EF4-FFF2-40B4-BE49-F238E27FC236}">
                  <a16:creationId xmlns:a16="http://schemas.microsoft.com/office/drawing/2014/main" xmlns="" id="{9E63ACBC-0502-4C24-A228-135B9D7FD2C8}"/>
                </a:ext>
              </a:extLst>
            </p:cNvPr>
            <p:cNvCxnSpPr/>
            <p:nvPr/>
          </p:nvCxnSpPr>
          <p:spPr>
            <a:xfrm>
              <a:off x="6154058" y="-335112"/>
              <a:ext cx="0" cy="5760000"/>
            </a:xfrm>
            <a:prstGeom prst="line">
              <a:avLst/>
            </a:prstGeom>
            <a:ln w="76200" cap="rnd">
              <a:solidFill>
                <a:srgbClr val="F7E3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11AD83C6-A090-4E64-92FD-31F4C3136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60" y="4396683"/>
            <a:ext cx="2325774" cy="241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411" y="4094050"/>
            <a:ext cx="1782506" cy="29101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89"/>
          <p:cNvSpPr>
            <a:spLocks noChangeArrowheads="1"/>
          </p:cNvSpPr>
          <p:nvPr/>
        </p:nvSpPr>
        <p:spPr bwMode="auto">
          <a:xfrm>
            <a:off x="534775" y="1198955"/>
            <a:ext cx="75680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598548" y="2048627"/>
            <a:ext cx="66627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1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1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1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1E8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cọ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cxnSp>
        <p:nvCxnSpPr>
          <p:cNvPr id="12" name="Straight Connector 11">
            <a:hlinkClick r:id="rId7" action="ppaction://hlinksldjump"/>
          </p:cNvPr>
          <p:cNvCxnSpPr/>
          <p:nvPr/>
        </p:nvCxnSpPr>
        <p:spPr>
          <a:xfrm>
            <a:off x="1742877" y="3083384"/>
            <a:ext cx="184927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hlinkClick r:id="rId7" action="ppaction://hlinksldjump"/>
          </p:cNvPr>
          <p:cNvCxnSpPr/>
          <p:nvPr/>
        </p:nvCxnSpPr>
        <p:spPr>
          <a:xfrm>
            <a:off x="2546556" y="3540582"/>
            <a:ext cx="169232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hlinkClick r:id="rId7" action="ppaction://hlinksldjump"/>
          </p:cNvPr>
          <p:cNvCxnSpPr/>
          <p:nvPr/>
        </p:nvCxnSpPr>
        <p:spPr>
          <a:xfrm>
            <a:off x="2546556" y="3982138"/>
            <a:ext cx="241265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7055" y="5059264"/>
            <a:ext cx="10054609" cy="1036117"/>
          </a:xfrm>
          <a:prstGeom prst="rect">
            <a:avLst/>
          </a:prstGeom>
          <a:solidFill>
            <a:schemeClr val="accent5">
              <a:alpha val="53000"/>
            </a:schemeClr>
          </a:solidFill>
          <a:ln cap="rnd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733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56"/>
          <p:cNvSpPr>
            <a:spLocks noChangeArrowheads="1"/>
          </p:cNvSpPr>
          <p:nvPr/>
        </p:nvSpPr>
        <p:spPr bwMode="auto">
          <a:xfrm>
            <a:off x="497410" y="5027447"/>
            <a:ext cx="8677313" cy="1372184"/>
          </a:xfrm>
          <a:prstGeom prst="wedgeRoundRectCallout">
            <a:avLst>
              <a:gd name="adj1" fmla="val -45017"/>
              <a:gd name="adj2" fmla="val 7395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mưa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thác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gió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từ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chỉ</a:t>
            </a:r>
            <a:r>
              <a:rPr lang="en-US" sz="3733" b="1" kern="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3733" b="1" i="1" kern="0" dirty="0" err="1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âm</a:t>
            </a:r>
            <a:r>
              <a:rPr lang="en-US" sz="3733" b="1" i="1" kern="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33" b="1" i="1" kern="0" dirty="0" err="1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thanh</a:t>
            </a:r>
            <a:r>
              <a:rPr lang="en-US" sz="3733" kern="0" dirty="0">
                <a:solidFill>
                  <a:schemeClr val="tx1">
                    <a:lumMod val="75000"/>
                  </a:schemeClr>
                </a:solidFill>
                <a:latin typeface="Arial"/>
                <a:sym typeface="Arial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65245" y="4877338"/>
            <a:ext cx="4612944" cy="7768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971484" y="4870386"/>
            <a:ext cx="1495979" cy="408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971484" y="5368497"/>
            <a:ext cx="1134306" cy="134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7498514" y="4634538"/>
            <a:ext cx="2240009" cy="520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endParaRPr 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7472156" y="5444557"/>
            <a:ext cx="2209455" cy="517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1169553" y="6080480"/>
            <a:ext cx="9064295" cy="7489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So </a:t>
            </a:r>
            <a:r>
              <a:rPr lang="en-US" sz="4267" b="1" kern="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sánh</a:t>
            </a:r>
            <a:r>
              <a:rPr lang="en-US" sz="4267" b="1" kern="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Âm</a:t>
            </a:r>
            <a:r>
              <a:rPr lang="en-US" sz="42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thanh</a:t>
            </a:r>
            <a:r>
              <a:rPr lang="en-US" sz="42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42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âm</a:t>
            </a:r>
            <a:r>
              <a:rPr lang="en-US" sz="42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thanh</a:t>
            </a:r>
            <a:r>
              <a:rPr lang="en-US" sz="4267" kern="0" dirty="0">
                <a:solidFill>
                  <a:srgbClr val="F77A7D"/>
                </a:solidFill>
                <a:latin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729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Alternate Process 17"/>
          <p:cNvSpPr/>
          <p:nvPr/>
        </p:nvSpPr>
        <p:spPr>
          <a:xfrm>
            <a:off x="4130723" y="5801815"/>
            <a:ext cx="4676632" cy="810216"/>
          </a:xfrm>
          <a:prstGeom prst="flowChartAlternateProcess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242912" y="5750256"/>
            <a:ext cx="558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tiếng thác nướ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2.07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3939" y="5801815"/>
            <a:ext cx="812800" cy="812800"/>
          </a:xfrm>
          <a:prstGeom prst="rect">
            <a:avLst/>
          </a:prstGeom>
        </p:spPr>
      </p:pic>
      <p:pic>
        <p:nvPicPr>
          <p:cNvPr id="17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568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245659" y="6341661"/>
            <a:ext cx="600501" cy="3457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341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Alternate Process 17">
            <a:hlinkClick r:id="rId4" action="ppaction://hlinksldjump"/>
          </p:cNvPr>
          <p:cNvSpPr/>
          <p:nvPr/>
        </p:nvSpPr>
        <p:spPr>
          <a:xfrm>
            <a:off x="4112527" y="5925581"/>
            <a:ext cx="4321789" cy="810216"/>
          </a:xfrm>
          <a:prstGeom prst="flowChartAlternateProcess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Tieng-gio-bao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32.0072" end="135168.10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9175" y="6045200"/>
            <a:ext cx="812800" cy="812800"/>
          </a:xfrm>
          <a:prstGeom prst="rect">
            <a:avLst/>
          </a:prstGeom>
        </p:spPr>
      </p:pic>
      <p:pic>
        <p:nvPicPr>
          <p:cNvPr id="16" name="Picture 5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85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465851" y="5956098"/>
            <a:ext cx="41656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2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sz="4267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245659" y="6341661"/>
            <a:ext cx="600501" cy="3457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737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86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3730</TotalTime>
  <Words>1039</Words>
  <Application>Microsoft Office PowerPoint</Application>
  <PresentationFormat>Widescreen</PresentationFormat>
  <Paragraphs>100</Paragraphs>
  <Slides>26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宋体</vt:lpstr>
      <vt:lpstr>Arial</vt:lpstr>
      <vt:lpstr>Barlow</vt:lpstr>
      <vt:lpstr>Calibri</vt:lpstr>
      <vt:lpstr>Calibri Light</vt:lpstr>
      <vt:lpstr>Fira Sans Extra Condensed</vt:lpstr>
      <vt:lpstr>Hind</vt:lpstr>
      <vt:lpstr>Montserrat</vt:lpstr>
      <vt:lpstr>Times New Roman</vt:lpstr>
      <vt:lpstr>方正黑体简体</vt:lpstr>
      <vt:lpstr>等线</vt:lpstr>
      <vt:lpstr>1_Office Theme</vt:lpstr>
      <vt:lpstr>4_Office Theme</vt:lpstr>
      <vt:lpstr>10_Office Theme</vt:lpstr>
      <vt:lpstr>Office 主题</vt:lpstr>
      <vt:lpstr>13_Office Theme</vt:lpstr>
      <vt:lpstr>23_Office Theme</vt:lpstr>
      <vt:lpstr>6_Office Theme</vt:lpstr>
      <vt:lpstr>Over The Rainbow by Slidesgo</vt:lpstr>
      <vt:lpstr>Chào mừng các con học sinh 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Administrator</cp:lastModifiedBy>
  <cp:revision>394</cp:revision>
  <dcterms:created xsi:type="dcterms:W3CDTF">2021-08-26T01:59:10Z</dcterms:created>
  <dcterms:modified xsi:type="dcterms:W3CDTF">2021-11-05T17:34:04Z</dcterms:modified>
</cp:coreProperties>
</file>