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66" r:id="rId3"/>
    <p:sldId id="271" r:id="rId4"/>
    <p:sldId id="371" r:id="rId5"/>
    <p:sldId id="274" r:id="rId6"/>
    <p:sldId id="275" r:id="rId7"/>
    <p:sldId id="276" r:id="rId8"/>
    <p:sldId id="367" r:id="rId9"/>
    <p:sldId id="373" r:id="rId10"/>
    <p:sldId id="370" r:id="rId11"/>
    <p:sldId id="374" r:id="rId12"/>
    <p:sldId id="368" r:id="rId13"/>
    <p:sldId id="369" r:id="rId14"/>
    <p:sldId id="278" r:id="rId15"/>
    <p:sldId id="361" r:id="rId16"/>
    <p:sldId id="362" r:id="rId17"/>
    <p:sldId id="364" r:id="rId18"/>
    <p:sldId id="365" r:id="rId19"/>
    <p:sldId id="363" r:id="rId20"/>
    <p:sldId id="360" r:id="rId21"/>
    <p:sldId id="3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  <a:srgbClr val="3CA8D6"/>
    <a:srgbClr val="004042"/>
    <a:srgbClr val="DDB901"/>
    <a:srgbClr val="206316"/>
    <a:srgbClr val="FFFFFF"/>
    <a:srgbClr val="04B4D3"/>
    <a:srgbClr val="005C2A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C77F1-1712-4232-AF87-6A0A167CF41C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A6A5A-BE16-454B-A03A-FEB5498A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4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16" y="0"/>
            <a:ext cx="8566784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0985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00EED-363F-4117-864B-943B7ED5293C}"/>
              </a:ext>
            </a:extLst>
          </p:cNvPr>
          <p:cNvSpPr txBox="1"/>
          <p:nvPr/>
        </p:nvSpPr>
        <p:spPr>
          <a:xfrm>
            <a:off x="1653480" y="1242666"/>
            <a:ext cx="82413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CHÀO MỪNG CÁC CON ĐẾN VỚI</a:t>
            </a:r>
          </a:p>
          <a:p>
            <a:r>
              <a:rPr lang="vi-VN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      TIẾT TOÁN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4467" y="2729369"/>
            <a:ext cx="271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LỚP 1A7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5537" y="3773924"/>
            <a:ext cx="602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Minh Thùy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5014" y="56605"/>
            <a:ext cx="738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2664" cy="5550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64" y="-1"/>
            <a:ext cx="6089336" cy="55500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2368545" y="5783291"/>
            <a:ext cx="1043305" cy="8591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</a:rPr>
              <a:t>6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3542786" y="5783290"/>
            <a:ext cx="1043305" cy="8591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</a:rPr>
              <a:t>+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4698914" y="5783290"/>
            <a:ext cx="1043305" cy="8591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</a:rPr>
              <a:t>4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5922379" y="5783290"/>
            <a:ext cx="1043305" cy="8591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</a:rPr>
              <a:t>=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7145844" y="5783290"/>
            <a:ext cx="1043305" cy="8591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10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46837"/>
            <a:ext cx="8350588" cy="5396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232" y="1905546"/>
            <a:ext cx="2899954" cy="7617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dirty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54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-điệu-5K-Sàn-Nhà-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6" y="788227"/>
            <a:ext cx="11205069" cy="52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1B043-DAC8-4457-BC9C-61B6C85A1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6" t="25600" r="68274" b="65467"/>
          <a:stretch/>
        </p:blipFill>
        <p:spPr>
          <a:xfrm>
            <a:off x="411480" y="1016039"/>
            <a:ext cx="1700784" cy="73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EA995-8FB6-4B20-8729-677C5B9A9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0" t="35334" r="17876" b="30933"/>
          <a:stretch/>
        </p:blipFill>
        <p:spPr>
          <a:xfrm>
            <a:off x="1668027" y="2170496"/>
            <a:ext cx="9691839" cy="3309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7C02D-99F8-4031-A30F-09B0FC96D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9" t="39585" r="72654" b="54558"/>
          <a:stretch/>
        </p:blipFill>
        <p:spPr>
          <a:xfrm>
            <a:off x="4221561" y="3003804"/>
            <a:ext cx="365760" cy="498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3D57E-D729-4BA7-AEBC-806BF4230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9" t="39585" r="72654" b="54558"/>
          <a:stretch/>
        </p:blipFill>
        <p:spPr>
          <a:xfrm>
            <a:off x="9543534" y="3003804"/>
            <a:ext cx="365760" cy="498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02568-9DD0-4212-90BA-F1F0CC1F6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9" t="39585" r="72654" b="54558"/>
          <a:stretch/>
        </p:blipFill>
        <p:spPr>
          <a:xfrm>
            <a:off x="4191162" y="4738368"/>
            <a:ext cx="365760" cy="498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D7FCE3-B785-4272-A7FF-C679F4EA9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9" t="39585" r="72654" b="54558"/>
          <a:stretch/>
        </p:blipFill>
        <p:spPr>
          <a:xfrm>
            <a:off x="9534390" y="4745226"/>
            <a:ext cx="365760" cy="4983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A93E3D-F4A9-4D42-8206-CA4547E0D2CA}"/>
              </a:ext>
            </a:extLst>
          </p:cNvPr>
          <p:cNvSpPr txBox="1"/>
          <p:nvPr/>
        </p:nvSpPr>
        <p:spPr>
          <a:xfrm>
            <a:off x="4117321" y="289903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DEB49-672D-4B79-9601-90437312C010}"/>
              </a:ext>
            </a:extLst>
          </p:cNvPr>
          <p:cNvSpPr txBox="1"/>
          <p:nvPr/>
        </p:nvSpPr>
        <p:spPr>
          <a:xfrm>
            <a:off x="9357464" y="288054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D0317A-3DCB-4C84-819F-2EEA4779A5BE}"/>
              </a:ext>
            </a:extLst>
          </p:cNvPr>
          <p:cNvSpPr txBox="1"/>
          <p:nvPr/>
        </p:nvSpPr>
        <p:spPr>
          <a:xfrm>
            <a:off x="4117321" y="473836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2175C-AE35-4FC8-9640-4E125A50F704}"/>
              </a:ext>
            </a:extLst>
          </p:cNvPr>
          <p:cNvSpPr txBox="1"/>
          <p:nvPr/>
        </p:nvSpPr>
        <p:spPr>
          <a:xfrm>
            <a:off x="9239057" y="473836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10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62590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35239-8246-4408-955B-5E4BD564FDD6}"/>
              </a:ext>
            </a:extLst>
          </p:cNvPr>
          <p:cNvSpPr txBox="1"/>
          <p:nvPr/>
        </p:nvSpPr>
        <p:spPr>
          <a:xfrm>
            <a:off x="2112264" y="6219027"/>
            <a:ext cx="7288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TRÒ CHƠI ĐÁNH BAY COVID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82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5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" y="0"/>
            <a:ext cx="12192001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796844" y="4078510"/>
            <a:ext cx="342512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=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18775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4" y="17630"/>
            <a:ext cx="12324608" cy="6840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Tính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C: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904822" y="51705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sz="2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95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93" y="56024"/>
            <a:ext cx="12192000" cy="6827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A: 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40460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D: 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71763" y="5160823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59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3" y="125570"/>
            <a:ext cx="12235714" cy="6704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A: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9624715" y="599659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904823" y="599827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: Tính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445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-1"/>
            <a:ext cx="10397067" cy="6858001"/>
          </a:xfrm>
        </p:spPr>
      </p:pic>
    </p:spTree>
    <p:extLst>
      <p:ext uri="{BB962C8B-B14F-4D97-AF65-F5344CB8AC3E}">
        <p14:creationId xmlns:p14="http://schemas.microsoft.com/office/powerpoint/2010/main" val="35618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ên PP đẹp 2 | Mầm non Gia Thượng">
            <a:extLst>
              <a:ext uri="{FF2B5EF4-FFF2-40B4-BE49-F238E27FC236}">
                <a16:creationId xmlns:a16="http://schemas.microsoft.com/office/drawing/2014/main" id="{19CE2214-644E-4917-9109-13354B1B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5A674-984F-4D3D-9454-2CBED82C1DB4}"/>
              </a:ext>
            </a:extLst>
          </p:cNvPr>
          <p:cNvSpPr txBox="1"/>
          <p:nvPr/>
        </p:nvSpPr>
        <p:spPr>
          <a:xfrm>
            <a:off x="2182368" y="2921168"/>
            <a:ext cx="8092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TẠM BIỆT CÁC CON !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7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1064" y="2103120"/>
            <a:ext cx="330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LỚP 1A5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</a:rPr>
              <a:t>TIỂU HỌC ĐOÀN KẾT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26EDD-796B-4299-936B-4FD6D6D8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9069C-37E2-4D3A-BFF7-6AC06DCE2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Trọn Bộ Background Powerpoint Đẹp, 46 Background Powerpoint Đẹp Ý Tưởng -  l2r.vn">
            <a:extLst>
              <a:ext uri="{FF2B5EF4-FFF2-40B4-BE49-F238E27FC236}">
                <a16:creationId xmlns:a16="http://schemas.microsoft.com/office/drawing/2014/main" id="{5D4E82DE-265E-42AB-9CEF-13EB0DEF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AC3A2-6DF4-4B5E-BBCA-192C7B8AAE46}"/>
              </a:ext>
            </a:extLst>
          </p:cNvPr>
          <p:cNvSpPr txBox="1"/>
          <p:nvPr/>
        </p:nvSpPr>
        <p:spPr>
          <a:xfrm>
            <a:off x="1779323" y="1027906"/>
            <a:ext cx="96885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latin typeface="HP001 4 hàng" panose="020B0603050302020204" pitchFamily="34" charset="0"/>
              </a:rPr>
              <a:t>Thứ </a:t>
            </a:r>
            <a:r>
              <a:rPr lang="en-US" sz="4400" smtClean="0">
                <a:latin typeface="HP001 4 hàng" panose="020B0603050302020204" pitchFamily="34" charset="0"/>
              </a:rPr>
              <a:t>năm</a:t>
            </a:r>
            <a:r>
              <a:rPr lang="vi-VN" sz="4400" smtClean="0">
                <a:latin typeface="HP001 4 hàng" panose="020B0603050302020204" pitchFamily="34" charset="0"/>
              </a:rPr>
              <a:t> </a:t>
            </a:r>
            <a:r>
              <a:rPr lang="vi-VN" sz="4400">
                <a:latin typeface="HP001 4 hàng" panose="020B0603050302020204" pitchFamily="34" charset="0"/>
              </a:rPr>
              <a:t>ngày </a:t>
            </a:r>
            <a:r>
              <a:rPr lang="en-US" sz="4400" dirty="0">
                <a:latin typeface="HP001 4 hàng" panose="020B0603050302020204" pitchFamily="34" charset="0"/>
              </a:rPr>
              <a:t>4</a:t>
            </a:r>
            <a:r>
              <a:rPr lang="vi-VN" sz="4400" smtClean="0">
                <a:latin typeface="HP001 4 hàng" panose="020B0603050302020204" pitchFamily="34" charset="0"/>
              </a:rPr>
              <a:t> </a:t>
            </a:r>
            <a:r>
              <a:rPr lang="vi-VN" sz="4400" dirty="0">
                <a:latin typeface="HP001 4 hàng" panose="020B0603050302020204" pitchFamily="34" charset="0"/>
              </a:rPr>
              <a:t>tháng </a:t>
            </a:r>
            <a:r>
              <a:rPr lang="vi-VN" sz="4400" dirty="0" smtClean="0">
                <a:latin typeface="HP001 4 hàng" panose="020B0603050302020204" pitchFamily="34" charset="0"/>
              </a:rPr>
              <a:t>1</a:t>
            </a:r>
            <a:r>
              <a:rPr lang="en-US" sz="4400" dirty="0" smtClean="0">
                <a:latin typeface="HP001 4 hàng" panose="020B0603050302020204" pitchFamily="34" charset="0"/>
              </a:rPr>
              <a:t>1</a:t>
            </a:r>
            <a:r>
              <a:rPr lang="vi-VN" sz="4400" dirty="0" smtClean="0">
                <a:latin typeface="HP001 4 hàng" panose="020B0603050302020204" pitchFamily="34" charset="0"/>
              </a:rPr>
              <a:t> </a:t>
            </a:r>
            <a:r>
              <a:rPr lang="vi-VN" sz="4400" dirty="0">
                <a:latin typeface="HP001 4 hàng" panose="020B0603050302020204" pitchFamily="34" charset="0"/>
              </a:rPr>
              <a:t>năm 2021</a:t>
            </a:r>
          </a:p>
          <a:p>
            <a:r>
              <a:rPr lang="vi-VN" sz="4400" dirty="0">
                <a:latin typeface="HP001 4 hàng" panose="020B0603050302020204" pitchFamily="34" charset="0"/>
              </a:rPr>
              <a:t>                 </a:t>
            </a:r>
            <a:endParaRPr lang="en-US" sz="4400" dirty="0" smtClean="0">
              <a:latin typeface="HP001 4 hàng" panose="020B0603050302020204" pitchFamily="34" charset="0"/>
            </a:endParaRPr>
          </a:p>
          <a:p>
            <a:pPr algn="ctr"/>
            <a:r>
              <a:rPr lang="vi-VN" sz="4400" dirty="0" smtClean="0">
                <a:latin typeface="HP001 4 hàng" panose="020B0603050302020204" pitchFamily="34" charset="0"/>
              </a:rPr>
              <a:t>Toán</a:t>
            </a:r>
            <a:endParaRPr lang="en-US" sz="4400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74BD9-6BEA-4C58-85D8-C689C57F3489}"/>
              </a:ext>
            </a:extLst>
          </p:cNvPr>
          <p:cNvSpPr txBox="1"/>
          <p:nvPr/>
        </p:nvSpPr>
        <p:spPr>
          <a:xfrm>
            <a:off x="838200" y="3472114"/>
            <a:ext cx="10911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>
                <a:latin typeface="HP001 4 hàng" panose="020B0603050302020204" pitchFamily="34" charset="0"/>
              </a:rPr>
              <a:t>Bài</a:t>
            </a:r>
            <a:r>
              <a:rPr lang="en-US" sz="4400" dirty="0">
                <a:latin typeface="HP001 4 hàng" panose="020B0603050302020204" pitchFamily="34" charset="0"/>
              </a:rPr>
              <a:t> </a:t>
            </a:r>
            <a:r>
              <a:rPr lang="en-US" sz="4400" dirty="0" smtClean="0">
                <a:latin typeface="HP001 4 hàng" panose="020B0603050302020204" pitchFamily="34" charset="0"/>
              </a:rPr>
              <a:t>19: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Phép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cộng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phạm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vi 10 (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184" y="1575594"/>
            <a:ext cx="10237631" cy="3596381"/>
          </a:xfrm>
        </p:spPr>
        <p:txBody>
          <a:bodyPr/>
          <a:lstStyle/>
          <a:p>
            <a:r>
              <a:rPr lang="en-US" sz="3200" smtClean="0">
                <a:solidFill>
                  <a:srgbClr val="0070C0"/>
                </a:solidFill>
              </a:rPr>
              <a:t>Biết </a:t>
            </a:r>
            <a:r>
              <a:rPr lang="en-US" sz="3200">
                <a:solidFill>
                  <a:srgbClr val="0070C0"/>
                </a:solidFill>
              </a:rPr>
              <a:t>cách tìm kết quả một phép cộng trong phạm vi 10.</a:t>
            </a:r>
          </a:p>
          <a:p>
            <a:r>
              <a:rPr lang="en-US" sz="3200" smtClean="0">
                <a:solidFill>
                  <a:srgbClr val="0070C0"/>
                </a:solidFill>
              </a:rPr>
              <a:t>Vận </a:t>
            </a:r>
            <a:r>
              <a:rPr lang="en-US" sz="3200">
                <a:solidFill>
                  <a:srgbClr val="0070C0"/>
                </a:solidFill>
              </a:rPr>
              <a:t>dụng được kiến thức, kĩ năng về phép cộng trong phạm vi 10 đã học vào giải quyết một số tính huống gắn với thực tế.</a:t>
            </a:r>
          </a:p>
          <a:p>
            <a:r>
              <a:rPr lang="en-US" sz="3200" smtClean="0">
                <a:solidFill>
                  <a:srgbClr val="0070C0"/>
                </a:solidFill>
              </a:rPr>
              <a:t>Vận dụng </a:t>
            </a:r>
            <a:r>
              <a:rPr lang="en-US" sz="3200">
                <a:solidFill>
                  <a:srgbClr val="0070C0"/>
                </a:solidFill>
              </a:rPr>
              <a:t>kiến thức kĩ năng được hình thành trong bài học để giải quyết vấn đề thực tiễn về phép cộng </a:t>
            </a:r>
            <a:r>
              <a:rPr lang="en-US" sz="3200" smtClean="0">
                <a:solidFill>
                  <a:srgbClr val="0070C0"/>
                </a:solidFill>
              </a:rPr>
              <a:t>trong phạm vi 10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062" y="250031"/>
            <a:ext cx="10515600" cy="1325563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YÊU CẦU CẦN ĐẠT ĐƯỢC: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79F83-C700-4C56-B100-D8271799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075" t="24652" r="24775" b="532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6AMv3xAMHI6cXqy7zBkVsnyBYQbFXOC">
            <a:hlinkClick r:id="" action="ppaction://media"/>
            <a:extLst>
              <a:ext uri="{FF2B5EF4-FFF2-40B4-BE49-F238E27FC236}">
                <a16:creationId xmlns:a16="http://schemas.microsoft.com/office/drawing/2014/main" id="{673B9C7A-8316-4C7C-BE4A-513C54311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"/>
            <a:ext cx="12192000" cy="6766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1B4558-D669-4998-A79F-FD95F2B55AF9}"/>
              </a:ext>
            </a:extLst>
          </p:cNvPr>
          <p:cNvSpPr/>
          <p:nvPr/>
        </p:nvSpPr>
        <p:spPr>
          <a:xfrm>
            <a:off x="6096000" y="5650992"/>
            <a:ext cx="1043305" cy="8591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DDDED-138F-419D-A881-306A0BD64812}"/>
              </a:ext>
            </a:extLst>
          </p:cNvPr>
          <p:cNvSpPr/>
          <p:nvPr/>
        </p:nvSpPr>
        <p:spPr>
          <a:xfrm>
            <a:off x="7280338" y="5650991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B8B8CC-EBF8-4CFE-B7C4-D89D52895522}"/>
              </a:ext>
            </a:extLst>
          </p:cNvPr>
          <p:cNvSpPr/>
          <p:nvPr/>
        </p:nvSpPr>
        <p:spPr>
          <a:xfrm>
            <a:off x="8464676" y="5650991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093AE-3202-4BF3-9E85-8F2295DCED47}"/>
              </a:ext>
            </a:extLst>
          </p:cNvPr>
          <p:cNvSpPr/>
          <p:nvPr/>
        </p:nvSpPr>
        <p:spPr>
          <a:xfrm>
            <a:off x="9655619" y="5650991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2A678C-8905-45C6-B4B3-F2D0F5EB58A2}"/>
              </a:ext>
            </a:extLst>
          </p:cNvPr>
          <p:cNvSpPr/>
          <p:nvPr/>
        </p:nvSpPr>
        <p:spPr>
          <a:xfrm>
            <a:off x="10846562" y="5650991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217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BA781-02CA-49A3-9525-4A712053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47" t="39720" r="26047" b="67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5B04F-FD95-468A-B27D-CC0AAFEF9A4D}"/>
              </a:ext>
            </a:extLst>
          </p:cNvPr>
          <p:cNvSpPr/>
          <p:nvPr/>
        </p:nvSpPr>
        <p:spPr>
          <a:xfrm>
            <a:off x="209867" y="5806439"/>
            <a:ext cx="1043305" cy="8591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6F67F-1E92-4588-A8AA-5BF251E9594B}"/>
              </a:ext>
            </a:extLst>
          </p:cNvPr>
          <p:cNvSpPr/>
          <p:nvPr/>
        </p:nvSpPr>
        <p:spPr>
          <a:xfrm>
            <a:off x="1426432" y="5806439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B6B8D0-6076-4774-83D4-885E5669E6F5}"/>
              </a:ext>
            </a:extLst>
          </p:cNvPr>
          <p:cNvSpPr/>
          <p:nvPr/>
        </p:nvSpPr>
        <p:spPr>
          <a:xfrm>
            <a:off x="2642997" y="5806439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3399B-9635-45CD-B97B-0975F6474A9C}"/>
              </a:ext>
            </a:extLst>
          </p:cNvPr>
          <p:cNvSpPr/>
          <p:nvPr/>
        </p:nvSpPr>
        <p:spPr>
          <a:xfrm>
            <a:off x="3859562" y="5806439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C671E-098F-4830-A06B-9730848D3FFF}"/>
              </a:ext>
            </a:extLst>
          </p:cNvPr>
          <p:cNvSpPr/>
          <p:nvPr/>
        </p:nvSpPr>
        <p:spPr>
          <a:xfrm>
            <a:off x="5076127" y="5806439"/>
            <a:ext cx="1043305" cy="859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649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4D90FF-EF60-4306-A8C7-63179F228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5" t="30934" r="55775" b="54558"/>
          <a:stretch/>
        </p:blipFill>
        <p:spPr>
          <a:xfrm>
            <a:off x="826096" y="946949"/>
            <a:ext cx="3797477" cy="1472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BA599-F5F4-49CB-AA85-FD3F4503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9" t="39585" r="72654" b="54558"/>
          <a:stretch/>
        </p:blipFill>
        <p:spPr>
          <a:xfrm>
            <a:off x="3712464" y="2839212"/>
            <a:ext cx="365760" cy="594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7661AE-9EB5-4F65-BC6E-D1563783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0" t="39119" r="19375" b="54558"/>
          <a:stretch/>
        </p:blipFill>
        <p:spPr>
          <a:xfrm>
            <a:off x="9236485" y="2871216"/>
            <a:ext cx="739619" cy="641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B408E6-BA7F-4D7E-8A5A-D7F24F28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0" t="39119" r="19375" b="54558"/>
          <a:stretch/>
        </p:blipFill>
        <p:spPr>
          <a:xfrm>
            <a:off x="9236484" y="4488180"/>
            <a:ext cx="739619" cy="641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86B56-CFA5-4653-9DF7-06D8980A8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0" t="39119" r="19375" b="54558"/>
          <a:stretch/>
        </p:blipFill>
        <p:spPr>
          <a:xfrm>
            <a:off x="3708414" y="4451604"/>
            <a:ext cx="739619" cy="641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9" y="1197722"/>
            <a:ext cx="3331244" cy="558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77" y="1857402"/>
            <a:ext cx="1809843" cy="558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08" y="479671"/>
            <a:ext cx="1987652" cy="4126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1C13A9-3D43-40FD-85D8-E63DBAF8D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4" t="33938" r="57380" b="62683"/>
          <a:stretch/>
        </p:blipFill>
        <p:spPr>
          <a:xfrm>
            <a:off x="3306489" y="487265"/>
            <a:ext cx="1442870" cy="41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CE479-E93A-4DC1-986F-C3C50A6F2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54" t="38863" r="58106" b="56000"/>
          <a:stretch/>
        </p:blipFill>
        <p:spPr>
          <a:xfrm>
            <a:off x="3682648" y="1737423"/>
            <a:ext cx="530352" cy="5212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739DA-7BF8-4DA0-A48E-BDF28C297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5" t="53832" r="52125" b="39600"/>
          <a:stretch/>
        </p:blipFill>
        <p:spPr>
          <a:xfrm>
            <a:off x="845538" y="5678211"/>
            <a:ext cx="4455845" cy="6665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6" y="3639107"/>
            <a:ext cx="4450052" cy="5588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52" y="4016274"/>
            <a:ext cx="1256429" cy="6316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6" y="3385439"/>
            <a:ext cx="2082907" cy="4780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4935E2-B225-4094-A18E-848783BFE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4" t="48835" r="52970" b="47064"/>
          <a:stretch/>
        </p:blipFill>
        <p:spPr>
          <a:xfrm>
            <a:off x="3370393" y="3397631"/>
            <a:ext cx="1673352" cy="4683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8AA141-E8E4-4693-A8C0-27B9AC29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22" t="54077" r="58274" b="39600"/>
          <a:stretch/>
        </p:blipFill>
        <p:spPr>
          <a:xfrm>
            <a:off x="3719224" y="5675910"/>
            <a:ext cx="487845" cy="6416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7B975B-0917-484F-9A69-A16A4B5F2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24" t="30934" r="19375" b="54558"/>
          <a:stretch/>
        </p:blipFill>
        <p:spPr>
          <a:xfrm>
            <a:off x="6995390" y="3300222"/>
            <a:ext cx="4600397" cy="14721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97" y="1197721"/>
            <a:ext cx="5093193" cy="5588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21" y="1814041"/>
            <a:ext cx="1733939" cy="5353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528A64-B635-4590-991A-287D70685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92" t="39119" r="25908" b="54558"/>
          <a:stretch/>
        </p:blipFill>
        <p:spPr>
          <a:xfrm>
            <a:off x="9717142" y="4103087"/>
            <a:ext cx="739619" cy="6416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2BE047-62A7-4AA3-A9E2-62E1C02AB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8" t="53907" r="19375" b="39600"/>
          <a:stretch/>
        </p:blipFill>
        <p:spPr>
          <a:xfrm>
            <a:off x="7177266" y="2541770"/>
            <a:ext cx="4673549" cy="6588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62" y="3528539"/>
            <a:ext cx="4853875" cy="5588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B562DC8-634D-43EE-A59A-0546CA3EA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29" t="48835" r="25447" b="47064"/>
          <a:stretch/>
        </p:blipFill>
        <p:spPr>
          <a:xfrm>
            <a:off x="9191306" y="442838"/>
            <a:ext cx="1664043" cy="4160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54" y="447925"/>
            <a:ext cx="1987652" cy="4191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54" y="3394122"/>
            <a:ext cx="2505137" cy="4455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99B85D-256A-46CF-BCEE-192778238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46" t="33938" r="20479" b="62300"/>
          <a:stretch/>
        </p:blipFill>
        <p:spPr>
          <a:xfrm>
            <a:off x="9717142" y="3395716"/>
            <a:ext cx="1710516" cy="444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74806" y="3981484"/>
            <a:ext cx="1593414" cy="1615574"/>
            <a:chOff x="1574806" y="3981484"/>
            <a:chExt cx="1593414" cy="1615574"/>
          </a:xfrm>
        </p:grpSpPr>
        <p:sp>
          <p:nvSpPr>
            <p:cNvPr id="4" name="Can 3"/>
            <p:cNvSpPr/>
            <p:nvPr/>
          </p:nvSpPr>
          <p:spPr>
            <a:xfrm>
              <a:off x="1574806" y="3993065"/>
              <a:ext cx="91440" cy="1576152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an 31"/>
            <p:cNvSpPr/>
            <p:nvPr/>
          </p:nvSpPr>
          <p:spPr>
            <a:xfrm>
              <a:off x="1927867" y="3993065"/>
              <a:ext cx="91440" cy="1576152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an 45"/>
            <p:cNvSpPr/>
            <p:nvPr/>
          </p:nvSpPr>
          <p:spPr>
            <a:xfrm>
              <a:off x="2317240" y="3983300"/>
              <a:ext cx="91440" cy="1576152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an 46"/>
            <p:cNvSpPr/>
            <p:nvPr/>
          </p:nvSpPr>
          <p:spPr>
            <a:xfrm>
              <a:off x="2705334" y="3981484"/>
              <a:ext cx="91440" cy="1576152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an 47"/>
            <p:cNvSpPr/>
            <p:nvPr/>
          </p:nvSpPr>
          <p:spPr>
            <a:xfrm>
              <a:off x="3088120" y="4020906"/>
              <a:ext cx="80100" cy="1576152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47768" y="3981484"/>
            <a:ext cx="1452154" cy="1599103"/>
            <a:chOff x="3447768" y="3981484"/>
            <a:chExt cx="1452154" cy="1599103"/>
          </a:xfrm>
        </p:grpSpPr>
        <p:sp>
          <p:nvSpPr>
            <p:cNvPr id="49" name="Can 48"/>
            <p:cNvSpPr/>
            <p:nvPr/>
          </p:nvSpPr>
          <p:spPr>
            <a:xfrm>
              <a:off x="3447768" y="3981484"/>
              <a:ext cx="80100" cy="1576152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an 49"/>
            <p:cNvSpPr/>
            <p:nvPr/>
          </p:nvSpPr>
          <p:spPr>
            <a:xfrm>
              <a:off x="3947824" y="4004435"/>
              <a:ext cx="80100" cy="1576152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an 50"/>
            <p:cNvSpPr/>
            <p:nvPr/>
          </p:nvSpPr>
          <p:spPr>
            <a:xfrm>
              <a:off x="4410010" y="3993065"/>
              <a:ext cx="80100" cy="1576152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51"/>
            <p:cNvSpPr/>
            <p:nvPr/>
          </p:nvSpPr>
          <p:spPr>
            <a:xfrm>
              <a:off x="4819822" y="3993065"/>
              <a:ext cx="80100" cy="1576152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54" y="1095364"/>
            <a:ext cx="1430574" cy="125406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7056" y="1147730"/>
            <a:ext cx="1514052" cy="12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0520" y="2889504"/>
            <a:ext cx="4700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Thảo luận nhóm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F273F5-C010-4EE2-AE74-184C89A575D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244</Words>
  <Application>Microsoft Office PowerPoint</Application>
  <PresentationFormat>Widescreen</PresentationFormat>
  <Paragraphs>63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YÊU CẦU CẦN ĐẠT ĐƯỢC: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Admin</cp:lastModifiedBy>
  <cp:revision>89</cp:revision>
  <dcterms:created xsi:type="dcterms:W3CDTF">2020-04-09T18:31:27Z</dcterms:created>
  <dcterms:modified xsi:type="dcterms:W3CDTF">2021-11-11T04:16:01Z</dcterms:modified>
</cp:coreProperties>
</file>