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4" r:id="rId4"/>
    <p:sldId id="265" r:id="rId5"/>
    <p:sldId id="259" r:id="rId6"/>
    <p:sldId id="273" r:id="rId7"/>
    <p:sldId id="268" r:id="rId8"/>
    <p:sldId id="276" r:id="rId9"/>
    <p:sldId id="258" r:id="rId10"/>
    <p:sldId id="277" r:id="rId11"/>
    <p:sldId id="270" r:id="rId12"/>
    <p:sldId id="271" r:id="rId13"/>
    <p:sldId id="278" r:id="rId14"/>
    <p:sldId id="274" r:id="rId15"/>
    <p:sldId id="260" r:id="rId16"/>
    <p:sldId id="275" r:id="rId17"/>
    <p:sldId id="279" r:id="rId18"/>
    <p:sldId id="280" r:id="rId19"/>
    <p:sldId id="281" r:id="rId20"/>
    <p:sldId id="283" r:id="rId21"/>
    <p:sldId id="284" r:id="rId22"/>
    <p:sldId id="282" r:id="rId23"/>
    <p:sldId id="285" r:id="rId24"/>
    <p:sldId id="286" r:id="rId25"/>
    <p:sldId id="287" r:id="rId26"/>
    <p:sldId id="288" r:id="rId27"/>
    <p:sldId id="464" r:id="rId28"/>
  </p:sldIdLst>
  <p:sldSz cx="18288000" cy="10287000"/>
  <p:notesSz cx="6858000" cy="9144000"/>
  <p:embeddedFontLst>
    <p:embeddedFont>
      <p:font typeface=".VnTime" panose="020B7200000000000000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Dancing Script Bold" panose="020B0604020202020204" charset="0"/>
      <p:regular r:id="rId38"/>
    </p:embeddedFont>
    <p:embeddedFont>
      <p:font typeface="HP001 4 hàng" panose="020B0603050302020204" pitchFamily="34" charset="0"/>
      <p:regular r:id="rId39"/>
      <p:bold r:id="rId40"/>
    </p:embeddedFont>
    <p:embeddedFont>
      <p:font typeface="Muli Regular" panose="020B0604020202020204" charset="0"/>
      <p:regular r:id="rId41"/>
    </p:embeddedFont>
    <p:embeddedFont>
      <p:font typeface="Muli Regular Bold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 autoAdjust="0"/>
    <p:restoredTop sz="94249" autoAdjust="0"/>
  </p:normalViewPr>
  <p:slideViewPr>
    <p:cSldViewPr>
      <p:cViewPr varScale="1">
        <p:scale>
          <a:sx n="48" d="100"/>
          <a:sy n="48" d="100"/>
        </p:scale>
        <p:origin x="7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E1327-0E16-4773-9E78-DF4015B22B9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884F-A96A-480A-9460-9C454D5C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C884F-A96A-480A-9460-9C454D5CB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7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59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1.wdp"/><Relationship Id="rId3" Type="http://schemas.openxmlformats.org/officeDocument/2006/relationships/image" Target="../media/image43.svg"/><Relationship Id="rId7" Type="http://schemas.openxmlformats.org/officeDocument/2006/relationships/image" Target="../media/image49.svg"/><Relationship Id="rId12" Type="http://schemas.openxmlformats.org/officeDocument/2006/relationships/image" Target="../media/image6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61.svg"/><Relationship Id="rId5" Type="http://schemas.openxmlformats.org/officeDocument/2006/relationships/image" Target="../media/image47.svg"/><Relationship Id="rId10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svg"/><Relationship Id="rId7" Type="http://schemas.openxmlformats.org/officeDocument/2006/relationships/image" Target="../media/image49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75228" y="4370989"/>
            <a:ext cx="8513741" cy="18410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42596" y="2470781"/>
            <a:ext cx="12779006" cy="2601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 err="1">
                <a:solidFill>
                  <a:srgbClr val="FFFFFF"/>
                </a:solidFill>
                <a:latin typeface="Dancing Script Bold"/>
              </a:rPr>
              <a:t>Chào</a:t>
            </a:r>
            <a:r>
              <a:rPr lang="en-US" sz="9999" dirty="0">
                <a:solidFill>
                  <a:srgbClr val="FFFFFF"/>
                </a:solidFill>
                <a:latin typeface="Dancing Script Bold"/>
              </a:rPr>
              <a:t> </a:t>
            </a:r>
            <a:r>
              <a:rPr lang="en-US" sz="9999" dirty="0" err="1">
                <a:solidFill>
                  <a:srgbClr val="FFFFFF"/>
                </a:solidFill>
                <a:latin typeface="Dancing Script Bold"/>
              </a:rPr>
              <a:t>mừng</a:t>
            </a:r>
            <a:r>
              <a:rPr lang="en-US" sz="9999" dirty="0">
                <a:solidFill>
                  <a:srgbClr val="FFFFFF"/>
                </a:solidFill>
                <a:latin typeface="Dancing Script Bold"/>
              </a:rPr>
              <a:t> </a:t>
            </a:r>
            <a:r>
              <a:rPr lang="en-US" sz="9999" dirty="0" err="1">
                <a:solidFill>
                  <a:srgbClr val="FFFFFF"/>
                </a:solidFill>
                <a:latin typeface="Dancing Script Bold"/>
              </a:rPr>
              <a:t>thầy</a:t>
            </a:r>
            <a:r>
              <a:rPr lang="en-US" sz="9999" dirty="0">
                <a:solidFill>
                  <a:srgbClr val="FFFFFF"/>
                </a:solidFill>
                <a:latin typeface="Dancing Script Bold"/>
              </a:rPr>
              <a:t> </a:t>
            </a:r>
            <a:r>
              <a:rPr lang="en-US" sz="9999" dirty="0" err="1">
                <a:solidFill>
                  <a:srgbClr val="FFFFFF"/>
                </a:solidFill>
                <a:latin typeface="Dancing Script Bold"/>
              </a:rPr>
              <a:t>cô</a:t>
            </a:r>
            <a:r>
              <a:rPr lang="en-US" sz="9999" dirty="0">
                <a:solidFill>
                  <a:srgbClr val="FFFFFF"/>
                </a:solidFill>
                <a:latin typeface="Dancing Script Bold"/>
              </a:rPr>
              <a:t> </a:t>
            </a:r>
            <a:r>
              <a:rPr lang="en-US" sz="9999" dirty="0" err="1">
                <a:solidFill>
                  <a:srgbClr val="FFFFFF"/>
                </a:solidFill>
                <a:latin typeface="Dancing Script Bold"/>
              </a:rPr>
              <a:t>và</a:t>
            </a:r>
            <a:r>
              <a:rPr lang="en-US" sz="9999" dirty="0">
                <a:solidFill>
                  <a:srgbClr val="FFFFFF"/>
                </a:solidFill>
                <a:latin typeface="Dancing Script Bold"/>
              </a:rPr>
              <a:t> </a:t>
            </a:r>
            <a:r>
              <a:rPr lang="en-US" sz="9999" dirty="0" err="1">
                <a:solidFill>
                  <a:srgbClr val="FFFFFF"/>
                </a:solidFill>
                <a:latin typeface="Dancing Script Bold"/>
              </a:rPr>
              <a:t>các</a:t>
            </a:r>
            <a:r>
              <a:rPr lang="en-US" sz="9999" dirty="0">
                <a:solidFill>
                  <a:srgbClr val="FFFFFF"/>
                </a:solidFill>
                <a:latin typeface="Dancing Script Bold"/>
              </a:rPr>
              <a:t> con </a:t>
            </a:r>
            <a:r>
              <a:rPr lang="en-US" sz="9999" dirty="0" err="1">
                <a:solidFill>
                  <a:srgbClr val="FFFFFF"/>
                </a:solidFill>
                <a:latin typeface="Dancing Script Bold"/>
              </a:rPr>
              <a:t>học</a:t>
            </a:r>
            <a:r>
              <a:rPr lang="en-US" sz="9999" dirty="0">
                <a:solidFill>
                  <a:srgbClr val="FFFFFF"/>
                </a:solidFill>
                <a:latin typeface="Dancing Script Bold"/>
              </a:rPr>
              <a:t> </a:t>
            </a:r>
            <a:r>
              <a:rPr lang="en-US" sz="9999" dirty="0" err="1">
                <a:solidFill>
                  <a:srgbClr val="FFFFFF"/>
                </a:solidFill>
                <a:latin typeface="Dancing Script Bold"/>
              </a:rPr>
              <a:t>sinh</a:t>
            </a:r>
            <a:endParaRPr lang="en-US" sz="9999" dirty="0">
              <a:solidFill>
                <a:srgbClr val="FFFFFF"/>
              </a:solidFill>
              <a:latin typeface="Dancing Script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799637">
            <a:off x="2201147" y="1368094"/>
            <a:ext cx="1211882" cy="13446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14961530" y="1036771"/>
            <a:ext cx="366884" cy="12651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276569" y="7132634"/>
            <a:ext cx="1477338" cy="21256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>
            <a:off x="15259334" y="5831115"/>
            <a:ext cx="793689" cy="761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63277">
            <a:off x="244786" y="4617445"/>
            <a:ext cx="2317516" cy="22627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49886">
            <a:off x="14425374" y="7373932"/>
            <a:ext cx="3255297" cy="28113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815667">
            <a:off x="15686434" y="177666"/>
            <a:ext cx="795988" cy="15148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185447">
            <a:off x="894232" y="253476"/>
            <a:ext cx="1384069" cy="2057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933725">
            <a:off x="15423145" y="2307594"/>
            <a:ext cx="2296807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812408" y="5740090"/>
            <a:ext cx="8552875" cy="173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Muli Regular"/>
              </a:rPr>
              <a:t>Đến với tiết học trực tuyến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Muli Regular"/>
              </a:rPr>
              <a:t>Môn: Tập đọc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80186" y="704106"/>
            <a:ext cx="11727627" cy="55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66" dirty="0">
                <a:solidFill>
                  <a:srgbClr val="FFFFFF"/>
                </a:solidFill>
                <a:latin typeface="Muli Regular Bold"/>
              </a:rPr>
              <a:t>TR</a:t>
            </a:r>
            <a:r>
              <a:rPr lang="vi-VN" sz="3300" spc="66" dirty="0">
                <a:solidFill>
                  <a:srgbClr val="FFFFFF"/>
                </a:solidFill>
                <a:latin typeface="Muli Regular Bold"/>
              </a:rPr>
              <a:t>ƯỜNG</a:t>
            </a:r>
            <a:r>
              <a:rPr lang="en-US" sz="3300" spc="66" dirty="0">
                <a:solidFill>
                  <a:srgbClr val="FFFFFF"/>
                </a:solidFill>
                <a:latin typeface="Muli Regular Bold"/>
              </a:rPr>
              <a:t> TIỂU HỌC ĐOÀN KẾT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06043-C13E-48D9-B409-57D839CF33CC}"/>
              </a:ext>
            </a:extLst>
          </p:cNvPr>
          <p:cNvSpPr txBox="1"/>
          <p:nvPr/>
        </p:nvSpPr>
        <p:spPr>
          <a:xfrm>
            <a:off x="3280186" y="8307234"/>
            <a:ext cx="1172762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66" dirty="0">
                <a:solidFill>
                  <a:srgbClr val="FFFFFF"/>
                </a:solidFill>
                <a:latin typeface="Muli Regular Bold"/>
              </a:rPr>
              <a:t>GVTH: </a:t>
            </a:r>
            <a:r>
              <a:rPr lang="en-US" sz="3300" i="1" spc="66" dirty="0">
                <a:solidFill>
                  <a:srgbClr val="FFFFFF"/>
                </a:solidFill>
                <a:latin typeface="HP001 4 hàng" panose="020B0603050302020204" pitchFamily="34" charset="0"/>
              </a:rPr>
              <a:t>Âu Thanh Th</a:t>
            </a:r>
            <a:r>
              <a:rPr lang="vi-VN" sz="3300" i="1" spc="66" dirty="0">
                <a:solidFill>
                  <a:srgbClr val="FFFFFF"/>
                </a:solidFill>
                <a:latin typeface="HP001 4 hàng" panose="020B0603050302020204" pitchFamily="34" charset="0"/>
              </a:rPr>
              <a:t>ư</a:t>
            </a:r>
            <a:endParaRPr lang="en-US" sz="3300" i="1" spc="66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E91674-BC6B-48A6-A254-4CE38A0C291E}"/>
              </a:ext>
            </a:extLst>
          </p:cNvPr>
          <p:cNvGrpSpPr/>
          <p:nvPr/>
        </p:nvGrpSpPr>
        <p:grpSpPr>
          <a:xfrm>
            <a:off x="432321" y="342900"/>
            <a:ext cx="17451557" cy="9829800"/>
            <a:chOff x="0" y="0"/>
            <a:chExt cx="5288351" cy="237755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FF4B40-C380-4BA0-9369-86FB46EEB54A}"/>
                </a:ext>
              </a:extLst>
            </p:cNvPr>
            <p:cNvSpPr/>
            <p:nvPr/>
          </p:nvSpPr>
          <p:spPr>
            <a:xfrm>
              <a:off x="-3810" y="1270"/>
              <a:ext cx="5293431" cy="2376285"/>
            </a:xfrm>
            <a:custGeom>
              <a:avLst/>
              <a:gdLst/>
              <a:ahLst/>
              <a:cxnLst/>
              <a:rect l="l" t="t" r="r" b="b"/>
              <a:pathLst>
                <a:path w="5293431" h="2376285">
                  <a:moveTo>
                    <a:pt x="5289621" y="2041379"/>
                  </a:moveTo>
                  <a:cubicBezTo>
                    <a:pt x="5289621" y="1935139"/>
                    <a:pt x="5293431" y="1827097"/>
                    <a:pt x="5287081" y="1720856"/>
                  </a:cubicBezTo>
                  <a:cubicBezTo>
                    <a:pt x="5279460" y="1650630"/>
                    <a:pt x="5268031" y="265899"/>
                    <a:pt x="5268031" y="195672"/>
                  </a:cubicBezTo>
                  <a:cubicBezTo>
                    <a:pt x="5265491" y="147054"/>
                    <a:pt x="5264221" y="96635"/>
                    <a:pt x="5261681" y="54610"/>
                  </a:cubicBezTo>
                  <a:cubicBezTo>
                    <a:pt x="5261681" y="44450"/>
                    <a:pt x="5260410" y="34290"/>
                    <a:pt x="5259141" y="21590"/>
                  </a:cubicBezTo>
                  <a:cubicBezTo>
                    <a:pt x="5248981" y="19050"/>
                    <a:pt x="5240091" y="17780"/>
                    <a:pt x="5229931" y="16510"/>
                  </a:cubicBezTo>
                  <a:cubicBezTo>
                    <a:pt x="5209954" y="15240"/>
                    <a:pt x="5185220" y="16510"/>
                    <a:pt x="5164608" y="16510"/>
                  </a:cubicBezTo>
                  <a:cubicBezTo>
                    <a:pt x="5061550" y="13970"/>
                    <a:pt x="4958491" y="8890"/>
                    <a:pt x="4855432" y="7620"/>
                  </a:cubicBezTo>
                  <a:cubicBezTo>
                    <a:pt x="4661683" y="5080"/>
                    <a:pt x="4463810" y="3810"/>
                    <a:pt x="4270060" y="2540"/>
                  </a:cubicBezTo>
                  <a:cubicBezTo>
                    <a:pt x="4199980" y="2540"/>
                    <a:pt x="4125778" y="0"/>
                    <a:pt x="4055698" y="0"/>
                  </a:cubicBezTo>
                  <a:cubicBezTo>
                    <a:pt x="3886682" y="0"/>
                    <a:pt x="3721789" y="1270"/>
                    <a:pt x="3552773" y="1270"/>
                  </a:cubicBezTo>
                  <a:cubicBezTo>
                    <a:pt x="3453837" y="1270"/>
                    <a:pt x="3354900" y="3810"/>
                    <a:pt x="3251842" y="3810"/>
                  </a:cubicBezTo>
                  <a:cubicBezTo>
                    <a:pt x="3148783" y="5080"/>
                    <a:pt x="1281363" y="7620"/>
                    <a:pt x="1178304" y="7620"/>
                  </a:cubicBezTo>
                  <a:cubicBezTo>
                    <a:pt x="1095858" y="7620"/>
                    <a:pt x="1013411" y="6350"/>
                    <a:pt x="930964" y="7620"/>
                  </a:cubicBezTo>
                  <a:cubicBezTo>
                    <a:pt x="856762" y="8890"/>
                    <a:pt x="778437" y="11430"/>
                    <a:pt x="704235" y="12700"/>
                  </a:cubicBezTo>
                  <a:cubicBezTo>
                    <a:pt x="625911" y="15240"/>
                    <a:pt x="547586" y="16510"/>
                    <a:pt x="473384" y="19050"/>
                  </a:cubicBezTo>
                  <a:cubicBezTo>
                    <a:pt x="362081" y="21590"/>
                    <a:pt x="246655" y="24130"/>
                    <a:pt x="135352" y="27940"/>
                  </a:cubicBezTo>
                  <a:cubicBezTo>
                    <a:pt x="69395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68331" y="2364855"/>
                    <a:pt x="300246" y="2364855"/>
                    <a:pt x="436283" y="2366125"/>
                  </a:cubicBezTo>
                  <a:cubicBezTo>
                    <a:pt x="510485" y="2367395"/>
                    <a:pt x="584687" y="2368665"/>
                    <a:pt x="654767" y="2369935"/>
                  </a:cubicBezTo>
                  <a:cubicBezTo>
                    <a:pt x="778437" y="2371205"/>
                    <a:pt x="897985" y="2371205"/>
                    <a:pt x="1021655" y="2372475"/>
                  </a:cubicBezTo>
                  <a:cubicBezTo>
                    <a:pt x="1071123" y="2372475"/>
                    <a:pt x="1116469" y="2372475"/>
                    <a:pt x="1165937" y="2371205"/>
                  </a:cubicBezTo>
                  <a:cubicBezTo>
                    <a:pt x="1186549" y="2371205"/>
                    <a:pt x="1211283" y="2369935"/>
                    <a:pt x="1231895" y="2369935"/>
                  </a:cubicBezTo>
                  <a:cubicBezTo>
                    <a:pt x="1314342" y="2371205"/>
                    <a:pt x="2963278" y="2362315"/>
                    <a:pt x="3045725" y="2363585"/>
                  </a:cubicBezTo>
                  <a:cubicBezTo>
                    <a:pt x="3161150" y="2364855"/>
                    <a:pt x="3478570" y="2364855"/>
                    <a:pt x="3593996" y="2364855"/>
                  </a:cubicBezTo>
                  <a:cubicBezTo>
                    <a:pt x="3639342" y="2364855"/>
                    <a:pt x="3680565" y="2363585"/>
                    <a:pt x="3725911" y="2363585"/>
                  </a:cubicBezTo>
                  <a:cubicBezTo>
                    <a:pt x="3800113" y="2364855"/>
                    <a:pt x="3874315" y="2366125"/>
                    <a:pt x="3948517" y="2367395"/>
                  </a:cubicBezTo>
                  <a:cubicBezTo>
                    <a:pt x="4109289" y="2369935"/>
                    <a:pt x="4265938" y="2367395"/>
                    <a:pt x="4426709" y="2371205"/>
                  </a:cubicBezTo>
                  <a:cubicBezTo>
                    <a:pt x="4694661" y="2376285"/>
                    <a:pt x="4966736" y="2369935"/>
                    <a:pt x="5229931" y="2375015"/>
                  </a:cubicBezTo>
                  <a:cubicBezTo>
                    <a:pt x="5250251" y="2376285"/>
                    <a:pt x="5270571" y="2375015"/>
                    <a:pt x="5293431" y="2375015"/>
                  </a:cubicBezTo>
                  <a:cubicBezTo>
                    <a:pt x="5293431" y="2350885"/>
                    <a:pt x="5293431" y="2338185"/>
                    <a:pt x="5293431" y="2313283"/>
                  </a:cubicBezTo>
                  <a:cubicBezTo>
                    <a:pt x="5292160" y="2221448"/>
                    <a:pt x="5289621" y="2135015"/>
                    <a:pt x="5289621" y="20413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C7DFCAE-68CF-492F-98F2-B6DBB8DCCE64}"/>
              </a:ext>
            </a:extLst>
          </p:cNvPr>
          <p:cNvSpPr/>
          <p:nvPr/>
        </p:nvSpPr>
        <p:spPr>
          <a:xfrm>
            <a:off x="762000" y="348151"/>
            <a:ext cx="1684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 err="1">
                <a:latin typeface="+mj-lt"/>
              </a:rPr>
              <a:t>Chị</a:t>
            </a:r>
            <a:r>
              <a:rPr lang="vi-VN" sz="4800" b="1" dirty="0">
                <a:latin typeface="+mj-lt"/>
              </a:rPr>
              <a:t> em tôi</a:t>
            </a:r>
            <a:r>
              <a:rPr lang="en-US" sz="4400" dirty="0">
                <a:latin typeface="+mj-lt"/>
              </a:rPr>
              <a:t>       </a:t>
            </a:r>
            <a:endParaRPr lang="vi-VN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14C8A2-C6A7-4340-9DFD-B96FFEA4760F}"/>
              </a:ext>
            </a:extLst>
          </p:cNvPr>
          <p:cNvSpPr txBox="1"/>
          <p:nvPr/>
        </p:nvSpPr>
        <p:spPr>
          <a:xfrm>
            <a:off x="758687" y="4434058"/>
            <a:ext cx="16383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chơi, 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Nhưng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Em đi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.</a:t>
            </a:r>
            <a:r>
              <a:rPr lang="en-US" sz="2800" dirty="0">
                <a:latin typeface="+mj-lt"/>
              </a:rPr>
              <a:t> </a:t>
            </a:r>
          </a:p>
          <a:p>
            <a:pPr algn="just"/>
            <a:r>
              <a:rPr lang="en-US" sz="2800" dirty="0">
                <a:latin typeface="+mj-lt"/>
              </a:rPr>
              <a:t>     - </a:t>
            </a:r>
            <a:r>
              <a:rPr lang="vi-VN" sz="2800" dirty="0" err="1">
                <a:latin typeface="+mj-lt"/>
              </a:rPr>
              <a:t>Mày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rạp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bóng</a:t>
            </a:r>
            <a:r>
              <a:rPr lang="vi-VN" sz="2800" dirty="0">
                <a:latin typeface="+mj-lt"/>
              </a:rPr>
              <a:t> à?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 err="1">
                <a:latin typeface="+mj-lt"/>
              </a:rPr>
              <a:t>Nó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bộ</a:t>
            </a:r>
            <a:r>
              <a:rPr lang="vi-VN" sz="2800" dirty="0">
                <a:latin typeface="+mj-lt"/>
              </a:rPr>
              <a:t> ngây thơ: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cũng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sao? </a:t>
            </a:r>
            <a:r>
              <a:rPr lang="vi-VN" sz="2800" dirty="0" err="1">
                <a:latin typeface="+mj-lt"/>
              </a:rPr>
              <a:t>Hồi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nãy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đi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nhóm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!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Tôi </a:t>
            </a:r>
            <a:r>
              <a:rPr lang="vi-VN" sz="2800" dirty="0" err="1">
                <a:latin typeface="+mj-lt"/>
              </a:rPr>
              <a:t>sững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đứng</a:t>
            </a:r>
            <a:r>
              <a:rPr lang="vi-VN" sz="2800" dirty="0">
                <a:latin typeface="+mj-lt"/>
              </a:rPr>
              <a:t> im như </a:t>
            </a:r>
            <a:r>
              <a:rPr lang="vi-VN" sz="2800" dirty="0" err="1">
                <a:latin typeface="+mj-lt"/>
              </a:rPr>
              <a:t>phỗng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Ngước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nhìn</a:t>
            </a:r>
            <a:r>
              <a:rPr lang="vi-VN" sz="2800" dirty="0">
                <a:latin typeface="+mj-lt"/>
              </a:rPr>
              <a:t> ba tôi </a:t>
            </a:r>
            <a:r>
              <a:rPr lang="vi-VN" sz="2800" dirty="0" err="1">
                <a:latin typeface="+mj-lt"/>
              </a:rPr>
              <a:t>đợi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trận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cuồng</a:t>
            </a:r>
            <a:r>
              <a:rPr lang="vi-VN" sz="2800" dirty="0">
                <a:latin typeface="+mj-lt"/>
              </a:rPr>
              <a:t> phong. Nhưng ba tôi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buồ</a:t>
            </a:r>
            <a:r>
              <a:rPr lang="en-US" sz="2800" dirty="0">
                <a:latin typeface="+mj-lt"/>
              </a:rPr>
              <a:t>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rầu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Các</a:t>
            </a:r>
            <a:r>
              <a:rPr lang="vi-VN" sz="2800" dirty="0">
                <a:latin typeface="+mj-lt"/>
              </a:rPr>
              <a:t> con </a:t>
            </a:r>
            <a:r>
              <a:rPr lang="vi-VN" sz="2800" dirty="0" err="1">
                <a:latin typeface="+mj-lt"/>
              </a:rPr>
              <a:t>ráng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ban nhau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cho nên </a:t>
            </a:r>
            <a:r>
              <a:rPr lang="vi-VN" sz="2800" dirty="0" err="1">
                <a:latin typeface="+mj-lt"/>
              </a:rPr>
              <a:t>người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B80F9F-9616-49D9-8CC3-638C60A96395}"/>
              </a:ext>
            </a:extLst>
          </p:cNvPr>
          <p:cNvSpPr txBox="1"/>
          <p:nvPr/>
        </p:nvSpPr>
        <p:spPr>
          <a:xfrm>
            <a:off x="781878" y="3479951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hôm,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6F7A6C4-1AAF-4A54-8EB3-0E7E35E72C26}"/>
              </a:ext>
            </a:extLst>
          </p:cNvPr>
          <p:cNvSpPr txBox="1"/>
          <p:nvPr/>
        </p:nvSpPr>
        <p:spPr>
          <a:xfrm>
            <a:off x="791786" y="813750"/>
            <a:ext cx="16383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ra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thưa: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Thưa ba, con xin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Ờ,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con!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qua.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D5CC4F-F07F-4174-AFE6-FB88C9756E30}"/>
              </a:ext>
            </a:extLst>
          </p:cNvPr>
          <p:cNvSpPr/>
          <p:nvPr/>
        </p:nvSpPr>
        <p:spPr>
          <a:xfrm>
            <a:off x="738793" y="7973488"/>
            <a:ext cx="1681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	</a:t>
            </a:r>
            <a:r>
              <a:rPr lang="vi-VN" sz="2800" dirty="0" err="1">
                <a:latin typeface="+mj-lt"/>
              </a:rPr>
              <a:t>Từ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tôi không bao </a:t>
            </a:r>
            <a:r>
              <a:rPr lang="vi-VN" sz="2800" dirty="0" err="1">
                <a:latin typeface="+mj-lt"/>
              </a:rPr>
              <a:t>giờ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nói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dối</a:t>
            </a:r>
            <a:r>
              <a:rPr lang="vi-VN" sz="2800" dirty="0">
                <a:latin typeface="+mj-lt"/>
              </a:rPr>
              <a:t> ba đi chơi </a:t>
            </a:r>
            <a:r>
              <a:rPr lang="vi-VN" sz="2800" dirty="0" err="1">
                <a:latin typeface="+mj-lt"/>
              </a:rPr>
              <a:t>nữa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Thỉnh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thoảng</a:t>
            </a:r>
            <a:r>
              <a:rPr lang="vi-VN" sz="2800" dirty="0">
                <a:latin typeface="+mj-lt"/>
              </a:rPr>
              <a:t>, hai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em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phá</a:t>
            </a:r>
            <a:r>
              <a:rPr lang="vi-VN" sz="2800" dirty="0">
                <a:latin typeface="+mj-lt"/>
              </a:rPr>
              <a:t> lên khi </a:t>
            </a:r>
            <a:r>
              <a:rPr lang="vi-VN" sz="2800" dirty="0" err="1">
                <a:latin typeface="+mj-lt"/>
              </a:rPr>
              <a:t>nhắc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chuyện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rủ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rạp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bóng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tức</a:t>
            </a:r>
            <a:r>
              <a:rPr lang="vi-VN" sz="2800" dirty="0">
                <a:latin typeface="+mj-lt"/>
              </a:rPr>
              <a:t> tôi, </a:t>
            </a:r>
            <a:r>
              <a:rPr lang="vi-VN" sz="2800" dirty="0" err="1">
                <a:latin typeface="+mj-lt"/>
              </a:rPr>
              <a:t>làm</a:t>
            </a:r>
            <a:r>
              <a:rPr lang="vi-VN" sz="2800" dirty="0">
                <a:latin typeface="+mj-lt"/>
              </a:rPr>
              <a:t> cho tôi </a:t>
            </a:r>
            <a:r>
              <a:rPr lang="vi-VN" sz="2800" dirty="0" err="1">
                <a:latin typeface="+mj-lt"/>
              </a:rPr>
              <a:t>tỉnh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ngộ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                                                                             							  </a:t>
            </a:r>
            <a:r>
              <a:rPr lang="en-US" sz="2800" i="1" dirty="0">
                <a:latin typeface="+mj-lt"/>
              </a:rPr>
              <a:t>Theo </a:t>
            </a:r>
            <a:r>
              <a:rPr lang="en-US" sz="2800" i="1" dirty="0" err="1">
                <a:latin typeface="+mj-lt"/>
              </a:rPr>
              <a:t>Liên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Hương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51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21041" y="1347853"/>
            <a:ext cx="5214607" cy="49538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481721" y="205100"/>
            <a:ext cx="7893249" cy="1574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sz="10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0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10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35C19581-6B48-4310-A25E-8E65B0BDEE26}"/>
              </a:ext>
            </a:extLst>
          </p:cNvPr>
          <p:cNvCxnSpPr/>
          <p:nvPr/>
        </p:nvCxnSpPr>
        <p:spPr>
          <a:xfrm>
            <a:off x="342900" y="5905500"/>
            <a:ext cx="176022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781CE79F-B0E6-409C-91C0-2702CFC14FC7}"/>
              </a:ext>
            </a:extLst>
          </p:cNvPr>
          <p:cNvCxnSpPr>
            <a:cxnSpLocks/>
          </p:cNvCxnSpPr>
          <p:nvPr/>
        </p:nvCxnSpPr>
        <p:spPr>
          <a:xfrm>
            <a:off x="6019800" y="2400300"/>
            <a:ext cx="0" cy="746760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6834A09D-F120-467E-AAAB-AFC7A1BF0E9D}"/>
              </a:ext>
            </a:extLst>
          </p:cNvPr>
          <p:cNvCxnSpPr>
            <a:cxnSpLocks/>
          </p:cNvCxnSpPr>
          <p:nvPr/>
        </p:nvCxnSpPr>
        <p:spPr>
          <a:xfrm>
            <a:off x="12344400" y="2400300"/>
            <a:ext cx="0" cy="746760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>
            <a:extLst>
              <a:ext uri="{FF2B5EF4-FFF2-40B4-BE49-F238E27FC236}">
                <a16:creationId xmlns:a16="http://schemas.microsoft.com/office/drawing/2014/main" id="{F11687E8-72A3-473E-AD28-570A162BE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2095499"/>
            <a:ext cx="5448613" cy="3581400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486CA41-471F-492B-AC64-6AFEF749A6EC}"/>
              </a:ext>
            </a:extLst>
          </p:cNvPr>
          <p:cNvSpPr txBox="1"/>
          <p:nvPr/>
        </p:nvSpPr>
        <p:spPr>
          <a:xfrm>
            <a:off x="1744739" y="2479215"/>
            <a:ext cx="28823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67298BC5-0515-45BA-8370-58070DA64FFC}"/>
              </a:ext>
            </a:extLst>
          </p:cNvPr>
          <p:cNvSpPr txBox="1"/>
          <p:nvPr/>
        </p:nvSpPr>
        <p:spPr>
          <a:xfrm>
            <a:off x="647701" y="3248656"/>
            <a:ext cx="4419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algn="ctr"/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vân,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náy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F069BEA6-EFE0-468E-9FAE-AF90309B1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56512" y="2209800"/>
            <a:ext cx="5448613" cy="3581400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0F78379C-ACE3-4EBC-BF08-1742DD9C79E3}"/>
              </a:ext>
            </a:extLst>
          </p:cNvPr>
          <p:cNvSpPr txBox="1"/>
          <p:nvPr/>
        </p:nvSpPr>
        <p:spPr>
          <a:xfrm>
            <a:off x="8224320" y="2417659"/>
            <a:ext cx="24371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</a:t>
            </a:r>
            <a:r>
              <a:rPr lang="vi-VN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7146D444-BBA0-425B-8D25-BF6B3A93ABE0}"/>
              </a:ext>
            </a:extLst>
          </p:cNvPr>
          <p:cNvSpPr txBox="1"/>
          <p:nvPr/>
        </p:nvSpPr>
        <p:spPr>
          <a:xfrm>
            <a:off x="7508342" y="3589071"/>
            <a:ext cx="9332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algn="just"/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yên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FFC2EE02-F8A8-494A-A0D3-E912D948A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71653" y="2052430"/>
            <a:ext cx="5448613" cy="3581400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3FACDDE-85AD-44C8-AC46-42B1A50E587E}"/>
              </a:ext>
            </a:extLst>
          </p:cNvPr>
          <p:cNvSpPr txBox="1"/>
          <p:nvPr/>
        </p:nvSpPr>
        <p:spPr>
          <a:xfrm>
            <a:off x="14206038" y="2369872"/>
            <a:ext cx="2514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CEB1D6E6-0273-4D4F-904B-85FA740AC1E1}"/>
              </a:ext>
            </a:extLst>
          </p:cNvPr>
          <p:cNvSpPr txBox="1"/>
          <p:nvPr/>
        </p:nvSpPr>
        <p:spPr>
          <a:xfrm>
            <a:off x="14233144" y="3494065"/>
            <a:ext cx="9332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algn="just"/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4EE12F72-D464-4089-8F91-034BCD6CC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194" y="6096000"/>
            <a:ext cx="5448613" cy="3581400"/>
          </a:xfrm>
          <a:prstGeom prst="rect">
            <a:avLst/>
          </a:prstGeom>
        </p:spPr>
      </p:pic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392627DF-5C2B-4A73-837B-A55619F1ED26}"/>
              </a:ext>
            </a:extLst>
          </p:cNvPr>
          <p:cNvSpPr txBox="1"/>
          <p:nvPr/>
        </p:nvSpPr>
        <p:spPr>
          <a:xfrm>
            <a:off x="844070" y="6446340"/>
            <a:ext cx="48340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như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ỗng</a:t>
            </a: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78A43720-53D8-44CA-A94D-41AEDB9FD35A}"/>
              </a:ext>
            </a:extLst>
          </p:cNvPr>
          <p:cNvSpPr txBox="1"/>
          <p:nvPr/>
        </p:nvSpPr>
        <p:spPr>
          <a:xfrm>
            <a:off x="647701" y="7575599"/>
            <a:ext cx="40565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algn="ctr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như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4F8A4EF7-A54C-4B4A-967E-D03AA2E7A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33994" y="6146207"/>
            <a:ext cx="5448613" cy="3581400"/>
          </a:xfrm>
          <a:prstGeom prst="rect">
            <a:avLst/>
          </a:prstGeom>
        </p:spPr>
      </p:pic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14BE4C1-05D1-44B8-BB96-208739D8628C}"/>
              </a:ext>
            </a:extLst>
          </p:cNvPr>
          <p:cNvSpPr txBox="1"/>
          <p:nvPr/>
        </p:nvSpPr>
        <p:spPr>
          <a:xfrm>
            <a:off x="7317815" y="6400765"/>
            <a:ext cx="48340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phong: 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5D0E2CFD-0D02-4897-8825-61AB672999A7}"/>
              </a:ext>
            </a:extLst>
          </p:cNvPr>
          <p:cNvSpPr txBox="1"/>
          <p:nvPr/>
        </p:nvSpPr>
        <p:spPr>
          <a:xfrm>
            <a:off x="7143105" y="7277100"/>
            <a:ext cx="40565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algn="ctr"/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algn="ctr"/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algn="ctr"/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cơn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3E9877EB-E908-4738-AE6A-29B5DE6DC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36966" y="6111000"/>
            <a:ext cx="5448613" cy="3581400"/>
          </a:xfrm>
          <a:prstGeom prst="rect">
            <a:avLst/>
          </a:prstGeom>
        </p:spPr>
      </p:pic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322AD88D-32D3-463B-8E97-C24558DF4257}"/>
              </a:ext>
            </a:extLst>
          </p:cNvPr>
          <p:cNvSpPr txBox="1"/>
          <p:nvPr/>
        </p:nvSpPr>
        <p:spPr>
          <a:xfrm>
            <a:off x="12958994" y="6249019"/>
            <a:ext cx="4834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Ráng</a:t>
            </a: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6B4B9970-F534-43C2-8BAE-D093C8C2198E}"/>
              </a:ext>
            </a:extLst>
          </p:cNvPr>
          <p:cNvSpPr txBox="1"/>
          <p:nvPr/>
        </p:nvSpPr>
        <p:spPr>
          <a:xfrm>
            <a:off x="14195931" y="7818538"/>
            <a:ext cx="4056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algn="just"/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1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33" grpId="0"/>
      <p:bldP spid="36" grpId="0"/>
      <p:bldP spid="38" grpId="0"/>
      <p:bldP spid="44" grpId="0"/>
      <p:bldP spid="45" grpId="0"/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5838691" y="4429448"/>
            <a:ext cx="7179304" cy="34101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130104" y="3162300"/>
            <a:ext cx="10596479" cy="1638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sz="10800" dirty="0" err="1">
                <a:solidFill>
                  <a:schemeClr val="bg1"/>
                </a:solidFill>
                <a:latin typeface="Dancing Script Bold"/>
              </a:rPr>
              <a:t>Luyện</a:t>
            </a:r>
            <a:r>
              <a:rPr lang="en-US" sz="10800" dirty="0">
                <a:solidFill>
                  <a:schemeClr val="bg1"/>
                </a:solidFill>
                <a:latin typeface="Dancing Script Bold"/>
              </a:rPr>
              <a:t> </a:t>
            </a:r>
            <a:r>
              <a:rPr lang="en-US" sz="10800" dirty="0" err="1">
                <a:solidFill>
                  <a:schemeClr val="bg1"/>
                </a:solidFill>
                <a:latin typeface="Dancing Script Bold"/>
              </a:rPr>
              <a:t>đọc</a:t>
            </a:r>
            <a:r>
              <a:rPr lang="en-US" sz="10800" dirty="0">
                <a:solidFill>
                  <a:schemeClr val="bg1"/>
                </a:solidFill>
                <a:latin typeface="Dancing Script Bold"/>
              </a:rPr>
              <a:t> </a:t>
            </a:r>
            <a:r>
              <a:rPr lang="en-US" sz="10800" dirty="0" err="1">
                <a:solidFill>
                  <a:schemeClr val="bg1"/>
                </a:solidFill>
                <a:latin typeface="Dancing Script Bold"/>
              </a:rPr>
              <a:t>cá</a:t>
            </a:r>
            <a:r>
              <a:rPr lang="en-US" sz="10800" dirty="0">
                <a:solidFill>
                  <a:schemeClr val="bg1"/>
                </a:solidFill>
                <a:latin typeface="Dancing Script Bold"/>
              </a:rPr>
              <a:t> </a:t>
            </a:r>
            <a:r>
              <a:rPr lang="en-US" sz="10800" dirty="0" err="1">
                <a:solidFill>
                  <a:schemeClr val="bg1"/>
                </a:solidFill>
                <a:latin typeface="Dancing Script Bold"/>
              </a:rPr>
              <a:t>nhân</a:t>
            </a:r>
            <a:endParaRPr lang="en-US" sz="10800" dirty="0">
              <a:solidFill>
                <a:schemeClr val="bg1"/>
              </a:solidFill>
              <a:latin typeface="Dancing Script Bold"/>
            </a:endParaRPr>
          </a:p>
        </p:txBody>
      </p:sp>
      <p:pic>
        <p:nvPicPr>
          <p:cNvPr id="27" name="Picture 7">
            <a:extLst>
              <a:ext uri="{FF2B5EF4-FFF2-40B4-BE49-F238E27FC236}">
                <a16:creationId xmlns:a16="http://schemas.microsoft.com/office/drawing/2014/main" id="{D12FA5FE-12BE-4726-B3A8-CCF8B0B30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53563">
            <a:off x="3176835" y="1835195"/>
            <a:ext cx="1906537" cy="1639622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F190FB57-230B-46CF-80E0-AF9E872F1B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13061" y="2247900"/>
            <a:ext cx="913522" cy="13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E91674-BC6B-48A6-A254-4CE38A0C291E}"/>
              </a:ext>
            </a:extLst>
          </p:cNvPr>
          <p:cNvGrpSpPr/>
          <p:nvPr/>
        </p:nvGrpSpPr>
        <p:grpSpPr>
          <a:xfrm>
            <a:off x="432321" y="342900"/>
            <a:ext cx="17451557" cy="9829800"/>
            <a:chOff x="0" y="0"/>
            <a:chExt cx="5288351" cy="237755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FF4B40-C380-4BA0-9369-86FB46EEB54A}"/>
                </a:ext>
              </a:extLst>
            </p:cNvPr>
            <p:cNvSpPr/>
            <p:nvPr/>
          </p:nvSpPr>
          <p:spPr>
            <a:xfrm>
              <a:off x="-3810" y="1270"/>
              <a:ext cx="5293431" cy="2376285"/>
            </a:xfrm>
            <a:custGeom>
              <a:avLst/>
              <a:gdLst/>
              <a:ahLst/>
              <a:cxnLst/>
              <a:rect l="l" t="t" r="r" b="b"/>
              <a:pathLst>
                <a:path w="5293431" h="2376285">
                  <a:moveTo>
                    <a:pt x="5289621" y="2041379"/>
                  </a:moveTo>
                  <a:cubicBezTo>
                    <a:pt x="5289621" y="1935139"/>
                    <a:pt x="5293431" y="1827097"/>
                    <a:pt x="5287081" y="1720856"/>
                  </a:cubicBezTo>
                  <a:cubicBezTo>
                    <a:pt x="5279460" y="1650630"/>
                    <a:pt x="5268031" y="265899"/>
                    <a:pt x="5268031" y="195672"/>
                  </a:cubicBezTo>
                  <a:cubicBezTo>
                    <a:pt x="5265491" y="147054"/>
                    <a:pt x="5264221" y="96635"/>
                    <a:pt x="5261681" y="54610"/>
                  </a:cubicBezTo>
                  <a:cubicBezTo>
                    <a:pt x="5261681" y="44450"/>
                    <a:pt x="5260410" y="34290"/>
                    <a:pt x="5259141" y="21590"/>
                  </a:cubicBezTo>
                  <a:cubicBezTo>
                    <a:pt x="5248981" y="19050"/>
                    <a:pt x="5240091" y="17780"/>
                    <a:pt x="5229931" y="16510"/>
                  </a:cubicBezTo>
                  <a:cubicBezTo>
                    <a:pt x="5209954" y="15240"/>
                    <a:pt x="5185220" y="16510"/>
                    <a:pt x="5164608" y="16510"/>
                  </a:cubicBezTo>
                  <a:cubicBezTo>
                    <a:pt x="5061550" y="13970"/>
                    <a:pt x="4958491" y="8890"/>
                    <a:pt x="4855432" y="7620"/>
                  </a:cubicBezTo>
                  <a:cubicBezTo>
                    <a:pt x="4661683" y="5080"/>
                    <a:pt x="4463810" y="3810"/>
                    <a:pt x="4270060" y="2540"/>
                  </a:cubicBezTo>
                  <a:cubicBezTo>
                    <a:pt x="4199980" y="2540"/>
                    <a:pt x="4125778" y="0"/>
                    <a:pt x="4055698" y="0"/>
                  </a:cubicBezTo>
                  <a:cubicBezTo>
                    <a:pt x="3886682" y="0"/>
                    <a:pt x="3721789" y="1270"/>
                    <a:pt x="3552773" y="1270"/>
                  </a:cubicBezTo>
                  <a:cubicBezTo>
                    <a:pt x="3453837" y="1270"/>
                    <a:pt x="3354900" y="3810"/>
                    <a:pt x="3251842" y="3810"/>
                  </a:cubicBezTo>
                  <a:cubicBezTo>
                    <a:pt x="3148783" y="5080"/>
                    <a:pt x="1281363" y="7620"/>
                    <a:pt x="1178304" y="7620"/>
                  </a:cubicBezTo>
                  <a:cubicBezTo>
                    <a:pt x="1095858" y="7620"/>
                    <a:pt x="1013411" y="6350"/>
                    <a:pt x="930964" y="7620"/>
                  </a:cubicBezTo>
                  <a:cubicBezTo>
                    <a:pt x="856762" y="8890"/>
                    <a:pt x="778437" y="11430"/>
                    <a:pt x="704235" y="12700"/>
                  </a:cubicBezTo>
                  <a:cubicBezTo>
                    <a:pt x="625911" y="15240"/>
                    <a:pt x="547586" y="16510"/>
                    <a:pt x="473384" y="19050"/>
                  </a:cubicBezTo>
                  <a:cubicBezTo>
                    <a:pt x="362081" y="21590"/>
                    <a:pt x="246655" y="24130"/>
                    <a:pt x="135352" y="27940"/>
                  </a:cubicBezTo>
                  <a:cubicBezTo>
                    <a:pt x="69395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68331" y="2364855"/>
                    <a:pt x="300246" y="2364855"/>
                    <a:pt x="436283" y="2366125"/>
                  </a:cubicBezTo>
                  <a:cubicBezTo>
                    <a:pt x="510485" y="2367395"/>
                    <a:pt x="584687" y="2368665"/>
                    <a:pt x="654767" y="2369935"/>
                  </a:cubicBezTo>
                  <a:cubicBezTo>
                    <a:pt x="778437" y="2371205"/>
                    <a:pt x="897985" y="2371205"/>
                    <a:pt x="1021655" y="2372475"/>
                  </a:cubicBezTo>
                  <a:cubicBezTo>
                    <a:pt x="1071123" y="2372475"/>
                    <a:pt x="1116469" y="2372475"/>
                    <a:pt x="1165937" y="2371205"/>
                  </a:cubicBezTo>
                  <a:cubicBezTo>
                    <a:pt x="1186549" y="2371205"/>
                    <a:pt x="1211283" y="2369935"/>
                    <a:pt x="1231895" y="2369935"/>
                  </a:cubicBezTo>
                  <a:cubicBezTo>
                    <a:pt x="1314342" y="2371205"/>
                    <a:pt x="2963278" y="2362315"/>
                    <a:pt x="3045725" y="2363585"/>
                  </a:cubicBezTo>
                  <a:cubicBezTo>
                    <a:pt x="3161150" y="2364855"/>
                    <a:pt x="3478570" y="2364855"/>
                    <a:pt x="3593996" y="2364855"/>
                  </a:cubicBezTo>
                  <a:cubicBezTo>
                    <a:pt x="3639342" y="2364855"/>
                    <a:pt x="3680565" y="2363585"/>
                    <a:pt x="3725911" y="2363585"/>
                  </a:cubicBezTo>
                  <a:cubicBezTo>
                    <a:pt x="3800113" y="2364855"/>
                    <a:pt x="3874315" y="2366125"/>
                    <a:pt x="3948517" y="2367395"/>
                  </a:cubicBezTo>
                  <a:cubicBezTo>
                    <a:pt x="4109289" y="2369935"/>
                    <a:pt x="4265938" y="2367395"/>
                    <a:pt x="4426709" y="2371205"/>
                  </a:cubicBezTo>
                  <a:cubicBezTo>
                    <a:pt x="4694661" y="2376285"/>
                    <a:pt x="4966736" y="2369935"/>
                    <a:pt x="5229931" y="2375015"/>
                  </a:cubicBezTo>
                  <a:cubicBezTo>
                    <a:pt x="5250251" y="2376285"/>
                    <a:pt x="5270571" y="2375015"/>
                    <a:pt x="5293431" y="2375015"/>
                  </a:cubicBezTo>
                  <a:cubicBezTo>
                    <a:pt x="5293431" y="2350885"/>
                    <a:pt x="5293431" y="2338185"/>
                    <a:pt x="5293431" y="2313283"/>
                  </a:cubicBezTo>
                  <a:cubicBezTo>
                    <a:pt x="5292160" y="2221448"/>
                    <a:pt x="5289621" y="2135015"/>
                    <a:pt x="5289621" y="20413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C7DFCAE-68CF-492F-98F2-B6DBB8DCCE64}"/>
              </a:ext>
            </a:extLst>
          </p:cNvPr>
          <p:cNvSpPr/>
          <p:nvPr/>
        </p:nvSpPr>
        <p:spPr>
          <a:xfrm>
            <a:off x="762000" y="348151"/>
            <a:ext cx="1684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 err="1">
                <a:latin typeface="+mj-lt"/>
              </a:rPr>
              <a:t>Chị</a:t>
            </a:r>
            <a:r>
              <a:rPr lang="vi-VN" sz="4800" b="1" dirty="0">
                <a:latin typeface="+mj-lt"/>
              </a:rPr>
              <a:t> em tôi</a:t>
            </a:r>
            <a:r>
              <a:rPr lang="en-US" sz="4400" dirty="0">
                <a:latin typeface="+mj-lt"/>
              </a:rPr>
              <a:t>       </a:t>
            </a:r>
            <a:endParaRPr lang="vi-VN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14C8A2-C6A7-4340-9DFD-B96FFEA4760F}"/>
              </a:ext>
            </a:extLst>
          </p:cNvPr>
          <p:cNvSpPr txBox="1"/>
          <p:nvPr/>
        </p:nvSpPr>
        <p:spPr>
          <a:xfrm>
            <a:off x="758687" y="4434058"/>
            <a:ext cx="16383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chơi, 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Nhưng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Em đi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.</a:t>
            </a:r>
            <a:r>
              <a:rPr lang="en-US" sz="2800" dirty="0">
                <a:latin typeface="+mj-lt"/>
              </a:rPr>
              <a:t> </a:t>
            </a:r>
          </a:p>
          <a:p>
            <a:pPr algn="just"/>
            <a:r>
              <a:rPr lang="en-US" sz="2800" dirty="0">
                <a:latin typeface="+mj-lt"/>
              </a:rPr>
              <a:t>     - </a:t>
            </a:r>
            <a:r>
              <a:rPr lang="vi-VN" sz="2800" dirty="0" err="1">
                <a:latin typeface="+mj-lt"/>
              </a:rPr>
              <a:t>Mày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rạp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bóng</a:t>
            </a:r>
            <a:r>
              <a:rPr lang="vi-VN" sz="2800" dirty="0">
                <a:latin typeface="+mj-lt"/>
              </a:rPr>
              <a:t> à?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 err="1">
                <a:latin typeface="+mj-lt"/>
              </a:rPr>
              <a:t>Nó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bộ</a:t>
            </a:r>
            <a:r>
              <a:rPr lang="vi-VN" sz="2800" dirty="0">
                <a:latin typeface="+mj-lt"/>
              </a:rPr>
              <a:t> ngây thơ: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cũng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sao? </a:t>
            </a:r>
            <a:r>
              <a:rPr lang="vi-VN" sz="2800" dirty="0" err="1">
                <a:latin typeface="+mj-lt"/>
              </a:rPr>
              <a:t>Hồi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nãy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đi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nhóm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!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Tôi </a:t>
            </a:r>
            <a:r>
              <a:rPr lang="vi-VN" sz="2800" dirty="0" err="1">
                <a:latin typeface="+mj-lt"/>
              </a:rPr>
              <a:t>sững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đứng</a:t>
            </a:r>
            <a:r>
              <a:rPr lang="vi-VN" sz="2800" dirty="0">
                <a:latin typeface="+mj-lt"/>
              </a:rPr>
              <a:t> im như </a:t>
            </a:r>
            <a:r>
              <a:rPr lang="vi-VN" sz="2800" dirty="0" err="1">
                <a:latin typeface="+mj-lt"/>
              </a:rPr>
              <a:t>phỗng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Ngước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nhìn</a:t>
            </a:r>
            <a:r>
              <a:rPr lang="vi-VN" sz="2800" dirty="0">
                <a:latin typeface="+mj-lt"/>
              </a:rPr>
              <a:t> ba tôi </a:t>
            </a:r>
            <a:r>
              <a:rPr lang="vi-VN" sz="2800" dirty="0" err="1">
                <a:latin typeface="+mj-lt"/>
              </a:rPr>
              <a:t>đợi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trận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cuồng</a:t>
            </a:r>
            <a:r>
              <a:rPr lang="vi-VN" sz="2800" dirty="0">
                <a:latin typeface="+mj-lt"/>
              </a:rPr>
              <a:t> phong. Nhưng ba tôi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buồ</a:t>
            </a:r>
            <a:r>
              <a:rPr lang="en-US" sz="2800" dirty="0">
                <a:latin typeface="+mj-lt"/>
              </a:rPr>
              <a:t>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rầu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Các</a:t>
            </a:r>
            <a:r>
              <a:rPr lang="vi-VN" sz="2800" dirty="0">
                <a:latin typeface="+mj-lt"/>
              </a:rPr>
              <a:t> con </a:t>
            </a:r>
            <a:r>
              <a:rPr lang="vi-VN" sz="2800" dirty="0" err="1">
                <a:latin typeface="+mj-lt"/>
              </a:rPr>
              <a:t>ráng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ban nhau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cho nên </a:t>
            </a:r>
            <a:r>
              <a:rPr lang="vi-VN" sz="2800" dirty="0" err="1">
                <a:latin typeface="+mj-lt"/>
              </a:rPr>
              <a:t>người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B80F9F-9616-49D9-8CC3-638C60A96395}"/>
              </a:ext>
            </a:extLst>
          </p:cNvPr>
          <p:cNvSpPr txBox="1"/>
          <p:nvPr/>
        </p:nvSpPr>
        <p:spPr>
          <a:xfrm>
            <a:off x="781878" y="3479951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hôm,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6F7A6C4-1AAF-4A54-8EB3-0E7E35E72C26}"/>
              </a:ext>
            </a:extLst>
          </p:cNvPr>
          <p:cNvSpPr txBox="1"/>
          <p:nvPr/>
        </p:nvSpPr>
        <p:spPr>
          <a:xfrm>
            <a:off x="791786" y="813750"/>
            <a:ext cx="16383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ra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thưa: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Thưa ba, con xin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Ờ,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con!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qua.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D5CC4F-F07F-4174-AFE6-FB88C9756E30}"/>
              </a:ext>
            </a:extLst>
          </p:cNvPr>
          <p:cNvSpPr/>
          <p:nvPr/>
        </p:nvSpPr>
        <p:spPr>
          <a:xfrm>
            <a:off x="738793" y="7973488"/>
            <a:ext cx="1681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	</a:t>
            </a:r>
            <a:r>
              <a:rPr lang="vi-VN" sz="2800" dirty="0" err="1">
                <a:latin typeface="+mj-lt"/>
              </a:rPr>
              <a:t>Từ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tôi không bao </a:t>
            </a:r>
            <a:r>
              <a:rPr lang="vi-VN" sz="2800" dirty="0" err="1">
                <a:latin typeface="+mj-lt"/>
              </a:rPr>
              <a:t>giờ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nói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dối</a:t>
            </a:r>
            <a:r>
              <a:rPr lang="vi-VN" sz="2800" dirty="0">
                <a:latin typeface="+mj-lt"/>
              </a:rPr>
              <a:t> ba đi chơi </a:t>
            </a:r>
            <a:r>
              <a:rPr lang="vi-VN" sz="2800" dirty="0" err="1">
                <a:latin typeface="+mj-lt"/>
              </a:rPr>
              <a:t>nữa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Thỉnh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thoảng</a:t>
            </a:r>
            <a:r>
              <a:rPr lang="vi-VN" sz="2800" dirty="0">
                <a:latin typeface="+mj-lt"/>
              </a:rPr>
              <a:t>, hai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em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phá</a:t>
            </a:r>
            <a:r>
              <a:rPr lang="vi-VN" sz="2800" dirty="0">
                <a:latin typeface="+mj-lt"/>
              </a:rPr>
              <a:t> lên khi </a:t>
            </a:r>
            <a:r>
              <a:rPr lang="vi-VN" sz="2800" dirty="0" err="1">
                <a:latin typeface="+mj-lt"/>
              </a:rPr>
              <a:t>nhắc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chuyện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rủ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rạp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bóng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tức</a:t>
            </a:r>
            <a:r>
              <a:rPr lang="vi-VN" sz="2800" dirty="0">
                <a:latin typeface="+mj-lt"/>
              </a:rPr>
              <a:t> tôi, </a:t>
            </a:r>
            <a:r>
              <a:rPr lang="vi-VN" sz="2800" dirty="0" err="1">
                <a:latin typeface="+mj-lt"/>
              </a:rPr>
              <a:t>làm</a:t>
            </a:r>
            <a:r>
              <a:rPr lang="vi-VN" sz="2800" dirty="0">
                <a:latin typeface="+mj-lt"/>
              </a:rPr>
              <a:t> cho tôi </a:t>
            </a:r>
            <a:r>
              <a:rPr lang="vi-VN" sz="2800" dirty="0" err="1">
                <a:latin typeface="+mj-lt"/>
              </a:rPr>
              <a:t>tỉnh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ngộ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                                                                             							  </a:t>
            </a:r>
            <a:r>
              <a:rPr lang="en-US" sz="2800" i="1" dirty="0">
                <a:latin typeface="+mj-lt"/>
              </a:rPr>
              <a:t>Theo </a:t>
            </a:r>
            <a:r>
              <a:rPr lang="en-US" sz="2800" i="1" dirty="0" err="1">
                <a:latin typeface="+mj-lt"/>
              </a:rPr>
              <a:t>Liên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Hương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902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86672" y="4201798"/>
            <a:ext cx="6425906" cy="6104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683212" y="5118933"/>
            <a:ext cx="1096881" cy="12980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2961339" y="3070270"/>
            <a:ext cx="308897" cy="10651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4786597" y="3610413"/>
            <a:ext cx="914913" cy="87831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953000" y="2933700"/>
            <a:ext cx="7893249" cy="172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sz="12999" dirty="0" err="1">
                <a:solidFill>
                  <a:srgbClr val="000000"/>
                </a:solidFill>
                <a:latin typeface="Dancing Script Bold"/>
              </a:rPr>
              <a:t>Tìm</a:t>
            </a:r>
            <a:r>
              <a:rPr lang="en-US" sz="12999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2999" dirty="0" err="1">
                <a:solidFill>
                  <a:srgbClr val="000000"/>
                </a:solidFill>
                <a:latin typeface="Dancing Script Bold"/>
              </a:rPr>
              <a:t>hiểu</a:t>
            </a:r>
            <a:r>
              <a:rPr lang="en-US" sz="12999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2999" dirty="0" err="1">
                <a:solidFill>
                  <a:srgbClr val="000000"/>
                </a:solidFill>
                <a:latin typeface="Dancing Script Bold"/>
              </a:rPr>
              <a:t>bài</a:t>
            </a:r>
            <a:endParaRPr lang="en-US" sz="12999" dirty="0">
              <a:solidFill>
                <a:srgbClr val="000000"/>
              </a:solidFill>
              <a:latin typeface="Dancing Script Bold"/>
            </a:endParaRP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DDD8B9B1-D9AA-43EE-B333-BC42B0B572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37736" y="515203"/>
            <a:ext cx="3217025" cy="411480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9AA32605-15F0-4B30-A432-8B8FC1C1E6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9884" y1="59419" x2="39884" y2="59419"/>
                        <a14:foregroundMark x1="34302" y1="65581" x2="34302" y2="65581"/>
                        <a14:foregroundMark x1="36279" y1="60233" x2="36279" y2="60233"/>
                        <a14:foregroundMark x1="40698" y1="65349" x2="40698" y2="65349"/>
                        <a14:foregroundMark x1="39419" y1="65349" x2="43023" y2="65349"/>
                        <a14:foregroundMark x1="23140" y1="64767" x2="23721" y2="75000"/>
                        <a14:foregroundMark x1="23721" y1="75000" x2="29767" y2="75349"/>
                        <a14:foregroundMark x1="29767" y1="75349" x2="49884" y2="74070"/>
                        <a14:foregroundMark x1="49884" y1="74070" x2="50581" y2="62674"/>
                        <a14:foregroundMark x1="50581" y1="62674" x2="49884" y2="61163"/>
                        <a14:foregroundMark x1="24884" y1="62093" x2="24884" y2="62093"/>
                        <a14:foregroundMark x1="29186" y1="66744" x2="29186" y2="66744"/>
                        <a14:foregroundMark x1="29535" y1="70349" x2="29535" y2="70349"/>
                        <a14:foregroundMark x1="36744" y1="68488" x2="36744" y2="68488"/>
                        <a14:foregroundMark x1="40349" y1="69186" x2="40349" y2="69186"/>
                        <a14:foregroundMark x1="42558" y1="69186" x2="42558" y2="69186"/>
                        <a14:foregroundMark x1="41628" y1="63605" x2="41628" y2="63605"/>
                        <a14:foregroundMark x1="30465" y1="67442" x2="30465" y2="67442"/>
                        <a14:foregroundMark x1="30000" y1="62674" x2="30000" y2="62674"/>
                        <a14:foregroundMark x1="37442" y1="62442" x2="37442" y2="62442"/>
                        <a14:foregroundMark x1="40349" y1="63372" x2="41163" y2="63372"/>
                        <a14:foregroundMark x1="41163" y1="63372" x2="41163" y2="63372"/>
                        <a14:foregroundMark x1="41163" y1="63372" x2="41163" y2="63372"/>
                        <a14:foregroundMark x1="45000" y1="62674" x2="45000" y2="62674"/>
                        <a14:foregroundMark x1="48605" y1="64767" x2="48605" y2="64767"/>
                        <a14:foregroundMark x1="45930" y1="70581" x2="45930" y2="70581"/>
                        <a14:foregroundMark x1="53256" y1="71163" x2="52093" y2="72093"/>
                        <a14:foregroundMark x1="49651" y1="72093" x2="49651" y2="72093"/>
                        <a14:foregroundMark x1="36977" y1="49302" x2="36977" y2="49302"/>
                        <a14:foregroundMark x1="36279" y1="53837" x2="36279" y2="53837"/>
                        <a14:foregroundMark x1="31395" y1="59419" x2="31395" y2="58721"/>
                        <a14:foregroundMark x1="36977" y1="56512" x2="36977" y2="56512"/>
                        <a14:foregroundMark x1="40930" y1="56512" x2="40930" y2="56512"/>
                        <a14:foregroundMark x1="45233" y1="60000" x2="45233" y2="60000"/>
                        <a14:foregroundMark x1="48140" y1="68256" x2="48140" y2="68256"/>
                        <a14:foregroundMark x1="47674" y1="74070" x2="47674" y2="74070"/>
                        <a14:foregroundMark x1="26279" y1="68953" x2="26279" y2="68953"/>
                        <a14:foregroundMark x1="23140" y1="70930" x2="23140" y2="70930"/>
                        <a14:foregroundMark x1="26047" y1="73023" x2="26047" y2="73023"/>
                        <a14:foregroundMark x1="28256" y1="71163" x2="28256" y2="71163"/>
                        <a14:foregroundMark x1="30233" y1="73023" x2="30233" y2="73023"/>
                        <a14:foregroundMark x1="32442" y1="73837" x2="32442" y2="73837"/>
                        <a14:foregroundMark x1="32907" y1="74302" x2="32907" y2="74302"/>
                        <a14:foregroundMark x1="36977" y1="74302" x2="36977" y2="74302"/>
                        <a14:foregroundMark x1="40349" y1="72558" x2="40349" y2="72558"/>
                        <a14:foregroundMark x1="40349" y1="74535" x2="40349" y2="74535"/>
                        <a14:foregroundMark x1="45930" y1="73256" x2="45930" y2="73256"/>
                        <a14:foregroundMark x1="45698" y1="73256" x2="45698" y2="73256"/>
                        <a14:foregroundMark x1="38488" y1="74070" x2="38488" y2="74070"/>
                        <a14:foregroundMark x1="36279" y1="72326" x2="36279" y2="72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963" y="3775522"/>
            <a:ext cx="8191500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825001" y="915100"/>
            <a:ext cx="8389948" cy="1287696"/>
            <a:chOff x="0" y="0"/>
            <a:chExt cx="2677487" cy="390211"/>
          </a:xfrm>
        </p:grpSpPr>
        <p:sp>
          <p:nvSpPr>
            <p:cNvPr id="6" name="Freeform 6"/>
            <p:cNvSpPr/>
            <p:nvPr/>
          </p:nvSpPr>
          <p:spPr>
            <a:xfrm>
              <a:off x="-3810" y="1270"/>
              <a:ext cx="2682567" cy="388941"/>
            </a:xfrm>
            <a:custGeom>
              <a:avLst/>
              <a:gdLst/>
              <a:ahLst/>
              <a:cxnLst/>
              <a:rect l="l" t="t" r="r" b="b"/>
              <a:pathLst>
                <a:path w="2682567" h="388941">
                  <a:moveTo>
                    <a:pt x="2678757" y="300337"/>
                  </a:moveTo>
                  <a:cubicBezTo>
                    <a:pt x="2678757" y="287943"/>
                    <a:pt x="2682567" y="275338"/>
                    <a:pt x="2676217" y="262943"/>
                  </a:cubicBezTo>
                  <a:cubicBezTo>
                    <a:pt x="2668597" y="254750"/>
                    <a:pt x="2657167" y="93200"/>
                    <a:pt x="2657167" y="85007"/>
                  </a:cubicBezTo>
                  <a:cubicBezTo>
                    <a:pt x="2654627" y="79334"/>
                    <a:pt x="2653357" y="73452"/>
                    <a:pt x="2650817" y="54610"/>
                  </a:cubicBezTo>
                  <a:cubicBezTo>
                    <a:pt x="2650817" y="44450"/>
                    <a:pt x="2649547" y="34290"/>
                    <a:pt x="2648277" y="21590"/>
                  </a:cubicBezTo>
                  <a:cubicBezTo>
                    <a:pt x="2638117" y="19050"/>
                    <a:pt x="2629227" y="17780"/>
                    <a:pt x="2619067" y="16510"/>
                  </a:cubicBezTo>
                  <a:cubicBezTo>
                    <a:pt x="2608101" y="15240"/>
                    <a:pt x="2595848" y="16510"/>
                    <a:pt x="2585636" y="16510"/>
                  </a:cubicBezTo>
                  <a:cubicBezTo>
                    <a:pt x="2534580" y="13970"/>
                    <a:pt x="2483523" y="8890"/>
                    <a:pt x="2432466" y="7620"/>
                  </a:cubicBezTo>
                  <a:cubicBezTo>
                    <a:pt x="2336479" y="5080"/>
                    <a:pt x="2238451" y="3810"/>
                    <a:pt x="2142464" y="2540"/>
                  </a:cubicBezTo>
                  <a:cubicBezTo>
                    <a:pt x="2107745" y="2540"/>
                    <a:pt x="2070984" y="0"/>
                    <a:pt x="2036266" y="0"/>
                  </a:cubicBezTo>
                  <a:cubicBezTo>
                    <a:pt x="1952533" y="0"/>
                    <a:pt x="1870842" y="1270"/>
                    <a:pt x="1787109" y="1270"/>
                  </a:cubicBezTo>
                  <a:cubicBezTo>
                    <a:pt x="1738095" y="1270"/>
                    <a:pt x="1689080" y="3810"/>
                    <a:pt x="1638023" y="3810"/>
                  </a:cubicBezTo>
                  <a:cubicBezTo>
                    <a:pt x="1586967" y="5080"/>
                    <a:pt x="661819" y="7620"/>
                    <a:pt x="610762" y="7620"/>
                  </a:cubicBezTo>
                  <a:cubicBezTo>
                    <a:pt x="569916" y="7620"/>
                    <a:pt x="529071" y="6350"/>
                    <a:pt x="488226" y="7620"/>
                  </a:cubicBezTo>
                  <a:cubicBezTo>
                    <a:pt x="451465" y="8890"/>
                    <a:pt x="412662" y="11430"/>
                    <a:pt x="375901" y="12700"/>
                  </a:cubicBezTo>
                  <a:cubicBezTo>
                    <a:pt x="337098" y="15240"/>
                    <a:pt x="298295" y="16510"/>
                    <a:pt x="261534" y="19050"/>
                  </a:cubicBezTo>
                  <a:cubicBezTo>
                    <a:pt x="206392" y="21590"/>
                    <a:pt x="149209" y="24130"/>
                    <a:pt x="94068" y="27940"/>
                  </a:cubicBezTo>
                  <a:cubicBezTo>
                    <a:pt x="61391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511"/>
                    <a:pt x="10160" y="75343"/>
                    <a:pt x="8890" y="79965"/>
                  </a:cubicBezTo>
                  <a:cubicBezTo>
                    <a:pt x="7620" y="82696"/>
                    <a:pt x="8890" y="85637"/>
                    <a:pt x="7620" y="88368"/>
                  </a:cubicBezTo>
                  <a:cubicBezTo>
                    <a:pt x="0" y="102233"/>
                    <a:pt x="5080" y="273867"/>
                    <a:pt x="7620" y="287943"/>
                  </a:cubicBezTo>
                  <a:cubicBezTo>
                    <a:pt x="6350" y="299077"/>
                    <a:pt x="11430" y="310001"/>
                    <a:pt x="11430" y="321135"/>
                  </a:cubicBezTo>
                  <a:cubicBezTo>
                    <a:pt x="11430" y="326387"/>
                    <a:pt x="15240" y="331849"/>
                    <a:pt x="7620" y="358461"/>
                  </a:cubicBezTo>
                  <a:cubicBezTo>
                    <a:pt x="5080" y="367351"/>
                    <a:pt x="10160" y="373701"/>
                    <a:pt x="19050" y="374971"/>
                  </a:cubicBezTo>
                  <a:cubicBezTo>
                    <a:pt x="29210" y="376241"/>
                    <a:pt x="38100" y="376241"/>
                    <a:pt x="48260" y="376241"/>
                  </a:cubicBezTo>
                  <a:cubicBezTo>
                    <a:pt x="110406" y="377511"/>
                    <a:pt x="175758" y="377511"/>
                    <a:pt x="243153" y="378781"/>
                  </a:cubicBezTo>
                  <a:cubicBezTo>
                    <a:pt x="279914" y="380051"/>
                    <a:pt x="316675" y="381321"/>
                    <a:pt x="351394" y="382591"/>
                  </a:cubicBezTo>
                  <a:cubicBezTo>
                    <a:pt x="412662" y="383861"/>
                    <a:pt x="471888" y="383861"/>
                    <a:pt x="533156" y="385131"/>
                  </a:cubicBezTo>
                  <a:cubicBezTo>
                    <a:pt x="557663" y="385131"/>
                    <a:pt x="580128" y="385131"/>
                    <a:pt x="604635" y="383861"/>
                  </a:cubicBezTo>
                  <a:cubicBezTo>
                    <a:pt x="614846" y="383861"/>
                    <a:pt x="627100" y="382591"/>
                    <a:pt x="637311" y="382591"/>
                  </a:cubicBezTo>
                  <a:cubicBezTo>
                    <a:pt x="678157" y="383861"/>
                    <a:pt x="1495064" y="374971"/>
                    <a:pt x="1535910" y="376241"/>
                  </a:cubicBezTo>
                  <a:cubicBezTo>
                    <a:pt x="1593093" y="377511"/>
                    <a:pt x="1750348" y="377511"/>
                    <a:pt x="1807532" y="377511"/>
                  </a:cubicBezTo>
                  <a:cubicBezTo>
                    <a:pt x="1829997" y="377511"/>
                    <a:pt x="1850419" y="376241"/>
                    <a:pt x="1872884" y="376241"/>
                  </a:cubicBezTo>
                  <a:cubicBezTo>
                    <a:pt x="1909645" y="377511"/>
                    <a:pt x="1946406" y="378781"/>
                    <a:pt x="1983167" y="380051"/>
                  </a:cubicBezTo>
                  <a:cubicBezTo>
                    <a:pt x="2062815" y="382591"/>
                    <a:pt x="2140422" y="380051"/>
                    <a:pt x="2220070" y="383861"/>
                  </a:cubicBezTo>
                  <a:cubicBezTo>
                    <a:pt x="2352818" y="388941"/>
                    <a:pt x="2487607" y="382591"/>
                    <a:pt x="2619067" y="387671"/>
                  </a:cubicBezTo>
                  <a:cubicBezTo>
                    <a:pt x="2639387" y="388941"/>
                    <a:pt x="2659707" y="387671"/>
                    <a:pt x="2682567" y="387671"/>
                  </a:cubicBezTo>
                  <a:cubicBezTo>
                    <a:pt x="2682567" y="363541"/>
                    <a:pt x="2682567" y="350841"/>
                    <a:pt x="2682567" y="332059"/>
                  </a:cubicBezTo>
                  <a:cubicBezTo>
                    <a:pt x="2681297" y="321345"/>
                    <a:pt x="2678757" y="311261"/>
                    <a:pt x="2678757" y="300337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859644" y="1367071"/>
            <a:ext cx="792793" cy="152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4"/>
              </a:lnSpc>
            </a:pP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  <a:p>
            <a:pPr>
              <a:lnSpc>
                <a:spcPts val="5874"/>
              </a:lnSpc>
            </a:pPr>
            <a:endParaRPr lang="en-US" sz="587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897838" y="990304"/>
            <a:ext cx="8351568" cy="1283505"/>
            <a:chOff x="-3810" y="1270"/>
            <a:chExt cx="2581520" cy="388941"/>
          </a:xfrm>
        </p:grpSpPr>
        <p:sp>
          <p:nvSpPr>
            <p:cNvPr id="9" name="Freeform 9"/>
            <p:cNvSpPr/>
            <p:nvPr/>
          </p:nvSpPr>
          <p:spPr>
            <a:xfrm>
              <a:off x="-3810" y="1270"/>
              <a:ext cx="2581520" cy="388941"/>
            </a:xfrm>
            <a:custGeom>
              <a:avLst/>
              <a:gdLst/>
              <a:ahLst/>
              <a:cxnLst/>
              <a:rect l="l" t="t" r="r" b="b"/>
              <a:pathLst>
                <a:path w="2682567" h="388941">
                  <a:moveTo>
                    <a:pt x="2678757" y="300337"/>
                  </a:moveTo>
                  <a:cubicBezTo>
                    <a:pt x="2678757" y="287943"/>
                    <a:pt x="2682567" y="275338"/>
                    <a:pt x="2676217" y="262943"/>
                  </a:cubicBezTo>
                  <a:cubicBezTo>
                    <a:pt x="2668597" y="254750"/>
                    <a:pt x="2657167" y="93200"/>
                    <a:pt x="2657167" y="85007"/>
                  </a:cubicBezTo>
                  <a:cubicBezTo>
                    <a:pt x="2654627" y="79334"/>
                    <a:pt x="2653357" y="73452"/>
                    <a:pt x="2650817" y="54610"/>
                  </a:cubicBezTo>
                  <a:cubicBezTo>
                    <a:pt x="2650817" y="44450"/>
                    <a:pt x="2649547" y="34290"/>
                    <a:pt x="2648277" y="21590"/>
                  </a:cubicBezTo>
                  <a:cubicBezTo>
                    <a:pt x="2638117" y="19050"/>
                    <a:pt x="2629227" y="17780"/>
                    <a:pt x="2619067" y="16510"/>
                  </a:cubicBezTo>
                  <a:cubicBezTo>
                    <a:pt x="2608101" y="15240"/>
                    <a:pt x="2595848" y="16510"/>
                    <a:pt x="2585636" y="16510"/>
                  </a:cubicBezTo>
                  <a:cubicBezTo>
                    <a:pt x="2534580" y="13970"/>
                    <a:pt x="2483523" y="8890"/>
                    <a:pt x="2432466" y="7620"/>
                  </a:cubicBezTo>
                  <a:cubicBezTo>
                    <a:pt x="2336479" y="5080"/>
                    <a:pt x="2238451" y="3810"/>
                    <a:pt x="2142464" y="2540"/>
                  </a:cubicBezTo>
                  <a:cubicBezTo>
                    <a:pt x="2107745" y="2540"/>
                    <a:pt x="2070984" y="0"/>
                    <a:pt x="2036266" y="0"/>
                  </a:cubicBezTo>
                  <a:cubicBezTo>
                    <a:pt x="1952533" y="0"/>
                    <a:pt x="1870842" y="1270"/>
                    <a:pt x="1787109" y="1270"/>
                  </a:cubicBezTo>
                  <a:cubicBezTo>
                    <a:pt x="1738095" y="1270"/>
                    <a:pt x="1689080" y="3810"/>
                    <a:pt x="1638023" y="3810"/>
                  </a:cubicBezTo>
                  <a:cubicBezTo>
                    <a:pt x="1586967" y="5080"/>
                    <a:pt x="661819" y="7620"/>
                    <a:pt x="610762" y="7620"/>
                  </a:cubicBezTo>
                  <a:cubicBezTo>
                    <a:pt x="569916" y="7620"/>
                    <a:pt x="529071" y="6350"/>
                    <a:pt x="488226" y="7620"/>
                  </a:cubicBezTo>
                  <a:cubicBezTo>
                    <a:pt x="451465" y="8890"/>
                    <a:pt x="412662" y="11430"/>
                    <a:pt x="375901" y="12700"/>
                  </a:cubicBezTo>
                  <a:cubicBezTo>
                    <a:pt x="337098" y="15240"/>
                    <a:pt x="298295" y="16510"/>
                    <a:pt x="261534" y="19050"/>
                  </a:cubicBezTo>
                  <a:cubicBezTo>
                    <a:pt x="206392" y="21590"/>
                    <a:pt x="149209" y="24130"/>
                    <a:pt x="94068" y="27940"/>
                  </a:cubicBezTo>
                  <a:cubicBezTo>
                    <a:pt x="61391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511"/>
                    <a:pt x="10160" y="75343"/>
                    <a:pt x="8890" y="79965"/>
                  </a:cubicBezTo>
                  <a:cubicBezTo>
                    <a:pt x="7620" y="82696"/>
                    <a:pt x="8890" y="85637"/>
                    <a:pt x="7620" y="88368"/>
                  </a:cubicBezTo>
                  <a:cubicBezTo>
                    <a:pt x="0" y="102233"/>
                    <a:pt x="5080" y="273867"/>
                    <a:pt x="7620" y="287943"/>
                  </a:cubicBezTo>
                  <a:cubicBezTo>
                    <a:pt x="6350" y="299077"/>
                    <a:pt x="11430" y="310001"/>
                    <a:pt x="11430" y="321135"/>
                  </a:cubicBezTo>
                  <a:cubicBezTo>
                    <a:pt x="11430" y="326387"/>
                    <a:pt x="15240" y="331849"/>
                    <a:pt x="7620" y="358461"/>
                  </a:cubicBezTo>
                  <a:cubicBezTo>
                    <a:pt x="5080" y="367351"/>
                    <a:pt x="10160" y="373701"/>
                    <a:pt x="19050" y="374971"/>
                  </a:cubicBezTo>
                  <a:cubicBezTo>
                    <a:pt x="29210" y="376241"/>
                    <a:pt x="38100" y="376241"/>
                    <a:pt x="48260" y="376241"/>
                  </a:cubicBezTo>
                  <a:cubicBezTo>
                    <a:pt x="110406" y="377511"/>
                    <a:pt x="175758" y="377511"/>
                    <a:pt x="243153" y="378781"/>
                  </a:cubicBezTo>
                  <a:cubicBezTo>
                    <a:pt x="279914" y="380051"/>
                    <a:pt x="316675" y="381321"/>
                    <a:pt x="351394" y="382591"/>
                  </a:cubicBezTo>
                  <a:cubicBezTo>
                    <a:pt x="412662" y="383861"/>
                    <a:pt x="471888" y="383861"/>
                    <a:pt x="533156" y="385131"/>
                  </a:cubicBezTo>
                  <a:cubicBezTo>
                    <a:pt x="557663" y="385131"/>
                    <a:pt x="580128" y="385131"/>
                    <a:pt x="604635" y="383861"/>
                  </a:cubicBezTo>
                  <a:cubicBezTo>
                    <a:pt x="614846" y="383861"/>
                    <a:pt x="627100" y="382591"/>
                    <a:pt x="637311" y="382591"/>
                  </a:cubicBezTo>
                  <a:cubicBezTo>
                    <a:pt x="678157" y="383861"/>
                    <a:pt x="1495064" y="374971"/>
                    <a:pt x="1535910" y="376241"/>
                  </a:cubicBezTo>
                  <a:cubicBezTo>
                    <a:pt x="1593093" y="377511"/>
                    <a:pt x="1750348" y="377511"/>
                    <a:pt x="1807532" y="377511"/>
                  </a:cubicBezTo>
                  <a:cubicBezTo>
                    <a:pt x="1829997" y="377511"/>
                    <a:pt x="1850419" y="376241"/>
                    <a:pt x="1872884" y="376241"/>
                  </a:cubicBezTo>
                  <a:cubicBezTo>
                    <a:pt x="1909645" y="377511"/>
                    <a:pt x="1946406" y="378781"/>
                    <a:pt x="1983167" y="380051"/>
                  </a:cubicBezTo>
                  <a:cubicBezTo>
                    <a:pt x="2062815" y="382591"/>
                    <a:pt x="2140422" y="380051"/>
                    <a:pt x="2220070" y="383861"/>
                  </a:cubicBezTo>
                  <a:cubicBezTo>
                    <a:pt x="2352818" y="388941"/>
                    <a:pt x="2487607" y="382591"/>
                    <a:pt x="2619067" y="387671"/>
                  </a:cubicBezTo>
                  <a:cubicBezTo>
                    <a:pt x="2639387" y="388941"/>
                    <a:pt x="2659707" y="387671"/>
                    <a:pt x="2682567" y="387671"/>
                  </a:cubicBezTo>
                  <a:cubicBezTo>
                    <a:pt x="2682567" y="363541"/>
                    <a:pt x="2682567" y="350841"/>
                    <a:pt x="2682567" y="332059"/>
                  </a:cubicBezTo>
                  <a:cubicBezTo>
                    <a:pt x="2681297" y="321345"/>
                    <a:pt x="2678757" y="311261"/>
                    <a:pt x="2678757" y="300337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51049" y="1551420"/>
            <a:ext cx="318093" cy="34381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829165" y="1398798"/>
            <a:ext cx="921980" cy="127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48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  <a:p>
            <a:pPr>
              <a:lnSpc>
                <a:spcPts val="4899"/>
              </a:lnSpc>
            </a:pPr>
            <a:endParaRPr lang="en-US" sz="48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81529" y="1500643"/>
            <a:ext cx="324471" cy="343811"/>
          </a:xfrm>
          <a:prstGeom prst="rect">
            <a:avLst/>
          </a:prstGeom>
        </p:spPr>
      </p:pic>
      <p:sp>
        <p:nvSpPr>
          <p:cNvPr id="28" name="Freeform 3">
            <a:extLst>
              <a:ext uri="{FF2B5EF4-FFF2-40B4-BE49-F238E27FC236}">
                <a16:creationId xmlns:a16="http://schemas.microsoft.com/office/drawing/2014/main" id="{3FAE992B-CC9A-4E73-B5CA-18E73EC79BF4}"/>
              </a:ext>
            </a:extLst>
          </p:cNvPr>
          <p:cNvSpPr/>
          <p:nvPr/>
        </p:nvSpPr>
        <p:spPr>
          <a:xfrm>
            <a:off x="87193" y="2124518"/>
            <a:ext cx="9372600" cy="6318028"/>
          </a:xfrm>
          <a:custGeom>
            <a:avLst/>
            <a:gdLst/>
            <a:ahLst/>
            <a:cxnLst/>
            <a:rect l="l" t="t" r="r" b="b"/>
            <a:pathLst>
              <a:path w="5293431" h="2376285">
                <a:moveTo>
                  <a:pt x="5289621" y="2041379"/>
                </a:moveTo>
                <a:cubicBezTo>
                  <a:pt x="5289621" y="1935139"/>
                  <a:pt x="5293431" y="1827097"/>
                  <a:pt x="5287081" y="1720856"/>
                </a:cubicBezTo>
                <a:cubicBezTo>
                  <a:pt x="5279460" y="1650630"/>
                  <a:pt x="5268031" y="265899"/>
                  <a:pt x="5268031" y="195672"/>
                </a:cubicBezTo>
                <a:cubicBezTo>
                  <a:pt x="5265491" y="147054"/>
                  <a:pt x="5264221" y="96635"/>
                  <a:pt x="5261681" y="54610"/>
                </a:cubicBezTo>
                <a:cubicBezTo>
                  <a:pt x="5261681" y="44450"/>
                  <a:pt x="5260410" y="34290"/>
                  <a:pt x="5259141" y="21590"/>
                </a:cubicBezTo>
                <a:cubicBezTo>
                  <a:pt x="5248981" y="19050"/>
                  <a:pt x="5240091" y="17780"/>
                  <a:pt x="5229931" y="16510"/>
                </a:cubicBezTo>
                <a:cubicBezTo>
                  <a:pt x="5209954" y="15240"/>
                  <a:pt x="5185220" y="16510"/>
                  <a:pt x="5164608" y="16510"/>
                </a:cubicBezTo>
                <a:cubicBezTo>
                  <a:pt x="5061550" y="13970"/>
                  <a:pt x="4958491" y="8890"/>
                  <a:pt x="4855432" y="7620"/>
                </a:cubicBezTo>
                <a:cubicBezTo>
                  <a:pt x="4661683" y="5080"/>
                  <a:pt x="4463810" y="3810"/>
                  <a:pt x="4270060" y="2540"/>
                </a:cubicBezTo>
                <a:cubicBezTo>
                  <a:pt x="4199980" y="2540"/>
                  <a:pt x="4125778" y="0"/>
                  <a:pt x="4055698" y="0"/>
                </a:cubicBezTo>
                <a:cubicBezTo>
                  <a:pt x="3886682" y="0"/>
                  <a:pt x="3721789" y="1270"/>
                  <a:pt x="3552773" y="1270"/>
                </a:cubicBezTo>
                <a:cubicBezTo>
                  <a:pt x="3453837" y="1270"/>
                  <a:pt x="3354900" y="3810"/>
                  <a:pt x="3251842" y="3810"/>
                </a:cubicBezTo>
                <a:cubicBezTo>
                  <a:pt x="3148783" y="5080"/>
                  <a:pt x="1281363" y="7620"/>
                  <a:pt x="1178304" y="7620"/>
                </a:cubicBezTo>
                <a:cubicBezTo>
                  <a:pt x="1095858" y="7620"/>
                  <a:pt x="1013411" y="6350"/>
                  <a:pt x="930964" y="7620"/>
                </a:cubicBezTo>
                <a:cubicBezTo>
                  <a:pt x="856762" y="8890"/>
                  <a:pt x="778437" y="11430"/>
                  <a:pt x="704235" y="12700"/>
                </a:cubicBezTo>
                <a:cubicBezTo>
                  <a:pt x="625911" y="15240"/>
                  <a:pt x="547586" y="16510"/>
                  <a:pt x="473384" y="19050"/>
                </a:cubicBezTo>
                <a:cubicBezTo>
                  <a:pt x="362081" y="21590"/>
                  <a:pt x="246655" y="24130"/>
                  <a:pt x="135352" y="27940"/>
                </a:cubicBezTo>
                <a:cubicBezTo>
                  <a:pt x="69395" y="30480"/>
                  <a:pt x="38100" y="34290"/>
                  <a:pt x="16510" y="36830"/>
                </a:cubicBezTo>
                <a:cubicBezTo>
                  <a:pt x="16510" y="38100"/>
                  <a:pt x="13970" y="40640"/>
                  <a:pt x="13970" y="43180"/>
                </a:cubicBezTo>
                <a:cubicBezTo>
                  <a:pt x="12700" y="71425"/>
                  <a:pt x="10160" y="112841"/>
                  <a:pt x="8890" y="152456"/>
                </a:cubicBezTo>
                <a:cubicBezTo>
                  <a:pt x="7620" y="175865"/>
                  <a:pt x="8890" y="201075"/>
                  <a:pt x="7620" y="224483"/>
                </a:cubicBezTo>
                <a:cubicBezTo>
                  <a:pt x="0" y="343329"/>
                  <a:pt x="5080" y="1814492"/>
                  <a:pt x="7620" y="1935139"/>
                </a:cubicBezTo>
                <a:cubicBezTo>
                  <a:pt x="6350" y="2030575"/>
                  <a:pt x="11430" y="2124211"/>
                  <a:pt x="11430" y="2219647"/>
                </a:cubicBezTo>
                <a:cubicBezTo>
                  <a:pt x="11430" y="2264665"/>
                  <a:pt x="15240" y="2311483"/>
                  <a:pt x="7620" y="2345805"/>
                </a:cubicBezTo>
                <a:cubicBezTo>
                  <a:pt x="5080" y="2354695"/>
                  <a:pt x="10160" y="2361045"/>
                  <a:pt x="19050" y="2362315"/>
                </a:cubicBezTo>
                <a:cubicBezTo>
                  <a:pt x="29210" y="2363585"/>
                  <a:pt x="38100" y="2363585"/>
                  <a:pt x="48260" y="2363585"/>
                </a:cubicBezTo>
                <a:cubicBezTo>
                  <a:pt x="168331" y="2364855"/>
                  <a:pt x="300246" y="2364855"/>
                  <a:pt x="436283" y="2366125"/>
                </a:cubicBezTo>
                <a:cubicBezTo>
                  <a:pt x="510485" y="2367395"/>
                  <a:pt x="584687" y="2368665"/>
                  <a:pt x="654767" y="2369935"/>
                </a:cubicBezTo>
                <a:cubicBezTo>
                  <a:pt x="778437" y="2371205"/>
                  <a:pt x="897985" y="2371205"/>
                  <a:pt x="1021655" y="2372475"/>
                </a:cubicBezTo>
                <a:cubicBezTo>
                  <a:pt x="1071123" y="2372475"/>
                  <a:pt x="1116469" y="2372475"/>
                  <a:pt x="1165937" y="2371205"/>
                </a:cubicBezTo>
                <a:cubicBezTo>
                  <a:pt x="1186549" y="2371205"/>
                  <a:pt x="1211283" y="2369935"/>
                  <a:pt x="1231895" y="2369935"/>
                </a:cubicBezTo>
                <a:cubicBezTo>
                  <a:pt x="1314342" y="2371205"/>
                  <a:pt x="2963278" y="2362315"/>
                  <a:pt x="3045725" y="2363585"/>
                </a:cubicBezTo>
                <a:cubicBezTo>
                  <a:pt x="3161150" y="2364855"/>
                  <a:pt x="3478570" y="2364855"/>
                  <a:pt x="3593996" y="2364855"/>
                </a:cubicBezTo>
                <a:cubicBezTo>
                  <a:pt x="3639342" y="2364855"/>
                  <a:pt x="3680565" y="2363585"/>
                  <a:pt x="3725911" y="2363585"/>
                </a:cubicBezTo>
                <a:cubicBezTo>
                  <a:pt x="3800113" y="2364855"/>
                  <a:pt x="3874315" y="2366125"/>
                  <a:pt x="3948517" y="2367395"/>
                </a:cubicBezTo>
                <a:cubicBezTo>
                  <a:pt x="4109289" y="2369935"/>
                  <a:pt x="4265938" y="2367395"/>
                  <a:pt x="4426709" y="2371205"/>
                </a:cubicBezTo>
                <a:cubicBezTo>
                  <a:pt x="4694661" y="2376285"/>
                  <a:pt x="4966736" y="2369935"/>
                  <a:pt x="5229931" y="2375015"/>
                </a:cubicBezTo>
                <a:cubicBezTo>
                  <a:pt x="5250251" y="2376285"/>
                  <a:pt x="5270571" y="2375015"/>
                  <a:pt x="5293431" y="2375015"/>
                </a:cubicBezTo>
                <a:cubicBezTo>
                  <a:pt x="5293431" y="2350885"/>
                  <a:pt x="5293431" y="2338185"/>
                  <a:pt x="5293431" y="2313283"/>
                </a:cubicBezTo>
                <a:cubicBezTo>
                  <a:pt x="5292160" y="2221448"/>
                  <a:pt x="5289621" y="2135015"/>
                  <a:pt x="5289621" y="2041379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4EADEE-E62C-42E9-AADA-A1F005B87CCF}"/>
              </a:ext>
            </a:extLst>
          </p:cNvPr>
          <p:cNvSpPr/>
          <p:nvPr/>
        </p:nvSpPr>
        <p:spPr>
          <a:xfrm>
            <a:off x="1196773" y="2129768"/>
            <a:ext cx="7771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94152F7-AFFD-4B65-A773-DE357E34D2DF}"/>
              </a:ext>
            </a:extLst>
          </p:cNvPr>
          <p:cNvSpPr txBox="1"/>
          <p:nvPr/>
        </p:nvSpPr>
        <p:spPr>
          <a:xfrm>
            <a:off x="189395" y="3171592"/>
            <a:ext cx="88362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ra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thưa:</a:t>
            </a:r>
          </a:p>
          <a:p>
            <a:pPr algn="just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Thưa ba, con xin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tôi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Ờ,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 con!</a:t>
            </a:r>
          </a:p>
          <a:p>
            <a:pPr algn="just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 tôi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ba.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ân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qua.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5226" y="7572797"/>
            <a:ext cx="1534156" cy="2207419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BBE8AD03-13A1-465A-864B-F2EEE5CC77F6}"/>
              </a:ext>
            </a:extLst>
          </p:cNvPr>
          <p:cNvSpPr txBox="1"/>
          <p:nvPr/>
        </p:nvSpPr>
        <p:spPr>
          <a:xfrm>
            <a:off x="10751145" y="1427096"/>
            <a:ext cx="9362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xin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đi đâu?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9AC7C6D0-5779-4C6A-81DC-55E6A69F6A2E}"/>
              </a:ext>
            </a:extLst>
          </p:cNvPr>
          <p:cNvCxnSpPr/>
          <p:nvPr/>
        </p:nvCxnSpPr>
        <p:spPr>
          <a:xfrm>
            <a:off x="3733800" y="4373817"/>
            <a:ext cx="464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DE3F7D65-8491-4446-B7B7-B3B4828CFB33}"/>
              </a:ext>
            </a:extLst>
          </p:cNvPr>
          <p:cNvSpPr txBox="1"/>
          <p:nvPr/>
        </p:nvSpPr>
        <p:spPr>
          <a:xfrm>
            <a:off x="10666760" y="1152160"/>
            <a:ext cx="6778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 Em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cô đi đâu?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92CCFC86-AA61-499E-AD31-A24E30DC0AD3}"/>
              </a:ext>
            </a:extLst>
          </p:cNvPr>
          <p:cNvSpPr txBox="1"/>
          <p:nvPr/>
        </p:nvSpPr>
        <p:spPr>
          <a:xfrm>
            <a:off x="10077497" y="2960765"/>
            <a:ext cx="83316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F044CB4B-3B35-4298-9A11-9992A2D655EA}"/>
              </a:ext>
            </a:extLst>
          </p:cNvPr>
          <p:cNvGrpSpPr/>
          <p:nvPr/>
        </p:nvGrpSpPr>
        <p:grpSpPr>
          <a:xfrm>
            <a:off x="9314097" y="910949"/>
            <a:ext cx="9095943" cy="1816179"/>
            <a:chOff x="9581529" y="4333119"/>
            <a:chExt cx="9095943" cy="1816179"/>
          </a:xfrm>
        </p:grpSpPr>
        <p:sp>
          <p:nvSpPr>
            <p:cNvPr id="13" name="Freeform 13"/>
            <p:cNvSpPr/>
            <p:nvPr/>
          </p:nvSpPr>
          <p:spPr>
            <a:xfrm>
              <a:off x="9825001" y="4333119"/>
              <a:ext cx="8852471" cy="1645564"/>
            </a:xfrm>
            <a:custGeom>
              <a:avLst/>
              <a:gdLst/>
              <a:ahLst/>
              <a:cxnLst/>
              <a:rect l="l" t="t" r="r" b="b"/>
              <a:pathLst>
                <a:path w="2682567" h="388941">
                  <a:moveTo>
                    <a:pt x="2678757" y="300337"/>
                  </a:moveTo>
                  <a:cubicBezTo>
                    <a:pt x="2678757" y="287943"/>
                    <a:pt x="2682567" y="275338"/>
                    <a:pt x="2676217" y="262943"/>
                  </a:cubicBezTo>
                  <a:cubicBezTo>
                    <a:pt x="2668597" y="254750"/>
                    <a:pt x="2657167" y="93200"/>
                    <a:pt x="2657167" y="85007"/>
                  </a:cubicBezTo>
                  <a:cubicBezTo>
                    <a:pt x="2654627" y="79334"/>
                    <a:pt x="2653357" y="73452"/>
                    <a:pt x="2650817" y="54610"/>
                  </a:cubicBezTo>
                  <a:cubicBezTo>
                    <a:pt x="2650817" y="44450"/>
                    <a:pt x="2649547" y="34290"/>
                    <a:pt x="2648277" y="21590"/>
                  </a:cubicBezTo>
                  <a:cubicBezTo>
                    <a:pt x="2638117" y="19050"/>
                    <a:pt x="2629227" y="17780"/>
                    <a:pt x="2619067" y="16510"/>
                  </a:cubicBezTo>
                  <a:cubicBezTo>
                    <a:pt x="2608101" y="15240"/>
                    <a:pt x="2595848" y="16510"/>
                    <a:pt x="2585636" y="16510"/>
                  </a:cubicBezTo>
                  <a:cubicBezTo>
                    <a:pt x="2534580" y="13970"/>
                    <a:pt x="2483523" y="8890"/>
                    <a:pt x="2432466" y="7620"/>
                  </a:cubicBezTo>
                  <a:cubicBezTo>
                    <a:pt x="2336479" y="5080"/>
                    <a:pt x="2238451" y="3810"/>
                    <a:pt x="2142464" y="2540"/>
                  </a:cubicBezTo>
                  <a:cubicBezTo>
                    <a:pt x="2107745" y="2540"/>
                    <a:pt x="2070984" y="0"/>
                    <a:pt x="2036266" y="0"/>
                  </a:cubicBezTo>
                  <a:cubicBezTo>
                    <a:pt x="1952533" y="0"/>
                    <a:pt x="1870842" y="1270"/>
                    <a:pt x="1787109" y="1270"/>
                  </a:cubicBezTo>
                  <a:cubicBezTo>
                    <a:pt x="1738095" y="1270"/>
                    <a:pt x="1689080" y="3810"/>
                    <a:pt x="1638023" y="3810"/>
                  </a:cubicBezTo>
                  <a:cubicBezTo>
                    <a:pt x="1586967" y="5080"/>
                    <a:pt x="661819" y="7620"/>
                    <a:pt x="610762" y="7620"/>
                  </a:cubicBezTo>
                  <a:cubicBezTo>
                    <a:pt x="569916" y="7620"/>
                    <a:pt x="529071" y="6350"/>
                    <a:pt x="488226" y="7620"/>
                  </a:cubicBezTo>
                  <a:cubicBezTo>
                    <a:pt x="451465" y="8890"/>
                    <a:pt x="412662" y="11430"/>
                    <a:pt x="375901" y="12700"/>
                  </a:cubicBezTo>
                  <a:cubicBezTo>
                    <a:pt x="337098" y="15240"/>
                    <a:pt x="298295" y="16510"/>
                    <a:pt x="261534" y="19050"/>
                  </a:cubicBezTo>
                  <a:cubicBezTo>
                    <a:pt x="206392" y="21590"/>
                    <a:pt x="149209" y="24130"/>
                    <a:pt x="94068" y="27940"/>
                  </a:cubicBezTo>
                  <a:cubicBezTo>
                    <a:pt x="61391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511"/>
                    <a:pt x="10160" y="75343"/>
                    <a:pt x="8890" y="79965"/>
                  </a:cubicBezTo>
                  <a:cubicBezTo>
                    <a:pt x="7620" y="82696"/>
                    <a:pt x="8890" y="85637"/>
                    <a:pt x="7620" y="88368"/>
                  </a:cubicBezTo>
                  <a:cubicBezTo>
                    <a:pt x="0" y="102233"/>
                    <a:pt x="5080" y="273867"/>
                    <a:pt x="7620" y="287943"/>
                  </a:cubicBezTo>
                  <a:cubicBezTo>
                    <a:pt x="6350" y="299077"/>
                    <a:pt x="11430" y="310001"/>
                    <a:pt x="11430" y="321135"/>
                  </a:cubicBezTo>
                  <a:cubicBezTo>
                    <a:pt x="11430" y="326387"/>
                    <a:pt x="15240" y="331849"/>
                    <a:pt x="7620" y="358461"/>
                  </a:cubicBezTo>
                  <a:cubicBezTo>
                    <a:pt x="5080" y="367351"/>
                    <a:pt x="10160" y="373701"/>
                    <a:pt x="19050" y="374971"/>
                  </a:cubicBezTo>
                  <a:cubicBezTo>
                    <a:pt x="29210" y="376241"/>
                    <a:pt x="38100" y="376241"/>
                    <a:pt x="48260" y="376241"/>
                  </a:cubicBezTo>
                  <a:cubicBezTo>
                    <a:pt x="110406" y="377511"/>
                    <a:pt x="175758" y="377511"/>
                    <a:pt x="243153" y="378781"/>
                  </a:cubicBezTo>
                  <a:cubicBezTo>
                    <a:pt x="279914" y="380051"/>
                    <a:pt x="316675" y="381321"/>
                    <a:pt x="351394" y="382591"/>
                  </a:cubicBezTo>
                  <a:cubicBezTo>
                    <a:pt x="412662" y="383861"/>
                    <a:pt x="471888" y="383861"/>
                    <a:pt x="533156" y="385131"/>
                  </a:cubicBezTo>
                  <a:cubicBezTo>
                    <a:pt x="557663" y="385131"/>
                    <a:pt x="580128" y="385131"/>
                    <a:pt x="604635" y="383861"/>
                  </a:cubicBezTo>
                  <a:cubicBezTo>
                    <a:pt x="614846" y="383861"/>
                    <a:pt x="627100" y="382591"/>
                    <a:pt x="637311" y="382591"/>
                  </a:cubicBezTo>
                  <a:cubicBezTo>
                    <a:pt x="678157" y="383861"/>
                    <a:pt x="1495064" y="374971"/>
                    <a:pt x="1535910" y="376241"/>
                  </a:cubicBezTo>
                  <a:cubicBezTo>
                    <a:pt x="1593093" y="377511"/>
                    <a:pt x="1750348" y="377511"/>
                    <a:pt x="1807532" y="377511"/>
                  </a:cubicBezTo>
                  <a:cubicBezTo>
                    <a:pt x="1829997" y="377511"/>
                    <a:pt x="1850419" y="376241"/>
                    <a:pt x="1872884" y="376241"/>
                  </a:cubicBezTo>
                  <a:cubicBezTo>
                    <a:pt x="1909645" y="377511"/>
                    <a:pt x="1946406" y="378781"/>
                    <a:pt x="1983167" y="380051"/>
                  </a:cubicBezTo>
                  <a:cubicBezTo>
                    <a:pt x="2062815" y="382591"/>
                    <a:pt x="2140422" y="380051"/>
                    <a:pt x="2220070" y="383861"/>
                  </a:cubicBezTo>
                  <a:cubicBezTo>
                    <a:pt x="2352818" y="388941"/>
                    <a:pt x="2487607" y="382591"/>
                    <a:pt x="2619067" y="387671"/>
                  </a:cubicBezTo>
                  <a:cubicBezTo>
                    <a:pt x="2639387" y="388941"/>
                    <a:pt x="2659707" y="387671"/>
                    <a:pt x="2682567" y="387671"/>
                  </a:cubicBezTo>
                  <a:cubicBezTo>
                    <a:pt x="2682567" y="363541"/>
                    <a:pt x="2682567" y="350841"/>
                    <a:pt x="2682567" y="332059"/>
                  </a:cubicBezTo>
                  <a:cubicBezTo>
                    <a:pt x="2681297" y="321345"/>
                    <a:pt x="2678757" y="311261"/>
                    <a:pt x="2678757" y="300337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9859644" y="4818973"/>
              <a:ext cx="792793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24"/>
                </a:lnSpc>
              </a:pPr>
              <a:r>
                <a:rPr lang="en-US" sz="5124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</a:p>
            <a:p>
              <a:pPr>
                <a:lnSpc>
                  <a:spcPts val="5124"/>
                </a:lnSpc>
              </a:pPr>
              <a:endParaRPr lang="en-US" sz="512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581529" y="4971595"/>
              <a:ext cx="324471" cy="343811"/>
            </a:xfrm>
            <a:prstGeom prst="rect">
              <a:avLst/>
            </a:prstGeom>
          </p:spPr>
        </p:pic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E5C0C35D-C3CC-4447-99F8-B44BC7A50AB0}"/>
                </a:ext>
              </a:extLst>
            </p:cNvPr>
            <p:cNvSpPr txBox="1"/>
            <p:nvPr/>
          </p:nvSpPr>
          <p:spPr>
            <a:xfrm>
              <a:off x="10629983" y="4438243"/>
              <a:ext cx="7984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dối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 như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chưa? </a:t>
              </a:r>
              <a:endPara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sao cô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dối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như </a:t>
              </a:r>
              <a:r>
                <a:rPr lang="vi-VN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8FF4C87-EE18-4609-9B4F-6D99FE7D2975}"/>
              </a:ext>
            </a:extLst>
          </p:cNvPr>
          <p:cNvSpPr txBox="1"/>
          <p:nvPr/>
        </p:nvSpPr>
        <p:spPr>
          <a:xfrm>
            <a:off x="9968395" y="3041020"/>
            <a:ext cx="80308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A9DB1F95-D0AA-451B-8CCE-D942B4AEF762}"/>
              </a:ext>
            </a:extLst>
          </p:cNvPr>
          <p:cNvCxnSpPr>
            <a:cxnSpLocks/>
          </p:cNvCxnSpPr>
          <p:nvPr/>
        </p:nvCxnSpPr>
        <p:spPr>
          <a:xfrm>
            <a:off x="1196773" y="6286500"/>
            <a:ext cx="7771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D95973AE-3610-4BC7-AA0B-8DBA1BC5BBC8}"/>
              </a:ext>
            </a:extLst>
          </p:cNvPr>
          <p:cNvCxnSpPr>
            <a:cxnSpLocks/>
          </p:cNvCxnSpPr>
          <p:nvPr/>
        </p:nvCxnSpPr>
        <p:spPr>
          <a:xfrm>
            <a:off x="990600" y="6813315"/>
            <a:ext cx="2895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2AAC288-E43B-436A-8020-36A41F6710F6}"/>
              </a:ext>
            </a:extLst>
          </p:cNvPr>
          <p:cNvSpPr txBox="1"/>
          <p:nvPr/>
        </p:nvSpPr>
        <p:spPr>
          <a:xfrm>
            <a:off x="9981647" y="3257107"/>
            <a:ext cx="80308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ân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thương ba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sai,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3A898570-9C5B-457D-8B6E-8938A75C7BB6}"/>
              </a:ext>
            </a:extLst>
          </p:cNvPr>
          <p:cNvGrpSpPr/>
          <p:nvPr/>
        </p:nvGrpSpPr>
        <p:grpSpPr>
          <a:xfrm>
            <a:off x="9314097" y="6286500"/>
            <a:ext cx="9603564" cy="1793904"/>
            <a:chOff x="9581529" y="4333119"/>
            <a:chExt cx="9603564" cy="1793904"/>
          </a:xfrm>
        </p:grpSpPr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E466ABEA-4702-4360-AF57-ABF090991EF4}"/>
                </a:ext>
              </a:extLst>
            </p:cNvPr>
            <p:cNvSpPr/>
            <p:nvPr/>
          </p:nvSpPr>
          <p:spPr>
            <a:xfrm>
              <a:off x="9825001" y="4333119"/>
              <a:ext cx="8852471" cy="1645564"/>
            </a:xfrm>
            <a:custGeom>
              <a:avLst/>
              <a:gdLst/>
              <a:ahLst/>
              <a:cxnLst/>
              <a:rect l="l" t="t" r="r" b="b"/>
              <a:pathLst>
                <a:path w="2682567" h="388941">
                  <a:moveTo>
                    <a:pt x="2678757" y="300337"/>
                  </a:moveTo>
                  <a:cubicBezTo>
                    <a:pt x="2678757" y="287943"/>
                    <a:pt x="2682567" y="275338"/>
                    <a:pt x="2676217" y="262943"/>
                  </a:cubicBezTo>
                  <a:cubicBezTo>
                    <a:pt x="2668597" y="254750"/>
                    <a:pt x="2657167" y="93200"/>
                    <a:pt x="2657167" y="85007"/>
                  </a:cubicBezTo>
                  <a:cubicBezTo>
                    <a:pt x="2654627" y="79334"/>
                    <a:pt x="2653357" y="73452"/>
                    <a:pt x="2650817" y="54610"/>
                  </a:cubicBezTo>
                  <a:cubicBezTo>
                    <a:pt x="2650817" y="44450"/>
                    <a:pt x="2649547" y="34290"/>
                    <a:pt x="2648277" y="21590"/>
                  </a:cubicBezTo>
                  <a:cubicBezTo>
                    <a:pt x="2638117" y="19050"/>
                    <a:pt x="2629227" y="17780"/>
                    <a:pt x="2619067" y="16510"/>
                  </a:cubicBezTo>
                  <a:cubicBezTo>
                    <a:pt x="2608101" y="15240"/>
                    <a:pt x="2595848" y="16510"/>
                    <a:pt x="2585636" y="16510"/>
                  </a:cubicBezTo>
                  <a:cubicBezTo>
                    <a:pt x="2534580" y="13970"/>
                    <a:pt x="2483523" y="8890"/>
                    <a:pt x="2432466" y="7620"/>
                  </a:cubicBezTo>
                  <a:cubicBezTo>
                    <a:pt x="2336479" y="5080"/>
                    <a:pt x="2238451" y="3810"/>
                    <a:pt x="2142464" y="2540"/>
                  </a:cubicBezTo>
                  <a:cubicBezTo>
                    <a:pt x="2107745" y="2540"/>
                    <a:pt x="2070984" y="0"/>
                    <a:pt x="2036266" y="0"/>
                  </a:cubicBezTo>
                  <a:cubicBezTo>
                    <a:pt x="1952533" y="0"/>
                    <a:pt x="1870842" y="1270"/>
                    <a:pt x="1787109" y="1270"/>
                  </a:cubicBezTo>
                  <a:cubicBezTo>
                    <a:pt x="1738095" y="1270"/>
                    <a:pt x="1689080" y="3810"/>
                    <a:pt x="1638023" y="3810"/>
                  </a:cubicBezTo>
                  <a:cubicBezTo>
                    <a:pt x="1586967" y="5080"/>
                    <a:pt x="661819" y="7620"/>
                    <a:pt x="610762" y="7620"/>
                  </a:cubicBezTo>
                  <a:cubicBezTo>
                    <a:pt x="569916" y="7620"/>
                    <a:pt x="529071" y="6350"/>
                    <a:pt x="488226" y="7620"/>
                  </a:cubicBezTo>
                  <a:cubicBezTo>
                    <a:pt x="451465" y="8890"/>
                    <a:pt x="412662" y="11430"/>
                    <a:pt x="375901" y="12700"/>
                  </a:cubicBezTo>
                  <a:cubicBezTo>
                    <a:pt x="337098" y="15240"/>
                    <a:pt x="298295" y="16510"/>
                    <a:pt x="261534" y="19050"/>
                  </a:cubicBezTo>
                  <a:cubicBezTo>
                    <a:pt x="206392" y="21590"/>
                    <a:pt x="149209" y="24130"/>
                    <a:pt x="94068" y="27940"/>
                  </a:cubicBezTo>
                  <a:cubicBezTo>
                    <a:pt x="61391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511"/>
                    <a:pt x="10160" y="75343"/>
                    <a:pt x="8890" y="79965"/>
                  </a:cubicBezTo>
                  <a:cubicBezTo>
                    <a:pt x="7620" y="82696"/>
                    <a:pt x="8890" y="85637"/>
                    <a:pt x="7620" y="88368"/>
                  </a:cubicBezTo>
                  <a:cubicBezTo>
                    <a:pt x="0" y="102233"/>
                    <a:pt x="5080" y="273867"/>
                    <a:pt x="7620" y="287943"/>
                  </a:cubicBezTo>
                  <a:cubicBezTo>
                    <a:pt x="6350" y="299077"/>
                    <a:pt x="11430" y="310001"/>
                    <a:pt x="11430" y="321135"/>
                  </a:cubicBezTo>
                  <a:cubicBezTo>
                    <a:pt x="11430" y="326387"/>
                    <a:pt x="15240" y="331849"/>
                    <a:pt x="7620" y="358461"/>
                  </a:cubicBezTo>
                  <a:cubicBezTo>
                    <a:pt x="5080" y="367351"/>
                    <a:pt x="10160" y="373701"/>
                    <a:pt x="19050" y="374971"/>
                  </a:cubicBezTo>
                  <a:cubicBezTo>
                    <a:pt x="29210" y="376241"/>
                    <a:pt x="38100" y="376241"/>
                    <a:pt x="48260" y="376241"/>
                  </a:cubicBezTo>
                  <a:cubicBezTo>
                    <a:pt x="110406" y="377511"/>
                    <a:pt x="175758" y="377511"/>
                    <a:pt x="243153" y="378781"/>
                  </a:cubicBezTo>
                  <a:cubicBezTo>
                    <a:pt x="279914" y="380051"/>
                    <a:pt x="316675" y="381321"/>
                    <a:pt x="351394" y="382591"/>
                  </a:cubicBezTo>
                  <a:cubicBezTo>
                    <a:pt x="412662" y="383861"/>
                    <a:pt x="471888" y="383861"/>
                    <a:pt x="533156" y="385131"/>
                  </a:cubicBezTo>
                  <a:cubicBezTo>
                    <a:pt x="557663" y="385131"/>
                    <a:pt x="580128" y="385131"/>
                    <a:pt x="604635" y="383861"/>
                  </a:cubicBezTo>
                  <a:cubicBezTo>
                    <a:pt x="614846" y="383861"/>
                    <a:pt x="627100" y="382591"/>
                    <a:pt x="637311" y="382591"/>
                  </a:cubicBezTo>
                  <a:cubicBezTo>
                    <a:pt x="678157" y="383861"/>
                    <a:pt x="1495064" y="374971"/>
                    <a:pt x="1535910" y="376241"/>
                  </a:cubicBezTo>
                  <a:cubicBezTo>
                    <a:pt x="1593093" y="377511"/>
                    <a:pt x="1750348" y="377511"/>
                    <a:pt x="1807532" y="377511"/>
                  </a:cubicBezTo>
                  <a:cubicBezTo>
                    <a:pt x="1829997" y="377511"/>
                    <a:pt x="1850419" y="376241"/>
                    <a:pt x="1872884" y="376241"/>
                  </a:cubicBezTo>
                  <a:cubicBezTo>
                    <a:pt x="1909645" y="377511"/>
                    <a:pt x="1946406" y="378781"/>
                    <a:pt x="1983167" y="380051"/>
                  </a:cubicBezTo>
                  <a:cubicBezTo>
                    <a:pt x="2062815" y="382591"/>
                    <a:pt x="2140422" y="380051"/>
                    <a:pt x="2220070" y="383861"/>
                  </a:cubicBezTo>
                  <a:cubicBezTo>
                    <a:pt x="2352818" y="388941"/>
                    <a:pt x="2487607" y="382591"/>
                    <a:pt x="2619067" y="387671"/>
                  </a:cubicBezTo>
                  <a:cubicBezTo>
                    <a:pt x="2639387" y="388941"/>
                    <a:pt x="2659707" y="387671"/>
                    <a:pt x="2682567" y="387671"/>
                  </a:cubicBezTo>
                  <a:cubicBezTo>
                    <a:pt x="2682567" y="363541"/>
                    <a:pt x="2682567" y="350841"/>
                    <a:pt x="2682567" y="332059"/>
                  </a:cubicBezTo>
                  <a:cubicBezTo>
                    <a:pt x="2681297" y="321345"/>
                    <a:pt x="2678757" y="311261"/>
                    <a:pt x="2678757" y="300337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49" name="TextBox 14">
              <a:extLst>
                <a:ext uri="{FF2B5EF4-FFF2-40B4-BE49-F238E27FC236}">
                  <a16:creationId xmlns:a16="http://schemas.microsoft.com/office/drawing/2014/main" id="{76BCA7D4-EDF0-4A7B-B9DD-B21F7F64ED15}"/>
                </a:ext>
              </a:extLst>
            </p:cNvPr>
            <p:cNvSpPr txBox="1"/>
            <p:nvPr/>
          </p:nvSpPr>
          <p:spPr>
            <a:xfrm>
              <a:off x="9859644" y="4818973"/>
              <a:ext cx="1302862" cy="1308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124"/>
                </a:lnSpc>
              </a:pPr>
              <a:r>
                <a:rPr lang="en-US" sz="5124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1</a:t>
              </a:r>
            </a:p>
            <a:p>
              <a:pPr>
                <a:lnSpc>
                  <a:spcPts val="5124"/>
                </a:lnSpc>
              </a:pPr>
              <a:endParaRPr lang="en-US" sz="512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id="{860B38EA-A4FB-4A79-9AED-DF3BB3AAE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581529" y="4971595"/>
              <a:ext cx="324471" cy="343811"/>
            </a:xfrm>
            <a:prstGeom prst="rect">
              <a:avLst/>
            </a:prstGeom>
          </p:spPr>
        </p:pic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437A9E47-2212-43D7-9258-102EF95F3DB7}"/>
                </a:ext>
              </a:extLst>
            </p:cNvPr>
            <p:cNvSpPr txBox="1"/>
            <p:nvPr/>
          </p:nvSpPr>
          <p:spPr>
            <a:xfrm>
              <a:off x="11200462" y="4723082"/>
              <a:ext cx="798463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 chị nhiều lần nói dối ba</a:t>
              </a:r>
              <a:endParaRPr lang="vi-VN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44178" y="999036"/>
            <a:ext cx="8835707" cy="1287696"/>
            <a:chOff x="0" y="0"/>
            <a:chExt cx="2677487" cy="390211"/>
          </a:xfrm>
        </p:grpSpPr>
        <p:sp>
          <p:nvSpPr>
            <p:cNvPr id="16" name="Freeform 16"/>
            <p:cNvSpPr/>
            <p:nvPr/>
          </p:nvSpPr>
          <p:spPr>
            <a:xfrm>
              <a:off x="-3810" y="1270"/>
              <a:ext cx="2682567" cy="388941"/>
            </a:xfrm>
            <a:custGeom>
              <a:avLst/>
              <a:gdLst/>
              <a:ahLst/>
              <a:cxnLst/>
              <a:rect l="l" t="t" r="r" b="b"/>
              <a:pathLst>
                <a:path w="2682567" h="388941">
                  <a:moveTo>
                    <a:pt x="2678757" y="300337"/>
                  </a:moveTo>
                  <a:cubicBezTo>
                    <a:pt x="2678757" y="287943"/>
                    <a:pt x="2682567" y="275338"/>
                    <a:pt x="2676217" y="262943"/>
                  </a:cubicBezTo>
                  <a:cubicBezTo>
                    <a:pt x="2668597" y="254750"/>
                    <a:pt x="2657167" y="93200"/>
                    <a:pt x="2657167" y="85007"/>
                  </a:cubicBezTo>
                  <a:cubicBezTo>
                    <a:pt x="2654627" y="79334"/>
                    <a:pt x="2653357" y="73452"/>
                    <a:pt x="2650817" y="54610"/>
                  </a:cubicBezTo>
                  <a:cubicBezTo>
                    <a:pt x="2650817" y="44450"/>
                    <a:pt x="2649547" y="34290"/>
                    <a:pt x="2648277" y="21590"/>
                  </a:cubicBezTo>
                  <a:cubicBezTo>
                    <a:pt x="2638117" y="19050"/>
                    <a:pt x="2629227" y="17780"/>
                    <a:pt x="2619067" y="16510"/>
                  </a:cubicBezTo>
                  <a:cubicBezTo>
                    <a:pt x="2608101" y="15240"/>
                    <a:pt x="2595848" y="16510"/>
                    <a:pt x="2585636" y="16510"/>
                  </a:cubicBezTo>
                  <a:cubicBezTo>
                    <a:pt x="2534580" y="13970"/>
                    <a:pt x="2483523" y="8890"/>
                    <a:pt x="2432466" y="7620"/>
                  </a:cubicBezTo>
                  <a:cubicBezTo>
                    <a:pt x="2336479" y="5080"/>
                    <a:pt x="2238451" y="3810"/>
                    <a:pt x="2142464" y="2540"/>
                  </a:cubicBezTo>
                  <a:cubicBezTo>
                    <a:pt x="2107745" y="2540"/>
                    <a:pt x="2070984" y="0"/>
                    <a:pt x="2036266" y="0"/>
                  </a:cubicBezTo>
                  <a:cubicBezTo>
                    <a:pt x="1952533" y="0"/>
                    <a:pt x="1870842" y="1270"/>
                    <a:pt x="1787109" y="1270"/>
                  </a:cubicBezTo>
                  <a:cubicBezTo>
                    <a:pt x="1738095" y="1270"/>
                    <a:pt x="1689080" y="3810"/>
                    <a:pt x="1638023" y="3810"/>
                  </a:cubicBezTo>
                  <a:cubicBezTo>
                    <a:pt x="1586967" y="5080"/>
                    <a:pt x="661819" y="7620"/>
                    <a:pt x="610762" y="7620"/>
                  </a:cubicBezTo>
                  <a:cubicBezTo>
                    <a:pt x="569916" y="7620"/>
                    <a:pt x="529071" y="6350"/>
                    <a:pt x="488226" y="7620"/>
                  </a:cubicBezTo>
                  <a:cubicBezTo>
                    <a:pt x="451465" y="8890"/>
                    <a:pt x="412662" y="11430"/>
                    <a:pt x="375901" y="12700"/>
                  </a:cubicBezTo>
                  <a:cubicBezTo>
                    <a:pt x="337098" y="15240"/>
                    <a:pt x="298295" y="16510"/>
                    <a:pt x="261534" y="19050"/>
                  </a:cubicBezTo>
                  <a:cubicBezTo>
                    <a:pt x="206392" y="21590"/>
                    <a:pt x="149209" y="24130"/>
                    <a:pt x="94068" y="27940"/>
                  </a:cubicBezTo>
                  <a:cubicBezTo>
                    <a:pt x="61391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511"/>
                    <a:pt x="10160" y="75343"/>
                    <a:pt x="8890" y="79965"/>
                  </a:cubicBezTo>
                  <a:cubicBezTo>
                    <a:pt x="7620" y="82696"/>
                    <a:pt x="8890" y="85637"/>
                    <a:pt x="7620" y="88368"/>
                  </a:cubicBezTo>
                  <a:cubicBezTo>
                    <a:pt x="0" y="102233"/>
                    <a:pt x="5080" y="273867"/>
                    <a:pt x="7620" y="287943"/>
                  </a:cubicBezTo>
                  <a:cubicBezTo>
                    <a:pt x="6350" y="299077"/>
                    <a:pt x="11430" y="310001"/>
                    <a:pt x="11430" y="321135"/>
                  </a:cubicBezTo>
                  <a:cubicBezTo>
                    <a:pt x="11430" y="326387"/>
                    <a:pt x="15240" y="331849"/>
                    <a:pt x="7620" y="358461"/>
                  </a:cubicBezTo>
                  <a:cubicBezTo>
                    <a:pt x="5080" y="367351"/>
                    <a:pt x="10160" y="373701"/>
                    <a:pt x="19050" y="374971"/>
                  </a:cubicBezTo>
                  <a:cubicBezTo>
                    <a:pt x="29210" y="376241"/>
                    <a:pt x="38100" y="376241"/>
                    <a:pt x="48260" y="376241"/>
                  </a:cubicBezTo>
                  <a:cubicBezTo>
                    <a:pt x="110406" y="377511"/>
                    <a:pt x="175758" y="377511"/>
                    <a:pt x="243153" y="378781"/>
                  </a:cubicBezTo>
                  <a:cubicBezTo>
                    <a:pt x="279914" y="380051"/>
                    <a:pt x="316675" y="381321"/>
                    <a:pt x="351394" y="382591"/>
                  </a:cubicBezTo>
                  <a:cubicBezTo>
                    <a:pt x="412662" y="383861"/>
                    <a:pt x="471888" y="383861"/>
                    <a:pt x="533156" y="385131"/>
                  </a:cubicBezTo>
                  <a:cubicBezTo>
                    <a:pt x="557663" y="385131"/>
                    <a:pt x="580128" y="385131"/>
                    <a:pt x="604635" y="383861"/>
                  </a:cubicBezTo>
                  <a:cubicBezTo>
                    <a:pt x="614846" y="383861"/>
                    <a:pt x="627100" y="382591"/>
                    <a:pt x="637311" y="382591"/>
                  </a:cubicBezTo>
                  <a:cubicBezTo>
                    <a:pt x="678157" y="383861"/>
                    <a:pt x="1495064" y="374971"/>
                    <a:pt x="1535910" y="376241"/>
                  </a:cubicBezTo>
                  <a:cubicBezTo>
                    <a:pt x="1593093" y="377511"/>
                    <a:pt x="1750348" y="377511"/>
                    <a:pt x="1807532" y="377511"/>
                  </a:cubicBezTo>
                  <a:cubicBezTo>
                    <a:pt x="1829997" y="377511"/>
                    <a:pt x="1850419" y="376241"/>
                    <a:pt x="1872884" y="376241"/>
                  </a:cubicBezTo>
                  <a:cubicBezTo>
                    <a:pt x="1909645" y="377511"/>
                    <a:pt x="1946406" y="378781"/>
                    <a:pt x="1983167" y="380051"/>
                  </a:cubicBezTo>
                  <a:cubicBezTo>
                    <a:pt x="2062815" y="382591"/>
                    <a:pt x="2140422" y="380051"/>
                    <a:pt x="2220070" y="383861"/>
                  </a:cubicBezTo>
                  <a:cubicBezTo>
                    <a:pt x="2352818" y="388941"/>
                    <a:pt x="2487607" y="382591"/>
                    <a:pt x="2619067" y="387671"/>
                  </a:cubicBezTo>
                  <a:cubicBezTo>
                    <a:pt x="2639387" y="388941"/>
                    <a:pt x="2659707" y="387671"/>
                    <a:pt x="2682567" y="387671"/>
                  </a:cubicBezTo>
                  <a:cubicBezTo>
                    <a:pt x="2682567" y="363541"/>
                    <a:pt x="2682567" y="350841"/>
                    <a:pt x="2682567" y="332059"/>
                  </a:cubicBezTo>
                  <a:cubicBezTo>
                    <a:pt x="2681297" y="321345"/>
                    <a:pt x="2678757" y="311261"/>
                    <a:pt x="2678757" y="300337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9566248" y="1490262"/>
            <a:ext cx="1534156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74"/>
              </a:lnSpc>
            </a:pPr>
            <a:r>
              <a:rPr lang="en-US" sz="52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88133" y="1642884"/>
            <a:ext cx="324471" cy="343811"/>
          </a:xfrm>
          <a:prstGeom prst="rect">
            <a:avLst/>
          </a:prstGeom>
        </p:spPr>
      </p:pic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CE50794A-0865-4E82-ABDA-08410279CF59}"/>
              </a:ext>
            </a:extLst>
          </p:cNvPr>
          <p:cNvSpPr txBox="1"/>
          <p:nvPr/>
        </p:nvSpPr>
        <p:spPr>
          <a:xfrm>
            <a:off x="9943028" y="1163995"/>
            <a:ext cx="82368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30" grpId="0"/>
      <p:bldP spid="30" grpId="1"/>
      <p:bldP spid="34" grpId="0"/>
      <p:bldP spid="36" grpId="0"/>
      <p:bldP spid="36" grpId="1"/>
      <p:bldP spid="41" grpId="0"/>
      <p:bldP spid="41" grpId="1"/>
      <p:bldP spid="46" grpId="0"/>
      <p:bldP spid="17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">
            <a:extLst>
              <a:ext uri="{FF2B5EF4-FFF2-40B4-BE49-F238E27FC236}">
                <a16:creationId xmlns:a16="http://schemas.microsoft.com/office/drawing/2014/main" id="{3FAE992B-CC9A-4E73-B5CA-18E73EC79BF4}"/>
              </a:ext>
            </a:extLst>
          </p:cNvPr>
          <p:cNvSpPr/>
          <p:nvPr/>
        </p:nvSpPr>
        <p:spPr>
          <a:xfrm>
            <a:off x="152402" y="-21536"/>
            <a:ext cx="9372600" cy="10149459"/>
          </a:xfrm>
          <a:custGeom>
            <a:avLst/>
            <a:gdLst/>
            <a:ahLst/>
            <a:cxnLst/>
            <a:rect l="l" t="t" r="r" b="b"/>
            <a:pathLst>
              <a:path w="5293431" h="2376285">
                <a:moveTo>
                  <a:pt x="5289621" y="2041379"/>
                </a:moveTo>
                <a:cubicBezTo>
                  <a:pt x="5289621" y="1935139"/>
                  <a:pt x="5293431" y="1827097"/>
                  <a:pt x="5287081" y="1720856"/>
                </a:cubicBezTo>
                <a:cubicBezTo>
                  <a:pt x="5279460" y="1650630"/>
                  <a:pt x="5268031" y="265899"/>
                  <a:pt x="5268031" y="195672"/>
                </a:cubicBezTo>
                <a:cubicBezTo>
                  <a:pt x="5265491" y="147054"/>
                  <a:pt x="5264221" y="96635"/>
                  <a:pt x="5261681" y="54610"/>
                </a:cubicBezTo>
                <a:cubicBezTo>
                  <a:pt x="5261681" y="44450"/>
                  <a:pt x="5260410" y="34290"/>
                  <a:pt x="5259141" y="21590"/>
                </a:cubicBezTo>
                <a:cubicBezTo>
                  <a:pt x="5248981" y="19050"/>
                  <a:pt x="5240091" y="17780"/>
                  <a:pt x="5229931" y="16510"/>
                </a:cubicBezTo>
                <a:cubicBezTo>
                  <a:pt x="5209954" y="15240"/>
                  <a:pt x="5185220" y="16510"/>
                  <a:pt x="5164608" y="16510"/>
                </a:cubicBezTo>
                <a:cubicBezTo>
                  <a:pt x="5061550" y="13970"/>
                  <a:pt x="4958491" y="8890"/>
                  <a:pt x="4855432" y="7620"/>
                </a:cubicBezTo>
                <a:cubicBezTo>
                  <a:pt x="4661683" y="5080"/>
                  <a:pt x="4463810" y="3810"/>
                  <a:pt x="4270060" y="2540"/>
                </a:cubicBezTo>
                <a:cubicBezTo>
                  <a:pt x="4199980" y="2540"/>
                  <a:pt x="4125778" y="0"/>
                  <a:pt x="4055698" y="0"/>
                </a:cubicBezTo>
                <a:cubicBezTo>
                  <a:pt x="3886682" y="0"/>
                  <a:pt x="3721789" y="1270"/>
                  <a:pt x="3552773" y="1270"/>
                </a:cubicBezTo>
                <a:cubicBezTo>
                  <a:pt x="3453837" y="1270"/>
                  <a:pt x="3354900" y="3810"/>
                  <a:pt x="3251842" y="3810"/>
                </a:cubicBezTo>
                <a:cubicBezTo>
                  <a:pt x="3148783" y="5080"/>
                  <a:pt x="1281363" y="7620"/>
                  <a:pt x="1178304" y="7620"/>
                </a:cubicBezTo>
                <a:cubicBezTo>
                  <a:pt x="1095858" y="7620"/>
                  <a:pt x="1013411" y="6350"/>
                  <a:pt x="930964" y="7620"/>
                </a:cubicBezTo>
                <a:cubicBezTo>
                  <a:pt x="856762" y="8890"/>
                  <a:pt x="778437" y="11430"/>
                  <a:pt x="704235" y="12700"/>
                </a:cubicBezTo>
                <a:cubicBezTo>
                  <a:pt x="625911" y="15240"/>
                  <a:pt x="547586" y="16510"/>
                  <a:pt x="473384" y="19050"/>
                </a:cubicBezTo>
                <a:cubicBezTo>
                  <a:pt x="362081" y="21590"/>
                  <a:pt x="246655" y="24130"/>
                  <a:pt x="135352" y="27940"/>
                </a:cubicBezTo>
                <a:cubicBezTo>
                  <a:pt x="69395" y="30480"/>
                  <a:pt x="38100" y="34290"/>
                  <a:pt x="16510" y="36830"/>
                </a:cubicBezTo>
                <a:cubicBezTo>
                  <a:pt x="16510" y="38100"/>
                  <a:pt x="13970" y="40640"/>
                  <a:pt x="13970" y="43180"/>
                </a:cubicBezTo>
                <a:cubicBezTo>
                  <a:pt x="12700" y="71425"/>
                  <a:pt x="10160" y="112841"/>
                  <a:pt x="8890" y="152456"/>
                </a:cubicBezTo>
                <a:cubicBezTo>
                  <a:pt x="7620" y="175865"/>
                  <a:pt x="8890" y="201075"/>
                  <a:pt x="7620" y="224483"/>
                </a:cubicBezTo>
                <a:cubicBezTo>
                  <a:pt x="0" y="343329"/>
                  <a:pt x="5080" y="1814492"/>
                  <a:pt x="7620" y="1935139"/>
                </a:cubicBezTo>
                <a:cubicBezTo>
                  <a:pt x="6350" y="2030575"/>
                  <a:pt x="11430" y="2124211"/>
                  <a:pt x="11430" y="2219647"/>
                </a:cubicBezTo>
                <a:cubicBezTo>
                  <a:pt x="11430" y="2264665"/>
                  <a:pt x="15240" y="2311483"/>
                  <a:pt x="7620" y="2345805"/>
                </a:cubicBezTo>
                <a:cubicBezTo>
                  <a:pt x="5080" y="2354695"/>
                  <a:pt x="10160" y="2361045"/>
                  <a:pt x="19050" y="2362315"/>
                </a:cubicBezTo>
                <a:cubicBezTo>
                  <a:pt x="29210" y="2363585"/>
                  <a:pt x="38100" y="2363585"/>
                  <a:pt x="48260" y="2363585"/>
                </a:cubicBezTo>
                <a:cubicBezTo>
                  <a:pt x="168331" y="2364855"/>
                  <a:pt x="300246" y="2364855"/>
                  <a:pt x="436283" y="2366125"/>
                </a:cubicBezTo>
                <a:cubicBezTo>
                  <a:pt x="510485" y="2367395"/>
                  <a:pt x="584687" y="2368665"/>
                  <a:pt x="654767" y="2369935"/>
                </a:cubicBezTo>
                <a:cubicBezTo>
                  <a:pt x="778437" y="2371205"/>
                  <a:pt x="897985" y="2371205"/>
                  <a:pt x="1021655" y="2372475"/>
                </a:cubicBezTo>
                <a:cubicBezTo>
                  <a:pt x="1071123" y="2372475"/>
                  <a:pt x="1116469" y="2372475"/>
                  <a:pt x="1165937" y="2371205"/>
                </a:cubicBezTo>
                <a:cubicBezTo>
                  <a:pt x="1186549" y="2371205"/>
                  <a:pt x="1211283" y="2369935"/>
                  <a:pt x="1231895" y="2369935"/>
                </a:cubicBezTo>
                <a:cubicBezTo>
                  <a:pt x="1314342" y="2371205"/>
                  <a:pt x="2963278" y="2362315"/>
                  <a:pt x="3045725" y="2363585"/>
                </a:cubicBezTo>
                <a:cubicBezTo>
                  <a:pt x="3161150" y="2364855"/>
                  <a:pt x="3478570" y="2364855"/>
                  <a:pt x="3593996" y="2364855"/>
                </a:cubicBezTo>
                <a:cubicBezTo>
                  <a:pt x="3639342" y="2364855"/>
                  <a:pt x="3680565" y="2363585"/>
                  <a:pt x="3725911" y="2363585"/>
                </a:cubicBezTo>
                <a:cubicBezTo>
                  <a:pt x="3800113" y="2364855"/>
                  <a:pt x="3874315" y="2366125"/>
                  <a:pt x="3948517" y="2367395"/>
                </a:cubicBezTo>
                <a:cubicBezTo>
                  <a:pt x="4109289" y="2369935"/>
                  <a:pt x="4265938" y="2367395"/>
                  <a:pt x="4426709" y="2371205"/>
                </a:cubicBezTo>
                <a:cubicBezTo>
                  <a:pt x="4694661" y="2376285"/>
                  <a:pt x="4966736" y="2369935"/>
                  <a:pt x="5229931" y="2375015"/>
                </a:cubicBezTo>
                <a:cubicBezTo>
                  <a:pt x="5250251" y="2376285"/>
                  <a:pt x="5270571" y="2375015"/>
                  <a:pt x="5293431" y="2375015"/>
                </a:cubicBezTo>
                <a:cubicBezTo>
                  <a:pt x="5293431" y="2350885"/>
                  <a:pt x="5293431" y="2338185"/>
                  <a:pt x="5293431" y="2313283"/>
                </a:cubicBezTo>
                <a:cubicBezTo>
                  <a:pt x="5292160" y="2221448"/>
                  <a:pt x="5289621" y="2135015"/>
                  <a:pt x="5289621" y="2041379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45226" y="7572797"/>
            <a:ext cx="1534156" cy="2207419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4E9AB588-D1C5-43BC-A5FA-A120CE451325}"/>
              </a:ext>
            </a:extLst>
          </p:cNvPr>
          <p:cNvSpPr/>
          <p:nvPr/>
        </p:nvSpPr>
        <p:spPr>
          <a:xfrm>
            <a:off x="654366" y="360394"/>
            <a:ext cx="8870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 err="1">
                <a:latin typeface="+mj-lt"/>
              </a:rPr>
              <a:t>Chị</a:t>
            </a:r>
            <a:r>
              <a:rPr lang="vi-VN" sz="4800" b="1" dirty="0">
                <a:latin typeface="+mj-lt"/>
              </a:rPr>
              <a:t> em tôi</a:t>
            </a:r>
            <a:r>
              <a:rPr lang="en-US" sz="4400" dirty="0">
                <a:latin typeface="+mj-lt"/>
              </a:rPr>
              <a:t>       </a:t>
            </a:r>
            <a:endParaRPr lang="vi-VN" sz="4000" dirty="0">
              <a:latin typeface="+mj-lt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53E12987-6A19-4E54-B6A1-E011E8C4847D}"/>
              </a:ext>
            </a:extLst>
          </p:cNvPr>
          <p:cNvSpPr txBox="1"/>
          <p:nvPr/>
        </p:nvSpPr>
        <p:spPr>
          <a:xfrm>
            <a:off x="9702085" y="472710"/>
            <a:ext cx="8382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+mj-lt"/>
              </a:rPr>
              <a:t>Cô em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mình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thôi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nói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dối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15D09BC2-497C-4E6A-99FE-CCF7F9E71322}"/>
              </a:ext>
            </a:extLst>
          </p:cNvPr>
          <p:cNvSpPr txBox="1"/>
          <p:nvPr/>
        </p:nvSpPr>
        <p:spPr>
          <a:xfrm>
            <a:off x="9892748" y="2622667"/>
            <a:ext cx="826701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Để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chị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mình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thôi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nói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dối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, cô em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đã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bắt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chước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chị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nói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dối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ba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là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đi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tập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văn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nghệ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rồi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rủ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bạn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vào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rạp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chiếu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bóng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chọc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tức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+mj-lt"/>
              </a:rPr>
              <a:t>chị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. 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2A252EF-4A0B-4DE6-A317-6DB134B569FC}"/>
              </a:ext>
            </a:extLst>
          </p:cNvPr>
          <p:cNvSpPr txBox="1"/>
          <p:nvPr/>
        </p:nvSpPr>
        <p:spPr>
          <a:xfrm>
            <a:off x="654366" y="3238500"/>
            <a:ext cx="800431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Hai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chị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mắng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dám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ba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đi chơi, không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chịu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hành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. Nhưng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đáp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dữ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tôi,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nó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thủng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thẳng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: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Em đi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.</a:t>
            </a:r>
            <a:r>
              <a:rPr lang="en-US" sz="2800" dirty="0">
                <a:latin typeface="+mj-lt"/>
              </a:rPr>
              <a:t> </a:t>
            </a:r>
          </a:p>
          <a:p>
            <a:pPr algn="just"/>
            <a:r>
              <a:rPr lang="en-US" sz="2800" dirty="0">
                <a:latin typeface="+mj-lt"/>
              </a:rPr>
              <a:t>     - </a:t>
            </a:r>
            <a:r>
              <a:rPr lang="vi-VN" sz="2800" dirty="0" err="1">
                <a:latin typeface="+mj-lt"/>
              </a:rPr>
              <a:t>Mày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rạp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bóng</a:t>
            </a:r>
            <a:r>
              <a:rPr lang="vi-VN" sz="2800" dirty="0">
                <a:latin typeface="+mj-lt"/>
              </a:rPr>
              <a:t> à?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 err="1">
                <a:latin typeface="+mj-lt"/>
              </a:rPr>
              <a:t>Nó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bộ</a:t>
            </a:r>
            <a:r>
              <a:rPr lang="vi-VN" sz="2800" dirty="0">
                <a:latin typeface="+mj-lt"/>
              </a:rPr>
              <a:t> ngây thơ: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cũng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sao? </a:t>
            </a:r>
            <a:r>
              <a:rPr lang="vi-VN" sz="2800" dirty="0" err="1">
                <a:latin typeface="+mj-lt"/>
              </a:rPr>
              <a:t>Hồi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nãy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đi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nhóm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!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Tôi </a:t>
            </a:r>
            <a:r>
              <a:rPr lang="vi-VN" sz="2800" dirty="0" err="1">
                <a:latin typeface="+mj-lt"/>
              </a:rPr>
              <a:t>sững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đứng</a:t>
            </a:r>
            <a:r>
              <a:rPr lang="vi-VN" sz="2800" dirty="0">
                <a:latin typeface="+mj-lt"/>
              </a:rPr>
              <a:t> im như </a:t>
            </a:r>
            <a:r>
              <a:rPr lang="vi-VN" sz="2800" dirty="0" err="1">
                <a:latin typeface="+mj-lt"/>
              </a:rPr>
              <a:t>phỗng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Ngước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nhìn</a:t>
            </a:r>
            <a:r>
              <a:rPr lang="vi-VN" sz="2800" dirty="0">
                <a:latin typeface="+mj-lt"/>
              </a:rPr>
              <a:t> ba tôi </a:t>
            </a:r>
            <a:r>
              <a:rPr lang="vi-VN" sz="2800" dirty="0" err="1">
                <a:latin typeface="+mj-lt"/>
              </a:rPr>
              <a:t>đợi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trận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cuồng</a:t>
            </a:r>
            <a:r>
              <a:rPr lang="vi-VN" sz="2800" dirty="0">
                <a:latin typeface="+mj-lt"/>
              </a:rPr>
              <a:t> phong. Nhưng ba tôi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buồ</a:t>
            </a:r>
            <a:r>
              <a:rPr lang="en-US" sz="2800" dirty="0">
                <a:latin typeface="+mj-lt"/>
              </a:rPr>
              <a:t>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rầu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Các</a:t>
            </a:r>
            <a:r>
              <a:rPr lang="vi-VN" sz="2800" dirty="0">
                <a:latin typeface="+mj-lt"/>
              </a:rPr>
              <a:t> con </a:t>
            </a:r>
            <a:r>
              <a:rPr lang="vi-VN" sz="2800" dirty="0" err="1">
                <a:latin typeface="+mj-lt"/>
              </a:rPr>
              <a:t>ráng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ban nhau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cho nên </a:t>
            </a:r>
            <a:r>
              <a:rPr lang="vi-VN" sz="2800" dirty="0" err="1">
                <a:latin typeface="+mj-lt"/>
              </a:rPr>
              <a:t>người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CD6AFE2F-23CD-4489-A6DD-36399F5EBB40}"/>
              </a:ext>
            </a:extLst>
          </p:cNvPr>
          <p:cNvSpPr txBox="1"/>
          <p:nvPr/>
        </p:nvSpPr>
        <p:spPr>
          <a:xfrm>
            <a:off x="533400" y="1354379"/>
            <a:ext cx="80043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Cho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hôm,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vừa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yên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rạp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bóng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chợt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mình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lướt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qua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cùng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ứ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a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ngạc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nhiên, tôi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chuy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ể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n sang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ữ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mặc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lời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năn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nỉ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BB99003-5AA3-435C-8768-6ACD379AF43C}"/>
              </a:ext>
            </a:extLst>
          </p:cNvPr>
          <p:cNvSpPr txBox="1"/>
          <p:nvPr/>
        </p:nvSpPr>
        <p:spPr>
          <a:xfrm>
            <a:off x="9722630" y="523252"/>
            <a:ext cx="92533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chị nghĩ ba sẽ làm gì khi biết mình hay nói dối?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Đường nối Thẳng 49">
            <a:extLst>
              <a:ext uri="{FF2B5EF4-FFF2-40B4-BE49-F238E27FC236}">
                <a16:creationId xmlns:a16="http://schemas.microsoft.com/office/drawing/2014/main" id="{10B3B8A4-AF5D-4FD3-BC7D-C855DAB0662F}"/>
              </a:ext>
            </a:extLst>
          </p:cNvPr>
          <p:cNvCxnSpPr>
            <a:cxnSpLocks/>
          </p:cNvCxnSpPr>
          <p:nvPr/>
        </p:nvCxnSpPr>
        <p:spPr>
          <a:xfrm>
            <a:off x="721852" y="7572797"/>
            <a:ext cx="38137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82880F-4F8F-44B0-B952-7355846F02D7}"/>
              </a:ext>
            </a:extLst>
          </p:cNvPr>
          <p:cNvSpPr txBox="1"/>
          <p:nvPr/>
        </p:nvSpPr>
        <p:spPr>
          <a:xfrm>
            <a:off x="9882617" y="2523930"/>
            <a:ext cx="826701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BD5291C-9A1C-457F-8619-6B52756140AA}"/>
              </a:ext>
            </a:extLst>
          </p:cNvPr>
          <p:cNvSpPr txBox="1"/>
          <p:nvPr/>
        </p:nvSpPr>
        <p:spPr>
          <a:xfrm>
            <a:off x="9689500" y="580346"/>
            <a:ext cx="97900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 độ của người cha lúc đó thế nào?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288024F6-C552-4007-9C9F-31CDDBB8C197}"/>
              </a:ext>
            </a:extLst>
          </p:cNvPr>
          <p:cNvCxnSpPr>
            <a:cxnSpLocks/>
          </p:cNvCxnSpPr>
          <p:nvPr/>
        </p:nvCxnSpPr>
        <p:spPr>
          <a:xfrm>
            <a:off x="6781800" y="7572797"/>
            <a:ext cx="175591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8791C3BC-72A6-4FBE-8642-DF4BBF5C0E0E}"/>
              </a:ext>
            </a:extLst>
          </p:cNvPr>
          <p:cNvCxnSpPr>
            <a:cxnSpLocks/>
          </p:cNvCxnSpPr>
          <p:nvPr/>
        </p:nvCxnSpPr>
        <p:spPr>
          <a:xfrm>
            <a:off x="1167565" y="8420100"/>
            <a:ext cx="74911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D21E5B3D-8B23-457B-8B89-0E318B18EADC}"/>
              </a:ext>
            </a:extLst>
          </p:cNvPr>
          <p:cNvGrpSpPr/>
          <p:nvPr/>
        </p:nvGrpSpPr>
        <p:grpSpPr>
          <a:xfrm>
            <a:off x="9362457" y="5356010"/>
            <a:ext cx="9600251" cy="1601278"/>
            <a:chOff x="9581529" y="4333119"/>
            <a:chExt cx="9600251" cy="1601278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C39B4AA7-71D1-4214-8B89-154315A802DD}"/>
                </a:ext>
              </a:extLst>
            </p:cNvPr>
            <p:cNvSpPr/>
            <p:nvPr/>
          </p:nvSpPr>
          <p:spPr>
            <a:xfrm>
              <a:off x="9825001" y="4333119"/>
              <a:ext cx="8642315" cy="993771"/>
            </a:xfrm>
            <a:custGeom>
              <a:avLst/>
              <a:gdLst/>
              <a:ahLst/>
              <a:cxnLst/>
              <a:rect l="l" t="t" r="r" b="b"/>
              <a:pathLst>
                <a:path w="2682567" h="388941">
                  <a:moveTo>
                    <a:pt x="2678757" y="300337"/>
                  </a:moveTo>
                  <a:cubicBezTo>
                    <a:pt x="2678757" y="287943"/>
                    <a:pt x="2682567" y="275338"/>
                    <a:pt x="2676217" y="262943"/>
                  </a:cubicBezTo>
                  <a:cubicBezTo>
                    <a:pt x="2668597" y="254750"/>
                    <a:pt x="2657167" y="93200"/>
                    <a:pt x="2657167" y="85007"/>
                  </a:cubicBezTo>
                  <a:cubicBezTo>
                    <a:pt x="2654627" y="79334"/>
                    <a:pt x="2653357" y="73452"/>
                    <a:pt x="2650817" y="54610"/>
                  </a:cubicBezTo>
                  <a:cubicBezTo>
                    <a:pt x="2650817" y="44450"/>
                    <a:pt x="2649547" y="34290"/>
                    <a:pt x="2648277" y="21590"/>
                  </a:cubicBezTo>
                  <a:cubicBezTo>
                    <a:pt x="2638117" y="19050"/>
                    <a:pt x="2629227" y="17780"/>
                    <a:pt x="2619067" y="16510"/>
                  </a:cubicBezTo>
                  <a:cubicBezTo>
                    <a:pt x="2608101" y="15240"/>
                    <a:pt x="2595848" y="16510"/>
                    <a:pt x="2585636" y="16510"/>
                  </a:cubicBezTo>
                  <a:cubicBezTo>
                    <a:pt x="2534580" y="13970"/>
                    <a:pt x="2483523" y="8890"/>
                    <a:pt x="2432466" y="7620"/>
                  </a:cubicBezTo>
                  <a:cubicBezTo>
                    <a:pt x="2336479" y="5080"/>
                    <a:pt x="2238451" y="3810"/>
                    <a:pt x="2142464" y="2540"/>
                  </a:cubicBezTo>
                  <a:cubicBezTo>
                    <a:pt x="2107745" y="2540"/>
                    <a:pt x="2070984" y="0"/>
                    <a:pt x="2036266" y="0"/>
                  </a:cubicBezTo>
                  <a:cubicBezTo>
                    <a:pt x="1952533" y="0"/>
                    <a:pt x="1870842" y="1270"/>
                    <a:pt x="1787109" y="1270"/>
                  </a:cubicBezTo>
                  <a:cubicBezTo>
                    <a:pt x="1738095" y="1270"/>
                    <a:pt x="1689080" y="3810"/>
                    <a:pt x="1638023" y="3810"/>
                  </a:cubicBezTo>
                  <a:cubicBezTo>
                    <a:pt x="1586967" y="5080"/>
                    <a:pt x="661819" y="7620"/>
                    <a:pt x="610762" y="7620"/>
                  </a:cubicBezTo>
                  <a:cubicBezTo>
                    <a:pt x="569916" y="7620"/>
                    <a:pt x="529071" y="6350"/>
                    <a:pt x="488226" y="7620"/>
                  </a:cubicBezTo>
                  <a:cubicBezTo>
                    <a:pt x="451465" y="8890"/>
                    <a:pt x="412662" y="11430"/>
                    <a:pt x="375901" y="12700"/>
                  </a:cubicBezTo>
                  <a:cubicBezTo>
                    <a:pt x="337098" y="15240"/>
                    <a:pt x="298295" y="16510"/>
                    <a:pt x="261534" y="19050"/>
                  </a:cubicBezTo>
                  <a:cubicBezTo>
                    <a:pt x="206392" y="21590"/>
                    <a:pt x="149209" y="24130"/>
                    <a:pt x="94068" y="27940"/>
                  </a:cubicBezTo>
                  <a:cubicBezTo>
                    <a:pt x="61391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511"/>
                    <a:pt x="10160" y="75343"/>
                    <a:pt x="8890" y="79965"/>
                  </a:cubicBezTo>
                  <a:cubicBezTo>
                    <a:pt x="7620" y="82696"/>
                    <a:pt x="8890" y="85637"/>
                    <a:pt x="7620" y="88368"/>
                  </a:cubicBezTo>
                  <a:cubicBezTo>
                    <a:pt x="0" y="102233"/>
                    <a:pt x="5080" y="273867"/>
                    <a:pt x="7620" y="287943"/>
                  </a:cubicBezTo>
                  <a:cubicBezTo>
                    <a:pt x="6350" y="299077"/>
                    <a:pt x="11430" y="310001"/>
                    <a:pt x="11430" y="321135"/>
                  </a:cubicBezTo>
                  <a:cubicBezTo>
                    <a:pt x="11430" y="326387"/>
                    <a:pt x="15240" y="331849"/>
                    <a:pt x="7620" y="358461"/>
                  </a:cubicBezTo>
                  <a:cubicBezTo>
                    <a:pt x="5080" y="367351"/>
                    <a:pt x="10160" y="373701"/>
                    <a:pt x="19050" y="374971"/>
                  </a:cubicBezTo>
                  <a:cubicBezTo>
                    <a:pt x="29210" y="376241"/>
                    <a:pt x="38100" y="376241"/>
                    <a:pt x="48260" y="376241"/>
                  </a:cubicBezTo>
                  <a:cubicBezTo>
                    <a:pt x="110406" y="377511"/>
                    <a:pt x="175758" y="377511"/>
                    <a:pt x="243153" y="378781"/>
                  </a:cubicBezTo>
                  <a:cubicBezTo>
                    <a:pt x="279914" y="380051"/>
                    <a:pt x="316675" y="381321"/>
                    <a:pt x="351394" y="382591"/>
                  </a:cubicBezTo>
                  <a:cubicBezTo>
                    <a:pt x="412662" y="383861"/>
                    <a:pt x="471888" y="383861"/>
                    <a:pt x="533156" y="385131"/>
                  </a:cubicBezTo>
                  <a:cubicBezTo>
                    <a:pt x="557663" y="385131"/>
                    <a:pt x="580128" y="385131"/>
                    <a:pt x="604635" y="383861"/>
                  </a:cubicBezTo>
                  <a:cubicBezTo>
                    <a:pt x="614846" y="383861"/>
                    <a:pt x="627100" y="382591"/>
                    <a:pt x="637311" y="382591"/>
                  </a:cubicBezTo>
                  <a:cubicBezTo>
                    <a:pt x="678157" y="383861"/>
                    <a:pt x="1495064" y="374971"/>
                    <a:pt x="1535910" y="376241"/>
                  </a:cubicBezTo>
                  <a:cubicBezTo>
                    <a:pt x="1593093" y="377511"/>
                    <a:pt x="1750348" y="377511"/>
                    <a:pt x="1807532" y="377511"/>
                  </a:cubicBezTo>
                  <a:cubicBezTo>
                    <a:pt x="1829997" y="377511"/>
                    <a:pt x="1850419" y="376241"/>
                    <a:pt x="1872884" y="376241"/>
                  </a:cubicBezTo>
                  <a:cubicBezTo>
                    <a:pt x="1909645" y="377511"/>
                    <a:pt x="1946406" y="378781"/>
                    <a:pt x="1983167" y="380051"/>
                  </a:cubicBezTo>
                  <a:cubicBezTo>
                    <a:pt x="2062815" y="382591"/>
                    <a:pt x="2140422" y="380051"/>
                    <a:pt x="2220070" y="383861"/>
                  </a:cubicBezTo>
                  <a:cubicBezTo>
                    <a:pt x="2352818" y="388941"/>
                    <a:pt x="2487607" y="382591"/>
                    <a:pt x="2619067" y="387671"/>
                  </a:cubicBezTo>
                  <a:cubicBezTo>
                    <a:pt x="2639387" y="388941"/>
                    <a:pt x="2659707" y="387671"/>
                    <a:pt x="2682567" y="387671"/>
                  </a:cubicBezTo>
                  <a:cubicBezTo>
                    <a:pt x="2682567" y="363541"/>
                    <a:pt x="2682567" y="350841"/>
                    <a:pt x="2682567" y="332059"/>
                  </a:cubicBezTo>
                  <a:cubicBezTo>
                    <a:pt x="2681297" y="321345"/>
                    <a:pt x="2678757" y="311261"/>
                    <a:pt x="2678757" y="300337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09A33FAA-F523-401C-995B-050F16B63BD6}"/>
                </a:ext>
              </a:extLst>
            </p:cNvPr>
            <p:cNvSpPr txBox="1"/>
            <p:nvPr/>
          </p:nvSpPr>
          <p:spPr>
            <a:xfrm>
              <a:off x="9881401" y="4626347"/>
              <a:ext cx="1302862" cy="1308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124"/>
                </a:lnSpc>
              </a:pPr>
              <a:r>
                <a:rPr lang="en-US" sz="5124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2</a:t>
              </a:r>
            </a:p>
            <a:p>
              <a:pPr>
                <a:lnSpc>
                  <a:spcPts val="5124"/>
                </a:lnSpc>
              </a:pPr>
              <a:endParaRPr lang="en-US" sz="512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CF4710-D92B-476B-885C-F7BF4C9E9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581529" y="4971595"/>
              <a:ext cx="324471" cy="343811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B1D89C72-5461-4510-988D-42EC6266CACA}"/>
                </a:ext>
              </a:extLst>
            </p:cNvPr>
            <p:cNvSpPr txBox="1"/>
            <p:nvPr/>
          </p:nvSpPr>
          <p:spPr>
            <a:xfrm>
              <a:off x="11197149" y="4460902"/>
              <a:ext cx="798463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 em giúp cô chị tỉnh ngộ.</a:t>
              </a:r>
              <a:endParaRPr lang="vi-VN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7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4" grpId="0" animBg="1"/>
      <p:bldP spid="44" grpId="1" animBg="1"/>
      <p:bldP spid="49" grpId="0"/>
      <p:bldP spid="49" grpId="1"/>
      <p:bldP spid="12" grpId="0" animBg="1"/>
      <p:bldP spid="12" grpId="1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">
            <a:extLst>
              <a:ext uri="{FF2B5EF4-FFF2-40B4-BE49-F238E27FC236}">
                <a16:creationId xmlns:a16="http://schemas.microsoft.com/office/drawing/2014/main" id="{3FAE992B-CC9A-4E73-B5CA-18E73EC79BF4}"/>
              </a:ext>
            </a:extLst>
          </p:cNvPr>
          <p:cNvSpPr/>
          <p:nvPr/>
        </p:nvSpPr>
        <p:spPr>
          <a:xfrm>
            <a:off x="0" y="2185816"/>
            <a:ext cx="9372600" cy="5546036"/>
          </a:xfrm>
          <a:custGeom>
            <a:avLst/>
            <a:gdLst/>
            <a:ahLst/>
            <a:cxnLst/>
            <a:rect l="l" t="t" r="r" b="b"/>
            <a:pathLst>
              <a:path w="5293431" h="2376285">
                <a:moveTo>
                  <a:pt x="5289621" y="2041379"/>
                </a:moveTo>
                <a:cubicBezTo>
                  <a:pt x="5289621" y="1935139"/>
                  <a:pt x="5293431" y="1827097"/>
                  <a:pt x="5287081" y="1720856"/>
                </a:cubicBezTo>
                <a:cubicBezTo>
                  <a:pt x="5279460" y="1650630"/>
                  <a:pt x="5268031" y="265899"/>
                  <a:pt x="5268031" y="195672"/>
                </a:cubicBezTo>
                <a:cubicBezTo>
                  <a:pt x="5265491" y="147054"/>
                  <a:pt x="5264221" y="96635"/>
                  <a:pt x="5261681" y="54610"/>
                </a:cubicBezTo>
                <a:cubicBezTo>
                  <a:pt x="5261681" y="44450"/>
                  <a:pt x="5260410" y="34290"/>
                  <a:pt x="5259141" y="21590"/>
                </a:cubicBezTo>
                <a:cubicBezTo>
                  <a:pt x="5248981" y="19050"/>
                  <a:pt x="5240091" y="17780"/>
                  <a:pt x="5229931" y="16510"/>
                </a:cubicBezTo>
                <a:cubicBezTo>
                  <a:pt x="5209954" y="15240"/>
                  <a:pt x="5185220" y="16510"/>
                  <a:pt x="5164608" y="16510"/>
                </a:cubicBezTo>
                <a:cubicBezTo>
                  <a:pt x="5061550" y="13970"/>
                  <a:pt x="4958491" y="8890"/>
                  <a:pt x="4855432" y="7620"/>
                </a:cubicBezTo>
                <a:cubicBezTo>
                  <a:pt x="4661683" y="5080"/>
                  <a:pt x="4463810" y="3810"/>
                  <a:pt x="4270060" y="2540"/>
                </a:cubicBezTo>
                <a:cubicBezTo>
                  <a:pt x="4199980" y="2540"/>
                  <a:pt x="4125778" y="0"/>
                  <a:pt x="4055698" y="0"/>
                </a:cubicBezTo>
                <a:cubicBezTo>
                  <a:pt x="3886682" y="0"/>
                  <a:pt x="3721789" y="1270"/>
                  <a:pt x="3552773" y="1270"/>
                </a:cubicBezTo>
                <a:cubicBezTo>
                  <a:pt x="3453837" y="1270"/>
                  <a:pt x="3354900" y="3810"/>
                  <a:pt x="3251842" y="3810"/>
                </a:cubicBezTo>
                <a:cubicBezTo>
                  <a:pt x="3148783" y="5080"/>
                  <a:pt x="1281363" y="7620"/>
                  <a:pt x="1178304" y="7620"/>
                </a:cubicBezTo>
                <a:cubicBezTo>
                  <a:pt x="1095858" y="7620"/>
                  <a:pt x="1013411" y="6350"/>
                  <a:pt x="930964" y="7620"/>
                </a:cubicBezTo>
                <a:cubicBezTo>
                  <a:pt x="856762" y="8890"/>
                  <a:pt x="778437" y="11430"/>
                  <a:pt x="704235" y="12700"/>
                </a:cubicBezTo>
                <a:cubicBezTo>
                  <a:pt x="625911" y="15240"/>
                  <a:pt x="547586" y="16510"/>
                  <a:pt x="473384" y="19050"/>
                </a:cubicBezTo>
                <a:cubicBezTo>
                  <a:pt x="362081" y="21590"/>
                  <a:pt x="246655" y="24130"/>
                  <a:pt x="135352" y="27940"/>
                </a:cubicBezTo>
                <a:cubicBezTo>
                  <a:pt x="69395" y="30480"/>
                  <a:pt x="38100" y="34290"/>
                  <a:pt x="16510" y="36830"/>
                </a:cubicBezTo>
                <a:cubicBezTo>
                  <a:pt x="16510" y="38100"/>
                  <a:pt x="13970" y="40640"/>
                  <a:pt x="13970" y="43180"/>
                </a:cubicBezTo>
                <a:cubicBezTo>
                  <a:pt x="12700" y="71425"/>
                  <a:pt x="10160" y="112841"/>
                  <a:pt x="8890" y="152456"/>
                </a:cubicBezTo>
                <a:cubicBezTo>
                  <a:pt x="7620" y="175865"/>
                  <a:pt x="8890" y="201075"/>
                  <a:pt x="7620" y="224483"/>
                </a:cubicBezTo>
                <a:cubicBezTo>
                  <a:pt x="0" y="343329"/>
                  <a:pt x="5080" y="1814492"/>
                  <a:pt x="7620" y="1935139"/>
                </a:cubicBezTo>
                <a:cubicBezTo>
                  <a:pt x="6350" y="2030575"/>
                  <a:pt x="11430" y="2124211"/>
                  <a:pt x="11430" y="2219647"/>
                </a:cubicBezTo>
                <a:cubicBezTo>
                  <a:pt x="11430" y="2264665"/>
                  <a:pt x="15240" y="2311483"/>
                  <a:pt x="7620" y="2345805"/>
                </a:cubicBezTo>
                <a:cubicBezTo>
                  <a:pt x="5080" y="2354695"/>
                  <a:pt x="10160" y="2361045"/>
                  <a:pt x="19050" y="2362315"/>
                </a:cubicBezTo>
                <a:cubicBezTo>
                  <a:pt x="29210" y="2363585"/>
                  <a:pt x="38100" y="2363585"/>
                  <a:pt x="48260" y="2363585"/>
                </a:cubicBezTo>
                <a:cubicBezTo>
                  <a:pt x="168331" y="2364855"/>
                  <a:pt x="300246" y="2364855"/>
                  <a:pt x="436283" y="2366125"/>
                </a:cubicBezTo>
                <a:cubicBezTo>
                  <a:pt x="510485" y="2367395"/>
                  <a:pt x="584687" y="2368665"/>
                  <a:pt x="654767" y="2369935"/>
                </a:cubicBezTo>
                <a:cubicBezTo>
                  <a:pt x="778437" y="2371205"/>
                  <a:pt x="897985" y="2371205"/>
                  <a:pt x="1021655" y="2372475"/>
                </a:cubicBezTo>
                <a:cubicBezTo>
                  <a:pt x="1071123" y="2372475"/>
                  <a:pt x="1116469" y="2372475"/>
                  <a:pt x="1165937" y="2371205"/>
                </a:cubicBezTo>
                <a:cubicBezTo>
                  <a:pt x="1186549" y="2371205"/>
                  <a:pt x="1211283" y="2369935"/>
                  <a:pt x="1231895" y="2369935"/>
                </a:cubicBezTo>
                <a:cubicBezTo>
                  <a:pt x="1314342" y="2371205"/>
                  <a:pt x="2963278" y="2362315"/>
                  <a:pt x="3045725" y="2363585"/>
                </a:cubicBezTo>
                <a:cubicBezTo>
                  <a:pt x="3161150" y="2364855"/>
                  <a:pt x="3478570" y="2364855"/>
                  <a:pt x="3593996" y="2364855"/>
                </a:cubicBezTo>
                <a:cubicBezTo>
                  <a:pt x="3639342" y="2364855"/>
                  <a:pt x="3680565" y="2363585"/>
                  <a:pt x="3725911" y="2363585"/>
                </a:cubicBezTo>
                <a:cubicBezTo>
                  <a:pt x="3800113" y="2364855"/>
                  <a:pt x="3874315" y="2366125"/>
                  <a:pt x="3948517" y="2367395"/>
                </a:cubicBezTo>
                <a:cubicBezTo>
                  <a:pt x="4109289" y="2369935"/>
                  <a:pt x="4265938" y="2367395"/>
                  <a:pt x="4426709" y="2371205"/>
                </a:cubicBezTo>
                <a:cubicBezTo>
                  <a:pt x="4694661" y="2376285"/>
                  <a:pt x="4966736" y="2369935"/>
                  <a:pt x="5229931" y="2375015"/>
                </a:cubicBezTo>
                <a:cubicBezTo>
                  <a:pt x="5250251" y="2376285"/>
                  <a:pt x="5270571" y="2375015"/>
                  <a:pt x="5293431" y="2375015"/>
                </a:cubicBezTo>
                <a:cubicBezTo>
                  <a:pt x="5293431" y="2350885"/>
                  <a:pt x="5293431" y="2338185"/>
                  <a:pt x="5293431" y="2313283"/>
                </a:cubicBezTo>
                <a:cubicBezTo>
                  <a:pt x="5292160" y="2221448"/>
                  <a:pt x="5289621" y="2135015"/>
                  <a:pt x="5289621" y="2041379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4E9AB588-D1C5-43BC-A5FA-A120CE451325}"/>
              </a:ext>
            </a:extLst>
          </p:cNvPr>
          <p:cNvSpPr/>
          <p:nvPr/>
        </p:nvSpPr>
        <p:spPr>
          <a:xfrm>
            <a:off x="501964" y="2567745"/>
            <a:ext cx="8870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 err="1">
                <a:latin typeface="+mj-lt"/>
              </a:rPr>
              <a:t>Chị</a:t>
            </a:r>
            <a:r>
              <a:rPr lang="vi-VN" sz="4800" b="1" dirty="0">
                <a:latin typeface="+mj-lt"/>
              </a:rPr>
              <a:t> em tôi</a:t>
            </a:r>
            <a:r>
              <a:rPr lang="en-US" sz="4400" dirty="0">
                <a:latin typeface="+mj-lt"/>
              </a:rPr>
              <a:t>       </a:t>
            </a:r>
            <a:endParaRPr lang="vi-VN" sz="4000" dirty="0">
              <a:latin typeface="+mj-lt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66A2F67-4B8F-4DB8-9790-960914D26A4E}"/>
              </a:ext>
            </a:extLst>
          </p:cNvPr>
          <p:cNvSpPr/>
          <p:nvPr/>
        </p:nvSpPr>
        <p:spPr>
          <a:xfrm>
            <a:off x="535094" y="3761534"/>
            <a:ext cx="80242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+mj-lt"/>
              </a:rPr>
              <a:t>	</a:t>
            </a:r>
            <a:r>
              <a:rPr lang="vi-VN" sz="3600" dirty="0" err="1">
                <a:latin typeface="+mj-lt"/>
              </a:rPr>
              <a:t>Từ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đó</a:t>
            </a:r>
            <a:r>
              <a:rPr lang="vi-VN" sz="3600" dirty="0">
                <a:latin typeface="+mj-lt"/>
              </a:rPr>
              <a:t> tôi không bao </a:t>
            </a:r>
            <a:r>
              <a:rPr lang="vi-VN" sz="3600" dirty="0" err="1">
                <a:latin typeface="+mj-lt"/>
              </a:rPr>
              <a:t>giờ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nói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dối</a:t>
            </a:r>
            <a:r>
              <a:rPr lang="vi-VN" sz="3600" dirty="0">
                <a:latin typeface="+mj-lt"/>
              </a:rPr>
              <a:t> ba đi chơi </a:t>
            </a:r>
            <a:r>
              <a:rPr lang="vi-VN" sz="3600" dirty="0" err="1">
                <a:latin typeface="+mj-lt"/>
              </a:rPr>
              <a:t>nữa</a:t>
            </a:r>
            <a:r>
              <a:rPr lang="vi-VN" sz="3600" dirty="0">
                <a:latin typeface="+mj-lt"/>
              </a:rPr>
              <a:t>. </a:t>
            </a:r>
            <a:r>
              <a:rPr lang="vi-VN" sz="3600" dirty="0" err="1">
                <a:latin typeface="+mj-lt"/>
              </a:rPr>
              <a:t>Thỉnh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thoảng</a:t>
            </a:r>
            <a:r>
              <a:rPr lang="vi-VN" sz="3600" dirty="0">
                <a:latin typeface="+mj-lt"/>
              </a:rPr>
              <a:t>, hai </a:t>
            </a:r>
            <a:r>
              <a:rPr lang="vi-VN" sz="3600" dirty="0" err="1">
                <a:latin typeface="+mj-lt"/>
              </a:rPr>
              <a:t>chị</a:t>
            </a:r>
            <a:r>
              <a:rPr lang="vi-VN" sz="3600" dirty="0">
                <a:latin typeface="+mj-lt"/>
              </a:rPr>
              <a:t> em </a:t>
            </a:r>
            <a:r>
              <a:rPr lang="vi-VN" sz="3600" dirty="0" err="1">
                <a:latin typeface="+mj-lt"/>
              </a:rPr>
              <a:t>lại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cười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phá</a:t>
            </a:r>
            <a:r>
              <a:rPr lang="vi-VN" sz="3600" dirty="0">
                <a:latin typeface="+mj-lt"/>
              </a:rPr>
              <a:t> lên khi </a:t>
            </a:r>
            <a:r>
              <a:rPr lang="vi-VN" sz="3600" dirty="0" err="1">
                <a:latin typeface="+mj-lt"/>
              </a:rPr>
              <a:t>nhắc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lại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chuyện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nó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rủ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bạn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vào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rạp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chiếu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bóng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chọc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tức</a:t>
            </a:r>
            <a:r>
              <a:rPr lang="vi-VN" sz="3600" dirty="0">
                <a:latin typeface="+mj-lt"/>
              </a:rPr>
              <a:t> tôi, </a:t>
            </a:r>
            <a:r>
              <a:rPr lang="vi-VN" sz="3600" dirty="0" err="1">
                <a:latin typeface="+mj-lt"/>
              </a:rPr>
              <a:t>làm</a:t>
            </a:r>
            <a:r>
              <a:rPr lang="vi-VN" sz="3600" dirty="0">
                <a:latin typeface="+mj-lt"/>
              </a:rPr>
              <a:t> cho tôi </a:t>
            </a:r>
            <a:r>
              <a:rPr lang="vi-VN" sz="3600" dirty="0" err="1">
                <a:latin typeface="+mj-lt"/>
              </a:rPr>
              <a:t>tỉnh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ngộ</a:t>
            </a:r>
            <a:r>
              <a:rPr lang="vi-VN" sz="3600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  <a:p>
            <a:pPr algn="just"/>
            <a:r>
              <a:rPr lang="en-US" sz="3600" dirty="0">
                <a:latin typeface="+mj-lt"/>
              </a:rPr>
              <a:t>                                                                       							</a:t>
            </a:r>
            <a:endParaRPr lang="en-US" sz="3600" i="1" dirty="0">
              <a:latin typeface="+mj-lt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D91D95A-793C-4145-9750-CA6AB24DA7EC}"/>
              </a:ext>
            </a:extLst>
          </p:cNvPr>
          <p:cNvSpPr txBox="1"/>
          <p:nvPr/>
        </p:nvSpPr>
        <p:spPr>
          <a:xfrm>
            <a:off x="9525001" y="1191391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 sao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cách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 cô em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giúp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 cô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tỉnh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ngộ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758DEAF7-80C3-4AAC-9592-543716E65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2696738"/>
            <a:ext cx="8610600" cy="1815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372" tIns="45687" rIns="91372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gương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xấu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sợ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chểnh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mảng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khiến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buồn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831FFC-68E2-4ACC-9208-B63FEFDEDB21}"/>
              </a:ext>
            </a:extLst>
          </p:cNvPr>
          <p:cNvSpPr txBox="1"/>
          <p:nvPr/>
        </p:nvSpPr>
        <p:spPr>
          <a:xfrm>
            <a:off x="9677400" y="1260173"/>
            <a:ext cx="9332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+mj-lt"/>
              </a:rPr>
              <a:t>Cô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 thay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đổi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 như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79BB4AB-B31E-40EF-84AF-6B97DED1F4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6389">
            <a:off x="605340" y="1854129"/>
            <a:ext cx="1064366" cy="1072409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E9665AD-FB7F-46B4-9778-1EF1E1C4ABF0}"/>
              </a:ext>
            </a:extLst>
          </p:cNvPr>
          <p:cNvCxnSpPr>
            <a:cxnSpLocks/>
          </p:cNvCxnSpPr>
          <p:nvPr/>
        </p:nvCxnSpPr>
        <p:spPr>
          <a:xfrm>
            <a:off x="1600200" y="4305300"/>
            <a:ext cx="695910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5677FC93-678E-4133-AD51-AC343C48CB83}"/>
              </a:ext>
            </a:extLst>
          </p:cNvPr>
          <p:cNvCxnSpPr>
            <a:cxnSpLocks/>
          </p:cNvCxnSpPr>
          <p:nvPr/>
        </p:nvCxnSpPr>
        <p:spPr>
          <a:xfrm>
            <a:off x="557965" y="4914900"/>
            <a:ext cx="165183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893C0721-18F6-4C4D-8D06-27AE1EA79895}"/>
              </a:ext>
            </a:extLst>
          </p:cNvPr>
          <p:cNvCxnSpPr>
            <a:cxnSpLocks/>
          </p:cNvCxnSpPr>
          <p:nvPr/>
        </p:nvCxnSpPr>
        <p:spPr>
          <a:xfrm>
            <a:off x="557965" y="5448300"/>
            <a:ext cx="104223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878AE4C-EE53-4C83-876F-CA734EEE8170}"/>
              </a:ext>
            </a:extLst>
          </p:cNvPr>
          <p:cNvCxnSpPr>
            <a:cxnSpLocks/>
          </p:cNvCxnSpPr>
          <p:nvPr/>
        </p:nvCxnSpPr>
        <p:spPr>
          <a:xfrm>
            <a:off x="3048000" y="5448300"/>
            <a:ext cx="35814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6F4ABD2B-E4E0-4EEA-B495-838C99C22914}"/>
              </a:ext>
            </a:extLst>
          </p:cNvPr>
          <p:cNvGrpSpPr/>
          <p:nvPr/>
        </p:nvGrpSpPr>
        <p:grpSpPr>
          <a:xfrm>
            <a:off x="9362457" y="5356010"/>
            <a:ext cx="9600251" cy="1601278"/>
            <a:chOff x="9581529" y="4333119"/>
            <a:chExt cx="9600251" cy="1601278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5D6D006-BF2B-4A9B-94F9-AA0B44B6A897}"/>
                </a:ext>
              </a:extLst>
            </p:cNvPr>
            <p:cNvSpPr/>
            <p:nvPr/>
          </p:nvSpPr>
          <p:spPr>
            <a:xfrm>
              <a:off x="9825001" y="4333119"/>
              <a:ext cx="8642315" cy="993771"/>
            </a:xfrm>
            <a:custGeom>
              <a:avLst/>
              <a:gdLst/>
              <a:ahLst/>
              <a:cxnLst/>
              <a:rect l="l" t="t" r="r" b="b"/>
              <a:pathLst>
                <a:path w="2682567" h="388941">
                  <a:moveTo>
                    <a:pt x="2678757" y="300337"/>
                  </a:moveTo>
                  <a:cubicBezTo>
                    <a:pt x="2678757" y="287943"/>
                    <a:pt x="2682567" y="275338"/>
                    <a:pt x="2676217" y="262943"/>
                  </a:cubicBezTo>
                  <a:cubicBezTo>
                    <a:pt x="2668597" y="254750"/>
                    <a:pt x="2657167" y="93200"/>
                    <a:pt x="2657167" y="85007"/>
                  </a:cubicBezTo>
                  <a:cubicBezTo>
                    <a:pt x="2654627" y="79334"/>
                    <a:pt x="2653357" y="73452"/>
                    <a:pt x="2650817" y="54610"/>
                  </a:cubicBezTo>
                  <a:cubicBezTo>
                    <a:pt x="2650817" y="44450"/>
                    <a:pt x="2649547" y="34290"/>
                    <a:pt x="2648277" y="21590"/>
                  </a:cubicBezTo>
                  <a:cubicBezTo>
                    <a:pt x="2638117" y="19050"/>
                    <a:pt x="2629227" y="17780"/>
                    <a:pt x="2619067" y="16510"/>
                  </a:cubicBezTo>
                  <a:cubicBezTo>
                    <a:pt x="2608101" y="15240"/>
                    <a:pt x="2595848" y="16510"/>
                    <a:pt x="2585636" y="16510"/>
                  </a:cubicBezTo>
                  <a:cubicBezTo>
                    <a:pt x="2534580" y="13970"/>
                    <a:pt x="2483523" y="8890"/>
                    <a:pt x="2432466" y="7620"/>
                  </a:cubicBezTo>
                  <a:cubicBezTo>
                    <a:pt x="2336479" y="5080"/>
                    <a:pt x="2238451" y="3810"/>
                    <a:pt x="2142464" y="2540"/>
                  </a:cubicBezTo>
                  <a:cubicBezTo>
                    <a:pt x="2107745" y="2540"/>
                    <a:pt x="2070984" y="0"/>
                    <a:pt x="2036266" y="0"/>
                  </a:cubicBezTo>
                  <a:cubicBezTo>
                    <a:pt x="1952533" y="0"/>
                    <a:pt x="1870842" y="1270"/>
                    <a:pt x="1787109" y="1270"/>
                  </a:cubicBezTo>
                  <a:cubicBezTo>
                    <a:pt x="1738095" y="1270"/>
                    <a:pt x="1689080" y="3810"/>
                    <a:pt x="1638023" y="3810"/>
                  </a:cubicBezTo>
                  <a:cubicBezTo>
                    <a:pt x="1586967" y="5080"/>
                    <a:pt x="661819" y="7620"/>
                    <a:pt x="610762" y="7620"/>
                  </a:cubicBezTo>
                  <a:cubicBezTo>
                    <a:pt x="569916" y="7620"/>
                    <a:pt x="529071" y="6350"/>
                    <a:pt x="488226" y="7620"/>
                  </a:cubicBezTo>
                  <a:cubicBezTo>
                    <a:pt x="451465" y="8890"/>
                    <a:pt x="412662" y="11430"/>
                    <a:pt x="375901" y="12700"/>
                  </a:cubicBezTo>
                  <a:cubicBezTo>
                    <a:pt x="337098" y="15240"/>
                    <a:pt x="298295" y="16510"/>
                    <a:pt x="261534" y="19050"/>
                  </a:cubicBezTo>
                  <a:cubicBezTo>
                    <a:pt x="206392" y="21590"/>
                    <a:pt x="149209" y="24130"/>
                    <a:pt x="94068" y="27940"/>
                  </a:cubicBezTo>
                  <a:cubicBezTo>
                    <a:pt x="61391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511"/>
                    <a:pt x="10160" y="75343"/>
                    <a:pt x="8890" y="79965"/>
                  </a:cubicBezTo>
                  <a:cubicBezTo>
                    <a:pt x="7620" y="82696"/>
                    <a:pt x="8890" y="85637"/>
                    <a:pt x="7620" y="88368"/>
                  </a:cubicBezTo>
                  <a:cubicBezTo>
                    <a:pt x="0" y="102233"/>
                    <a:pt x="5080" y="273867"/>
                    <a:pt x="7620" y="287943"/>
                  </a:cubicBezTo>
                  <a:cubicBezTo>
                    <a:pt x="6350" y="299077"/>
                    <a:pt x="11430" y="310001"/>
                    <a:pt x="11430" y="321135"/>
                  </a:cubicBezTo>
                  <a:cubicBezTo>
                    <a:pt x="11430" y="326387"/>
                    <a:pt x="15240" y="331849"/>
                    <a:pt x="7620" y="358461"/>
                  </a:cubicBezTo>
                  <a:cubicBezTo>
                    <a:pt x="5080" y="367351"/>
                    <a:pt x="10160" y="373701"/>
                    <a:pt x="19050" y="374971"/>
                  </a:cubicBezTo>
                  <a:cubicBezTo>
                    <a:pt x="29210" y="376241"/>
                    <a:pt x="38100" y="376241"/>
                    <a:pt x="48260" y="376241"/>
                  </a:cubicBezTo>
                  <a:cubicBezTo>
                    <a:pt x="110406" y="377511"/>
                    <a:pt x="175758" y="377511"/>
                    <a:pt x="243153" y="378781"/>
                  </a:cubicBezTo>
                  <a:cubicBezTo>
                    <a:pt x="279914" y="380051"/>
                    <a:pt x="316675" y="381321"/>
                    <a:pt x="351394" y="382591"/>
                  </a:cubicBezTo>
                  <a:cubicBezTo>
                    <a:pt x="412662" y="383861"/>
                    <a:pt x="471888" y="383861"/>
                    <a:pt x="533156" y="385131"/>
                  </a:cubicBezTo>
                  <a:cubicBezTo>
                    <a:pt x="557663" y="385131"/>
                    <a:pt x="580128" y="385131"/>
                    <a:pt x="604635" y="383861"/>
                  </a:cubicBezTo>
                  <a:cubicBezTo>
                    <a:pt x="614846" y="383861"/>
                    <a:pt x="627100" y="382591"/>
                    <a:pt x="637311" y="382591"/>
                  </a:cubicBezTo>
                  <a:cubicBezTo>
                    <a:pt x="678157" y="383861"/>
                    <a:pt x="1495064" y="374971"/>
                    <a:pt x="1535910" y="376241"/>
                  </a:cubicBezTo>
                  <a:cubicBezTo>
                    <a:pt x="1593093" y="377511"/>
                    <a:pt x="1750348" y="377511"/>
                    <a:pt x="1807532" y="377511"/>
                  </a:cubicBezTo>
                  <a:cubicBezTo>
                    <a:pt x="1829997" y="377511"/>
                    <a:pt x="1850419" y="376241"/>
                    <a:pt x="1872884" y="376241"/>
                  </a:cubicBezTo>
                  <a:cubicBezTo>
                    <a:pt x="1909645" y="377511"/>
                    <a:pt x="1946406" y="378781"/>
                    <a:pt x="1983167" y="380051"/>
                  </a:cubicBezTo>
                  <a:cubicBezTo>
                    <a:pt x="2062815" y="382591"/>
                    <a:pt x="2140422" y="380051"/>
                    <a:pt x="2220070" y="383861"/>
                  </a:cubicBezTo>
                  <a:cubicBezTo>
                    <a:pt x="2352818" y="388941"/>
                    <a:pt x="2487607" y="382591"/>
                    <a:pt x="2619067" y="387671"/>
                  </a:cubicBezTo>
                  <a:cubicBezTo>
                    <a:pt x="2639387" y="388941"/>
                    <a:pt x="2659707" y="387671"/>
                    <a:pt x="2682567" y="387671"/>
                  </a:cubicBezTo>
                  <a:cubicBezTo>
                    <a:pt x="2682567" y="363541"/>
                    <a:pt x="2682567" y="350841"/>
                    <a:pt x="2682567" y="332059"/>
                  </a:cubicBezTo>
                  <a:cubicBezTo>
                    <a:pt x="2681297" y="321345"/>
                    <a:pt x="2678757" y="311261"/>
                    <a:pt x="2678757" y="300337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4E7BF591-7D7F-403A-8329-FFE52EBEF9AA}"/>
                </a:ext>
              </a:extLst>
            </p:cNvPr>
            <p:cNvSpPr txBox="1"/>
            <p:nvPr/>
          </p:nvSpPr>
          <p:spPr>
            <a:xfrm>
              <a:off x="9881401" y="4626347"/>
              <a:ext cx="1302862" cy="1308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124"/>
                </a:lnSpc>
              </a:pPr>
              <a:r>
                <a:rPr lang="en-US" sz="5124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3</a:t>
              </a:r>
            </a:p>
            <a:p>
              <a:pPr>
                <a:lnSpc>
                  <a:spcPts val="5124"/>
                </a:lnSpc>
              </a:pPr>
              <a:endParaRPr lang="en-US" sz="512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325D63D-E85E-4C33-9E37-2247AE05B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581529" y="4971595"/>
              <a:ext cx="324471" cy="343811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71E271B5-93AC-49AD-B45F-2DD724E115FE}"/>
                </a:ext>
              </a:extLst>
            </p:cNvPr>
            <p:cNvSpPr txBox="1"/>
            <p:nvPr/>
          </p:nvSpPr>
          <p:spPr>
            <a:xfrm>
              <a:off x="11197149" y="4460902"/>
              <a:ext cx="798463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4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4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4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4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6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5" grpId="1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F59A2F-18FF-4DFE-B099-D28CF4980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62200" y="663597"/>
            <a:ext cx="13563600" cy="268982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CCD4B8-8C57-406D-BEC4-6C351D4D06A7}"/>
              </a:ext>
            </a:extLst>
          </p:cNvPr>
          <p:cNvSpPr txBox="1"/>
          <p:nvPr/>
        </p:nvSpPr>
        <p:spPr>
          <a:xfrm>
            <a:off x="3425069" y="1285236"/>
            <a:ext cx="114378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2C222DB-730A-4B3A-8C40-E0F65E6B7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0731" y="5143500"/>
            <a:ext cx="5963882" cy="313498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6C718F3-0882-4181-8EA7-A238A3BBA08F}"/>
              </a:ext>
            </a:extLst>
          </p:cNvPr>
          <p:cNvSpPr txBox="1"/>
          <p:nvPr/>
        </p:nvSpPr>
        <p:spPr>
          <a:xfrm>
            <a:off x="1538072" y="5649165"/>
            <a:ext cx="5029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t</a:t>
            </a:r>
            <a:r>
              <a:rPr 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3DC3E4D-AA8D-4A5F-AD82-2F99BC806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72800" y="5143500"/>
            <a:ext cx="5963882" cy="313498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E72D91A-562A-4616-B571-3D2F7346E717}"/>
              </a:ext>
            </a:extLst>
          </p:cNvPr>
          <p:cNvSpPr txBox="1"/>
          <p:nvPr/>
        </p:nvSpPr>
        <p:spPr>
          <a:xfrm>
            <a:off x="11440141" y="5477722"/>
            <a:ext cx="5029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05FC33BE-39F0-4279-92B3-02B178DC8DE7}"/>
              </a:ext>
            </a:extLst>
          </p:cNvPr>
          <p:cNvCxnSpPr/>
          <p:nvPr/>
        </p:nvCxnSpPr>
        <p:spPr>
          <a:xfrm flipH="1">
            <a:off x="4648200" y="3545754"/>
            <a:ext cx="2895600" cy="14263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C56A3F0E-0C4F-4F72-B793-6D3F4E01A1C3}"/>
              </a:ext>
            </a:extLst>
          </p:cNvPr>
          <p:cNvCxnSpPr/>
          <p:nvPr/>
        </p:nvCxnSpPr>
        <p:spPr>
          <a:xfrm>
            <a:off x="10363200" y="3535311"/>
            <a:ext cx="3048000" cy="13033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F59A2F-18FF-4DFE-B099-D28CF4980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45714" y="342900"/>
            <a:ext cx="8196571" cy="271651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CCD4B8-8C57-406D-BEC4-6C351D4D06A7}"/>
              </a:ext>
            </a:extLst>
          </p:cNvPr>
          <p:cNvSpPr txBox="1"/>
          <p:nvPr/>
        </p:nvSpPr>
        <p:spPr>
          <a:xfrm>
            <a:off x="6108584" y="964539"/>
            <a:ext cx="57803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1E8763B6-60D5-4F8A-B7A0-7E80CD236AE2}"/>
              </a:ext>
            </a:extLst>
          </p:cNvPr>
          <p:cNvSpPr/>
          <p:nvPr/>
        </p:nvSpPr>
        <p:spPr>
          <a:xfrm>
            <a:off x="969014" y="4324711"/>
            <a:ext cx="16349969" cy="2900336"/>
          </a:xfrm>
          <a:custGeom>
            <a:avLst/>
            <a:gdLst/>
            <a:ahLst/>
            <a:cxnLst/>
            <a:rect l="l" t="t" r="r" b="b"/>
            <a:pathLst>
              <a:path w="5293431" h="2376285">
                <a:moveTo>
                  <a:pt x="5289621" y="2041379"/>
                </a:moveTo>
                <a:cubicBezTo>
                  <a:pt x="5289621" y="1935139"/>
                  <a:pt x="5293431" y="1827097"/>
                  <a:pt x="5287081" y="1720856"/>
                </a:cubicBezTo>
                <a:cubicBezTo>
                  <a:pt x="5279460" y="1650630"/>
                  <a:pt x="5268031" y="265899"/>
                  <a:pt x="5268031" y="195672"/>
                </a:cubicBezTo>
                <a:cubicBezTo>
                  <a:pt x="5265491" y="147054"/>
                  <a:pt x="5264221" y="96635"/>
                  <a:pt x="5261681" y="54610"/>
                </a:cubicBezTo>
                <a:cubicBezTo>
                  <a:pt x="5261681" y="44450"/>
                  <a:pt x="5260410" y="34290"/>
                  <a:pt x="5259141" y="21590"/>
                </a:cubicBezTo>
                <a:cubicBezTo>
                  <a:pt x="5248981" y="19050"/>
                  <a:pt x="5240091" y="17780"/>
                  <a:pt x="5229931" y="16510"/>
                </a:cubicBezTo>
                <a:cubicBezTo>
                  <a:pt x="5209954" y="15240"/>
                  <a:pt x="5185220" y="16510"/>
                  <a:pt x="5164608" y="16510"/>
                </a:cubicBezTo>
                <a:cubicBezTo>
                  <a:pt x="5061550" y="13970"/>
                  <a:pt x="4958491" y="8890"/>
                  <a:pt x="4855432" y="7620"/>
                </a:cubicBezTo>
                <a:cubicBezTo>
                  <a:pt x="4661683" y="5080"/>
                  <a:pt x="4463810" y="3810"/>
                  <a:pt x="4270060" y="2540"/>
                </a:cubicBezTo>
                <a:cubicBezTo>
                  <a:pt x="4199980" y="2540"/>
                  <a:pt x="4125778" y="0"/>
                  <a:pt x="4055698" y="0"/>
                </a:cubicBezTo>
                <a:cubicBezTo>
                  <a:pt x="3886682" y="0"/>
                  <a:pt x="3721789" y="1270"/>
                  <a:pt x="3552773" y="1270"/>
                </a:cubicBezTo>
                <a:cubicBezTo>
                  <a:pt x="3453837" y="1270"/>
                  <a:pt x="3354900" y="3810"/>
                  <a:pt x="3251842" y="3810"/>
                </a:cubicBezTo>
                <a:cubicBezTo>
                  <a:pt x="3148783" y="5080"/>
                  <a:pt x="1281363" y="7620"/>
                  <a:pt x="1178304" y="7620"/>
                </a:cubicBezTo>
                <a:cubicBezTo>
                  <a:pt x="1095858" y="7620"/>
                  <a:pt x="1013411" y="6350"/>
                  <a:pt x="930964" y="7620"/>
                </a:cubicBezTo>
                <a:cubicBezTo>
                  <a:pt x="856762" y="8890"/>
                  <a:pt x="778437" y="11430"/>
                  <a:pt x="704235" y="12700"/>
                </a:cubicBezTo>
                <a:cubicBezTo>
                  <a:pt x="625911" y="15240"/>
                  <a:pt x="547586" y="16510"/>
                  <a:pt x="473384" y="19050"/>
                </a:cubicBezTo>
                <a:cubicBezTo>
                  <a:pt x="362081" y="21590"/>
                  <a:pt x="246655" y="24130"/>
                  <a:pt x="135352" y="27940"/>
                </a:cubicBezTo>
                <a:cubicBezTo>
                  <a:pt x="69395" y="30480"/>
                  <a:pt x="38100" y="34290"/>
                  <a:pt x="16510" y="36830"/>
                </a:cubicBezTo>
                <a:cubicBezTo>
                  <a:pt x="16510" y="38100"/>
                  <a:pt x="13970" y="40640"/>
                  <a:pt x="13970" y="43180"/>
                </a:cubicBezTo>
                <a:cubicBezTo>
                  <a:pt x="12700" y="71425"/>
                  <a:pt x="10160" y="112841"/>
                  <a:pt x="8890" y="152456"/>
                </a:cubicBezTo>
                <a:cubicBezTo>
                  <a:pt x="7620" y="175865"/>
                  <a:pt x="8890" y="201075"/>
                  <a:pt x="7620" y="224483"/>
                </a:cubicBezTo>
                <a:cubicBezTo>
                  <a:pt x="0" y="343329"/>
                  <a:pt x="5080" y="1814492"/>
                  <a:pt x="7620" y="1935139"/>
                </a:cubicBezTo>
                <a:cubicBezTo>
                  <a:pt x="6350" y="2030575"/>
                  <a:pt x="11430" y="2124211"/>
                  <a:pt x="11430" y="2219647"/>
                </a:cubicBezTo>
                <a:cubicBezTo>
                  <a:pt x="11430" y="2264665"/>
                  <a:pt x="15240" y="2311483"/>
                  <a:pt x="7620" y="2345805"/>
                </a:cubicBezTo>
                <a:cubicBezTo>
                  <a:pt x="5080" y="2354695"/>
                  <a:pt x="10160" y="2361045"/>
                  <a:pt x="19050" y="2362315"/>
                </a:cubicBezTo>
                <a:cubicBezTo>
                  <a:pt x="29210" y="2363585"/>
                  <a:pt x="38100" y="2363585"/>
                  <a:pt x="48260" y="2363585"/>
                </a:cubicBezTo>
                <a:cubicBezTo>
                  <a:pt x="168331" y="2364855"/>
                  <a:pt x="300246" y="2364855"/>
                  <a:pt x="436283" y="2366125"/>
                </a:cubicBezTo>
                <a:cubicBezTo>
                  <a:pt x="510485" y="2367395"/>
                  <a:pt x="584687" y="2368665"/>
                  <a:pt x="654767" y="2369935"/>
                </a:cubicBezTo>
                <a:cubicBezTo>
                  <a:pt x="778437" y="2371205"/>
                  <a:pt x="897985" y="2371205"/>
                  <a:pt x="1021655" y="2372475"/>
                </a:cubicBezTo>
                <a:cubicBezTo>
                  <a:pt x="1071123" y="2372475"/>
                  <a:pt x="1116469" y="2372475"/>
                  <a:pt x="1165937" y="2371205"/>
                </a:cubicBezTo>
                <a:cubicBezTo>
                  <a:pt x="1186549" y="2371205"/>
                  <a:pt x="1211283" y="2369935"/>
                  <a:pt x="1231895" y="2369935"/>
                </a:cubicBezTo>
                <a:cubicBezTo>
                  <a:pt x="1314342" y="2371205"/>
                  <a:pt x="2963278" y="2362315"/>
                  <a:pt x="3045725" y="2363585"/>
                </a:cubicBezTo>
                <a:cubicBezTo>
                  <a:pt x="3161150" y="2364855"/>
                  <a:pt x="3478570" y="2364855"/>
                  <a:pt x="3593996" y="2364855"/>
                </a:cubicBezTo>
                <a:cubicBezTo>
                  <a:pt x="3639342" y="2364855"/>
                  <a:pt x="3680565" y="2363585"/>
                  <a:pt x="3725911" y="2363585"/>
                </a:cubicBezTo>
                <a:cubicBezTo>
                  <a:pt x="3800113" y="2364855"/>
                  <a:pt x="3874315" y="2366125"/>
                  <a:pt x="3948517" y="2367395"/>
                </a:cubicBezTo>
                <a:cubicBezTo>
                  <a:pt x="4109289" y="2369935"/>
                  <a:pt x="4265938" y="2367395"/>
                  <a:pt x="4426709" y="2371205"/>
                </a:cubicBezTo>
                <a:cubicBezTo>
                  <a:pt x="4694661" y="2376285"/>
                  <a:pt x="4966736" y="2369935"/>
                  <a:pt x="5229931" y="2375015"/>
                </a:cubicBezTo>
                <a:cubicBezTo>
                  <a:pt x="5250251" y="2376285"/>
                  <a:pt x="5270571" y="2375015"/>
                  <a:pt x="5293431" y="2375015"/>
                </a:cubicBezTo>
                <a:cubicBezTo>
                  <a:pt x="5293431" y="2350885"/>
                  <a:pt x="5293431" y="2338185"/>
                  <a:pt x="5293431" y="2313283"/>
                </a:cubicBezTo>
                <a:cubicBezTo>
                  <a:pt x="5292160" y="2221448"/>
                  <a:pt x="5289621" y="2135015"/>
                  <a:pt x="5289621" y="2041379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B0ECB78-EA31-4244-AD42-DD74AE27F8A5}"/>
              </a:ext>
            </a:extLst>
          </p:cNvPr>
          <p:cNvSpPr txBox="1"/>
          <p:nvPr/>
        </p:nvSpPr>
        <p:spPr>
          <a:xfrm>
            <a:off x="1377890" y="4620717"/>
            <a:ext cx="155322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vi-VN" sz="4800" b="1" dirty="0">
                <a:solidFill>
                  <a:srgbClr val="0070C0"/>
                </a:solidFill>
                <a:latin typeface="+mj-lt"/>
              </a:rPr>
              <a:t>Câu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chuyện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khuyên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chúng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ta không nên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nói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dối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Nói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dối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là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một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đức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tính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xấu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làm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mất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lòng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tin,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lòng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tôn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trọng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của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mọi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người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đối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với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mình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1A43EEB-74D2-4852-8490-8DD9B4BCFFBD}"/>
              </a:ext>
            </a:extLst>
          </p:cNvPr>
          <p:cNvSpPr txBox="1"/>
          <p:nvPr/>
        </p:nvSpPr>
        <p:spPr>
          <a:xfrm>
            <a:off x="7170544" y="1174097"/>
            <a:ext cx="39469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 animBg="1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2321" y="1028700"/>
            <a:ext cx="17451557" cy="7845932"/>
            <a:chOff x="0" y="0"/>
            <a:chExt cx="5288351" cy="2377555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5293431" cy="2376285"/>
            </a:xfrm>
            <a:custGeom>
              <a:avLst/>
              <a:gdLst/>
              <a:ahLst/>
              <a:cxnLst/>
              <a:rect l="l" t="t" r="r" b="b"/>
              <a:pathLst>
                <a:path w="5293431" h="2376285">
                  <a:moveTo>
                    <a:pt x="5289621" y="2041379"/>
                  </a:moveTo>
                  <a:cubicBezTo>
                    <a:pt x="5289621" y="1935139"/>
                    <a:pt x="5293431" y="1827097"/>
                    <a:pt x="5287081" y="1720856"/>
                  </a:cubicBezTo>
                  <a:cubicBezTo>
                    <a:pt x="5279460" y="1650630"/>
                    <a:pt x="5268031" y="265899"/>
                    <a:pt x="5268031" y="195672"/>
                  </a:cubicBezTo>
                  <a:cubicBezTo>
                    <a:pt x="5265491" y="147054"/>
                    <a:pt x="5264221" y="96635"/>
                    <a:pt x="5261681" y="54610"/>
                  </a:cubicBezTo>
                  <a:cubicBezTo>
                    <a:pt x="5261681" y="44450"/>
                    <a:pt x="5260410" y="34290"/>
                    <a:pt x="5259141" y="21590"/>
                  </a:cubicBezTo>
                  <a:cubicBezTo>
                    <a:pt x="5248981" y="19050"/>
                    <a:pt x="5240091" y="17780"/>
                    <a:pt x="5229931" y="16510"/>
                  </a:cubicBezTo>
                  <a:cubicBezTo>
                    <a:pt x="5209954" y="15240"/>
                    <a:pt x="5185220" y="16510"/>
                    <a:pt x="5164608" y="16510"/>
                  </a:cubicBezTo>
                  <a:cubicBezTo>
                    <a:pt x="5061550" y="13970"/>
                    <a:pt x="4958491" y="8890"/>
                    <a:pt x="4855432" y="7620"/>
                  </a:cubicBezTo>
                  <a:cubicBezTo>
                    <a:pt x="4661683" y="5080"/>
                    <a:pt x="4463810" y="3810"/>
                    <a:pt x="4270060" y="2540"/>
                  </a:cubicBezTo>
                  <a:cubicBezTo>
                    <a:pt x="4199980" y="2540"/>
                    <a:pt x="4125778" y="0"/>
                    <a:pt x="4055698" y="0"/>
                  </a:cubicBezTo>
                  <a:cubicBezTo>
                    <a:pt x="3886682" y="0"/>
                    <a:pt x="3721789" y="1270"/>
                    <a:pt x="3552773" y="1270"/>
                  </a:cubicBezTo>
                  <a:cubicBezTo>
                    <a:pt x="3453837" y="1270"/>
                    <a:pt x="3354900" y="3810"/>
                    <a:pt x="3251842" y="3810"/>
                  </a:cubicBezTo>
                  <a:cubicBezTo>
                    <a:pt x="3148783" y="5080"/>
                    <a:pt x="1281363" y="7620"/>
                    <a:pt x="1178304" y="7620"/>
                  </a:cubicBezTo>
                  <a:cubicBezTo>
                    <a:pt x="1095858" y="7620"/>
                    <a:pt x="1013411" y="6350"/>
                    <a:pt x="930964" y="7620"/>
                  </a:cubicBezTo>
                  <a:cubicBezTo>
                    <a:pt x="856762" y="8890"/>
                    <a:pt x="778437" y="11430"/>
                    <a:pt x="704235" y="12700"/>
                  </a:cubicBezTo>
                  <a:cubicBezTo>
                    <a:pt x="625911" y="15240"/>
                    <a:pt x="547586" y="16510"/>
                    <a:pt x="473384" y="19050"/>
                  </a:cubicBezTo>
                  <a:cubicBezTo>
                    <a:pt x="362081" y="21590"/>
                    <a:pt x="246655" y="24130"/>
                    <a:pt x="135352" y="27940"/>
                  </a:cubicBezTo>
                  <a:cubicBezTo>
                    <a:pt x="69395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68331" y="2364855"/>
                    <a:pt x="300246" y="2364855"/>
                    <a:pt x="436283" y="2366125"/>
                  </a:cubicBezTo>
                  <a:cubicBezTo>
                    <a:pt x="510485" y="2367395"/>
                    <a:pt x="584687" y="2368665"/>
                    <a:pt x="654767" y="2369935"/>
                  </a:cubicBezTo>
                  <a:cubicBezTo>
                    <a:pt x="778437" y="2371205"/>
                    <a:pt x="897985" y="2371205"/>
                    <a:pt x="1021655" y="2372475"/>
                  </a:cubicBezTo>
                  <a:cubicBezTo>
                    <a:pt x="1071123" y="2372475"/>
                    <a:pt x="1116469" y="2372475"/>
                    <a:pt x="1165937" y="2371205"/>
                  </a:cubicBezTo>
                  <a:cubicBezTo>
                    <a:pt x="1186549" y="2371205"/>
                    <a:pt x="1211283" y="2369935"/>
                    <a:pt x="1231895" y="2369935"/>
                  </a:cubicBezTo>
                  <a:cubicBezTo>
                    <a:pt x="1314342" y="2371205"/>
                    <a:pt x="2963278" y="2362315"/>
                    <a:pt x="3045725" y="2363585"/>
                  </a:cubicBezTo>
                  <a:cubicBezTo>
                    <a:pt x="3161150" y="2364855"/>
                    <a:pt x="3478570" y="2364855"/>
                    <a:pt x="3593996" y="2364855"/>
                  </a:cubicBezTo>
                  <a:cubicBezTo>
                    <a:pt x="3639342" y="2364855"/>
                    <a:pt x="3680565" y="2363585"/>
                    <a:pt x="3725911" y="2363585"/>
                  </a:cubicBezTo>
                  <a:cubicBezTo>
                    <a:pt x="3800113" y="2364855"/>
                    <a:pt x="3874315" y="2366125"/>
                    <a:pt x="3948517" y="2367395"/>
                  </a:cubicBezTo>
                  <a:cubicBezTo>
                    <a:pt x="4109289" y="2369935"/>
                    <a:pt x="4265938" y="2367395"/>
                    <a:pt x="4426709" y="2371205"/>
                  </a:cubicBezTo>
                  <a:cubicBezTo>
                    <a:pt x="4694661" y="2376285"/>
                    <a:pt x="4966736" y="2369935"/>
                    <a:pt x="5229931" y="2375015"/>
                  </a:cubicBezTo>
                  <a:cubicBezTo>
                    <a:pt x="5250251" y="2376285"/>
                    <a:pt x="5270571" y="2375015"/>
                    <a:pt x="5293431" y="2375015"/>
                  </a:cubicBezTo>
                  <a:cubicBezTo>
                    <a:pt x="5293431" y="2350885"/>
                    <a:pt x="5293431" y="2338185"/>
                    <a:pt x="5293431" y="2313283"/>
                  </a:cubicBezTo>
                  <a:cubicBezTo>
                    <a:pt x="5292160" y="2221448"/>
                    <a:pt x="5289621" y="2135015"/>
                    <a:pt x="5289621" y="20413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5537">
            <a:off x="7097741" y="5061812"/>
            <a:ext cx="3241061" cy="6806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37804" y="1028700"/>
            <a:ext cx="912432" cy="15464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78147" flipV="1">
            <a:off x="-34414" y="7229964"/>
            <a:ext cx="2050028" cy="25786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7456378" y="7832260"/>
            <a:ext cx="308897" cy="10651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547689" y="4404490"/>
            <a:ext cx="4302548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788367" y="4063832"/>
            <a:ext cx="7631558" cy="133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74"/>
              </a:lnSpc>
            </a:pPr>
            <a:r>
              <a:rPr lang="en-US" sz="10074" dirty="0">
                <a:solidFill>
                  <a:srgbClr val="2B8D59"/>
                </a:solidFill>
                <a:latin typeface="Dancing Script Bold"/>
              </a:rPr>
              <a:t>1.Khởi </a:t>
            </a:r>
            <a:r>
              <a:rPr lang="en-US" sz="10074" dirty="0" err="1">
                <a:solidFill>
                  <a:srgbClr val="2B8D59"/>
                </a:solidFill>
                <a:latin typeface="Dancing Script Bold"/>
              </a:rPr>
              <a:t>động</a:t>
            </a:r>
            <a:endParaRPr lang="en-US" sz="10074" dirty="0">
              <a:solidFill>
                <a:srgbClr val="2B8D59"/>
              </a:solidFill>
              <a:latin typeface="Dancing Scrip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86672" y="4201798"/>
            <a:ext cx="6425906" cy="6104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683212" y="5118933"/>
            <a:ext cx="1096881" cy="12980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2961339" y="3070270"/>
            <a:ext cx="308897" cy="10651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4786597" y="3610413"/>
            <a:ext cx="914913" cy="87831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953000" y="2933700"/>
            <a:ext cx="7893249" cy="153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sz="8000" dirty="0" err="1">
                <a:solidFill>
                  <a:srgbClr val="000000"/>
                </a:solidFill>
                <a:latin typeface="Dancing Script Bold"/>
              </a:rPr>
              <a:t>Luyện</a:t>
            </a:r>
            <a:r>
              <a:rPr lang="en-US" sz="8000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ncing Script Bold"/>
              </a:rPr>
              <a:t>đọc</a:t>
            </a:r>
            <a:r>
              <a:rPr lang="en-US" sz="8000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ncing Script Bold"/>
              </a:rPr>
              <a:t>diễn</a:t>
            </a:r>
            <a:r>
              <a:rPr lang="en-US" sz="8000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ncing Script Bold"/>
              </a:rPr>
              <a:t>cảm</a:t>
            </a:r>
            <a:endParaRPr lang="en-US" sz="8000" dirty="0">
              <a:solidFill>
                <a:srgbClr val="000000"/>
              </a:solidFill>
              <a:latin typeface="Dancing Script Bold"/>
            </a:endParaRPr>
          </a:p>
        </p:txBody>
      </p:sp>
    </p:spTree>
    <p:extLst>
      <p:ext uri="{BB962C8B-B14F-4D97-AF65-F5344CB8AC3E}">
        <p14:creationId xmlns:p14="http://schemas.microsoft.com/office/powerpoint/2010/main" val="42624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E91674-BC6B-48A6-A254-4CE38A0C291E}"/>
              </a:ext>
            </a:extLst>
          </p:cNvPr>
          <p:cNvGrpSpPr/>
          <p:nvPr/>
        </p:nvGrpSpPr>
        <p:grpSpPr>
          <a:xfrm>
            <a:off x="432321" y="342900"/>
            <a:ext cx="17451557" cy="9829800"/>
            <a:chOff x="0" y="0"/>
            <a:chExt cx="5288351" cy="237755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FF4B40-C380-4BA0-9369-86FB46EEB54A}"/>
                </a:ext>
              </a:extLst>
            </p:cNvPr>
            <p:cNvSpPr/>
            <p:nvPr/>
          </p:nvSpPr>
          <p:spPr>
            <a:xfrm>
              <a:off x="-3810" y="1270"/>
              <a:ext cx="5293431" cy="2376285"/>
            </a:xfrm>
            <a:custGeom>
              <a:avLst/>
              <a:gdLst/>
              <a:ahLst/>
              <a:cxnLst/>
              <a:rect l="l" t="t" r="r" b="b"/>
              <a:pathLst>
                <a:path w="5293431" h="2376285">
                  <a:moveTo>
                    <a:pt x="5289621" y="2041379"/>
                  </a:moveTo>
                  <a:cubicBezTo>
                    <a:pt x="5289621" y="1935139"/>
                    <a:pt x="5293431" y="1827097"/>
                    <a:pt x="5287081" y="1720856"/>
                  </a:cubicBezTo>
                  <a:cubicBezTo>
                    <a:pt x="5279460" y="1650630"/>
                    <a:pt x="5268031" y="265899"/>
                    <a:pt x="5268031" y="195672"/>
                  </a:cubicBezTo>
                  <a:cubicBezTo>
                    <a:pt x="5265491" y="147054"/>
                    <a:pt x="5264221" y="96635"/>
                    <a:pt x="5261681" y="54610"/>
                  </a:cubicBezTo>
                  <a:cubicBezTo>
                    <a:pt x="5261681" y="44450"/>
                    <a:pt x="5260410" y="34290"/>
                    <a:pt x="5259141" y="21590"/>
                  </a:cubicBezTo>
                  <a:cubicBezTo>
                    <a:pt x="5248981" y="19050"/>
                    <a:pt x="5240091" y="17780"/>
                    <a:pt x="5229931" y="16510"/>
                  </a:cubicBezTo>
                  <a:cubicBezTo>
                    <a:pt x="5209954" y="15240"/>
                    <a:pt x="5185220" y="16510"/>
                    <a:pt x="5164608" y="16510"/>
                  </a:cubicBezTo>
                  <a:cubicBezTo>
                    <a:pt x="5061550" y="13970"/>
                    <a:pt x="4958491" y="8890"/>
                    <a:pt x="4855432" y="7620"/>
                  </a:cubicBezTo>
                  <a:cubicBezTo>
                    <a:pt x="4661683" y="5080"/>
                    <a:pt x="4463810" y="3810"/>
                    <a:pt x="4270060" y="2540"/>
                  </a:cubicBezTo>
                  <a:cubicBezTo>
                    <a:pt x="4199980" y="2540"/>
                    <a:pt x="4125778" y="0"/>
                    <a:pt x="4055698" y="0"/>
                  </a:cubicBezTo>
                  <a:cubicBezTo>
                    <a:pt x="3886682" y="0"/>
                    <a:pt x="3721789" y="1270"/>
                    <a:pt x="3552773" y="1270"/>
                  </a:cubicBezTo>
                  <a:cubicBezTo>
                    <a:pt x="3453837" y="1270"/>
                    <a:pt x="3354900" y="3810"/>
                    <a:pt x="3251842" y="3810"/>
                  </a:cubicBezTo>
                  <a:cubicBezTo>
                    <a:pt x="3148783" y="5080"/>
                    <a:pt x="1281363" y="7620"/>
                    <a:pt x="1178304" y="7620"/>
                  </a:cubicBezTo>
                  <a:cubicBezTo>
                    <a:pt x="1095858" y="7620"/>
                    <a:pt x="1013411" y="6350"/>
                    <a:pt x="930964" y="7620"/>
                  </a:cubicBezTo>
                  <a:cubicBezTo>
                    <a:pt x="856762" y="8890"/>
                    <a:pt x="778437" y="11430"/>
                    <a:pt x="704235" y="12700"/>
                  </a:cubicBezTo>
                  <a:cubicBezTo>
                    <a:pt x="625911" y="15240"/>
                    <a:pt x="547586" y="16510"/>
                    <a:pt x="473384" y="19050"/>
                  </a:cubicBezTo>
                  <a:cubicBezTo>
                    <a:pt x="362081" y="21590"/>
                    <a:pt x="246655" y="24130"/>
                    <a:pt x="135352" y="27940"/>
                  </a:cubicBezTo>
                  <a:cubicBezTo>
                    <a:pt x="69395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68331" y="2364855"/>
                    <a:pt x="300246" y="2364855"/>
                    <a:pt x="436283" y="2366125"/>
                  </a:cubicBezTo>
                  <a:cubicBezTo>
                    <a:pt x="510485" y="2367395"/>
                    <a:pt x="584687" y="2368665"/>
                    <a:pt x="654767" y="2369935"/>
                  </a:cubicBezTo>
                  <a:cubicBezTo>
                    <a:pt x="778437" y="2371205"/>
                    <a:pt x="897985" y="2371205"/>
                    <a:pt x="1021655" y="2372475"/>
                  </a:cubicBezTo>
                  <a:cubicBezTo>
                    <a:pt x="1071123" y="2372475"/>
                    <a:pt x="1116469" y="2372475"/>
                    <a:pt x="1165937" y="2371205"/>
                  </a:cubicBezTo>
                  <a:cubicBezTo>
                    <a:pt x="1186549" y="2371205"/>
                    <a:pt x="1211283" y="2369935"/>
                    <a:pt x="1231895" y="2369935"/>
                  </a:cubicBezTo>
                  <a:cubicBezTo>
                    <a:pt x="1314342" y="2371205"/>
                    <a:pt x="2963278" y="2362315"/>
                    <a:pt x="3045725" y="2363585"/>
                  </a:cubicBezTo>
                  <a:cubicBezTo>
                    <a:pt x="3161150" y="2364855"/>
                    <a:pt x="3478570" y="2364855"/>
                    <a:pt x="3593996" y="2364855"/>
                  </a:cubicBezTo>
                  <a:cubicBezTo>
                    <a:pt x="3639342" y="2364855"/>
                    <a:pt x="3680565" y="2363585"/>
                    <a:pt x="3725911" y="2363585"/>
                  </a:cubicBezTo>
                  <a:cubicBezTo>
                    <a:pt x="3800113" y="2364855"/>
                    <a:pt x="3874315" y="2366125"/>
                    <a:pt x="3948517" y="2367395"/>
                  </a:cubicBezTo>
                  <a:cubicBezTo>
                    <a:pt x="4109289" y="2369935"/>
                    <a:pt x="4265938" y="2367395"/>
                    <a:pt x="4426709" y="2371205"/>
                  </a:cubicBezTo>
                  <a:cubicBezTo>
                    <a:pt x="4694661" y="2376285"/>
                    <a:pt x="4966736" y="2369935"/>
                    <a:pt x="5229931" y="2375015"/>
                  </a:cubicBezTo>
                  <a:cubicBezTo>
                    <a:pt x="5250251" y="2376285"/>
                    <a:pt x="5270571" y="2375015"/>
                    <a:pt x="5293431" y="2375015"/>
                  </a:cubicBezTo>
                  <a:cubicBezTo>
                    <a:pt x="5293431" y="2350885"/>
                    <a:pt x="5293431" y="2338185"/>
                    <a:pt x="5293431" y="2313283"/>
                  </a:cubicBezTo>
                  <a:cubicBezTo>
                    <a:pt x="5292160" y="2221448"/>
                    <a:pt x="5289621" y="2135015"/>
                    <a:pt x="5289621" y="20413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C7DFCAE-68CF-492F-98F2-B6DBB8DCCE64}"/>
              </a:ext>
            </a:extLst>
          </p:cNvPr>
          <p:cNvSpPr/>
          <p:nvPr/>
        </p:nvSpPr>
        <p:spPr>
          <a:xfrm>
            <a:off x="762000" y="348151"/>
            <a:ext cx="1684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 err="1">
                <a:latin typeface="+mj-lt"/>
              </a:rPr>
              <a:t>Chị</a:t>
            </a:r>
            <a:r>
              <a:rPr lang="vi-VN" sz="4800" b="1" dirty="0">
                <a:latin typeface="+mj-lt"/>
              </a:rPr>
              <a:t> em tôi</a:t>
            </a:r>
            <a:r>
              <a:rPr lang="en-US" sz="4400" dirty="0">
                <a:latin typeface="+mj-lt"/>
              </a:rPr>
              <a:t>       </a:t>
            </a:r>
            <a:endParaRPr lang="vi-VN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14C8A2-C6A7-4340-9DFD-B96FFEA4760F}"/>
              </a:ext>
            </a:extLst>
          </p:cNvPr>
          <p:cNvSpPr txBox="1"/>
          <p:nvPr/>
        </p:nvSpPr>
        <p:spPr>
          <a:xfrm>
            <a:off x="758687" y="4434058"/>
            <a:ext cx="16383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chơi, 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Nhưng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Em đi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.</a:t>
            </a:r>
            <a:r>
              <a:rPr lang="en-US" sz="2800" dirty="0">
                <a:latin typeface="+mj-lt"/>
              </a:rPr>
              <a:t> </a:t>
            </a:r>
          </a:p>
          <a:p>
            <a:pPr algn="just"/>
            <a:r>
              <a:rPr lang="en-US" sz="2800" dirty="0">
                <a:latin typeface="+mj-lt"/>
              </a:rPr>
              <a:t>     - </a:t>
            </a:r>
            <a:r>
              <a:rPr lang="vi-VN" sz="2800" dirty="0" err="1">
                <a:latin typeface="+mj-lt"/>
              </a:rPr>
              <a:t>Mày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rạp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bóng</a:t>
            </a:r>
            <a:r>
              <a:rPr lang="vi-VN" sz="2800" dirty="0">
                <a:latin typeface="+mj-lt"/>
              </a:rPr>
              <a:t> à?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 err="1">
                <a:latin typeface="+mj-lt"/>
              </a:rPr>
              <a:t>Nó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bộ</a:t>
            </a:r>
            <a:r>
              <a:rPr lang="vi-VN" sz="2800" dirty="0">
                <a:latin typeface="+mj-lt"/>
              </a:rPr>
              <a:t> ngây thơ: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cũng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sao? </a:t>
            </a:r>
            <a:r>
              <a:rPr lang="vi-VN" sz="2800" dirty="0" err="1">
                <a:latin typeface="+mj-lt"/>
              </a:rPr>
              <a:t>Hồi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nãy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đi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nhóm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!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Tôi </a:t>
            </a:r>
            <a:r>
              <a:rPr lang="vi-VN" sz="2800" dirty="0" err="1">
                <a:latin typeface="+mj-lt"/>
              </a:rPr>
              <a:t>sững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đứng</a:t>
            </a:r>
            <a:r>
              <a:rPr lang="vi-VN" sz="2800" dirty="0">
                <a:latin typeface="+mj-lt"/>
              </a:rPr>
              <a:t> im như </a:t>
            </a:r>
            <a:r>
              <a:rPr lang="vi-VN" sz="2800" dirty="0" err="1">
                <a:latin typeface="+mj-lt"/>
              </a:rPr>
              <a:t>phỗng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Ngước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nhìn</a:t>
            </a:r>
            <a:r>
              <a:rPr lang="vi-VN" sz="2800" dirty="0">
                <a:latin typeface="+mj-lt"/>
              </a:rPr>
              <a:t> ba tôi </a:t>
            </a:r>
            <a:r>
              <a:rPr lang="vi-VN" sz="2800" dirty="0" err="1">
                <a:latin typeface="+mj-lt"/>
              </a:rPr>
              <a:t>đợi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trận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cuồng</a:t>
            </a:r>
            <a:r>
              <a:rPr lang="vi-VN" sz="2800" dirty="0">
                <a:latin typeface="+mj-lt"/>
              </a:rPr>
              <a:t> phong. Nhưng ba tôi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buồ</a:t>
            </a:r>
            <a:r>
              <a:rPr lang="en-US" sz="2800" dirty="0">
                <a:latin typeface="+mj-lt"/>
              </a:rPr>
              <a:t>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rầu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Các</a:t>
            </a:r>
            <a:r>
              <a:rPr lang="vi-VN" sz="2800" dirty="0">
                <a:latin typeface="+mj-lt"/>
              </a:rPr>
              <a:t> con </a:t>
            </a:r>
            <a:r>
              <a:rPr lang="vi-VN" sz="2800" dirty="0" err="1">
                <a:latin typeface="+mj-lt"/>
              </a:rPr>
              <a:t>ráng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ban nhau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cho nên </a:t>
            </a:r>
            <a:r>
              <a:rPr lang="vi-VN" sz="2800" dirty="0" err="1">
                <a:latin typeface="+mj-lt"/>
              </a:rPr>
              <a:t>người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B80F9F-9616-49D9-8CC3-638C60A96395}"/>
              </a:ext>
            </a:extLst>
          </p:cNvPr>
          <p:cNvSpPr txBox="1"/>
          <p:nvPr/>
        </p:nvSpPr>
        <p:spPr>
          <a:xfrm>
            <a:off x="781878" y="3479951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hôm,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6F7A6C4-1AAF-4A54-8EB3-0E7E35E72C26}"/>
              </a:ext>
            </a:extLst>
          </p:cNvPr>
          <p:cNvSpPr txBox="1"/>
          <p:nvPr/>
        </p:nvSpPr>
        <p:spPr>
          <a:xfrm>
            <a:off x="791786" y="813750"/>
            <a:ext cx="16383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ra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thưa: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Thưa ba, con xin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Ờ,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con!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qua.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D5CC4F-F07F-4174-AFE6-FB88C9756E30}"/>
              </a:ext>
            </a:extLst>
          </p:cNvPr>
          <p:cNvSpPr/>
          <p:nvPr/>
        </p:nvSpPr>
        <p:spPr>
          <a:xfrm>
            <a:off x="738793" y="7973488"/>
            <a:ext cx="1681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	</a:t>
            </a:r>
            <a:r>
              <a:rPr lang="vi-VN" sz="2800" dirty="0" err="1">
                <a:latin typeface="+mj-lt"/>
              </a:rPr>
              <a:t>Từ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tôi không bao </a:t>
            </a:r>
            <a:r>
              <a:rPr lang="vi-VN" sz="2800" dirty="0" err="1">
                <a:latin typeface="+mj-lt"/>
              </a:rPr>
              <a:t>giờ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nói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dối</a:t>
            </a:r>
            <a:r>
              <a:rPr lang="vi-VN" sz="2800" dirty="0">
                <a:latin typeface="+mj-lt"/>
              </a:rPr>
              <a:t> ba đi chơi </a:t>
            </a:r>
            <a:r>
              <a:rPr lang="vi-VN" sz="2800" dirty="0" err="1">
                <a:latin typeface="+mj-lt"/>
              </a:rPr>
              <a:t>nữa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Thỉnh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thoảng</a:t>
            </a:r>
            <a:r>
              <a:rPr lang="vi-VN" sz="2800" dirty="0">
                <a:latin typeface="+mj-lt"/>
              </a:rPr>
              <a:t>, hai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em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phá</a:t>
            </a:r>
            <a:r>
              <a:rPr lang="vi-VN" sz="2800" dirty="0">
                <a:latin typeface="+mj-lt"/>
              </a:rPr>
              <a:t> lên khi </a:t>
            </a:r>
            <a:r>
              <a:rPr lang="vi-VN" sz="2800" dirty="0" err="1">
                <a:latin typeface="+mj-lt"/>
              </a:rPr>
              <a:t>nhắc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chuyện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rủ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rạp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bóng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tức</a:t>
            </a:r>
            <a:r>
              <a:rPr lang="vi-VN" sz="2800" dirty="0">
                <a:latin typeface="+mj-lt"/>
              </a:rPr>
              <a:t> tôi, </a:t>
            </a:r>
            <a:r>
              <a:rPr lang="vi-VN" sz="2800" dirty="0" err="1">
                <a:latin typeface="+mj-lt"/>
              </a:rPr>
              <a:t>làm</a:t>
            </a:r>
            <a:r>
              <a:rPr lang="vi-VN" sz="2800" dirty="0">
                <a:latin typeface="+mj-lt"/>
              </a:rPr>
              <a:t> cho tôi </a:t>
            </a:r>
            <a:r>
              <a:rPr lang="vi-VN" sz="2800" dirty="0" err="1">
                <a:latin typeface="+mj-lt"/>
              </a:rPr>
              <a:t>tỉnh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ngộ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                                                                             							  </a:t>
            </a:r>
            <a:r>
              <a:rPr lang="en-US" sz="2800" i="1" dirty="0">
                <a:latin typeface="+mj-lt"/>
              </a:rPr>
              <a:t>Theo </a:t>
            </a:r>
            <a:r>
              <a:rPr lang="en-US" sz="2800" i="1" dirty="0" err="1">
                <a:latin typeface="+mj-lt"/>
              </a:rPr>
              <a:t>Liên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Hương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2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035A09-EF43-4364-BC9F-ADF9B2EDB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1047" y="1610998"/>
            <a:ext cx="6425906" cy="610461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2A0261F9-8FEF-4A10-8144-8F7F0A3EE00C}"/>
              </a:ext>
            </a:extLst>
          </p:cNvPr>
          <p:cNvSpPr txBox="1"/>
          <p:nvPr/>
        </p:nvSpPr>
        <p:spPr>
          <a:xfrm>
            <a:off x="5197375" y="342900"/>
            <a:ext cx="7893249" cy="153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sz="8000" dirty="0" err="1">
                <a:solidFill>
                  <a:schemeClr val="bg1"/>
                </a:solidFill>
                <a:latin typeface="Dancing Script Bold"/>
              </a:rPr>
              <a:t>Giọng</a:t>
            </a:r>
            <a:r>
              <a:rPr lang="en-US" sz="8000" dirty="0">
                <a:solidFill>
                  <a:schemeClr val="bg1"/>
                </a:solidFill>
                <a:latin typeface="Dancing Script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Dancing Script Bold"/>
              </a:rPr>
              <a:t>đọc</a:t>
            </a:r>
            <a:endParaRPr lang="en-US" sz="8000" dirty="0">
              <a:solidFill>
                <a:schemeClr val="bg1"/>
              </a:solidFill>
              <a:latin typeface="Dancing Script Bold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C1E64E-AD82-480A-B7CC-7B3B09D3A0FD}"/>
              </a:ext>
            </a:extLst>
          </p:cNvPr>
          <p:cNvSpPr txBox="1"/>
          <p:nvPr/>
        </p:nvSpPr>
        <p:spPr>
          <a:xfrm>
            <a:off x="1359046" y="3119703"/>
            <a:ext cx="16928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Toàn bài: giọng chậm rãi, </a:t>
            </a: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phù hợp với việc bộc lộ tính cách, cảm xúc của các nhân vật.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10BA410-9585-4DE6-BB7B-7514D9AE26FD}"/>
              </a:ext>
            </a:extLst>
          </p:cNvPr>
          <p:cNvSpPr txBox="1"/>
          <p:nvPr/>
        </p:nvSpPr>
        <p:spPr>
          <a:xfrm>
            <a:off x="1372299" y="4682071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ười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80F9E30-32AD-4EDC-BE91-63C12FEFEBD5}"/>
              </a:ext>
            </a:extLst>
          </p:cNvPr>
          <p:cNvSpPr txBox="1"/>
          <p:nvPr/>
        </p:nvSpPr>
        <p:spPr>
          <a:xfrm>
            <a:off x="1372299" y="3862787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ười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1A96C6E-BD5F-45CD-AC10-E2D6A9C4B7A3}"/>
              </a:ext>
            </a:extLst>
          </p:cNvPr>
          <p:cNvSpPr txBox="1"/>
          <p:nvPr/>
        </p:nvSpPr>
        <p:spPr>
          <a:xfrm>
            <a:off x="1378925" y="5454717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</a:t>
            </a:r>
            <a:r>
              <a:rPr lang="vi-VN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ười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400432-AED9-400B-AD81-596DA31F2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1047" y="1610998"/>
            <a:ext cx="6425906" cy="610461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8286AA3C-52B2-4369-94B3-6E25AAB8A1E7}"/>
              </a:ext>
            </a:extLst>
          </p:cNvPr>
          <p:cNvSpPr txBox="1"/>
          <p:nvPr/>
        </p:nvSpPr>
        <p:spPr>
          <a:xfrm>
            <a:off x="5197375" y="342900"/>
            <a:ext cx="7893249" cy="153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sz="8000" dirty="0" err="1">
                <a:solidFill>
                  <a:schemeClr val="bg1"/>
                </a:solidFill>
                <a:latin typeface="Dancing Script Bold"/>
              </a:rPr>
              <a:t>Luyện</a:t>
            </a:r>
            <a:r>
              <a:rPr lang="en-US" sz="8000" dirty="0">
                <a:solidFill>
                  <a:schemeClr val="bg1"/>
                </a:solidFill>
                <a:latin typeface="Dancing Script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Dancing Script Bold"/>
              </a:rPr>
              <a:t>đọc</a:t>
            </a:r>
            <a:r>
              <a:rPr lang="en-US" sz="8000" dirty="0">
                <a:solidFill>
                  <a:schemeClr val="bg1"/>
                </a:solidFill>
                <a:latin typeface="Dancing Script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Dancing Script Bold"/>
              </a:rPr>
              <a:t>diễn</a:t>
            </a:r>
            <a:r>
              <a:rPr lang="en-US" sz="8000" dirty="0">
                <a:solidFill>
                  <a:schemeClr val="bg1"/>
                </a:solidFill>
                <a:latin typeface="Dancing Script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Dancing Script Bold"/>
              </a:rPr>
              <a:t>cảm</a:t>
            </a:r>
            <a:endParaRPr lang="en-US" sz="8000" dirty="0">
              <a:solidFill>
                <a:schemeClr val="bg1"/>
              </a:solidFill>
              <a:latin typeface="Dancing Script Bold"/>
            </a:endParaRPr>
          </a:p>
        </p:txBody>
      </p:sp>
      <p:sp>
        <p:nvSpPr>
          <p:cNvPr id="4" name="Chỗ dành sẵn cho Nội dung 4">
            <a:extLst>
              <a:ext uri="{FF2B5EF4-FFF2-40B4-BE49-F238E27FC236}">
                <a16:creationId xmlns:a16="http://schemas.microsoft.com/office/drawing/2014/main" id="{E00962FA-6F77-4098-A908-65EAC54E6FCF}"/>
              </a:ext>
            </a:extLst>
          </p:cNvPr>
          <p:cNvSpPr txBox="1">
            <a:spLocks/>
          </p:cNvSpPr>
          <p:nvPr/>
        </p:nvSpPr>
        <p:spPr>
          <a:xfrm>
            <a:off x="1981198" y="2552700"/>
            <a:ext cx="15392402" cy="38026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vi-VN" sz="3600" dirty="0">
                <a:solidFill>
                  <a:schemeClr val="bg1"/>
                </a:solidFill>
                <a:latin typeface="+mj-lt"/>
              </a:rPr>
              <a:t>      Hai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nhà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, tôi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mắng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gái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dám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nói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dối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ba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bỏ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đi chơi, không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chịu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khó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. Nhưng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đáp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lại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sự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giận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dữ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tôi,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nó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thủng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thẳng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3600" dirty="0">
                <a:solidFill>
                  <a:schemeClr val="bg1"/>
                </a:solidFill>
                <a:latin typeface="+mj-lt"/>
              </a:rPr>
              <a:t>Em đi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tập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văn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nghệ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3600" dirty="0" err="1">
                <a:solidFill>
                  <a:schemeClr val="bg1"/>
                </a:solidFill>
                <a:latin typeface="+mj-lt"/>
              </a:rPr>
              <a:t>Mày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tập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văn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nghệ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ở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rạp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chiếu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bóng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à?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vi-VN" sz="3600" dirty="0" err="1">
                <a:solidFill>
                  <a:schemeClr val="bg1"/>
                </a:solidFill>
                <a:latin typeface="+mj-lt"/>
              </a:rPr>
              <a:t>Nó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cười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giả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bộ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ngây thơ: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3600" dirty="0" err="1">
                <a:solidFill>
                  <a:schemeClr val="bg1"/>
                </a:solidFill>
                <a:latin typeface="+mj-lt"/>
              </a:rPr>
              <a:t>Ủa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cũng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ở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đó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sao?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Hồi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nãy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đi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nhóm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!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vi-VN" sz="3600" dirty="0">
                <a:solidFill>
                  <a:schemeClr val="bg1"/>
                </a:solidFill>
                <a:latin typeface="+mj-lt"/>
              </a:rPr>
              <a:t>   Tôi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sững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sờ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đứng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im như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phỗng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.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Ngước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nhìn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ba, tôi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đợi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trận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cuồng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phong. Nhưng ba tôi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buồn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rầu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vi-VN" sz="36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ráng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ban nhau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cho nên </a:t>
            </a:r>
            <a:r>
              <a:rPr lang="vi-VN" sz="36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B518DB20-0CB2-40BC-BAB3-9DD904D73285}"/>
              </a:ext>
            </a:extLst>
          </p:cNvPr>
          <p:cNvCxnSpPr>
            <a:cxnSpLocks/>
          </p:cNvCxnSpPr>
          <p:nvPr/>
        </p:nvCxnSpPr>
        <p:spPr>
          <a:xfrm>
            <a:off x="9144000" y="3848100"/>
            <a:ext cx="1371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0484F492-A874-42BC-8860-22692FC4CAB1}"/>
              </a:ext>
            </a:extLst>
          </p:cNvPr>
          <p:cNvCxnSpPr>
            <a:cxnSpLocks/>
          </p:cNvCxnSpPr>
          <p:nvPr/>
        </p:nvCxnSpPr>
        <p:spPr>
          <a:xfrm>
            <a:off x="13090624" y="3848100"/>
            <a:ext cx="228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BC26010-923D-47F4-8AC1-FD84CD9E2174}"/>
              </a:ext>
            </a:extLst>
          </p:cNvPr>
          <p:cNvCxnSpPr>
            <a:cxnSpLocks/>
          </p:cNvCxnSpPr>
          <p:nvPr/>
        </p:nvCxnSpPr>
        <p:spPr>
          <a:xfrm>
            <a:off x="14859000" y="7722704"/>
            <a:ext cx="15805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620589FF-38FD-45B3-8CCE-B23669C91C17}"/>
              </a:ext>
            </a:extLst>
          </p:cNvPr>
          <p:cNvCxnSpPr>
            <a:cxnSpLocks/>
          </p:cNvCxnSpPr>
          <p:nvPr/>
        </p:nvCxnSpPr>
        <p:spPr>
          <a:xfrm>
            <a:off x="3825775" y="6210300"/>
            <a:ext cx="12034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AA0A361E-1888-4FAB-AAF4-6C63B7ECB62D}"/>
              </a:ext>
            </a:extLst>
          </p:cNvPr>
          <p:cNvCxnSpPr>
            <a:cxnSpLocks/>
          </p:cNvCxnSpPr>
          <p:nvPr/>
        </p:nvCxnSpPr>
        <p:spPr>
          <a:xfrm>
            <a:off x="5791200" y="7734300"/>
            <a:ext cx="2667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F3E7B833-7700-440C-85BD-8C1093447E24}"/>
              </a:ext>
            </a:extLst>
          </p:cNvPr>
          <p:cNvCxnSpPr>
            <a:cxnSpLocks/>
          </p:cNvCxnSpPr>
          <p:nvPr/>
        </p:nvCxnSpPr>
        <p:spPr>
          <a:xfrm>
            <a:off x="3200400" y="7734300"/>
            <a:ext cx="1447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4E91CD7-DA12-40D1-8142-68FD0B37BE15}"/>
              </a:ext>
            </a:extLst>
          </p:cNvPr>
          <p:cNvSpPr txBox="1"/>
          <p:nvPr/>
        </p:nvSpPr>
        <p:spPr>
          <a:xfrm>
            <a:off x="1219200" y="876300"/>
            <a:ext cx="15532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ộn: Ngang 2">
            <a:extLst>
              <a:ext uri="{FF2B5EF4-FFF2-40B4-BE49-F238E27FC236}">
                <a16:creationId xmlns:a16="http://schemas.microsoft.com/office/drawing/2014/main" id="{C2A838AB-E485-4DBE-A9BD-4FC9C681C3D1}"/>
              </a:ext>
            </a:extLst>
          </p:cNvPr>
          <p:cNvSpPr/>
          <p:nvPr/>
        </p:nvSpPr>
        <p:spPr>
          <a:xfrm>
            <a:off x="1981200" y="2019300"/>
            <a:ext cx="13703710" cy="228458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9FE9AB9-1F41-40E3-BDC4-57E192241FDA}"/>
              </a:ext>
            </a:extLst>
          </p:cNvPr>
          <p:cNvSpPr txBox="1"/>
          <p:nvPr/>
        </p:nvSpPr>
        <p:spPr>
          <a:xfrm>
            <a:off x="1219200" y="5141843"/>
            <a:ext cx="15532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ộn: Ngang 4">
            <a:extLst>
              <a:ext uri="{FF2B5EF4-FFF2-40B4-BE49-F238E27FC236}">
                <a16:creationId xmlns:a16="http://schemas.microsoft.com/office/drawing/2014/main" id="{230D4938-C6D5-4A6E-9D0D-88FFBEF17BE2}"/>
              </a:ext>
            </a:extLst>
          </p:cNvPr>
          <p:cNvSpPr/>
          <p:nvPr/>
        </p:nvSpPr>
        <p:spPr>
          <a:xfrm>
            <a:off x="1981200" y="6596140"/>
            <a:ext cx="13703710" cy="228458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1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A72E086A-AC61-4FBD-88DC-D807BF38DB4F}"/>
              </a:ext>
            </a:extLst>
          </p:cNvPr>
          <p:cNvGrpSpPr/>
          <p:nvPr/>
        </p:nvGrpSpPr>
        <p:grpSpPr>
          <a:xfrm>
            <a:off x="381000" y="601563"/>
            <a:ext cx="16700558" cy="5105400"/>
            <a:chOff x="381000" y="611723"/>
            <a:chExt cx="16700558" cy="5105400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662D704-B4CE-4683-A06B-0324BF1AE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611723"/>
              <a:ext cx="8934450" cy="510540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113F70CA-A8A4-4739-B109-A91945A748E6}"/>
                </a:ext>
              </a:extLst>
            </p:cNvPr>
            <p:cNvSpPr txBox="1"/>
            <p:nvPr/>
          </p:nvSpPr>
          <p:spPr>
            <a:xfrm>
              <a:off x="1549342" y="634583"/>
              <a:ext cx="1553221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4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chăn</a:t>
              </a:r>
              <a:r>
                <a:rPr lang="en-US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cừu</a:t>
              </a:r>
              <a:endParaRPr lang="vi-VN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333DE51-BEEF-4965-B5C5-025A207CC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92" y="634583"/>
            <a:ext cx="7620000" cy="51054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BB8FE6B-ED03-4747-83F3-22E10277F767}"/>
              </a:ext>
            </a:extLst>
          </p:cNvPr>
          <p:cNvSpPr txBox="1"/>
          <p:nvPr/>
        </p:nvSpPr>
        <p:spPr>
          <a:xfrm>
            <a:off x="1549342" y="6743700"/>
            <a:ext cx="155322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59F38-8EDA-46A4-98DB-2FDEF5ADC72E}"/>
              </a:ext>
            </a:extLst>
          </p:cNvPr>
          <p:cNvSpPr/>
          <p:nvPr/>
        </p:nvSpPr>
        <p:spPr>
          <a:xfrm>
            <a:off x="7432043" y="2615505"/>
            <a:ext cx="4281941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F7492-BA88-45C2-89A9-2069EE12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4279107"/>
            <a:ext cx="100607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04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3410" y="576318"/>
            <a:ext cx="14861181" cy="91343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690240" y="5693328"/>
            <a:ext cx="676920" cy="850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id="{83A37388-3169-4536-B645-EBD17FCBD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847" y="4347413"/>
            <a:ext cx="122597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Chào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tạm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biệt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và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hẹn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gặp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lại</a:t>
            </a:r>
            <a:endParaRPr lang="en-US" altLang="en-US" sz="8000" dirty="0">
              <a:solidFill>
                <a:srgbClr val="494949"/>
              </a:solidFill>
              <a:latin typeface="Dancing Script Bold"/>
            </a:endParaRPr>
          </a:p>
        </p:txBody>
      </p:sp>
    </p:spTree>
    <p:extLst>
      <p:ext uri="{BB962C8B-B14F-4D97-AF65-F5344CB8AC3E}">
        <p14:creationId xmlns:p14="http://schemas.microsoft.com/office/powerpoint/2010/main" val="39453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DCE22073-457C-4237-9FC4-A9CB03351BBB}"/>
              </a:ext>
            </a:extLst>
          </p:cNvPr>
          <p:cNvGrpSpPr/>
          <p:nvPr/>
        </p:nvGrpSpPr>
        <p:grpSpPr>
          <a:xfrm>
            <a:off x="298490" y="1160716"/>
            <a:ext cx="17058319" cy="2112561"/>
            <a:chOff x="8414195" y="1160716"/>
            <a:chExt cx="16353163" cy="2112561"/>
          </a:xfrm>
        </p:grpSpPr>
        <p:grpSp>
          <p:nvGrpSpPr>
            <p:cNvPr id="2" name="Group 5">
              <a:extLst>
                <a:ext uri="{FF2B5EF4-FFF2-40B4-BE49-F238E27FC236}">
                  <a16:creationId xmlns:a16="http://schemas.microsoft.com/office/drawing/2014/main" id="{ED5CEB0E-AE5D-4BE0-895D-0EE793F47BED}"/>
                </a:ext>
              </a:extLst>
            </p:cNvPr>
            <p:cNvGrpSpPr/>
            <p:nvPr/>
          </p:nvGrpSpPr>
          <p:grpSpPr>
            <a:xfrm>
              <a:off x="8414195" y="1160716"/>
              <a:ext cx="16353163" cy="2001585"/>
              <a:chOff x="-2848" y="40005"/>
              <a:chExt cx="4955504" cy="606541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15608AE1-360E-4695-AA12-2B6CDA2EB836}"/>
                  </a:ext>
                </a:extLst>
              </p:cNvPr>
              <p:cNvSpPr/>
              <p:nvPr/>
            </p:nvSpPr>
            <p:spPr>
              <a:xfrm>
                <a:off x="-2848" y="40005"/>
                <a:ext cx="4955504" cy="606541"/>
              </a:xfrm>
              <a:custGeom>
                <a:avLst/>
                <a:gdLst/>
                <a:ahLst/>
                <a:cxnLst/>
                <a:rect l="l" t="t" r="r" b="b"/>
                <a:pathLst>
                  <a:path w="2682567" h="388941">
                    <a:moveTo>
                      <a:pt x="2678757" y="300337"/>
                    </a:moveTo>
                    <a:cubicBezTo>
                      <a:pt x="2678757" y="287943"/>
                      <a:pt x="2682567" y="275338"/>
                      <a:pt x="2676217" y="262943"/>
                    </a:cubicBezTo>
                    <a:cubicBezTo>
                      <a:pt x="2668597" y="254750"/>
                      <a:pt x="2657167" y="93200"/>
                      <a:pt x="2657167" y="85007"/>
                    </a:cubicBezTo>
                    <a:cubicBezTo>
                      <a:pt x="2654627" y="79334"/>
                      <a:pt x="2653357" y="73452"/>
                      <a:pt x="2650817" y="54610"/>
                    </a:cubicBezTo>
                    <a:cubicBezTo>
                      <a:pt x="2650817" y="44450"/>
                      <a:pt x="2649547" y="34290"/>
                      <a:pt x="2648277" y="21590"/>
                    </a:cubicBezTo>
                    <a:cubicBezTo>
                      <a:pt x="2638117" y="19050"/>
                      <a:pt x="2629227" y="17780"/>
                      <a:pt x="2619067" y="16510"/>
                    </a:cubicBezTo>
                    <a:cubicBezTo>
                      <a:pt x="2608101" y="15240"/>
                      <a:pt x="2595848" y="16510"/>
                      <a:pt x="2585636" y="16510"/>
                    </a:cubicBezTo>
                    <a:cubicBezTo>
                      <a:pt x="2534580" y="13970"/>
                      <a:pt x="2483523" y="8890"/>
                      <a:pt x="2432466" y="7620"/>
                    </a:cubicBezTo>
                    <a:cubicBezTo>
                      <a:pt x="2336479" y="5080"/>
                      <a:pt x="2238451" y="3810"/>
                      <a:pt x="2142464" y="2540"/>
                    </a:cubicBezTo>
                    <a:cubicBezTo>
                      <a:pt x="2107745" y="2540"/>
                      <a:pt x="2070984" y="0"/>
                      <a:pt x="2036266" y="0"/>
                    </a:cubicBezTo>
                    <a:cubicBezTo>
                      <a:pt x="1952533" y="0"/>
                      <a:pt x="1870842" y="1270"/>
                      <a:pt x="1787109" y="1270"/>
                    </a:cubicBezTo>
                    <a:cubicBezTo>
                      <a:pt x="1738095" y="1270"/>
                      <a:pt x="1689080" y="3810"/>
                      <a:pt x="1638023" y="3810"/>
                    </a:cubicBezTo>
                    <a:cubicBezTo>
                      <a:pt x="1586967" y="5080"/>
                      <a:pt x="661819" y="7620"/>
                      <a:pt x="610762" y="7620"/>
                    </a:cubicBezTo>
                    <a:cubicBezTo>
                      <a:pt x="569916" y="7620"/>
                      <a:pt x="529071" y="6350"/>
                      <a:pt x="488226" y="7620"/>
                    </a:cubicBezTo>
                    <a:cubicBezTo>
                      <a:pt x="451465" y="8890"/>
                      <a:pt x="412662" y="11430"/>
                      <a:pt x="375901" y="12700"/>
                    </a:cubicBezTo>
                    <a:cubicBezTo>
                      <a:pt x="337098" y="15240"/>
                      <a:pt x="298295" y="16510"/>
                      <a:pt x="261534" y="19050"/>
                    </a:cubicBezTo>
                    <a:cubicBezTo>
                      <a:pt x="206392" y="21590"/>
                      <a:pt x="149209" y="24130"/>
                      <a:pt x="94068" y="27940"/>
                    </a:cubicBezTo>
                    <a:cubicBezTo>
                      <a:pt x="61391" y="30480"/>
                      <a:pt x="38100" y="34290"/>
                      <a:pt x="16510" y="36830"/>
                    </a:cubicBezTo>
                    <a:cubicBezTo>
                      <a:pt x="16510" y="38100"/>
                      <a:pt x="13970" y="40640"/>
                      <a:pt x="13970" y="43180"/>
                    </a:cubicBezTo>
                    <a:cubicBezTo>
                      <a:pt x="12700" y="70511"/>
                      <a:pt x="10160" y="75343"/>
                      <a:pt x="8890" y="79965"/>
                    </a:cubicBezTo>
                    <a:cubicBezTo>
                      <a:pt x="7620" y="82696"/>
                      <a:pt x="8890" y="85637"/>
                      <a:pt x="7620" y="88368"/>
                    </a:cubicBezTo>
                    <a:cubicBezTo>
                      <a:pt x="0" y="102233"/>
                      <a:pt x="5080" y="273867"/>
                      <a:pt x="7620" y="287943"/>
                    </a:cubicBezTo>
                    <a:cubicBezTo>
                      <a:pt x="6350" y="299077"/>
                      <a:pt x="11430" y="310001"/>
                      <a:pt x="11430" y="321135"/>
                    </a:cubicBezTo>
                    <a:cubicBezTo>
                      <a:pt x="11430" y="326387"/>
                      <a:pt x="15240" y="331849"/>
                      <a:pt x="7620" y="358461"/>
                    </a:cubicBezTo>
                    <a:cubicBezTo>
                      <a:pt x="5080" y="367351"/>
                      <a:pt x="10160" y="373701"/>
                      <a:pt x="19050" y="374971"/>
                    </a:cubicBezTo>
                    <a:cubicBezTo>
                      <a:pt x="29210" y="376241"/>
                      <a:pt x="38100" y="376241"/>
                      <a:pt x="48260" y="376241"/>
                    </a:cubicBezTo>
                    <a:cubicBezTo>
                      <a:pt x="110406" y="377511"/>
                      <a:pt x="175758" y="377511"/>
                      <a:pt x="243153" y="378781"/>
                    </a:cubicBezTo>
                    <a:cubicBezTo>
                      <a:pt x="279914" y="380051"/>
                      <a:pt x="316675" y="381321"/>
                      <a:pt x="351394" y="382591"/>
                    </a:cubicBezTo>
                    <a:cubicBezTo>
                      <a:pt x="412662" y="383861"/>
                      <a:pt x="471888" y="383861"/>
                      <a:pt x="533156" y="385131"/>
                    </a:cubicBezTo>
                    <a:cubicBezTo>
                      <a:pt x="557663" y="385131"/>
                      <a:pt x="580128" y="385131"/>
                      <a:pt x="604635" y="383861"/>
                    </a:cubicBezTo>
                    <a:cubicBezTo>
                      <a:pt x="614846" y="383861"/>
                      <a:pt x="627100" y="382591"/>
                      <a:pt x="637311" y="382591"/>
                    </a:cubicBezTo>
                    <a:cubicBezTo>
                      <a:pt x="678157" y="383861"/>
                      <a:pt x="1495064" y="374971"/>
                      <a:pt x="1535910" y="376241"/>
                    </a:cubicBezTo>
                    <a:cubicBezTo>
                      <a:pt x="1593093" y="377511"/>
                      <a:pt x="1750348" y="377511"/>
                      <a:pt x="1807532" y="377511"/>
                    </a:cubicBezTo>
                    <a:cubicBezTo>
                      <a:pt x="1829997" y="377511"/>
                      <a:pt x="1850419" y="376241"/>
                      <a:pt x="1872884" y="376241"/>
                    </a:cubicBezTo>
                    <a:cubicBezTo>
                      <a:pt x="1909645" y="377511"/>
                      <a:pt x="1946406" y="378781"/>
                      <a:pt x="1983167" y="380051"/>
                    </a:cubicBezTo>
                    <a:cubicBezTo>
                      <a:pt x="2062815" y="382591"/>
                      <a:pt x="2140422" y="380051"/>
                      <a:pt x="2220070" y="383861"/>
                    </a:cubicBezTo>
                    <a:cubicBezTo>
                      <a:pt x="2352818" y="388941"/>
                      <a:pt x="2487607" y="382591"/>
                      <a:pt x="2619067" y="387671"/>
                    </a:cubicBezTo>
                    <a:cubicBezTo>
                      <a:pt x="2639387" y="388941"/>
                      <a:pt x="2659707" y="387671"/>
                      <a:pt x="2682567" y="387671"/>
                    </a:cubicBezTo>
                    <a:cubicBezTo>
                      <a:pt x="2682567" y="363541"/>
                      <a:pt x="2682567" y="350841"/>
                      <a:pt x="2682567" y="332059"/>
                    </a:cubicBezTo>
                    <a:cubicBezTo>
                      <a:pt x="2681297" y="321345"/>
                      <a:pt x="2678757" y="311261"/>
                      <a:pt x="2678757" y="300337"/>
                    </a:cubicBezTo>
                    <a:close/>
                  </a:path>
                </a:pathLst>
              </a:custGeom>
              <a:solidFill>
                <a:srgbClr val="EFEFE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77A42C1D-387B-42A0-A64F-EF911293DD47}"/>
                </a:ext>
              </a:extLst>
            </p:cNvPr>
            <p:cNvSpPr txBox="1"/>
            <p:nvPr/>
          </p:nvSpPr>
          <p:spPr>
            <a:xfrm>
              <a:off x="8624344" y="1752452"/>
              <a:ext cx="792793" cy="1520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74"/>
                </a:lnSpc>
              </a:pPr>
              <a:r>
                <a:rPr lang="en-US" sz="5874" dirty="0">
                  <a:solidFill>
                    <a:srgbClr val="000000"/>
                  </a:solidFill>
                  <a:latin typeface="Dancing Script Bold"/>
                </a:rPr>
                <a:t>1.</a:t>
              </a:r>
            </a:p>
            <a:p>
              <a:pPr>
                <a:lnSpc>
                  <a:spcPts val="5874"/>
                </a:lnSpc>
              </a:pPr>
              <a:endParaRPr lang="en-US" sz="5874" dirty="0">
                <a:solidFill>
                  <a:srgbClr val="000000"/>
                </a:solidFill>
                <a:latin typeface="Dancing Script Bold"/>
              </a:endParaRPr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D13EDFD6-D3E4-4FE2-89E8-32F306FF1AD3}"/>
              </a:ext>
            </a:extLst>
          </p:cNvPr>
          <p:cNvSpPr txBox="1"/>
          <p:nvPr/>
        </p:nvSpPr>
        <p:spPr>
          <a:xfrm>
            <a:off x="1344680" y="1367071"/>
            <a:ext cx="15724120" cy="2200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4"/>
              </a:lnSpc>
            </a:pP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-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ca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5874"/>
              </a:lnSpc>
            </a:pP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60B6A1DC-C655-43D6-941C-1FE12EA17557}"/>
              </a:ext>
            </a:extLst>
          </p:cNvPr>
          <p:cNvGrpSpPr/>
          <p:nvPr/>
        </p:nvGrpSpPr>
        <p:grpSpPr>
          <a:xfrm>
            <a:off x="298490" y="4658230"/>
            <a:ext cx="17058319" cy="1727180"/>
            <a:chOff x="8414195" y="1160716"/>
            <a:chExt cx="16353163" cy="1727180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6FC97300-1FDF-4923-B9C0-1B183103FB85}"/>
                </a:ext>
              </a:extLst>
            </p:cNvPr>
            <p:cNvGrpSpPr/>
            <p:nvPr/>
          </p:nvGrpSpPr>
          <p:grpSpPr>
            <a:xfrm>
              <a:off x="8414195" y="1160716"/>
              <a:ext cx="16353163" cy="1247271"/>
              <a:chOff x="-2848" y="40005"/>
              <a:chExt cx="4955504" cy="377961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C1F9EE5D-6153-4977-81B5-EBB651FEC93D}"/>
                  </a:ext>
                </a:extLst>
              </p:cNvPr>
              <p:cNvSpPr/>
              <p:nvPr/>
            </p:nvSpPr>
            <p:spPr>
              <a:xfrm>
                <a:off x="-2848" y="40005"/>
                <a:ext cx="4955504" cy="377961"/>
              </a:xfrm>
              <a:custGeom>
                <a:avLst/>
                <a:gdLst/>
                <a:ahLst/>
                <a:cxnLst/>
                <a:rect l="l" t="t" r="r" b="b"/>
                <a:pathLst>
                  <a:path w="2682567" h="388941">
                    <a:moveTo>
                      <a:pt x="2678757" y="300337"/>
                    </a:moveTo>
                    <a:cubicBezTo>
                      <a:pt x="2678757" y="287943"/>
                      <a:pt x="2682567" y="275338"/>
                      <a:pt x="2676217" y="262943"/>
                    </a:cubicBezTo>
                    <a:cubicBezTo>
                      <a:pt x="2668597" y="254750"/>
                      <a:pt x="2657167" y="93200"/>
                      <a:pt x="2657167" y="85007"/>
                    </a:cubicBezTo>
                    <a:cubicBezTo>
                      <a:pt x="2654627" y="79334"/>
                      <a:pt x="2653357" y="73452"/>
                      <a:pt x="2650817" y="54610"/>
                    </a:cubicBezTo>
                    <a:cubicBezTo>
                      <a:pt x="2650817" y="44450"/>
                      <a:pt x="2649547" y="34290"/>
                      <a:pt x="2648277" y="21590"/>
                    </a:cubicBezTo>
                    <a:cubicBezTo>
                      <a:pt x="2638117" y="19050"/>
                      <a:pt x="2629227" y="17780"/>
                      <a:pt x="2619067" y="16510"/>
                    </a:cubicBezTo>
                    <a:cubicBezTo>
                      <a:pt x="2608101" y="15240"/>
                      <a:pt x="2595848" y="16510"/>
                      <a:pt x="2585636" y="16510"/>
                    </a:cubicBezTo>
                    <a:cubicBezTo>
                      <a:pt x="2534580" y="13970"/>
                      <a:pt x="2483523" y="8890"/>
                      <a:pt x="2432466" y="7620"/>
                    </a:cubicBezTo>
                    <a:cubicBezTo>
                      <a:pt x="2336479" y="5080"/>
                      <a:pt x="2238451" y="3810"/>
                      <a:pt x="2142464" y="2540"/>
                    </a:cubicBezTo>
                    <a:cubicBezTo>
                      <a:pt x="2107745" y="2540"/>
                      <a:pt x="2070984" y="0"/>
                      <a:pt x="2036266" y="0"/>
                    </a:cubicBezTo>
                    <a:cubicBezTo>
                      <a:pt x="1952533" y="0"/>
                      <a:pt x="1870842" y="1270"/>
                      <a:pt x="1787109" y="1270"/>
                    </a:cubicBezTo>
                    <a:cubicBezTo>
                      <a:pt x="1738095" y="1270"/>
                      <a:pt x="1689080" y="3810"/>
                      <a:pt x="1638023" y="3810"/>
                    </a:cubicBezTo>
                    <a:cubicBezTo>
                      <a:pt x="1586967" y="5080"/>
                      <a:pt x="661819" y="7620"/>
                      <a:pt x="610762" y="7620"/>
                    </a:cubicBezTo>
                    <a:cubicBezTo>
                      <a:pt x="569916" y="7620"/>
                      <a:pt x="529071" y="6350"/>
                      <a:pt x="488226" y="7620"/>
                    </a:cubicBezTo>
                    <a:cubicBezTo>
                      <a:pt x="451465" y="8890"/>
                      <a:pt x="412662" y="11430"/>
                      <a:pt x="375901" y="12700"/>
                    </a:cubicBezTo>
                    <a:cubicBezTo>
                      <a:pt x="337098" y="15240"/>
                      <a:pt x="298295" y="16510"/>
                      <a:pt x="261534" y="19050"/>
                    </a:cubicBezTo>
                    <a:cubicBezTo>
                      <a:pt x="206392" y="21590"/>
                      <a:pt x="149209" y="24130"/>
                      <a:pt x="94068" y="27940"/>
                    </a:cubicBezTo>
                    <a:cubicBezTo>
                      <a:pt x="61391" y="30480"/>
                      <a:pt x="38100" y="34290"/>
                      <a:pt x="16510" y="36830"/>
                    </a:cubicBezTo>
                    <a:cubicBezTo>
                      <a:pt x="16510" y="38100"/>
                      <a:pt x="13970" y="40640"/>
                      <a:pt x="13970" y="43180"/>
                    </a:cubicBezTo>
                    <a:cubicBezTo>
                      <a:pt x="12700" y="70511"/>
                      <a:pt x="10160" y="75343"/>
                      <a:pt x="8890" y="79965"/>
                    </a:cubicBezTo>
                    <a:cubicBezTo>
                      <a:pt x="7620" y="82696"/>
                      <a:pt x="8890" y="85637"/>
                      <a:pt x="7620" y="88368"/>
                    </a:cubicBezTo>
                    <a:cubicBezTo>
                      <a:pt x="0" y="102233"/>
                      <a:pt x="5080" y="273867"/>
                      <a:pt x="7620" y="287943"/>
                    </a:cubicBezTo>
                    <a:cubicBezTo>
                      <a:pt x="6350" y="299077"/>
                      <a:pt x="11430" y="310001"/>
                      <a:pt x="11430" y="321135"/>
                    </a:cubicBezTo>
                    <a:cubicBezTo>
                      <a:pt x="11430" y="326387"/>
                      <a:pt x="15240" y="331849"/>
                      <a:pt x="7620" y="358461"/>
                    </a:cubicBezTo>
                    <a:cubicBezTo>
                      <a:pt x="5080" y="367351"/>
                      <a:pt x="10160" y="373701"/>
                      <a:pt x="19050" y="374971"/>
                    </a:cubicBezTo>
                    <a:cubicBezTo>
                      <a:pt x="29210" y="376241"/>
                      <a:pt x="38100" y="376241"/>
                      <a:pt x="48260" y="376241"/>
                    </a:cubicBezTo>
                    <a:cubicBezTo>
                      <a:pt x="110406" y="377511"/>
                      <a:pt x="175758" y="377511"/>
                      <a:pt x="243153" y="378781"/>
                    </a:cubicBezTo>
                    <a:cubicBezTo>
                      <a:pt x="279914" y="380051"/>
                      <a:pt x="316675" y="381321"/>
                      <a:pt x="351394" y="382591"/>
                    </a:cubicBezTo>
                    <a:cubicBezTo>
                      <a:pt x="412662" y="383861"/>
                      <a:pt x="471888" y="383861"/>
                      <a:pt x="533156" y="385131"/>
                    </a:cubicBezTo>
                    <a:cubicBezTo>
                      <a:pt x="557663" y="385131"/>
                      <a:pt x="580128" y="385131"/>
                      <a:pt x="604635" y="383861"/>
                    </a:cubicBezTo>
                    <a:cubicBezTo>
                      <a:pt x="614846" y="383861"/>
                      <a:pt x="627100" y="382591"/>
                      <a:pt x="637311" y="382591"/>
                    </a:cubicBezTo>
                    <a:cubicBezTo>
                      <a:pt x="678157" y="383861"/>
                      <a:pt x="1495064" y="374971"/>
                      <a:pt x="1535910" y="376241"/>
                    </a:cubicBezTo>
                    <a:cubicBezTo>
                      <a:pt x="1593093" y="377511"/>
                      <a:pt x="1750348" y="377511"/>
                      <a:pt x="1807532" y="377511"/>
                    </a:cubicBezTo>
                    <a:cubicBezTo>
                      <a:pt x="1829997" y="377511"/>
                      <a:pt x="1850419" y="376241"/>
                      <a:pt x="1872884" y="376241"/>
                    </a:cubicBezTo>
                    <a:cubicBezTo>
                      <a:pt x="1909645" y="377511"/>
                      <a:pt x="1946406" y="378781"/>
                      <a:pt x="1983167" y="380051"/>
                    </a:cubicBezTo>
                    <a:cubicBezTo>
                      <a:pt x="2062815" y="382591"/>
                      <a:pt x="2140422" y="380051"/>
                      <a:pt x="2220070" y="383861"/>
                    </a:cubicBezTo>
                    <a:cubicBezTo>
                      <a:pt x="2352818" y="388941"/>
                      <a:pt x="2487607" y="382591"/>
                      <a:pt x="2619067" y="387671"/>
                    </a:cubicBezTo>
                    <a:cubicBezTo>
                      <a:pt x="2639387" y="388941"/>
                      <a:pt x="2659707" y="387671"/>
                      <a:pt x="2682567" y="387671"/>
                    </a:cubicBezTo>
                    <a:cubicBezTo>
                      <a:pt x="2682567" y="363541"/>
                      <a:pt x="2682567" y="350841"/>
                      <a:pt x="2682567" y="332059"/>
                    </a:cubicBezTo>
                    <a:cubicBezTo>
                      <a:pt x="2681297" y="321345"/>
                      <a:pt x="2678757" y="311261"/>
                      <a:pt x="2678757" y="300337"/>
                    </a:cubicBezTo>
                    <a:close/>
                  </a:path>
                </a:pathLst>
              </a:custGeom>
              <a:solidFill>
                <a:srgbClr val="EFEFE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6C01EDB-9E67-47D4-A670-57FFB5E8AC85}"/>
                </a:ext>
              </a:extLst>
            </p:cNvPr>
            <p:cNvSpPr txBox="1"/>
            <p:nvPr/>
          </p:nvSpPr>
          <p:spPr>
            <a:xfrm>
              <a:off x="8624344" y="1367071"/>
              <a:ext cx="792793" cy="1520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74"/>
                </a:lnSpc>
              </a:pPr>
              <a:r>
                <a:rPr lang="en-US" sz="5874" dirty="0">
                  <a:solidFill>
                    <a:srgbClr val="000000"/>
                  </a:solidFill>
                  <a:latin typeface="Dancing Script Bold"/>
                </a:rPr>
                <a:t>2.</a:t>
              </a:r>
            </a:p>
            <a:p>
              <a:pPr>
                <a:lnSpc>
                  <a:spcPts val="5874"/>
                </a:lnSpc>
              </a:pPr>
              <a:endParaRPr lang="en-US" sz="5874" dirty="0">
                <a:solidFill>
                  <a:srgbClr val="000000"/>
                </a:solidFill>
                <a:latin typeface="Dancing Script Bold"/>
              </a:endParaRPr>
            </a:p>
          </p:txBody>
        </p:sp>
      </p:grpSp>
      <p:sp>
        <p:nvSpPr>
          <p:cNvPr id="12" name="TextBox 7">
            <a:extLst>
              <a:ext uri="{FF2B5EF4-FFF2-40B4-BE49-F238E27FC236}">
                <a16:creationId xmlns:a16="http://schemas.microsoft.com/office/drawing/2014/main" id="{5897929D-6194-4443-BF52-B2905F3ABD9E}"/>
              </a:ext>
            </a:extLst>
          </p:cNvPr>
          <p:cNvSpPr txBox="1"/>
          <p:nvPr/>
        </p:nvSpPr>
        <p:spPr>
          <a:xfrm>
            <a:off x="1344680" y="4864585"/>
            <a:ext cx="15724120" cy="14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4"/>
              </a:lnSpc>
            </a:pP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874"/>
              </a:lnSpc>
            </a:pP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F4BDF36-2454-4915-A812-727443060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62300"/>
            <a:ext cx="12192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98331ED4-998E-4973-8D91-89ABFB57D835}"/>
              </a:ext>
            </a:extLst>
          </p:cNvPr>
          <p:cNvSpPr txBox="1"/>
          <p:nvPr/>
        </p:nvSpPr>
        <p:spPr>
          <a:xfrm>
            <a:off x="4343400" y="516913"/>
            <a:ext cx="1572412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4"/>
              </a:lnSpc>
            </a:pPr>
            <a:r>
              <a:rPr lang="en-US" sz="5874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874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5874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874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874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5874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874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5874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874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26FFFC1-A2E7-4A66-B9E2-09BA5D04775F}"/>
              </a:ext>
            </a:extLst>
          </p:cNvPr>
          <p:cNvSpPr txBox="1"/>
          <p:nvPr/>
        </p:nvSpPr>
        <p:spPr>
          <a:xfrm>
            <a:off x="8153400" y="1310335"/>
            <a:ext cx="2514600" cy="778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4"/>
              </a:lnSpc>
            </a:pPr>
            <a:r>
              <a:rPr lang="en-US" sz="5874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874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874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D7C96D3-A32A-427D-BC73-3A2347E56CDB}"/>
              </a:ext>
            </a:extLst>
          </p:cNvPr>
          <p:cNvSpPr txBox="1"/>
          <p:nvPr/>
        </p:nvSpPr>
        <p:spPr>
          <a:xfrm>
            <a:off x="7734300" y="2187096"/>
            <a:ext cx="35433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4"/>
              </a:lnSpc>
            </a:pPr>
            <a:r>
              <a:rPr lang="en-US" sz="5874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5874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874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74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5874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5011" y="4137479"/>
            <a:ext cx="15569039" cy="2012042"/>
            <a:chOff x="0" y="0"/>
            <a:chExt cx="4717891" cy="609710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4722971" cy="608440"/>
            </a:xfrm>
            <a:custGeom>
              <a:avLst/>
              <a:gdLst/>
              <a:ahLst/>
              <a:cxnLst/>
              <a:rect l="l" t="t" r="r" b="b"/>
              <a:pathLst>
                <a:path w="4722971" h="608440">
                  <a:moveTo>
                    <a:pt x="4719161" y="492632"/>
                  </a:moveTo>
                  <a:cubicBezTo>
                    <a:pt x="4719161" y="469873"/>
                    <a:pt x="4722971" y="446727"/>
                    <a:pt x="4716621" y="423967"/>
                  </a:cubicBezTo>
                  <a:cubicBezTo>
                    <a:pt x="4709001" y="408923"/>
                    <a:pt x="4697571" y="112274"/>
                    <a:pt x="4697571" y="97229"/>
                  </a:cubicBezTo>
                  <a:cubicBezTo>
                    <a:pt x="4695031" y="86814"/>
                    <a:pt x="4693761" y="76013"/>
                    <a:pt x="4691221" y="54610"/>
                  </a:cubicBezTo>
                  <a:cubicBezTo>
                    <a:pt x="4691221" y="44450"/>
                    <a:pt x="4689951" y="34290"/>
                    <a:pt x="4688681" y="21590"/>
                  </a:cubicBezTo>
                  <a:cubicBezTo>
                    <a:pt x="4678521" y="19050"/>
                    <a:pt x="4669631" y="17780"/>
                    <a:pt x="4659471" y="16510"/>
                  </a:cubicBezTo>
                  <a:cubicBezTo>
                    <a:pt x="4641463" y="15240"/>
                    <a:pt x="4619456" y="16510"/>
                    <a:pt x="4601117" y="16510"/>
                  </a:cubicBezTo>
                  <a:cubicBezTo>
                    <a:pt x="4509420" y="13970"/>
                    <a:pt x="4417724" y="8890"/>
                    <a:pt x="4326027" y="7620"/>
                  </a:cubicBezTo>
                  <a:cubicBezTo>
                    <a:pt x="4153638" y="5080"/>
                    <a:pt x="3977581" y="3810"/>
                    <a:pt x="3805192" y="2540"/>
                  </a:cubicBezTo>
                  <a:cubicBezTo>
                    <a:pt x="3742838" y="2540"/>
                    <a:pt x="3676817" y="0"/>
                    <a:pt x="3614463" y="0"/>
                  </a:cubicBezTo>
                  <a:cubicBezTo>
                    <a:pt x="3464081" y="0"/>
                    <a:pt x="3317367" y="1270"/>
                    <a:pt x="3166985" y="1270"/>
                  </a:cubicBezTo>
                  <a:cubicBezTo>
                    <a:pt x="3078956" y="1270"/>
                    <a:pt x="2990927" y="3810"/>
                    <a:pt x="2899231" y="3810"/>
                  </a:cubicBezTo>
                  <a:cubicBezTo>
                    <a:pt x="2807535" y="5080"/>
                    <a:pt x="1145996" y="7620"/>
                    <a:pt x="1054299" y="7620"/>
                  </a:cubicBezTo>
                  <a:cubicBezTo>
                    <a:pt x="980942" y="7620"/>
                    <a:pt x="907585" y="6350"/>
                    <a:pt x="834228" y="7620"/>
                  </a:cubicBezTo>
                  <a:cubicBezTo>
                    <a:pt x="768207" y="8890"/>
                    <a:pt x="698517" y="11430"/>
                    <a:pt x="632496" y="12700"/>
                  </a:cubicBezTo>
                  <a:cubicBezTo>
                    <a:pt x="562807" y="15240"/>
                    <a:pt x="493117" y="16510"/>
                    <a:pt x="427096" y="19050"/>
                  </a:cubicBezTo>
                  <a:cubicBezTo>
                    <a:pt x="328064" y="21590"/>
                    <a:pt x="225364" y="24130"/>
                    <a:pt x="126332" y="27940"/>
                  </a:cubicBezTo>
                  <a:cubicBezTo>
                    <a:pt x="67646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55675" y="597010"/>
                    <a:pt x="273046" y="597010"/>
                    <a:pt x="394085" y="598280"/>
                  </a:cubicBezTo>
                  <a:cubicBezTo>
                    <a:pt x="460107" y="599550"/>
                    <a:pt x="526128" y="600820"/>
                    <a:pt x="588482" y="602090"/>
                  </a:cubicBezTo>
                  <a:cubicBezTo>
                    <a:pt x="698517" y="603360"/>
                    <a:pt x="804885" y="603360"/>
                    <a:pt x="914921" y="604630"/>
                  </a:cubicBezTo>
                  <a:cubicBezTo>
                    <a:pt x="958935" y="604630"/>
                    <a:pt x="999282" y="604630"/>
                    <a:pt x="1043296" y="603360"/>
                  </a:cubicBezTo>
                  <a:cubicBezTo>
                    <a:pt x="1061635" y="603360"/>
                    <a:pt x="1083642" y="602090"/>
                    <a:pt x="1101981" y="602090"/>
                  </a:cubicBezTo>
                  <a:cubicBezTo>
                    <a:pt x="1175339" y="603360"/>
                    <a:pt x="2642481" y="594470"/>
                    <a:pt x="2715838" y="595740"/>
                  </a:cubicBezTo>
                  <a:cubicBezTo>
                    <a:pt x="2818538" y="597010"/>
                    <a:pt x="3100963" y="597010"/>
                    <a:pt x="3203663" y="597010"/>
                  </a:cubicBezTo>
                  <a:cubicBezTo>
                    <a:pt x="3244010" y="597010"/>
                    <a:pt x="3280688" y="595740"/>
                    <a:pt x="3321035" y="595740"/>
                  </a:cubicBezTo>
                  <a:cubicBezTo>
                    <a:pt x="3387056" y="597010"/>
                    <a:pt x="3453077" y="598280"/>
                    <a:pt x="3519099" y="599550"/>
                  </a:cubicBezTo>
                  <a:cubicBezTo>
                    <a:pt x="3662145" y="602090"/>
                    <a:pt x="3801524" y="599550"/>
                    <a:pt x="3944570" y="603360"/>
                  </a:cubicBezTo>
                  <a:cubicBezTo>
                    <a:pt x="4182981" y="608440"/>
                    <a:pt x="4425059" y="602090"/>
                    <a:pt x="4659471" y="607170"/>
                  </a:cubicBezTo>
                  <a:cubicBezTo>
                    <a:pt x="4679791" y="608440"/>
                    <a:pt x="4700111" y="607170"/>
                    <a:pt x="4722971" y="607170"/>
                  </a:cubicBezTo>
                  <a:cubicBezTo>
                    <a:pt x="4722971" y="583040"/>
                    <a:pt x="4722971" y="570340"/>
                    <a:pt x="4722971" y="550882"/>
                  </a:cubicBezTo>
                  <a:cubicBezTo>
                    <a:pt x="4721701" y="531208"/>
                    <a:pt x="4719161" y="512692"/>
                    <a:pt x="4719161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529509" y="577493"/>
            <a:ext cx="12214542" cy="2012042"/>
            <a:chOff x="0" y="0"/>
            <a:chExt cx="3701376" cy="609710"/>
          </a:xfrm>
        </p:grpSpPr>
        <p:sp>
          <p:nvSpPr>
            <p:cNvPr id="5" name="Freeform 5"/>
            <p:cNvSpPr/>
            <p:nvPr/>
          </p:nvSpPr>
          <p:spPr>
            <a:xfrm>
              <a:off x="-3810" y="1270"/>
              <a:ext cx="3706456" cy="608440"/>
            </a:xfrm>
            <a:custGeom>
              <a:avLst/>
              <a:gdLst/>
              <a:ahLst/>
              <a:cxnLst/>
              <a:rect l="l" t="t" r="r" b="b"/>
              <a:pathLst>
                <a:path w="3706456" h="608440">
                  <a:moveTo>
                    <a:pt x="3702646" y="492632"/>
                  </a:moveTo>
                  <a:cubicBezTo>
                    <a:pt x="3702646" y="469873"/>
                    <a:pt x="3706456" y="446727"/>
                    <a:pt x="3700106" y="423967"/>
                  </a:cubicBezTo>
                  <a:cubicBezTo>
                    <a:pt x="3692486" y="408923"/>
                    <a:pt x="3681056" y="112274"/>
                    <a:pt x="3681056" y="97229"/>
                  </a:cubicBezTo>
                  <a:cubicBezTo>
                    <a:pt x="3678516" y="86814"/>
                    <a:pt x="3677246" y="76013"/>
                    <a:pt x="3674706" y="54610"/>
                  </a:cubicBezTo>
                  <a:cubicBezTo>
                    <a:pt x="3674706" y="44450"/>
                    <a:pt x="3673436" y="34290"/>
                    <a:pt x="3672166" y="21590"/>
                  </a:cubicBezTo>
                  <a:cubicBezTo>
                    <a:pt x="3662006" y="19050"/>
                    <a:pt x="3653116" y="17780"/>
                    <a:pt x="3642956" y="16510"/>
                  </a:cubicBezTo>
                  <a:cubicBezTo>
                    <a:pt x="3628457" y="15240"/>
                    <a:pt x="3611309" y="16510"/>
                    <a:pt x="3597019" y="16510"/>
                  </a:cubicBezTo>
                  <a:cubicBezTo>
                    <a:pt x="3525569" y="13970"/>
                    <a:pt x="3454119" y="8890"/>
                    <a:pt x="3382669" y="7620"/>
                  </a:cubicBezTo>
                  <a:cubicBezTo>
                    <a:pt x="3248343" y="5080"/>
                    <a:pt x="3111159" y="3810"/>
                    <a:pt x="2976833" y="2540"/>
                  </a:cubicBezTo>
                  <a:cubicBezTo>
                    <a:pt x="2928247" y="2540"/>
                    <a:pt x="2876803" y="0"/>
                    <a:pt x="2828217" y="0"/>
                  </a:cubicBezTo>
                  <a:cubicBezTo>
                    <a:pt x="2711039" y="0"/>
                    <a:pt x="2596719" y="1270"/>
                    <a:pt x="2479541" y="1270"/>
                  </a:cubicBezTo>
                  <a:cubicBezTo>
                    <a:pt x="2410949" y="1270"/>
                    <a:pt x="2342357" y="3810"/>
                    <a:pt x="2270907" y="3810"/>
                  </a:cubicBezTo>
                  <a:cubicBezTo>
                    <a:pt x="2199456" y="5080"/>
                    <a:pt x="904782" y="7620"/>
                    <a:pt x="833332" y="7620"/>
                  </a:cubicBezTo>
                  <a:cubicBezTo>
                    <a:pt x="776172" y="7620"/>
                    <a:pt x="719012" y="6350"/>
                    <a:pt x="661852" y="7620"/>
                  </a:cubicBezTo>
                  <a:cubicBezTo>
                    <a:pt x="610408" y="8890"/>
                    <a:pt x="556106" y="11430"/>
                    <a:pt x="504662" y="12700"/>
                  </a:cubicBezTo>
                  <a:cubicBezTo>
                    <a:pt x="450360" y="15240"/>
                    <a:pt x="396058" y="16510"/>
                    <a:pt x="344614" y="19050"/>
                  </a:cubicBezTo>
                  <a:cubicBezTo>
                    <a:pt x="267448" y="21590"/>
                    <a:pt x="187424" y="24130"/>
                    <a:pt x="110258" y="27940"/>
                  </a:cubicBezTo>
                  <a:cubicBezTo>
                    <a:pt x="6453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33122" y="597010"/>
                    <a:pt x="224578" y="597010"/>
                    <a:pt x="318892" y="598280"/>
                  </a:cubicBezTo>
                  <a:cubicBezTo>
                    <a:pt x="370336" y="599550"/>
                    <a:pt x="421780" y="600820"/>
                    <a:pt x="470366" y="602090"/>
                  </a:cubicBezTo>
                  <a:cubicBezTo>
                    <a:pt x="556106" y="603360"/>
                    <a:pt x="638988" y="603360"/>
                    <a:pt x="724728" y="604630"/>
                  </a:cubicBezTo>
                  <a:cubicBezTo>
                    <a:pt x="759024" y="604630"/>
                    <a:pt x="790462" y="604630"/>
                    <a:pt x="824758" y="603360"/>
                  </a:cubicBezTo>
                  <a:cubicBezTo>
                    <a:pt x="839048" y="603360"/>
                    <a:pt x="856196" y="602090"/>
                    <a:pt x="870486" y="602090"/>
                  </a:cubicBezTo>
                  <a:cubicBezTo>
                    <a:pt x="927646" y="603360"/>
                    <a:pt x="2070846" y="594470"/>
                    <a:pt x="2128006" y="595740"/>
                  </a:cubicBezTo>
                  <a:cubicBezTo>
                    <a:pt x="2208030" y="597010"/>
                    <a:pt x="2428097" y="597010"/>
                    <a:pt x="2508121" y="597010"/>
                  </a:cubicBezTo>
                  <a:cubicBezTo>
                    <a:pt x="2539559" y="597010"/>
                    <a:pt x="2568139" y="595740"/>
                    <a:pt x="2599577" y="595740"/>
                  </a:cubicBezTo>
                  <a:cubicBezTo>
                    <a:pt x="2651021" y="597010"/>
                    <a:pt x="2702464" y="598280"/>
                    <a:pt x="2753909" y="599550"/>
                  </a:cubicBezTo>
                  <a:cubicBezTo>
                    <a:pt x="2865371" y="602090"/>
                    <a:pt x="2973975" y="599550"/>
                    <a:pt x="3085437" y="603360"/>
                  </a:cubicBezTo>
                  <a:cubicBezTo>
                    <a:pt x="3271207" y="608440"/>
                    <a:pt x="3459835" y="602090"/>
                    <a:pt x="3642956" y="607170"/>
                  </a:cubicBezTo>
                  <a:cubicBezTo>
                    <a:pt x="3663276" y="608440"/>
                    <a:pt x="3683596" y="607170"/>
                    <a:pt x="3706456" y="607170"/>
                  </a:cubicBezTo>
                  <a:cubicBezTo>
                    <a:pt x="3706456" y="583040"/>
                    <a:pt x="3706456" y="570340"/>
                    <a:pt x="3706456" y="550882"/>
                  </a:cubicBezTo>
                  <a:cubicBezTo>
                    <a:pt x="3705186" y="531208"/>
                    <a:pt x="3702646" y="512692"/>
                    <a:pt x="3702646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23614" y="7365339"/>
            <a:ext cx="17220436" cy="2012042"/>
            <a:chOff x="0" y="0"/>
            <a:chExt cx="5218314" cy="609710"/>
          </a:xfrm>
        </p:grpSpPr>
        <p:sp>
          <p:nvSpPr>
            <p:cNvPr id="7" name="Freeform 7"/>
            <p:cNvSpPr/>
            <p:nvPr/>
          </p:nvSpPr>
          <p:spPr>
            <a:xfrm>
              <a:off x="-3810" y="1270"/>
              <a:ext cx="5223394" cy="608440"/>
            </a:xfrm>
            <a:custGeom>
              <a:avLst/>
              <a:gdLst/>
              <a:ahLst/>
              <a:cxnLst/>
              <a:rect l="l" t="t" r="r" b="b"/>
              <a:pathLst>
                <a:path w="5223394" h="608440">
                  <a:moveTo>
                    <a:pt x="5219584" y="492632"/>
                  </a:moveTo>
                  <a:cubicBezTo>
                    <a:pt x="5219584" y="469873"/>
                    <a:pt x="5223394" y="446727"/>
                    <a:pt x="5217044" y="423967"/>
                  </a:cubicBezTo>
                  <a:cubicBezTo>
                    <a:pt x="5209424" y="408923"/>
                    <a:pt x="5197994" y="112274"/>
                    <a:pt x="5197994" y="97229"/>
                  </a:cubicBezTo>
                  <a:cubicBezTo>
                    <a:pt x="5195454" y="86814"/>
                    <a:pt x="5194184" y="76013"/>
                    <a:pt x="5191644" y="54610"/>
                  </a:cubicBezTo>
                  <a:cubicBezTo>
                    <a:pt x="5191644" y="44450"/>
                    <a:pt x="5190374" y="34290"/>
                    <a:pt x="5189104" y="21590"/>
                  </a:cubicBezTo>
                  <a:cubicBezTo>
                    <a:pt x="5178944" y="19050"/>
                    <a:pt x="5170054" y="17780"/>
                    <a:pt x="5159894" y="16510"/>
                  </a:cubicBezTo>
                  <a:cubicBezTo>
                    <a:pt x="5140159" y="15240"/>
                    <a:pt x="5115760" y="16510"/>
                    <a:pt x="5095427" y="16510"/>
                  </a:cubicBezTo>
                  <a:cubicBezTo>
                    <a:pt x="4993764" y="13970"/>
                    <a:pt x="4892100" y="8890"/>
                    <a:pt x="4790436" y="7620"/>
                  </a:cubicBezTo>
                  <a:cubicBezTo>
                    <a:pt x="4599309" y="5080"/>
                    <a:pt x="4404115" y="3810"/>
                    <a:pt x="4212987" y="2540"/>
                  </a:cubicBezTo>
                  <a:cubicBezTo>
                    <a:pt x="4143856" y="2540"/>
                    <a:pt x="4070658" y="0"/>
                    <a:pt x="4001527" y="0"/>
                  </a:cubicBezTo>
                  <a:cubicBezTo>
                    <a:pt x="3834799" y="0"/>
                    <a:pt x="3672137" y="1270"/>
                    <a:pt x="3505409" y="1270"/>
                  </a:cubicBezTo>
                  <a:cubicBezTo>
                    <a:pt x="3407812" y="1270"/>
                    <a:pt x="3310215" y="3810"/>
                    <a:pt x="3208551" y="3810"/>
                  </a:cubicBezTo>
                  <a:cubicBezTo>
                    <a:pt x="3106887" y="5080"/>
                    <a:pt x="1264744" y="7620"/>
                    <a:pt x="1163080" y="7620"/>
                  </a:cubicBezTo>
                  <a:cubicBezTo>
                    <a:pt x="1081749" y="7620"/>
                    <a:pt x="1000418" y="6350"/>
                    <a:pt x="919087" y="7620"/>
                  </a:cubicBezTo>
                  <a:cubicBezTo>
                    <a:pt x="845890" y="8890"/>
                    <a:pt x="768625" y="11430"/>
                    <a:pt x="695428" y="12700"/>
                  </a:cubicBezTo>
                  <a:cubicBezTo>
                    <a:pt x="618163" y="15240"/>
                    <a:pt x="540899" y="16510"/>
                    <a:pt x="467701" y="19050"/>
                  </a:cubicBezTo>
                  <a:cubicBezTo>
                    <a:pt x="357905" y="21590"/>
                    <a:pt x="244041" y="24130"/>
                    <a:pt x="134245" y="27940"/>
                  </a:cubicBezTo>
                  <a:cubicBezTo>
                    <a:pt x="6918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66777" y="597010"/>
                    <a:pt x="296906" y="597010"/>
                    <a:pt x="431102" y="598280"/>
                  </a:cubicBezTo>
                  <a:cubicBezTo>
                    <a:pt x="504300" y="599550"/>
                    <a:pt x="577498" y="600820"/>
                    <a:pt x="646629" y="602090"/>
                  </a:cubicBezTo>
                  <a:cubicBezTo>
                    <a:pt x="768625" y="603360"/>
                    <a:pt x="886555" y="603360"/>
                    <a:pt x="1008551" y="604630"/>
                  </a:cubicBezTo>
                  <a:cubicBezTo>
                    <a:pt x="1057350" y="604630"/>
                    <a:pt x="1102082" y="604630"/>
                    <a:pt x="1150880" y="603360"/>
                  </a:cubicBezTo>
                  <a:cubicBezTo>
                    <a:pt x="1171213" y="603360"/>
                    <a:pt x="1195612" y="602090"/>
                    <a:pt x="1215945" y="602090"/>
                  </a:cubicBezTo>
                  <a:cubicBezTo>
                    <a:pt x="1297276" y="603360"/>
                    <a:pt x="2923893" y="594470"/>
                    <a:pt x="3005224" y="595740"/>
                  </a:cubicBezTo>
                  <a:cubicBezTo>
                    <a:pt x="3119087" y="597010"/>
                    <a:pt x="3432211" y="597010"/>
                    <a:pt x="3546074" y="597010"/>
                  </a:cubicBezTo>
                  <a:cubicBezTo>
                    <a:pt x="3590806" y="597010"/>
                    <a:pt x="3631472" y="595740"/>
                    <a:pt x="3676204" y="595740"/>
                  </a:cubicBezTo>
                  <a:cubicBezTo>
                    <a:pt x="3749401" y="597010"/>
                    <a:pt x="3822599" y="598280"/>
                    <a:pt x="3895797" y="599550"/>
                  </a:cubicBezTo>
                  <a:cubicBezTo>
                    <a:pt x="4054392" y="602090"/>
                    <a:pt x="4208921" y="599550"/>
                    <a:pt x="4367516" y="603360"/>
                  </a:cubicBezTo>
                  <a:cubicBezTo>
                    <a:pt x="4631841" y="608440"/>
                    <a:pt x="4900233" y="602090"/>
                    <a:pt x="5159894" y="607170"/>
                  </a:cubicBezTo>
                  <a:cubicBezTo>
                    <a:pt x="5180214" y="608440"/>
                    <a:pt x="5200534" y="607170"/>
                    <a:pt x="5223394" y="607170"/>
                  </a:cubicBezTo>
                  <a:cubicBezTo>
                    <a:pt x="5223394" y="583040"/>
                    <a:pt x="5223394" y="570340"/>
                    <a:pt x="5223394" y="550882"/>
                  </a:cubicBezTo>
                  <a:cubicBezTo>
                    <a:pt x="5222124" y="531208"/>
                    <a:pt x="5219584" y="512692"/>
                    <a:pt x="5219584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75011" y="4645605"/>
            <a:ext cx="999424" cy="9957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29509" y="1425504"/>
            <a:ext cx="1390061" cy="9957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8439" y="7272608"/>
            <a:ext cx="1094757" cy="10987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1458995"/>
            <a:ext cx="4934866" cy="192459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78091" y="1797120"/>
            <a:ext cx="5151418" cy="167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49"/>
              </a:lnSpc>
            </a:pPr>
            <a:r>
              <a:rPr lang="en-US" sz="12549">
                <a:solidFill>
                  <a:srgbClr val="FFFFFF"/>
                </a:solidFill>
                <a:latin typeface="Dancing Script Bold"/>
              </a:rPr>
              <a:t>bài học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8091" y="361717"/>
            <a:ext cx="5151418" cy="122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Muli Regular"/>
              </a:rPr>
              <a:t>Yêu cầu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03476" y="65467"/>
            <a:ext cx="868114" cy="9632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246389">
            <a:off x="17365206" y="9367850"/>
            <a:ext cx="757690" cy="763415"/>
          </a:xfrm>
          <a:prstGeom prst="rect">
            <a:avLst/>
          </a:prstGeom>
        </p:spPr>
      </p:pic>
      <p:sp>
        <p:nvSpPr>
          <p:cNvPr id="16" name="Text Box 107">
            <a:extLst>
              <a:ext uri="{FF2B5EF4-FFF2-40B4-BE49-F238E27FC236}">
                <a16:creationId xmlns:a16="http://schemas.microsoft.com/office/drawing/2014/main" id="{31EB65CF-9D9E-4819-8632-1AA0B5E6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725" y="1066800"/>
            <a:ext cx="9894135" cy="12020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es-E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lưu loát, trôi chảy toàn bài. Biết đọc diễn cảm bài văn </a:t>
            </a:r>
            <a:endParaRPr lang="en-US" sz="3600" b="1" dirty="0">
              <a:solidFill>
                <a:schemeClr val="accent5">
                  <a:lumMod val="10000"/>
                </a:schemeClr>
              </a:solidFill>
              <a:latin typeface=".VnTime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07">
            <a:extLst>
              <a:ext uri="{FF2B5EF4-FFF2-40B4-BE49-F238E27FC236}">
                <a16:creationId xmlns:a16="http://schemas.microsoft.com/office/drawing/2014/main" id="{9D6A57A3-EAD8-443F-857C-253DF70A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974" y="4619087"/>
            <a:ext cx="122358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tabLst>
                <a:tab pos="9601200" algn="l"/>
              </a:tabLst>
              <a:defRPr/>
            </a:pPr>
            <a:r>
              <a:rPr lang="it-IT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 ý nghĩa các từ ngữ trong bài và ý nghĩa của bài</a:t>
            </a:r>
            <a:endParaRPr lang="en-US" sz="3600" b="1" dirty="0">
              <a:solidFill>
                <a:schemeClr val="accent5">
                  <a:lumMod val="10000"/>
                </a:schemeClr>
              </a:solidFill>
              <a:latin typeface=".VnTime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107">
            <a:extLst>
              <a:ext uri="{FF2B5EF4-FFF2-40B4-BE49-F238E27FC236}">
                <a16:creationId xmlns:a16="http://schemas.microsoft.com/office/drawing/2014/main" id="{AE5F1C0D-A69C-4125-8E61-11DB96A17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592" y="7821984"/>
            <a:ext cx="152578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2321" y="1028700"/>
            <a:ext cx="17451557" cy="7845932"/>
            <a:chOff x="0" y="0"/>
            <a:chExt cx="5288351" cy="2377555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5293431" cy="2376285"/>
            </a:xfrm>
            <a:custGeom>
              <a:avLst/>
              <a:gdLst/>
              <a:ahLst/>
              <a:cxnLst/>
              <a:rect l="l" t="t" r="r" b="b"/>
              <a:pathLst>
                <a:path w="5293431" h="2376285">
                  <a:moveTo>
                    <a:pt x="5289621" y="2041379"/>
                  </a:moveTo>
                  <a:cubicBezTo>
                    <a:pt x="5289621" y="1935139"/>
                    <a:pt x="5293431" y="1827097"/>
                    <a:pt x="5287081" y="1720856"/>
                  </a:cubicBezTo>
                  <a:cubicBezTo>
                    <a:pt x="5279460" y="1650630"/>
                    <a:pt x="5268031" y="265899"/>
                    <a:pt x="5268031" y="195672"/>
                  </a:cubicBezTo>
                  <a:cubicBezTo>
                    <a:pt x="5265491" y="147054"/>
                    <a:pt x="5264221" y="96635"/>
                    <a:pt x="5261681" y="54610"/>
                  </a:cubicBezTo>
                  <a:cubicBezTo>
                    <a:pt x="5261681" y="44450"/>
                    <a:pt x="5260410" y="34290"/>
                    <a:pt x="5259141" y="21590"/>
                  </a:cubicBezTo>
                  <a:cubicBezTo>
                    <a:pt x="5248981" y="19050"/>
                    <a:pt x="5240091" y="17780"/>
                    <a:pt x="5229931" y="16510"/>
                  </a:cubicBezTo>
                  <a:cubicBezTo>
                    <a:pt x="5209954" y="15240"/>
                    <a:pt x="5185220" y="16510"/>
                    <a:pt x="5164608" y="16510"/>
                  </a:cubicBezTo>
                  <a:cubicBezTo>
                    <a:pt x="5061550" y="13970"/>
                    <a:pt x="4958491" y="8890"/>
                    <a:pt x="4855432" y="7620"/>
                  </a:cubicBezTo>
                  <a:cubicBezTo>
                    <a:pt x="4661683" y="5080"/>
                    <a:pt x="4463810" y="3810"/>
                    <a:pt x="4270060" y="2540"/>
                  </a:cubicBezTo>
                  <a:cubicBezTo>
                    <a:pt x="4199980" y="2540"/>
                    <a:pt x="4125778" y="0"/>
                    <a:pt x="4055698" y="0"/>
                  </a:cubicBezTo>
                  <a:cubicBezTo>
                    <a:pt x="3886682" y="0"/>
                    <a:pt x="3721789" y="1270"/>
                    <a:pt x="3552773" y="1270"/>
                  </a:cubicBezTo>
                  <a:cubicBezTo>
                    <a:pt x="3453837" y="1270"/>
                    <a:pt x="3354900" y="3810"/>
                    <a:pt x="3251842" y="3810"/>
                  </a:cubicBezTo>
                  <a:cubicBezTo>
                    <a:pt x="3148783" y="5080"/>
                    <a:pt x="1281363" y="7620"/>
                    <a:pt x="1178304" y="7620"/>
                  </a:cubicBezTo>
                  <a:cubicBezTo>
                    <a:pt x="1095858" y="7620"/>
                    <a:pt x="1013411" y="6350"/>
                    <a:pt x="930964" y="7620"/>
                  </a:cubicBezTo>
                  <a:cubicBezTo>
                    <a:pt x="856762" y="8890"/>
                    <a:pt x="778437" y="11430"/>
                    <a:pt x="704235" y="12700"/>
                  </a:cubicBezTo>
                  <a:cubicBezTo>
                    <a:pt x="625911" y="15240"/>
                    <a:pt x="547586" y="16510"/>
                    <a:pt x="473384" y="19050"/>
                  </a:cubicBezTo>
                  <a:cubicBezTo>
                    <a:pt x="362081" y="21590"/>
                    <a:pt x="246655" y="24130"/>
                    <a:pt x="135352" y="27940"/>
                  </a:cubicBezTo>
                  <a:cubicBezTo>
                    <a:pt x="69395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68331" y="2364855"/>
                    <a:pt x="300246" y="2364855"/>
                    <a:pt x="436283" y="2366125"/>
                  </a:cubicBezTo>
                  <a:cubicBezTo>
                    <a:pt x="510485" y="2367395"/>
                    <a:pt x="584687" y="2368665"/>
                    <a:pt x="654767" y="2369935"/>
                  </a:cubicBezTo>
                  <a:cubicBezTo>
                    <a:pt x="778437" y="2371205"/>
                    <a:pt x="897985" y="2371205"/>
                    <a:pt x="1021655" y="2372475"/>
                  </a:cubicBezTo>
                  <a:cubicBezTo>
                    <a:pt x="1071123" y="2372475"/>
                    <a:pt x="1116469" y="2372475"/>
                    <a:pt x="1165937" y="2371205"/>
                  </a:cubicBezTo>
                  <a:cubicBezTo>
                    <a:pt x="1186549" y="2371205"/>
                    <a:pt x="1211283" y="2369935"/>
                    <a:pt x="1231895" y="2369935"/>
                  </a:cubicBezTo>
                  <a:cubicBezTo>
                    <a:pt x="1314342" y="2371205"/>
                    <a:pt x="2963278" y="2362315"/>
                    <a:pt x="3045725" y="2363585"/>
                  </a:cubicBezTo>
                  <a:cubicBezTo>
                    <a:pt x="3161150" y="2364855"/>
                    <a:pt x="3478570" y="2364855"/>
                    <a:pt x="3593996" y="2364855"/>
                  </a:cubicBezTo>
                  <a:cubicBezTo>
                    <a:pt x="3639342" y="2364855"/>
                    <a:pt x="3680565" y="2363585"/>
                    <a:pt x="3725911" y="2363585"/>
                  </a:cubicBezTo>
                  <a:cubicBezTo>
                    <a:pt x="3800113" y="2364855"/>
                    <a:pt x="3874315" y="2366125"/>
                    <a:pt x="3948517" y="2367395"/>
                  </a:cubicBezTo>
                  <a:cubicBezTo>
                    <a:pt x="4109289" y="2369935"/>
                    <a:pt x="4265938" y="2367395"/>
                    <a:pt x="4426709" y="2371205"/>
                  </a:cubicBezTo>
                  <a:cubicBezTo>
                    <a:pt x="4694661" y="2376285"/>
                    <a:pt x="4966736" y="2369935"/>
                    <a:pt x="5229931" y="2375015"/>
                  </a:cubicBezTo>
                  <a:cubicBezTo>
                    <a:pt x="5250251" y="2376285"/>
                    <a:pt x="5270571" y="2375015"/>
                    <a:pt x="5293431" y="2375015"/>
                  </a:cubicBezTo>
                  <a:cubicBezTo>
                    <a:pt x="5293431" y="2350885"/>
                    <a:pt x="5293431" y="2338185"/>
                    <a:pt x="5293431" y="2313283"/>
                  </a:cubicBezTo>
                  <a:cubicBezTo>
                    <a:pt x="5292160" y="2221448"/>
                    <a:pt x="5289621" y="2135015"/>
                    <a:pt x="5289621" y="20413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5537">
            <a:off x="7097741" y="5061812"/>
            <a:ext cx="3241061" cy="6806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37804" y="1028700"/>
            <a:ext cx="912432" cy="15464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78147" flipV="1">
            <a:off x="-34414" y="7229964"/>
            <a:ext cx="2050028" cy="25786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6695788" y="7660968"/>
            <a:ext cx="308897" cy="10651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788367" y="4063832"/>
            <a:ext cx="7631558" cy="133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74"/>
              </a:lnSpc>
            </a:pPr>
            <a:r>
              <a:rPr lang="en-US" sz="10074" dirty="0">
                <a:solidFill>
                  <a:srgbClr val="2B8D59"/>
                </a:solidFill>
                <a:latin typeface="Dancing Script Bold"/>
              </a:rPr>
              <a:t>2.Khám </a:t>
            </a:r>
            <a:r>
              <a:rPr lang="en-US" sz="10074" dirty="0" err="1">
                <a:solidFill>
                  <a:srgbClr val="2B8D59"/>
                </a:solidFill>
                <a:latin typeface="Dancing Script Bold"/>
              </a:rPr>
              <a:t>phá</a:t>
            </a:r>
            <a:endParaRPr lang="en-US" sz="10074" dirty="0">
              <a:solidFill>
                <a:srgbClr val="2B8D59"/>
              </a:solidFill>
              <a:latin typeface="Dancing Script Bold"/>
            </a:endParaRPr>
          </a:p>
        </p:txBody>
      </p:sp>
    </p:spTree>
    <p:extLst>
      <p:ext uri="{BB962C8B-B14F-4D97-AF65-F5344CB8AC3E}">
        <p14:creationId xmlns:p14="http://schemas.microsoft.com/office/powerpoint/2010/main" val="21336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E91674-BC6B-48A6-A254-4CE38A0C291E}"/>
              </a:ext>
            </a:extLst>
          </p:cNvPr>
          <p:cNvGrpSpPr/>
          <p:nvPr/>
        </p:nvGrpSpPr>
        <p:grpSpPr>
          <a:xfrm>
            <a:off x="432321" y="342900"/>
            <a:ext cx="17451557" cy="9829800"/>
            <a:chOff x="0" y="0"/>
            <a:chExt cx="5288351" cy="237755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FF4B40-C380-4BA0-9369-86FB46EEB54A}"/>
                </a:ext>
              </a:extLst>
            </p:cNvPr>
            <p:cNvSpPr/>
            <p:nvPr/>
          </p:nvSpPr>
          <p:spPr>
            <a:xfrm>
              <a:off x="-3810" y="1270"/>
              <a:ext cx="5293431" cy="2376285"/>
            </a:xfrm>
            <a:custGeom>
              <a:avLst/>
              <a:gdLst/>
              <a:ahLst/>
              <a:cxnLst/>
              <a:rect l="l" t="t" r="r" b="b"/>
              <a:pathLst>
                <a:path w="5293431" h="2376285">
                  <a:moveTo>
                    <a:pt x="5289621" y="2041379"/>
                  </a:moveTo>
                  <a:cubicBezTo>
                    <a:pt x="5289621" y="1935139"/>
                    <a:pt x="5293431" y="1827097"/>
                    <a:pt x="5287081" y="1720856"/>
                  </a:cubicBezTo>
                  <a:cubicBezTo>
                    <a:pt x="5279460" y="1650630"/>
                    <a:pt x="5268031" y="265899"/>
                    <a:pt x="5268031" y="195672"/>
                  </a:cubicBezTo>
                  <a:cubicBezTo>
                    <a:pt x="5265491" y="147054"/>
                    <a:pt x="5264221" y="96635"/>
                    <a:pt x="5261681" y="54610"/>
                  </a:cubicBezTo>
                  <a:cubicBezTo>
                    <a:pt x="5261681" y="44450"/>
                    <a:pt x="5260410" y="34290"/>
                    <a:pt x="5259141" y="21590"/>
                  </a:cubicBezTo>
                  <a:cubicBezTo>
                    <a:pt x="5248981" y="19050"/>
                    <a:pt x="5240091" y="17780"/>
                    <a:pt x="5229931" y="16510"/>
                  </a:cubicBezTo>
                  <a:cubicBezTo>
                    <a:pt x="5209954" y="15240"/>
                    <a:pt x="5185220" y="16510"/>
                    <a:pt x="5164608" y="16510"/>
                  </a:cubicBezTo>
                  <a:cubicBezTo>
                    <a:pt x="5061550" y="13970"/>
                    <a:pt x="4958491" y="8890"/>
                    <a:pt x="4855432" y="7620"/>
                  </a:cubicBezTo>
                  <a:cubicBezTo>
                    <a:pt x="4661683" y="5080"/>
                    <a:pt x="4463810" y="3810"/>
                    <a:pt x="4270060" y="2540"/>
                  </a:cubicBezTo>
                  <a:cubicBezTo>
                    <a:pt x="4199980" y="2540"/>
                    <a:pt x="4125778" y="0"/>
                    <a:pt x="4055698" y="0"/>
                  </a:cubicBezTo>
                  <a:cubicBezTo>
                    <a:pt x="3886682" y="0"/>
                    <a:pt x="3721789" y="1270"/>
                    <a:pt x="3552773" y="1270"/>
                  </a:cubicBezTo>
                  <a:cubicBezTo>
                    <a:pt x="3453837" y="1270"/>
                    <a:pt x="3354900" y="3810"/>
                    <a:pt x="3251842" y="3810"/>
                  </a:cubicBezTo>
                  <a:cubicBezTo>
                    <a:pt x="3148783" y="5080"/>
                    <a:pt x="1281363" y="7620"/>
                    <a:pt x="1178304" y="7620"/>
                  </a:cubicBezTo>
                  <a:cubicBezTo>
                    <a:pt x="1095858" y="7620"/>
                    <a:pt x="1013411" y="6350"/>
                    <a:pt x="930964" y="7620"/>
                  </a:cubicBezTo>
                  <a:cubicBezTo>
                    <a:pt x="856762" y="8890"/>
                    <a:pt x="778437" y="11430"/>
                    <a:pt x="704235" y="12700"/>
                  </a:cubicBezTo>
                  <a:cubicBezTo>
                    <a:pt x="625911" y="15240"/>
                    <a:pt x="547586" y="16510"/>
                    <a:pt x="473384" y="19050"/>
                  </a:cubicBezTo>
                  <a:cubicBezTo>
                    <a:pt x="362081" y="21590"/>
                    <a:pt x="246655" y="24130"/>
                    <a:pt x="135352" y="27940"/>
                  </a:cubicBezTo>
                  <a:cubicBezTo>
                    <a:pt x="69395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68331" y="2364855"/>
                    <a:pt x="300246" y="2364855"/>
                    <a:pt x="436283" y="2366125"/>
                  </a:cubicBezTo>
                  <a:cubicBezTo>
                    <a:pt x="510485" y="2367395"/>
                    <a:pt x="584687" y="2368665"/>
                    <a:pt x="654767" y="2369935"/>
                  </a:cubicBezTo>
                  <a:cubicBezTo>
                    <a:pt x="778437" y="2371205"/>
                    <a:pt x="897985" y="2371205"/>
                    <a:pt x="1021655" y="2372475"/>
                  </a:cubicBezTo>
                  <a:cubicBezTo>
                    <a:pt x="1071123" y="2372475"/>
                    <a:pt x="1116469" y="2372475"/>
                    <a:pt x="1165937" y="2371205"/>
                  </a:cubicBezTo>
                  <a:cubicBezTo>
                    <a:pt x="1186549" y="2371205"/>
                    <a:pt x="1211283" y="2369935"/>
                    <a:pt x="1231895" y="2369935"/>
                  </a:cubicBezTo>
                  <a:cubicBezTo>
                    <a:pt x="1314342" y="2371205"/>
                    <a:pt x="2963278" y="2362315"/>
                    <a:pt x="3045725" y="2363585"/>
                  </a:cubicBezTo>
                  <a:cubicBezTo>
                    <a:pt x="3161150" y="2364855"/>
                    <a:pt x="3478570" y="2364855"/>
                    <a:pt x="3593996" y="2364855"/>
                  </a:cubicBezTo>
                  <a:cubicBezTo>
                    <a:pt x="3639342" y="2364855"/>
                    <a:pt x="3680565" y="2363585"/>
                    <a:pt x="3725911" y="2363585"/>
                  </a:cubicBezTo>
                  <a:cubicBezTo>
                    <a:pt x="3800113" y="2364855"/>
                    <a:pt x="3874315" y="2366125"/>
                    <a:pt x="3948517" y="2367395"/>
                  </a:cubicBezTo>
                  <a:cubicBezTo>
                    <a:pt x="4109289" y="2369935"/>
                    <a:pt x="4265938" y="2367395"/>
                    <a:pt x="4426709" y="2371205"/>
                  </a:cubicBezTo>
                  <a:cubicBezTo>
                    <a:pt x="4694661" y="2376285"/>
                    <a:pt x="4966736" y="2369935"/>
                    <a:pt x="5229931" y="2375015"/>
                  </a:cubicBezTo>
                  <a:cubicBezTo>
                    <a:pt x="5250251" y="2376285"/>
                    <a:pt x="5270571" y="2375015"/>
                    <a:pt x="5293431" y="2375015"/>
                  </a:cubicBezTo>
                  <a:cubicBezTo>
                    <a:pt x="5293431" y="2350885"/>
                    <a:pt x="5293431" y="2338185"/>
                    <a:pt x="5293431" y="2313283"/>
                  </a:cubicBezTo>
                  <a:cubicBezTo>
                    <a:pt x="5292160" y="2221448"/>
                    <a:pt x="5289621" y="2135015"/>
                    <a:pt x="5289621" y="20413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C7DFCAE-68CF-492F-98F2-B6DBB8DCCE64}"/>
              </a:ext>
            </a:extLst>
          </p:cNvPr>
          <p:cNvSpPr/>
          <p:nvPr/>
        </p:nvSpPr>
        <p:spPr>
          <a:xfrm>
            <a:off x="762000" y="348151"/>
            <a:ext cx="1684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 err="1">
                <a:latin typeface="+mj-lt"/>
              </a:rPr>
              <a:t>Chị</a:t>
            </a:r>
            <a:r>
              <a:rPr lang="vi-VN" sz="4800" b="1" dirty="0">
                <a:latin typeface="+mj-lt"/>
              </a:rPr>
              <a:t> em tôi</a:t>
            </a:r>
            <a:r>
              <a:rPr lang="en-US" sz="4400" dirty="0">
                <a:latin typeface="+mj-lt"/>
              </a:rPr>
              <a:t>       </a:t>
            </a:r>
            <a:endParaRPr lang="vi-VN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14C8A2-C6A7-4340-9DFD-B96FFEA4760F}"/>
              </a:ext>
            </a:extLst>
          </p:cNvPr>
          <p:cNvSpPr txBox="1"/>
          <p:nvPr/>
        </p:nvSpPr>
        <p:spPr>
          <a:xfrm>
            <a:off x="758687" y="4434058"/>
            <a:ext cx="16383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chơi, 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Nhưng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+mj-lt"/>
              </a:rPr>
              <a:t>- Em đi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.</a:t>
            </a:r>
            <a:r>
              <a:rPr lang="en-US" sz="2800" dirty="0">
                <a:latin typeface="+mj-lt"/>
              </a:rPr>
              <a:t> </a:t>
            </a:r>
          </a:p>
          <a:p>
            <a:pPr algn="just"/>
            <a:r>
              <a:rPr lang="en-US" sz="2800" dirty="0">
                <a:latin typeface="+mj-lt"/>
              </a:rPr>
              <a:t>     - </a:t>
            </a:r>
            <a:r>
              <a:rPr lang="vi-VN" sz="2800" dirty="0" err="1">
                <a:latin typeface="+mj-lt"/>
              </a:rPr>
              <a:t>Mày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rạp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bóng</a:t>
            </a:r>
            <a:r>
              <a:rPr lang="vi-VN" sz="2800" dirty="0">
                <a:latin typeface="+mj-lt"/>
              </a:rPr>
              <a:t> à?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 err="1">
                <a:latin typeface="+mj-lt"/>
              </a:rPr>
              <a:t>Nó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bộ</a:t>
            </a:r>
            <a:r>
              <a:rPr lang="vi-VN" sz="2800" dirty="0">
                <a:latin typeface="+mj-lt"/>
              </a:rPr>
              <a:t> ngây thơ: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cũng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sao? </a:t>
            </a:r>
            <a:r>
              <a:rPr lang="vi-VN" sz="2800" dirty="0" err="1">
                <a:latin typeface="+mj-lt"/>
              </a:rPr>
              <a:t>Hồi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nãy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đi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nhóm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!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Tôi </a:t>
            </a:r>
            <a:r>
              <a:rPr lang="vi-VN" sz="2800" dirty="0" err="1">
                <a:latin typeface="+mj-lt"/>
              </a:rPr>
              <a:t>sững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đứng</a:t>
            </a:r>
            <a:r>
              <a:rPr lang="vi-VN" sz="2800" dirty="0">
                <a:latin typeface="+mj-lt"/>
              </a:rPr>
              <a:t> im như </a:t>
            </a:r>
            <a:r>
              <a:rPr lang="vi-VN" sz="2800" dirty="0" err="1">
                <a:latin typeface="+mj-lt"/>
              </a:rPr>
              <a:t>phỗng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Ngước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nhìn</a:t>
            </a:r>
            <a:r>
              <a:rPr lang="vi-VN" sz="2800" dirty="0">
                <a:latin typeface="+mj-lt"/>
              </a:rPr>
              <a:t> ba tôi </a:t>
            </a:r>
            <a:r>
              <a:rPr lang="vi-VN" sz="2800" dirty="0" err="1">
                <a:latin typeface="+mj-lt"/>
              </a:rPr>
              <a:t>đợi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trận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cuồng</a:t>
            </a:r>
            <a:r>
              <a:rPr lang="vi-VN" sz="2800" dirty="0">
                <a:latin typeface="+mj-lt"/>
              </a:rPr>
              <a:t> phong. Nhưng ba tôi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buồ</a:t>
            </a:r>
            <a:r>
              <a:rPr lang="en-US" sz="2800" dirty="0">
                <a:latin typeface="+mj-lt"/>
              </a:rPr>
              <a:t>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rầu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Các</a:t>
            </a:r>
            <a:r>
              <a:rPr lang="vi-VN" sz="2800" dirty="0">
                <a:latin typeface="+mj-lt"/>
              </a:rPr>
              <a:t> con </a:t>
            </a:r>
            <a:r>
              <a:rPr lang="vi-VN" sz="2800" dirty="0" err="1">
                <a:latin typeface="+mj-lt"/>
              </a:rPr>
              <a:t>ráng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ban nhau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cho nên </a:t>
            </a:r>
            <a:r>
              <a:rPr lang="vi-VN" sz="2800" dirty="0" err="1">
                <a:latin typeface="+mj-lt"/>
              </a:rPr>
              <a:t>người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B80F9F-9616-49D9-8CC3-638C60A96395}"/>
              </a:ext>
            </a:extLst>
          </p:cNvPr>
          <p:cNvSpPr txBox="1"/>
          <p:nvPr/>
        </p:nvSpPr>
        <p:spPr>
          <a:xfrm>
            <a:off x="781878" y="3479951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hôm,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6F7A6C4-1AAF-4A54-8EB3-0E7E35E72C26}"/>
              </a:ext>
            </a:extLst>
          </p:cNvPr>
          <p:cNvSpPr txBox="1"/>
          <p:nvPr/>
        </p:nvSpPr>
        <p:spPr>
          <a:xfrm>
            <a:off x="791786" y="813750"/>
            <a:ext cx="16383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ra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thưa: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Thưa ba, con xin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Ờ,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con!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qua.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D5CC4F-F07F-4174-AFE6-FB88C9756E30}"/>
              </a:ext>
            </a:extLst>
          </p:cNvPr>
          <p:cNvSpPr/>
          <p:nvPr/>
        </p:nvSpPr>
        <p:spPr>
          <a:xfrm>
            <a:off x="821603" y="8116765"/>
            <a:ext cx="1681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	</a:t>
            </a:r>
            <a:r>
              <a:rPr lang="vi-VN" sz="2800" dirty="0" err="1">
                <a:latin typeface="+mj-lt"/>
              </a:rPr>
              <a:t>Từ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tôi không bao </a:t>
            </a:r>
            <a:r>
              <a:rPr lang="vi-VN" sz="2800" dirty="0" err="1">
                <a:latin typeface="+mj-lt"/>
              </a:rPr>
              <a:t>giờ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nói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dối</a:t>
            </a:r>
            <a:r>
              <a:rPr lang="vi-VN" sz="2800" dirty="0">
                <a:latin typeface="+mj-lt"/>
              </a:rPr>
              <a:t> ba đi chơi </a:t>
            </a:r>
            <a:r>
              <a:rPr lang="vi-VN" sz="2800" dirty="0" err="1">
                <a:latin typeface="+mj-lt"/>
              </a:rPr>
              <a:t>nữa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Thỉnh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thoảng</a:t>
            </a:r>
            <a:r>
              <a:rPr lang="vi-VN" sz="2800" dirty="0">
                <a:latin typeface="+mj-lt"/>
              </a:rPr>
              <a:t>, hai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em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phá</a:t>
            </a:r>
            <a:r>
              <a:rPr lang="vi-VN" sz="2800" dirty="0">
                <a:latin typeface="+mj-lt"/>
              </a:rPr>
              <a:t> lên khi </a:t>
            </a:r>
            <a:r>
              <a:rPr lang="vi-VN" sz="2800" dirty="0" err="1">
                <a:latin typeface="+mj-lt"/>
              </a:rPr>
              <a:t>nhắc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chuyện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rủ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rạp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bóng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tức</a:t>
            </a:r>
            <a:r>
              <a:rPr lang="vi-VN" sz="2800" dirty="0">
                <a:latin typeface="+mj-lt"/>
              </a:rPr>
              <a:t> tôi, </a:t>
            </a:r>
            <a:r>
              <a:rPr lang="vi-VN" sz="2800" dirty="0" err="1">
                <a:latin typeface="+mj-lt"/>
              </a:rPr>
              <a:t>làm</a:t>
            </a:r>
            <a:r>
              <a:rPr lang="vi-VN" sz="2800" dirty="0">
                <a:latin typeface="+mj-lt"/>
              </a:rPr>
              <a:t> cho tôi </a:t>
            </a:r>
            <a:r>
              <a:rPr lang="vi-VN" sz="2800" dirty="0" err="1">
                <a:latin typeface="+mj-lt"/>
              </a:rPr>
              <a:t>tỉnh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ngộ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                                                                             							  </a:t>
            </a:r>
            <a:r>
              <a:rPr lang="en-US" sz="2800" i="1" dirty="0">
                <a:latin typeface="+mj-lt"/>
              </a:rPr>
              <a:t>Theo </a:t>
            </a:r>
            <a:r>
              <a:rPr lang="en-US" sz="2800" i="1" dirty="0" err="1">
                <a:latin typeface="+mj-lt"/>
              </a:rPr>
              <a:t>Liên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Hương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506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E91674-BC6B-48A6-A254-4CE38A0C291E}"/>
              </a:ext>
            </a:extLst>
          </p:cNvPr>
          <p:cNvGrpSpPr/>
          <p:nvPr/>
        </p:nvGrpSpPr>
        <p:grpSpPr>
          <a:xfrm>
            <a:off x="432321" y="342900"/>
            <a:ext cx="17451557" cy="9829800"/>
            <a:chOff x="0" y="0"/>
            <a:chExt cx="5288351" cy="237755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FF4B40-C380-4BA0-9369-86FB46EEB54A}"/>
                </a:ext>
              </a:extLst>
            </p:cNvPr>
            <p:cNvSpPr/>
            <p:nvPr/>
          </p:nvSpPr>
          <p:spPr>
            <a:xfrm>
              <a:off x="-3810" y="1270"/>
              <a:ext cx="5293431" cy="2376285"/>
            </a:xfrm>
            <a:custGeom>
              <a:avLst/>
              <a:gdLst/>
              <a:ahLst/>
              <a:cxnLst/>
              <a:rect l="l" t="t" r="r" b="b"/>
              <a:pathLst>
                <a:path w="5293431" h="2376285">
                  <a:moveTo>
                    <a:pt x="5289621" y="2041379"/>
                  </a:moveTo>
                  <a:cubicBezTo>
                    <a:pt x="5289621" y="1935139"/>
                    <a:pt x="5293431" y="1827097"/>
                    <a:pt x="5287081" y="1720856"/>
                  </a:cubicBezTo>
                  <a:cubicBezTo>
                    <a:pt x="5279460" y="1650630"/>
                    <a:pt x="5268031" y="265899"/>
                    <a:pt x="5268031" y="195672"/>
                  </a:cubicBezTo>
                  <a:cubicBezTo>
                    <a:pt x="5265491" y="147054"/>
                    <a:pt x="5264221" y="96635"/>
                    <a:pt x="5261681" y="54610"/>
                  </a:cubicBezTo>
                  <a:cubicBezTo>
                    <a:pt x="5261681" y="44450"/>
                    <a:pt x="5260410" y="34290"/>
                    <a:pt x="5259141" y="21590"/>
                  </a:cubicBezTo>
                  <a:cubicBezTo>
                    <a:pt x="5248981" y="19050"/>
                    <a:pt x="5240091" y="17780"/>
                    <a:pt x="5229931" y="16510"/>
                  </a:cubicBezTo>
                  <a:cubicBezTo>
                    <a:pt x="5209954" y="15240"/>
                    <a:pt x="5185220" y="16510"/>
                    <a:pt x="5164608" y="16510"/>
                  </a:cubicBezTo>
                  <a:cubicBezTo>
                    <a:pt x="5061550" y="13970"/>
                    <a:pt x="4958491" y="8890"/>
                    <a:pt x="4855432" y="7620"/>
                  </a:cubicBezTo>
                  <a:cubicBezTo>
                    <a:pt x="4661683" y="5080"/>
                    <a:pt x="4463810" y="3810"/>
                    <a:pt x="4270060" y="2540"/>
                  </a:cubicBezTo>
                  <a:cubicBezTo>
                    <a:pt x="4199980" y="2540"/>
                    <a:pt x="4125778" y="0"/>
                    <a:pt x="4055698" y="0"/>
                  </a:cubicBezTo>
                  <a:cubicBezTo>
                    <a:pt x="3886682" y="0"/>
                    <a:pt x="3721789" y="1270"/>
                    <a:pt x="3552773" y="1270"/>
                  </a:cubicBezTo>
                  <a:cubicBezTo>
                    <a:pt x="3453837" y="1270"/>
                    <a:pt x="3354900" y="3810"/>
                    <a:pt x="3251842" y="3810"/>
                  </a:cubicBezTo>
                  <a:cubicBezTo>
                    <a:pt x="3148783" y="5080"/>
                    <a:pt x="1281363" y="7620"/>
                    <a:pt x="1178304" y="7620"/>
                  </a:cubicBezTo>
                  <a:cubicBezTo>
                    <a:pt x="1095858" y="7620"/>
                    <a:pt x="1013411" y="6350"/>
                    <a:pt x="930964" y="7620"/>
                  </a:cubicBezTo>
                  <a:cubicBezTo>
                    <a:pt x="856762" y="8890"/>
                    <a:pt x="778437" y="11430"/>
                    <a:pt x="704235" y="12700"/>
                  </a:cubicBezTo>
                  <a:cubicBezTo>
                    <a:pt x="625911" y="15240"/>
                    <a:pt x="547586" y="16510"/>
                    <a:pt x="473384" y="19050"/>
                  </a:cubicBezTo>
                  <a:cubicBezTo>
                    <a:pt x="362081" y="21590"/>
                    <a:pt x="246655" y="24130"/>
                    <a:pt x="135352" y="27940"/>
                  </a:cubicBezTo>
                  <a:cubicBezTo>
                    <a:pt x="69395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68331" y="2364855"/>
                    <a:pt x="300246" y="2364855"/>
                    <a:pt x="436283" y="2366125"/>
                  </a:cubicBezTo>
                  <a:cubicBezTo>
                    <a:pt x="510485" y="2367395"/>
                    <a:pt x="584687" y="2368665"/>
                    <a:pt x="654767" y="2369935"/>
                  </a:cubicBezTo>
                  <a:cubicBezTo>
                    <a:pt x="778437" y="2371205"/>
                    <a:pt x="897985" y="2371205"/>
                    <a:pt x="1021655" y="2372475"/>
                  </a:cubicBezTo>
                  <a:cubicBezTo>
                    <a:pt x="1071123" y="2372475"/>
                    <a:pt x="1116469" y="2372475"/>
                    <a:pt x="1165937" y="2371205"/>
                  </a:cubicBezTo>
                  <a:cubicBezTo>
                    <a:pt x="1186549" y="2371205"/>
                    <a:pt x="1211283" y="2369935"/>
                    <a:pt x="1231895" y="2369935"/>
                  </a:cubicBezTo>
                  <a:cubicBezTo>
                    <a:pt x="1314342" y="2371205"/>
                    <a:pt x="2963278" y="2362315"/>
                    <a:pt x="3045725" y="2363585"/>
                  </a:cubicBezTo>
                  <a:cubicBezTo>
                    <a:pt x="3161150" y="2364855"/>
                    <a:pt x="3478570" y="2364855"/>
                    <a:pt x="3593996" y="2364855"/>
                  </a:cubicBezTo>
                  <a:cubicBezTo>
                    <a:pt x="3639342" y="2364855"/>
                    <a:pt x="3680565" y="2363585"/>
                    <a:pt x="3725911" y="2363585"/>
                  </a:cubicBezTo>
                  <a:cubicBezTo>
                    <a:pt x="3800113" y="2364855"/>
                    <a:pt x="3874315" y="2366125"/>
                    <a:pt x="3948517" y="2367395"/>
                  </a:cubicBezTo>
                  <a:cubicBezTo>
                    <a:pt x="4109289" y="2369935"/>
                    <a:pt x="4265938" y="2367395"/>
                    <a:pt x="4426709" y="2371205"/>
                  </a:cubicBezTo>
                  <a:cubicBezTo>
                    <a:pt x="4694661" y="2376285"/>
                    <a:pt x="4966736" y="2369935"/>
                    <a:pt x="5229931" y="2375015"/>
                  </a:cubicBezTo>
                  <a:cubicBezTo>
                    <a:pt x="5250251" y="2376285"/>
                    <a:pt x="5270571" y="2375015"/>
                    <a:pt x="5293431" y="2375015"/>
                  </a:cubicBezTo>
                  <a:cubicBezTo>
                    <a:pt x="5293431" y="2350885"/>
                    <a:pt x="5293431" y="2338185"/>
                    <a:pt x="5293431" y="2313283"/>
                  </a:cubicBezTo>
                  <a:cubicBezTo>
                    <a:pt x="5292160" y="2221448"/>
                    <a:pt x="5289621" y="2135015"/>
                    <a:pt x="5289621" y="20413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C7DFCAE-68CF-492F-98F2-B6DBB8DCCE64}"/>
              </a:ext>
            </a:extLst>
          </p:cNvPr>
          <p:cNvSpPr/>
          <p:nvPr/>
        </p:nvSpPr>
        <p:spPr>
          <a:xfrm>
            <a:off x="762000" y="348151"/>
            <a:ext cx="1684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 err="1">
                <a:latin typeface="+mj-lt"/>
              </a:rPr>
              <a:t>Chị</a:t>
            </a:r>
            <a:r>
              <a:rPr lang="vi-VN" sz="4800" b="1" dirty="0">
                <a:latin typeface="+mj-lt"/>
              </a:rPr>
              <a:t> em tôi</a:t>
            </a:r>
            <a:r>
              <a:rPr lang="en-US" sz="4400" dirty="0">
                <a:latin typeface="+mj-lt"/>
              </a:rPr>
              <a:t>       </a:t>
            </a:r>
            <a:endParaRPr lang="vi-VN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14C8A2-C6A7-4340-9DFD-B96FFEA4760F}"/>
              </a:ext>
            </a:extLst>
          </p:cNvPr>
          <p:cNvSpPr txBox="1"/>
          <p:nvPr/>
        </p:nvSpPr>
        <p:spPr>
          <a:xfrm>
            <a:off x="758687" y="4434058"/>
            <a:ext cx="16383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chơi, 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Nhưng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Em đi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.</a:t>
            </a:r>
            <a:r>
              <a:rPr lang="en-US" sz="2800" dirty="0">
                <a:latin typeface="+mj-lt"/>
              </a:rPr>
              <a:t> </a:t>
            </a:r>
          </a:p>
          <a:p>
            <a:pPr algn="just"/>
            <a:r>
              <a:rPr lang="en-US" sz="2800" dirty="0">
                <a:latin typeface="+mj-lt"/>
              </a:rPr>
              <a:t>     - </a:t>
            </a:r>
            <a:r>
              <a:rPr lang="vi-VN" sz="2800" dirty="0" err="1">
                <a:latin typeface="+mj-lt"/>
              </a:rPr>
              <a:t>Mày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tập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nghệ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rạp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bóng</a:t>
            </a:r>
            <a:r>
              <a:rPr lang="vi-VN" sz="2800" dirty="0">
                <a:latin typeface="+mj-lt"/>
              </a:rPr>
              <a:t> à?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 err="1">
                <a:latin typeface="+mj-lt"/>
              </a:rPr>
              <a:t>Nó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bộ</a:t>
            </a:r>
            <a:r>
              <a:rPr lang="vi-VN" sz="2800" dirty="0">
                <a:latin typeface="+mj-lt"/>
              </a:rPr>
              <a:t> ngây thơ: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cũng</a:t>
            </a:r>
            <a:r>
              <a:rPr lang="vi-VN" sz="2800" dirty="0">
                <a:latin typeface="+mj-lt"/>
              </a:rPr>
              <a:t> ở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sao? </a:t>
            </a:r>
            <a:r>
              <a:rPr lang="vi-VN" sz="2800" dirty="0" err="1">
                <a:latin typeface="+mj-lt"/>
              </a:rPr>
              <a:t>Hồi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nãy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đi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nhóm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!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Tôi </a:t>
            </a:r>
            <a:r>
              <a:rPr lang="vi-VN" sz="2800" dirty="0" err="1">
                <a:latin typeface="+mj-lt"/>
              </a:rPr>
              <a:t>sững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đứng</a:t>
            </a:r>
            <a:r>
              <a:rPr lang="vi-VN" sz="2800" dirty="0">
                <a:latin typeface="+mj-lt"/>
              </a:rPr>
              <a:t> im như </a:t>
            </a:r>
            <a:r>
              <a:rPr lang="vi-VN" sz="2800" dirty="0" err="1">
                <a:latin typeface="+mj-lt"/>
              </a:rPr>
              <a:t>phỗng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Ngước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nhìn</a:t>
            </a:r>
            <a:r>
              <a:rPr lang="vi-VN" sz="2800" dirty="0">
                <a:latin typeface="+mj-lt"/>
              </a:rPr>
              <a:t> ba tôi </a:t>
            </a:r>
            <a:r>
              <a:rPr lang="vi-VN" sz="2800" dirty="0" err="1">
                <a:latin typeface="+mj-lt"/>
              </a:rPr>
              <a:t>đợi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trận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cuồng</a:t>
            </a:r>
            <a:r>
              <a:rPr lang="vi-VN" sz="2800" dirty="0">
                <a:latin typeface="+mj-lt"/>
              </a:rPr>
              <a:t> phong. Nhưng ba tôi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buồ</a:t>
            </a:r>
            <a:r>
              <a:rPr lang="en-US" sz="2800" dirty="0">
                <a:latin typeface="+mj-lt"/>
              </a:rPr>
              <a:t>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rầu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: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- </a:t>
            </a:r>
            <a:r>
              <a:rPr lang="vi-VN" sz="2800" dirty="0" err="1">
                <a:latin typeface="+mj-lt"/>
              </a:rPr>
              <a:t>Các</a:t>
            </a:r>
            <a:r>
              <a:rPr lang="vi-VN" sz="2800" dirty="0">
                <a:latin typeface="+mj-lt"/>
              </a:rPr>
              <a:t> con </a:t>
            </a:r>
            <a:r>
              <a:rPr lang="vi-VN" sz="2800" dirty="0" err="1">
                <a:latin typeface="+mj-lt"/>
              </a:rPr>
              <a:t>ráng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ban nhau </a:t>
            </a:r>
            <a:r>
              <a:rPr lang="vi-VN" sz="2800" dirty="0" err="1">
                <a:latin typeface="+mj-lt"/>
              </a:rPr>
              <a:t>mà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học</a:t>
            </a:r>
            <a:r>
              <a:rPr lang="vi-VN" sz="2800" dirty="0">
                <a:latin typeface="+mj-lt"/>
              </a:rPr>
              <a:t> cho nên </a:t>
            </a:r>
            <a:r>
              <a:rPr lang="vi-VN" sz="2800" dirty="0" err="1">
                <a:latin typeface="+mj-lt"/>
              </a:rPr>
              <a:t>người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B80F9F-9616-49D9-8CC3-638C60A96395}"/>
              </a:ext>
            </a:extLst>
          </p:cNvPr>
          <p:cNvSpPr txBox="1"/>
          <p:nvPr/>
        </p:nvSpPr>
        <p:spPr>
          <a:xfrm>
            <a:off x="781878" y="3479951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hôm,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6F7A6C4-1AAF-4A54-8EB3-0E7E35E72C26}"/>
              </a:ext>
            </a:extLst>
          </p:cNvPr>
          <p:cNvSpPr txBox="1"/>
          <p:nvPr/>
        </p:nvSpPr>
        <p:spPr>
          <a:xfrm>
            <a:off x="791786" y="813750"/>
            <a:ext cx="16383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ra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thưa: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Thưa ba, con xin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Ờ,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con!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qua.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D5CC4F-F07F-4174-AFE6-FB88C9756E30}"/>
              </a:ext>
            </a:extLst>
          </p:cNvPr>
          <p:cNvSpPr/>
          <p:nvPr/>
        </p:nvSpPr>
        <p:spPr>
          <a:xfrm>
            <a:off x="738793" y="7973488"/>
            <a:ext cx="168104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	</a:t>
            </a:r>
            <a:r>
              <a:rPr lang="vi-VN" sz="2800" dirty="0" err="1">
                <a:latin typeface="+mj-lt"/>
              </a:rPr>
              <a:t>Từ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đó</a:t>
            </a:r>
            <a:r>
              <a:rPr lang="vi-VN" sz="2800" dirty="0">
                <a:latin typeface="+mj-lt"/>
              </a:rPr>
              <a:t> tôi không bao </a:t>
            </a:r>
            <a:r>
              <a:rPr lang="vi-VN" sz="2800" dirty="0" err="1">
                <a:latin typeface="+mj-lt"/>
              </a:rPr>
              <a:t>giờ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nói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dối</a:t>
            </a:r>
            <a:r>
              <a:rPr lang="vi-VN" sz="2800" dirty="0">
                <a:latin typeface="+mj-lt"/>
              </a:rPr>
              <a:t> ba đi chơi </a:t>
            </a:r>
            <a:r>
              <a:rPr lang="vi-VN" sz="2800" dirty="0" err="1">
                <a:latin typeface="+mj-lt"/>
              </a:rPr>
              <a:t>nữa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Thỉnh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thoảng</a:t>
            </a:r>
            <a:r>
              <a:rPr lang="vi-VN" sz="2800" dirty="0">
                <a:latin typeface="+mj-lt"/>
              </a:rPr>
              <a:t>, hai </a:t>
            </a:r>
            <a:r>
              <a:rPr lang="vi-VN" sz="2800" dirty="0" err="1">
                <a:latin typeface="+mj-lt"/>
              </a:rPr>
              <a:t>chị</a:t>
            </a:r>
            <a:r>
              <a:rPr lang="vi-VN" sz="2800" dirty="0">
                <a:latin typeface="+mj-lt"/>
              </a:rPr>
              <a:t> em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cười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phá</a:t>
            </a:r>
            <a:r>
              <a:rPr lang="vi-VN" sz="2800" dirty="0">
                <a:latin typeface="+mj-lt"/>
              </a:rPr>
              <a:t> lên khi </a:t>
            </a:r>
            <a:r>
              <a:rPr lang="vi-VN" sz="2800" dirty="0" err="1">
                <a:latin typeface="+mj-lt"/>
              </a:rPr>
              <a:t>nhắc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chuyện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rủ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rạp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bóng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tức</a:t>
            </a:r>
            <a:r>
              <a:rPr lang="vi-VN" sz="2800" dirty="0">
                <a:latin typeface="+mj-lt"/>
              </a:rPr>
              <a:t> tôi, </a:t>
            </a:r>
            <a:r>
              <a:rPr lang="vi-VN" sz="2800" dirty="0" err="1">
                <a:latin typeface="+mj-lt"/>
              </a:rPr>
              <a:t>làm</a:t>
            </a:r>
            <a:r>
              <a:rPr lang="vi-VN" sz="2800" dirty="0">
                <a:latin typeface="+mj-lt"/>
              </a:rPr>
              <a:t> cho tôi </a:t>
            </a:r>
            <a:r>
              <a:rPr lang="vi-VN" sz="2800" dirty="0" err="1">
                <a:latin typeface="+mj-lt"/>
              </a:rPr>
              <a:t>tỉnh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ngộ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                                                                             							  </a:t>
            </a:r>
            <a:r>
              <a:rPr lang="en-US" sz="2800" i="1" dirty="0">
                <a:latin typeface="+mj-lt"/>
              </a:rPr>
              <a:t>Theo </a:t>
            </a:r>
            <a:r>
              <a:rPr lang="en-US" sz="2800" i="1" dirty="0" err="1">
                <a:latin typeface="+mj-lt"/>
              </a:rPr>
              <a:t>Liên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Hương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4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15393" y="1473198"/>
            <a:ext cx="6425906" cy="6104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49761" y="2390333"/>
            <a:ext cx="7454656" cy="7611567"/>
            <a:chOff x="0" y="0"/>
            <a:chExt cx="2258987" cy="2306536"/>
          </a:xfrm>
        </p:grpSpPr>
        <p:sp>
          <p:nvSpPr>
            <p:cNvPr id="4" name="Freeform 4"/>
            <p:cNvSpPr/>
            <p:nvPr/>
          </p:nvSpPr>
          <p:spPr>
            <a:xfrm>
              <a:off x="-3810" y="1270"/>
              <a:ext cx="2264067" cy="2305266"/>
            </a:xfrm>
            <a:custGeom>
              <a:avLst/>
              <a:gdLst/>
              <a:ahLst/>
              <a:cxnLst/>
              <a:rect l="l" t="t" r="r" b="b"/>
              <a:pathLst>
                <a:path w="2264067" h="2305266">
                  <a:moveTo>
                    <a:pt x="2260257" y="1979161"/>
                  </a:moveTo>
                  <a:cubicBezTo>
                    <a:pt x="2260257" y="1876274"/>
                    <a:pt x="2264067" y="1771643"/>
                    <a:pt x="2257717" y="1668757"/>
                  </a:cubicBezTo>
                  <a:cubicBezTo>
                    <a:pt x="2250097" y="1600746"/>
                    <a:pt x="2238667" y="259728"/>
                    <a:pt x="2238667" y="191718"/>
                  </a:cubicBezTo>
                  <a:cubicBezTo>
                    <a:pt x="2236127" y="144634"/>
                    <a:pt x="2234857" y="95806"/>
                    <a:pt x="2232317" y="54610"/>
                  </a:cubicBezTo>
                  <a:cubicBezTo>
                    <a:pt x="2232317" y="44450"/>
                    <a:pt x="2231047" y="34290"/>
                    <a:pt x="2229777" y="21590"/>
                  </a:cubicBezTo>
                  <a:cubicBezTo>
                    <a:pt x="2219617" y="19050"/>
                    <a:pt x="2210727" y="17780"/>
                    <a:pt x="2200567" y="16510"/>
                  </a:cubicBezTo>
                  <a:cubicBezTo>
                    <a:pt x="2191046" y="15240"/>
                    <a:pt x="2180793" y="16510"/>
                    <a:pt x="2172248" y="16510"/>
                  </a:cubicBezTo>
                  <a:cubicBezTo>
                    <a:pt x="2129527" y="13970"/>
                    <a:pt x="2086806" y="8890"/>
                    <a:pt x="2044084" y="7620"/>
                  </a:cubicBezTo>
                  <a:cubicBezTo>
                    <a:pt x="1963768" y="5080"/>
                    <a:pt x="1881744" y="3810"/>
                    <a:pt x="1801428" y="2540"/>
                  </a:cubicBezTo>
                  <a:cubicBezTo>
                    <a:pt x="1772377" y="2540"/>
                    <a:pt x="1741618" y="0"/>
                    <a:pt x="1712567" y="0"/>
                  </a:cubicBezTo>
                  <a:cubicBezTo>
                    <a:pt x="1642505" y="0"/>
                    <a:pt x="1574150" y="1270"/>
                    <a:pt x="1504088" y="1270"/>
                  </a:cubicBezTo>
                  <a:cubicBezTo>
                    <a:pt x="1463075" y="1270"/>
                    <a:pt x="1422063" y="3810"/>
                    <a:pt x="1379341" y="3810"/>
                  </a:cubicBezTo>
                  <a:cubicBezTo>
                    <a:pt x="1336620" y="5080"/>
                    <a:pt x="562511" y="7620"/>
                    <a:pt x="519789" y="7620"/>
                  </a:cubicBezTo>
                  <a:cubicBezTo>
                    <a:pt x="485612" y="7620"/>
                    <a:pt x="451435" y="6350"/>
                    <a:pt x="417258" y="7620"/>
                  </a:cubicBezTo>
                  <a:cubicBezTo>
                    <a:pt x="386499" y="8890"/>
                    <a:pt x="354031" y="11430"/>
                    <a:pt x="323272" y="12700"/>
                  </a:cubicBezTo>
                  <a:cubicBezTo>
                    <a:pt x="290803" y="15240"/>
                    <a:pt x="258335" y="16510"/>
                    <a:pt x="227576" y="19050"/>
                  </a:cubicBezTo>
                  <a:cubicBezTo>
                    <a:pt x="181437" y="21590"/>
                    <a:pt x="133589" y="24130"/>
                    <a:pt x="87450" y="27940"/>
                  </a:cubicBezTo>
                  <a:cubicBezTo>
                    <a:pt x="60109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392"/>
                    <a:pt x="10160" y="111501"/>
                    <a:pt x="8890" y="149865"/>
                  </a:cubicBezTo>
                  <a:cubicBezTo>
                    <a:pt x="7620" y="172535"/>
                    <a:pt x="8890" y="196949"/>
                    <a:pt x="7620" y="219619"/>
                  </a:cubicBezTo>
                  <a:cubicBezTo>
                    <a:pt x="0" y="334713"/>
                    <a:pt x="5080" y="1759437"/>
                    <a:pt x="7620" y="1876274"/>
                  </a:cubicBezTo>
                  <a:cubicBezTo>
                    <a:pt x="6350" y="1968698"/>
                    <a:pt x="11430" y="2059378"/>
                    <a:pt x="11430" y="2151802"/>
                  </a:cubicBezTo>
                  <a:cubicBezTo>
                    <a:pt x="11430" y="2195398"/>
                    <a:pt x="15240" y="2240738"/>
                    <a:pt x="7620" y="2274785"/>
                  </a:cubicBezTo>
                  <a:cubicBezTo>
                    <a:pt x="5080" y="2283676"/>
                    <a:pt x="10160" y="2290026"/>
                    <a:pt x="19050" y="2291295"/>
                  </a:cubicBezTo>
                  <a:cubicBezTo>
                    <a:pt x="29210" y="2292566"/>
                    <a:pt x="38100" y="2292566"/>
                    <a:pt x="48260" y="2292566"/>
                  </a:cubicBezTo>
                  <a:cubicBezTo>
                    <a:pt x="101121" y="2293835"/>
                    <a:pt x="155804" y="2293835"/>
                    <a:pt x="212196" y="2295106"/>
                  </a:cubicBezTo>
                  <a:cubicBezTo>
                    <a:pt x="242956" y="2296376"/>
                    <a:pt x="273715" y="2297645"/>
                    <a:pt x="302765" y="2298916"/>
                  </a:cubicBezTo>
                  <a:cubicBezTo>
                    <a:pt x="354031" y="2300185"/>
                    <a:pt x="403588" y="2300185"/>
                    <a:pt x="454853" y="2301456"/>
                  </a:cubicBezTo>
                  <a:cubicBezTo>
                    <a:pt x="475359" y="2301456"/>
                    <a:pt x="494157" y="2301456"/>
                    <a:pt x="514663" y="2300185"/>
                  </a:cubicBezTo>
                  <a:cubicBezTo>
                    <a:pt x="523207" y="2300185"/>
                    <a:pt x="533460" y="2298916"/>
                    <a:pt x="542004" y="2298916"/>
                  </a:cubicBezTo>
                  <a:cubicBezTo>
                    <a:pt x="576182" y="2300185"/>
                    <a:pt x="1259722" y="2291295"/>
                    <a:pt x="1293899" y="2292566"/>
                  </a:cubicBezTo>
                  <a:cubicBezTo>
                    <a:pt x="1341747" y="2293835"/>
                    <a:pt x="1473328" y="2293835"/>
                    <a:pt x="1521176" y="2293835"/>
                  </a:cubicBezTo>
                  <a:cubicBezTo>
                    <a:pt x="1539973" y="2293835"/>
                    <a:pt x="1557062" y="2292566"/>
                    <a:pt x="1575859" y="2292566"/>
                  </a:cubicBezTo>
                  <a:cubicBezTo>
                    <a:pt x="1606619" y="2293835"/>
                    <a:pt x="1637378" y="2295106"/>
                    <a:pt x="1668137" y="2296376"/>
                  </a:cubicBezTo>
                  <a:cubicBezTo>
                    <a:pt x="1734782" y="2298916"/>
                    <a:pt x="1799719" y="2296376"/>
                    <a:pt x="1866364" y="2300185"/>
                  </a:cubicBezTo>
                  <a:cubicBezTo>
                    <a:pt x="1977439" y="2305266"/>
                    <a:pt x="2090223" y="2298916"/>
                    <a:pt x="2200567" y="2303995"/>
                  </a:cubicBezTo>
                  <a:cubicBezTo>
                    <a:pt x="2220887" y="2305266"/>
                    <a:pt x="2241207" y="2303995"/>
                    <a:pt x="2264067" y="2303995"/>
                  </a:cubicBezTo>
                  <a:cubicBezTo>
                    <a:pt x="2264067" y="2279866"/>
                    <a:pt x="2264067" y="2267166"/>
                    <a:pt x="2264067" y="2242482"/>
                  </a:cubicBezTo>
                  <a:cubicBezTo>
                    <a:pt x="2262797" y="2153546"/>
                    <a:pt x="2260257" y="2069842"/>
                    <a:pt x="2260257" y="1979161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757277" y="2552456"/>
            <a:ext cx="9181430" cy="7294996"/>
            <a:chOff x="0" y="0"/>
            <a:chExt cx="2782252" cy="2210605"/>
          </a:xfrm>
        </p:grpSpPr>
        <p:sp>
          <p:nvSpPr>
            <p:cNvPr id="6" name="Freeform 6"/>
            <p:cNvSpPr/>
            <p:nvPr/>
          </p:nvSpPr>
          <p:spPr>
            <a:xfrm>
              <a:off x="-3810" y="1270"/>
              <a:ext cx="2787332" cy="2209335"/>
            </a:xfrm>
            <a:custGeom>
              <a:avLst/>
              <a:gdLst/>
              <a:ahLst/>
              <a:cxnLst/>
              <a:rect l="l" t="t" r="r" b="b"/>
              <a:pathLst>
                <a:path w="2787332" h="2209335">
                  <a:moveTo>
                    <a:pt x="2783522" y="1895120"/>
                  </a:moveTo>
                  <a:cubicBezTo>
                    <a:pt x="2783522" y="1796763"/>
                    <a:pt x="2787332" y="1696739"/>
                    <a:pt x="2780982" y="1598382"/>
                  </a:cubicBezTo>
                  <a:cubicBezTo>
                    <a:pt x="2773362" y="1533366"/>
                    <a:pt x="2761932" y="251391"/>
                    <a:pt x="2761932" y="186376"/>
                  </a:cubicBezTo>
                  <a:cubicBezTo>
                    <a:pt x="2759392" y="141365"/>
                    <a:pt x="2758122" y="94687"/>
                    <a:pt x="2755582" y="54610"/>
                  </a:cubicBezTo>
                  <a:cubicBezTo>
                    <a:pt x="2755582" y="44450"/>
                    <a:pt x="2754312" y="34290"/>
                    <a:pt x="2753042" y="21590"/>
                  </a:cubicBezTo>
                  <a:cubicBezTo>
                    <a:pt x="2742882" y="19050"/>
                    <a:pt x="2733992" y="17780"/>
                    <a:pt x="2723832" y="16510"/>
                  </a:cubicBezTo>
                  <a:cubicBezTo>
                    <a:pt x="2712504" y="15240"/>
                    <a:pt x="2699750" y="16510"/>
                    <a:pt x="2689121" y="16510"/>
                  </a:cubicBezTo>
                  <a:cubicBezTo>
                    <a:pt x="2635978" y="13970"/>
                    <a:pt x="2582835" y="8890"/>
                    <a:pt x="2529691" y="7620"/>
                  </a:cubicBezTo>
                  <a:cubicBezTo>
                    <a:pt x="2429782" y="5080"/>
                    <a:pt x="2327746" y="3810"/>
                    <a:pt x="2227837" y="2540"/>
                  </a:cubicBezTo>
                  <a:cubicBezTo>
                    <a:pt x="2191699" y="2540"/>
                    <a:pt x="2153436" y="0"/>
                    <a:pt x="2117299" y="0"/>
                  </a:cubicBezTo>
                  <a:cubicBezTo>
                    <a:pt x="2030143" y="0"/>
                    <a:pt x="1945114" y="1270"/>
                    <a:pt x="1857959" y="1270"/>
                  </a:cubicBezTo>
                  <a:cubicBezTo>
                    <a:pt x="1806941" y="1270"/>
                    <a:pt x="1755924" y="3810"/>
                    <a:pt x="1702780" y="3810"/>
                  </a:cubicBezTo>
                  <a:cubicBezTo>
                    <a:pt x="1649637" y="5080"/>
                    <a:pt x="686679" y="7620"/>
                    <a:pt x="633535" y="7620"/>
                  </a:cubicBezTo>
                  <a:cubicBezTo>
                    <a:pt x="591021" y="7620"/>
                    <a:pt x="548506" y="6350"/>
                    <a:pt x="505991" y="7620"/>
                  </a:cubicBezTo>
                  <a:cubicBezTo>
                    <a:pt x="467728" y="8890"/>
                    <a:pt x="427339" y="11430"/>
                    <a:pt x="389076" y="12700"/>
                  </a:cubicBezTo>
                  <a:cubicBezTo>
                    <a:pt x="348687" y="15240"/>
                    <a:pt x="308298" y="16510"/>
                    <a:pt x="270035" y="19050"/>
                  </a:cubicBezTo>
                  <a:cubicBezTo>
                    <a:pt x="212640" y="21590"/>
                    <a:pt x="153119" y="24130"/>
                    <a:pt x="95724" y="27940"/>
                  </a:cubicBezTo>
                  <a:cubicBezTo>
                    <a:pt x="61713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348"/>
                    <a:pt x="10160" y="109691"/>
                    <a:pt x="8890" y="146366"/>
                  </a:cubicBezTo>
                  <a:cubicBezTo>
                    <a:pt x="7620" y="168038"/>
                    <a:pt x="8890" y="191377"/>
                    <a:pt x="7620" y="213049"/>
                  </a:cubicBezTo>
                  <a:cubicBezTo>
                    <a:pt x="0" y="323075"/>
                    <a:pt x="5080" y="1685070"/>
                    <a:pt x="7620" y="1796763"/>
                  </a:cubicBezTo>
                  <a:cubicBezTo>
                    <a:pt x="6350" y="1885118"/>
                    <a:pt x="11430" y="1971805"/>
                    <a:pt x="11430" y="2060160"/>
                  </a:cubicBezTo>
                  <a:cubicBezTo>
                    <a:pt x="11430" y="2101836"/>
                    <a:pt x="15240" y="2145180"/>
                    <a:pt x="7620" y="2178855"/>
                  </a:cubicBezTo>
                  <a:cubicBezTo>
                    <a:pt x="5080" y="2187745"/>
                    <a:pt x="10160" y="2194095"/>
                    <a:pt x="19050" y="2195365"/>
                  </a:cubicBezTo>
                  <a:cubicBezTo>
                    <a:pt x="29210" y="2196635"/>
                    <a:pt x="38100" y="2196635"/>
                    <a:pt x="48260" y="2196635"/>
                  </a:cubicBezTo>
                  <a:cubicBezTo>
                    <a:pt x="112730" y="2197905"/>
                    <a:pt x="180754" y="2197905"/>
                    <a:pt x="250903" y="2199175"/>
                  </a:cubicBezTo>
                  <a:cubicBezTo>
                    <a:pt x="289166" y="2200445"/>
                    <a:pt x="327429" y="2201715"/>
                    <a:pt x="363567" y="2202985"/>
                  </a:cubicBezTo>
                  <a:cubicBezTo>
                    <a:pt x="427339" y="2204255"/>
                    <a:pt x="488985" y="2204255"/>
                    <a:pt x="552757" y="2205525"/>
                  </a:cubicBezTo>
                  <a:cubicBezTo>
                    <a:pt x="578266" y="2205525"/>
                    <a:pt x="601649" y="2205525"/>
                    <a:pt x="627158" y="2204255"/>
                  </a:cubicBezTo>
                  <a:cubicBezTo>
                    <a:pt x="637787" y="2204255"/>
                    <a:pt x="650541" y="2202985"/>
                    <a:pt x="661170" y="2202985"/>
                  </a:cubicBezTo>
                  <a:cubicBezTo>
                    <a:pt x="703685" y="2204255"/>
                    <a:pt x="1553979" y="2195365"/>
                    <a:pt x="1596493" y="2196635"/>
                  </a:cubicBezTo>
                  <a:cubicBezTo>
                    <a:pt x="1656014" y="2197905"/>
                    <a:pt x="1819695" y="2197905"/>
                    <a:pt x="1879216" y="2197905"/>
                  </a:cubicBezTo>
                  <a:cubicBezTo>
                    <a:pt x="1902599" y="2197905"/>
                    <a:pt x="1923857" y="2196635"/>
                    <a:pt x="1947240" y="2196635"/>
                  </a:cubicBezTo>
                  <a:cubicBezTo>
                    <a:pt x="1985503" y="2197905"/>
                    <a:pt x="2023766" y="2199175"/>
                    <a:pt x="2062029" y="2200445"/>
                  </a:cubicBezTo>
                  <a:cubicBezTo>
                    <a:pt x="2144933" y="2202985"/>
                    <a:pt x="2225711" y="2200445"/>
                    <a:pt x="2308615" y="2204255"/>
                  </a:cubicBezTo>
                  <a:cubicBezTo>
                    <a:pt x="2446787" y="2209335"/>
                    <a:pt x="2587086" y="2202985"/>
                    <a:pt x="2723832" y="2208065"/>
                  </a:cubicBezTo>
                  <a:cubicBezTo>
                    <a:pt x="2744152" y="2209335"/>
                    <a:pt x="2764472" y="2208065"/>
                    <a:pt x="2787332" y="2208065"/>
                  </a:cubicBezTo>
                  <a:cubicBezTo>
                    <a:pt x="2787332" y="2183935"/>
                    <a:pt x="2787332" y="2171235"/>
                    <a:pt x="2787332" y="2146847"/>
                  </a:cubicBezTo>
                  <a:cubicBezTo>
                    <a:pt x="2786061" y="2061827"/>
                    <a:pt x="2783522" y="1981808"/>
                    <a:pt x="2783522" y="189512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46389">
            <a:off x="605340" y="1854129"/>
            <a:ext cx="1064366" cy="10724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6211933" y="2390333"/>
            <a:ext cx="1096881" cy="12980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3490060" y="341670"/>
            <a:ext cx="308897" cy="10651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5315318" y="881813"/>
            <a:ext cx="914913" cy="8783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641299" y="-59087"/>
            <a:ext cx="2069648" cy="261154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481721" y="205100"/>
            <a:ext cx="7893249" cy="172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sz="129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29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9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129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3FB07-3B42-43E4-983B-081CA6DA51C2}"/>
              </a:ext>
            </a:extLst>
          </p:cNvPr>
          <p:cNvSpPr txBox="1"/>
          <p:nvPr/>
        </p:nvSpPr>
        <p:spPr>
          <a:xfrm>
            <a:off x="-97577" y="2068750"/>
            <a:ext cx="7893249" cy="156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sz="8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8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6C4FC8A8-CBAA-4866-9CCE-34C2024FA7A0}"/>
              </a:ext>
            </a:extLst>
          </p:cNvPr>
          <p:cNvSpPr txBox="1"/>
          <p:nvPr/>
        </p:nvSpPr>
        <p:spPr>
          <a:xfrm>
            <a:off x="9428345" y="2263363"/>
            <a:ext cx="7893249" cy="156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sz="8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8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98849472-4270-4982-BEDF-2544AFF4F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646" y="4028433"/>
            <a:ext cx="2743199" cy="9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5" rIns="91349" bIns="456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err="1">
                <a:cs typeface="Times New Roman" panose="02020603050405020304" pitchFamily="18" charset="0"/>
              </a:rPr>
              <a:t>tặc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lưỡi</a:t>
            </a:r>
            <a:endParaRPr lang="en-US" altLang="en-US" sz="5400" b="1" dirty="0">
              <a:cs typeface="Times New Roman" panose="02020603050405020304" pitchFamily="18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1168DAE6-FE37-40F6-BBC1-01A88B2C0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520" y="5652449"/>
            <a:ext cx="4043279" cy="9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5" rIns="91349" bIns="456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err="1">
                <a:cs typeface="Times New Roman" panose="02020603050405020304" pitchFamily="18" charset="0"/>
              </a:rPr>
              <a:t>thủng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thẳng</a:t>
            </a:r>
            <a:endParaRPr lang="en-US" altLang="en-US" sz="5400" b="1" dirty="0">
              <a:cs typeface="Times New Roman" panose="02020603050405020304" pitchFamily="18" charset="0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5D8FB00A-5337-435B-97D5-084CEC54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447" y="7504054"/>
            <a:ext cx="2438398" cy="9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5" rIns="91349" bIns="456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err="1">
                <a:cs typeface="Times New Roman" panose="02020603050405020304" pitchFamily="18" charset="0"/>
              </a:rPr>
              <a:t>ráng</a:t>
            </a:r>
            <a:endParaRPr lang="en-US" altLang="en-US" sz="5400" b="1" dirty="0"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4F196D55-A527-4722-9AEA-764DDB6C392B}"/>
              </a:ext>
            </a:extLst>
          </p:cNvPr>
          <p:cNvSpPr txBox="1"/>
          <p:nvPr/>
        </p:nvSpPr>
        <p:spPr>
          <a:xfrm>
            <a:off x="8848769" y="4497169"/>
            <a:ext cx="900204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hai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lên khi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tôi,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tôi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0" name="Đường nối Thẳng 4">
            <a:extLst>
              <a:ext uri="{FF2B5EF4-FFF2-40B4-BE49-F238E27FC236}">
                <a16:creationId xmlns:a16="http://schemas.microsoft.com/office/drawing/2014/main" id="{00966135-FCFD-4C56-AB7E-B69116304D39}"/>
              </a:ext>
            </a:extLst>
          </p:cNvPr>
          <p:cNvCxnSpPr>
            <a:cxnSpLocks/>
          </p:cNvCxnSpPr>
          <p:nvPr/>
        </p:nvCxnSpPr>
        <p:spPr>
          <a:xfrm flipH="1">
            <a:off x="12494526" y="5372100"/>
            <a:ext cx="293545" cy="8805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4">
            <a:extLst>
              <a:ext uri="{FF2B5EF4-FFF2-40B4-BE49-F238E27FC236}">
                <a16:creationId xmlns:a16="http://schemas.microsoft.com/office/drawing/2014/main" id="{F1567135-4728-4DF2-A9A5-27E15AF1A4A2}"/>
              </a:ext>
            </a:extLst>
          </p:cNvPr>
          <p:cNvCxnSpPr>
            <a:cxnSpLocks/>
          </p:cNvCxnSpPr>
          <p:nvPr/>
        </p:nvCxnSpPr>
        <p:spPr>
          <a:xfrm flipH="1">
            <a:off x="10972800" y="6259689"/>
            <a:ext cx="293545" cy="8805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2871</Words>
  <Application>Microsoft Office PowerPoint</Application>
  <PresentationFormat>Tùy chỉnh</PresentationFormat>
  <Paragraphs>201</Paragraphs>
  <Slides>27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6" baseType="lpstr">
      <vt:lpstr>Muli Regular Bold</vt:lpstr>
      <vt:lpstr>HP001 4 hàng</vt:lpstr>
      <vt:lpstr>Times New Roman</vt:lpstr>
      <vt:lpstr>Muli Regular</vt:lpstr>
      <vt:lpstr>Calibri</vt:lpstr>
      <vt:lpstr>Dancing Script Bold</vt:lpstr>
      <vt:lpstr>Arial</vt:lpstr>
      <vt:lpstr>.VnTime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trương tiểu học đoàn kết</dc:title>
  <dc:creator>Thu Thanh Au</dc:creator>
  <cp:lastModifiedBy>Thanh Thư Âu</cp:lastModifiedBy>
  <cp:revision>11</cp:revision>
  <dcterms:created xsi:type="dcterms:W3CDTF">2006-08-16T00:00:00Z</dcterms:created>
  <dcterms:modified xsi:type="dcterms:W3CDTF">2021-10-29T05:55:50Z</dcterms:modified>
  <dc:identifier>DAEr3wi9208</dc:identifier>
</cp:coreProperties>
</file>