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60" r:id="rId2"/>
    <p:sldId id="338" r:id="rId3"/>
    <p:sldId id="292" r:id="rId4"/>
    <p:sldId id="259" r:id="rId5"/>
    <p:sldId id="361" r:id="rId6"/>
    <p:sldId id="339" r:id="rId7"/>
    <p:sldId id="316" r:id="rId8"/>
    <p:sldId id="295" r:id="rId9"/>
    <p:sldId id="349" r:id="rId10"/>
    <p:sldId id="342" r:id="rId11"/>
    <p:sldId id="321" r:id="rId12"/>
    <p:sldId id="350" r:id="rId13"/>
    <p:sldId id="333" r:id="rId14"/>
    <p:sldId id="323" r:id="rId15"/>
    <p:sldId id="357" r:id="rId16"/>
    <p:sldId id="358" r:id="rId17"/>
    <p:sldId id="324" r:id="rId18"/>
    <p:sldId id="351" r:id="rId19"/>
    <p:sldId id="352" r:id="rId20"/>
    <p:sldId id="353" r:id="rId21"/>
    <p:sldId id="326" r:id="rId22"/>
    <p:sldId id="334" r:id="rId23"/>
    <p:sldId id="354" r:id="rId24"/>
    <p:sldId id="328" r:id="rId25"/>
    <p:sldId id="355" r:id="rId26"/>
    <p:sldId id="348" r:id="rId27"/>
    <p:sldId id="262" r:id="rId28"/>
    <p:sldId id="279" r:id="rId29"/>
    <p:sldId id="256" r:id="rId30"/>
    <p:sldId id="257" r:id="rId31"/>
    <p:sldId id="264" r:id="rId32"/>
    <p:sldId id="265" r:id="rId33"/>
    <p:sldId id="266" r:id="rId34"/>
    <p:sldId id="267" r:id="rId35"/>
    <p:sldId id="346" r:id="rId36"/>
    <p:sldId id="356" r:id="rId37"/>
    <p:sldId id="336" r:id="rId38"/>
    <p:sldId id="280" r:id="rId3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65B-4CEB-4A06-A53A-BAA44C18E4F8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B4E82-2B03-436E-BC5A-2D514448E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34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C884F-A96A-480A-9460-9C454D5CB4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7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B4E82-2B03-436E-BC5A-2D514448EF2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67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E61A-F3E3-4876-82BE-2235FDD851D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9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2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2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72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7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6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4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6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9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1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9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7AE9-7493-4D06-9A54-306D6C40B0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8C82-7458-43E2-95C6-6D06F0A282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3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audio" Target="../media/media2.m4a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slide" Target="slide29.xml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0.png"/><Relationship Id="rId18" Type="http://schemas.openxmlformats.org/officeDocument/2006/relationships/slide" Target="slide34.xml"/><Relationship Id="rId26" Type="http://schemas.microsoft.com/office/2007/relationships/hdphoto" Target="../media/hdphoto5.wdp"/><Relationship Id="rId3" Type="http://schemas.microsoft.com/office/2007/relationships/hdphoto" Target="../media/hdphoto1.wdp"/><Relationship Id="rId21" Type="http://schemas.openxmlformats.org/officeDocument/2006/relationships/image" Target="../media/image63.gif"/><Relationship Id="rId7" Type="http://schemas.openxmlformats.org/officeDocument/2006/relationships/image" Target="../media/image58.png"/><Relationship Id="rId12" Type="http://schemas.openxmlformats.org/officeDocument/2006/relationships/slide" Target="slide32.xml"/><Relationship Id="rId17" Type="http://schemas.microsoft.com/office/2007/relationships/hdphoto" Target="../media/hdphoto12.wdp"/><Relationship Id="rId25" Type="http://schemas.openxmlformats.org/officeDocument/2006/relationships/image" Target="../media/image47.png"/><Relationship Id="rId2" Type="http://schemas.openxmlformats.org/officeDocument/2006/relationships/image" Target="../media/image43.png"/><Relationship Id="rId16" Type="http://schemas.openxmlformats.org/officeDocument/2006/relationships/image" Target="../media/image61.png"/><Relationship Id="rId20" Type="http://schemas.microsoft.com/office/2007/relationships/hdphoto" Target="../media/hdphoto13.wdp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microsoft.com/office/2007/relationships/hdphoto" Target="../media/hdphoto10.wdp"/><Relationship Id="rId24" Type="http://schemas.openxmlformats.org/officeDocument/2006/relationships/image" Target="../media/image65.png"/><Relationship Id="rId5" Type="http://schemas.microsoft.com/office/2007/relationships/hdphoto" Target="../media/hdphoto2.wdp"/><Relationship Id="rId15" Type="http://schemas.openxmlformats.org/officeDocument/2006/relationships/slide" Target="slide33.xml"/><Relationship Id="rId23" Type="http://schemas.microsoft.com/office/2007/relationships/hdphoto" Target="../media/hdphoto14.wdp"/><Relationship Id="rId28" Type="http://schemas.openxmlformats.org/officeDocument/2006/relationships/image" Target="../media/image67.png"/><Relationship Id="rId10" Type="http://schemas.openxmlformats.org/officeDocument/2006/relationships/image" Target="../media/image59.png"/><Relationship Id="rId19" Type="http://schemas.openxmlformats.org/officeDocument/2006/relationships/image" Target="../media/image62.png"/><Relationship Id="rId4" Type="http://schemas.openxmlformats.org/officeDocument/2006/relationships/image" Target="../media/image44.png"/><Relationship Id="rId9" Type="http://schemas.openxmlformats.org/officeDocument/2006/relationships/slide" Target="slide31.xml"/><Relationship Id="rId14" Type="http://schemas.microsoft.com/office/2007/relationships/hdphoto" Target="../media/hdphoto11.wdp"/><Relationship Id="rId22" Type="http://schemas.openxmlformats.org/officeDocument/2006/relationships/image" Target="../media/image64.png"/><Relationship Id="rId27" Type="http://schemas.openxmlformats.org/officeDocument/2006/relationships/image" Target="../media/image66.png"/><Relationship Id="rId30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4.png"/><Relationship Id="rId3" Type="http://schemas.microsoft.com/office/2007/relationships/media" Target="../media/media4.m4a"/><Relationship Id="rId7" Type="http://schemas.openxmlformats.org/officeDocument/2006/relationships/slide" Target="slide29.xml"/><Relationship Id="rId12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4.m4a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4.png"/><Relationship Id="rId3" Type="http://schemas.microsoft.com/office/2007/relationships/media" Target="../media/media4.m4a"/><Relationship Id="rId7" Type="http://schemas.openxmlformats.org/officeDocument/2006/relationships/slide" Target="slide29.xml"/><Relationship Id="rId12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4.m4a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4.png"/><Relationship Id="rId3" Type="http://schemas.microsoft.com/office/2007/relationships/media" Target="../media/media4.m4a"/><Relationship Id="rId7" Type="http://schemas.openxmlformats.org/officeDocument/2006/relationships/slide" Target="slide29.xml"/><Relationship Id="rId12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4.m4a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4.png"/><Relationship Id="rId3" Type="http://schemas.microsoft.com/office/2007/relationships/media" Target="../media/media4.m4a"/><Relationship Id="rId7" Type="http://schemas.openxmlformats.org/officeDocument/2006/relationships/slide" Target="slide29.xml"/><Relationship Id="rId12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4.m4a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4.png"/><Relationship Id="rId3" Type="http://schemas.microsoft.com/office/2007/relationships/media" Target="../media/media4.m4a"/><Relationship Id="rId7" Type="http://schemas.openxmlformats.org/officeDocument/2006/relationships/slide" Target="slide29.xml"/><Relationship Id="rId12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4.m4a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90441" y="1899183"/>
            <a:ext cx="4256871" cy="9205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71297" y="1324797"/>
            <a:ext cx="6389503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5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799637">
            <a:off x="1337123" y="757788"/>
            <a:ext cx="605941" cy="672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7885358" y="1482347"/>
            <a:ext cx="183442" cy="6325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51772" y="5110813"/>
            <a:ext cx="738669" cy="10628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7629667" y="3772808"/>
            <a:ext cx="396845" cy="3809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63277">
            <a:off x="538107" y="3465323"/>
            <a:ext cx="1158758" cy="11313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49886">
            <a:off x="7212687" y="4544216"/>
            <a:ext cx="1627649" cy="14056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815667">
            <a:off x="7843217" y="946083"/>
            <a:ext cx="397994" cy="7574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185447">
            <a:off x="474622" y="1473530"/>
            <a:ext cx="692035" cy="10287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933725">
            <a:off x="7711573" y="2011047"/>
            <a:ext cx="1148404" cy="20574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370874" y="3172503"/>
            <a:ext cx="4276438" cy="85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92826" y="124169"/>
            <a:ext cx="5863814" cy="269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b="1" spc="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1650" b="1" spc="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1650" b="1" spc="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ĐOÀN KẾT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06043-C13E-48D9-B409-57D839CF33CC}"/>
              </a:ext>
            </a:extLst>
          </p:cNvPr>
          <p:cNvSpPr txBox="1"/>
          <p:nvPr/>
        </p:nvSpPr>
        <p:spPr>
          <a:xfrm>
            <a:off x="1586969" y="4435489"/>
            <a:ext cx="5863814" cy="30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400" spc="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GVTH: </a:t>
            </a:r>
            <a:r>
              <a:rPr lang="en-US" sz="2400" i="1" spc="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 Thanh Th</a:t>
            </a:r>
            <a:r>
              <a:rPr lang="vi-VN" sz="2400" i="1" spc="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2400" i="1" spc="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C64FE452-E066-4375-9479-F6FE2E82B7C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12260" y="-65997"/>
            <a:ext cx="1271438" cy="1271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B6AFE170-B769-45C7-86C9-BAFAB30830A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FE39D0-0AAC-4564-9255-0C4E604F4B5E}"/>
              </a:ext>
            </a:extLst>
          </p:cNvPr>
          <p:cNvSpPr txBox="1"/>
          <p:nvPr/>
        </p:nvSpPr>
        <p:spPr>
          <a:xfrm>
            <a:off x="-1066800" y="345819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3AF3248-53B3-49D0-BDE9-EB43C744C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859" y="1480426"/>
            <a:ext cx="2260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24B1775-197A-488E-A150-F685CCCF2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771" y="1468608"/>
            <a:ext cx="610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D4BF4C7-F9A2-41DC-94DE-FFB2569A1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859" y="2805342"/>
            <a:ext cx="2260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E6769E3-5F65-41C1-BB25-8AAA8CFEE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971" y="2809053"/>
            <a:ext cx="483202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1EF05B5-7453-422C-9E23-37DB965B1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912" y="4168095"/>
            <a:ext cx="68924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03849E-D8A4-46C0-BFBA-629EDF72E2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7224F6-C477-4E93-969F-25DDBD8B0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594"/>
            <a:ext cx="2210108" cy="1409897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EE56B801-0530-46D3-9E8B-E70BC57D0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7087" y="2107547"/>
            <a:ext cx="68924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0B461B-B21A-47DC-9E6B-CDE617EB2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3" y="2547657"/>
            <a:ext cx="2229161" cy="1362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097995-7B3B-427D-91BD-976BB49D9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4" y="4624935"/>
            <a:ext cx="2172003" cy="13051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07EE64-B2E3-4292-BECA-953166948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859" y="5233486"/>
            <a:ext cx="282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93798C-98A9-41D5-BDC9-6D179BC8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971" y="5198873"/>
            <a:ext cx="45849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(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2484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5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5;p9">
            <a:extLst>
              <a:ext uri="{FF2B5EF4-FFF2-40B4-BE49-F238E27FC236}">
                <a16:creationId xmlns:a16="http://schemas.microsoft.com/office/drawing/2014/main" id="{47FACE1B-CDF7-42CE-92E0-41942B9BCB0F}"/>
              </a:ext>
            </a:extLst>
          </p:cNvPr>
          <p:cNvSpPr/>
          <p:nvPr/>
        </p:nvSpPr>
        <p:spPr>
          <a:xfrm>
            <a:off x="2078596" y="2297736"/>
            <a:ext cx="4986807" cy="1131264"/>
          </a:xfrm>
          <a:custGeom>
            <a:avLst/>
            <a:gdLst/>
            <a:ahLst/>
            <a:cxnLst/>
            <a:rect l="l" t="t" r="r" b="b"/>
            <a:pathLst>
              <a:path w="437" h="451" extrusionOk="0">
                <a:moveTo>
                  <a:pt x="213" y="3"/>
                </a:moveTo>
                <a:cubicBezTo>
                  <a:pt x="170" y="12"/>
                  <a:pt x="39" y="5"/>
                  <a:pt x="16" y="48"/>
                </a:cubicBezTo>
                <a:cubicBezTo>
                  <a:pt x="3" y="67"/>
                  <a:pt x="1" y="197"/>
                  <a:pt x="2" y="221"/>
                </a:cubicBezTo>
                <a:cubicBezTo>
                  <a:pt x="3" y="257"/>
                  <a:pt x="0" y="353"/>
                  <a:pt x="16" y="382"/>
                </a:cubicBezTo>
                <a:cubicBezTo>
                  <a:pt x="48" y="451"/>
                  <a:pt x="158" y="429"/>
                  <a:pt x="216" y="426"/>
                </a:cubicBezTo>
                <a:cubicBezTo>
                  <a:pt x="250" y="424"/>
                  <a:pt x="367" y="437"/>
                  <a:pt x="400" y="411"/>
                </a:cubicBezTo>
                <a:cubicBezTo>
                  <a:pt x="437" y="379"/>
                  <a:pt x="426" y="279"/>
                  <a:pt x="423" y="219"/>
                </a:cubicBezTo>
                <a:cubicBezTo>
                  <a:pt x="422" y="184"/>
                  <a:pt x="425" y="91"/>
                  <a:pt x="409" y="56"/>
                </a:cubicBezTo>
                <a:cubicBezTo>
                  <a:pt x="382" y="4"/>
                  <a:pt x="303" y="0"/>
                  <a:pt x="213" y="3"/>
                </a:cubicBezTo>
              </a:path>
            </a:pathLst>
          </a:custGeom>
          <a:solidFill>
            <a:srgbClr val="FEDA3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7DEE38-4E6E-446D-BA49-0E9E9475B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9131" y="2589447"/>
            <a:ext cx="788670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8D84C9-1676-4254-B43E-50B51BFE9E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8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B75EB8-F959-4D18-97C2-97EF601A5FBC}"/>
              </a:ext>
            </a:extLst>
          </p:cNvPr>
          <p:cNvSpPr txBox="1"/>
          <p:nvPr/>
        </p:nvSpPr>
        <p:spPr>
          <a:xfrm>
            <a:off x="157516" y="809659"/>
            <a:ext cx="8834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5DD71-B365-410A-86B1-237551CB352E}"/>
              </a:ext>
            </a:extLst>
          </p:cNvPr>
          <p:cNvSpPr txBox="1"/>
          <p:nvPr/>
        </p:nvSpPr>
        <p:spPr>
          <a:xfrm>
            <a:off x="78758" y="4611231"/>
            <a:ext cx="8986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8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defRPr/>
            </a:pP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C6FC6-CBC5-4888-9424-C7F736599764}"/>
              </a:ext>
            </a:extLst>
          </p:cNvPr>
          <p:cNvSpPr txBox="1"/>
          <p:nvPr/>
        </p:nvSpPr>
        <p:spPr>
          <a:xfrm>
            <a:off x="170598" y="2733206"/>
            <a:ext cx="89864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	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defRPr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3C3084-463C-4D7B-AC2B-EE4D71A05B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0EA4B-0CDB-46EE-BCD0-84FAA6706FDA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58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3;p9">
            <a:extLst>
              <a:ext uri="{FF2B5EF4-FFF2-40B4-BE49-F238E27FC236}">
                <a16:creationId xmlns:a16="http://schemas.microsoft.com/office/drawing/2014/main" id="{A11A8269-50AE-4420-AC62-750A7584BA1A}"/>
              </a:ext>
            </a:extLst>
          </p:cNvPr>
          <p:cNvSpPr/>
          <p:nvPr/>
        </p:nvSpPr>
        <p:spPr>
          <a:xfrm>
            <a:off x="2177716" y="2305673"/>
            <a:ext cx="4848725" cy="1524000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rgbClr val="FC6C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6173B60-DFD1-4168-B4EA-D91E0A4A9C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93752"/>
            <a:ext cx="788670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3F21FB-D0C9-4DE7-B678-21539D032B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4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A203C75-352F-4EFF-8F9D-4F6BF8DC526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3B523F-D294-4E8C-95B2-709C54A0C75C}"/>
              </a:ext>
            </a:extLst>
          </p:cNvPr>
          <p:cNvSpPr txBox="1"/>
          <p:nvPr/>
        </p:nvSpPr>
        <p:spPr>
          <a:xfrm>
            <a:off x="154958" y="684956"/>
            <a:ext cx="8834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58C8C9CA-92EB-43B1-AA90-B8367ACD0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414" y="3495389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648D383-8500-4BD6-8ECF-39E67E4AF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8" y="3277879"/>
            <a:ext cx="755271" cy="107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7F60BE-84FB-4434-BB3B-004FC16B6FE2}"/>
              </a:ext>
            </a:extLst>
          </p:cNvPr>
          <p:cNvSpPr txBox="1"/>
          <p:nvPr/>
        </p:nvSpPr>
        <p:spPr>
          <a:xfrm>
            <a:off x="950414" y="3485727"/>
            <a:ext cx="6745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2400" dirty="0" err="1">
                <a:latin typeface="Times New Roman" panose="02020603050405020304" pitchFamily="18" charset="0"/>
              </a:rPr>
              <a:t>Bạn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Hồng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đã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bị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mất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mát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đau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thương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gì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sau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trận</a:t>
            </a:r>
            <a:r>
              <a:rPr lang="es-ES" sz="2400" dirty="0">
                <a:latin typeface="Times New Roman" panose="02020603050405020304" pitchFamily="18" charset="0"/>
              </a:rPr>
              <a:t> </a:t>
            </a:r>
            <a:r>
              <a:rPr lang="es-ES" sz="2400" dirty="0" err="1">
                <a:latin typeface="Times New Roman" panose="02020603050405020304" pitchFamily="18" charset="0"/>
              </a:rPr>
              <a:t>lũ</a:t>
            </a:r>
            <a:r>
              <a:rPr lang="es-ES" sz="2400" dirty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cxnSp>
        <p:nvCxnSpPr>
          <p:cNvPr id="28" name="Đường nối Thẳng 3">
            <a:extLst>
              <a:ext uri="{FF2B5EF4-FFF2-40B4-BE49-F238E27FC236}">
                <a16:creationId xmlns:a16="http://schemas.microsoft.com/office/drawing/2014/main" id="{7DF1E047-F723-40FD-9A12-B23993E38AEA}"/>
              </a:ext>
            </a:extLst>
          </p:cNvPr>
          <p:cNvCxnSpPr>
            <a:cxnSpLocks/>
          </p:cNvCxnSpPr>
          <p:nvPr/>
        </p:nvCxnSpPr>
        <p:spPr>
          <a:xfrm>
            <a:off x="4783551" y="2555028"/>
            <a:ext cx="4205491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nối Thẳng 3">
            <a:extLst>
              <a:ext uri="{FF2B5EF4-FFF2-40B4-BE49-F238E27FC236}">
                <a16:creationId xmlns:a16="http://schemas.microsoft.com/office/drawing/2014/main" id="{78B42FF1-8E84-4835-8931-8837DF58675E}"/>
              </a:ext>
            </a:extLst>
          </p:cNvPr>
          <p:cNvCxnSpPr>
            <a:cxnSpLocks/>
          </p:cNvCxnSpPr>
          <p:nvPr/>
        </p:nvCxnSpPr>
        <p:spPr>
          <a:xfrm>
            <a:off x="196882" y="2898497"/>
            <a:ext cx="1645566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31B2829-90F1-448D-B7BC-433F6CB2068B}"/>
              </a:ext>
            </a:extLst>
          </p:cNvPr>
          <p:cNvSpPr txBox="1"/>
          <p:nvPr/>
        </p:nvSpPr>
        <p:spPr>
          <a:xfrm>
            <a:off x="950414" y="3492641"/>
            <a:ext cx="6745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 err="1">
                <a:latin typeface="Times New Roman" panose="02020603050405020304" pitchFamily="18" charset="0"/>
              </a:rPr>
              <a:t>Bạn</a:t>
            </a:r>
            <a:r>
              <a:rPr lang="es-ES" sz="2400" dirty="0">
                <a:latin typeface="Times New Roman" panose="02020603050405020304" pitchFamily="18" charset="0"/>
              </a:rPr>
              <a:t> L</a:t>
            </a:r>
            <a:r>
              <a:rPr lang="vi-VN" sz="2400" dirty="0">
                <a:latin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</p:txBody>
      </p:sp>
      <p:cxnSp>
        <p:nvCxnSpPr>
          <p:cNvPr id="37" name="Đường nối Thẳng 3">
            <a:extLst>
              <a:ext uri="{FF2B5EF4-FFF2-40B4-BE49-F238E27FC236}">
                <a16:creationId xmlns:a16="http://schemas.microsoft.com/office/drawing/2014/main" id="{6291EA0D-5EDA-488C-82D7-14DF2A069793}"/>
              </a:ext>
            </a:extLst>
          </p:cNvPr>
          <p:cNvCxnSpPr>
            <a:cxnSpLocks/>
          </p:cNvCxnSpPr>
          <p:nvPr/>
        </p:nvCxnSpPr>
        <p:spPr>
          <a:xfrm>
            <a:off x="4783551" y="2898497"/>
            <a:ext cx="210274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964E4E-2C3B-4363-ACC2-2C52B6196059}"/>
              </a:ext>
            </a:extLst>
          </p:cNvPr>
          <p:cNvGrpSpPr>
            <a:grpSpLocks/>
          </p:cNvGrpSpPr>
          <p:nvPr/>
        </p:nvGrpSpPr>
        <p:grpSpPr bwMode="auto">
          <a:xfrm>
            <a:off x="786199" y="4846813"/>
            <a:ext cx="7363888" cy="602277"/>
            <a:chOff x="816491" y="3018734"/>
            <a:chExt cx="8144003" cy="650688"/>
          </a:xfrm>
        </p:grpSpPr>
        <p:sp>
          <p:nvSpPr>
            <p:cNvPr id="39" name="Pentagon 177">
              <a:extLst>
                <a:ext uri="{FF2B5EF4-FFF2-40B4-BE49-F238E27FC236}">
                  <a16:creationId xmlns:a16="http://schemas.microsoft.com/office/drawing/2014/main" id="{F2CFB873-D4B8-4A74-A1F0-AB7C0B9207B3}"/>
                </a:ext>
              </a:extLst>
            </p:cNvPr>
            <p:cNvSpPr/>
            <p:nvPr/>
          </p:nvSpPr>
          <p:spPr>
            <a:xfrm>
              <a:off x="1715751" y="3018734"/>
              <a:ext cx="7244743" cy="64713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0DC5D9-3113-43DD-8B32-88CA25B5FAE8}"/>
                </a:ext>
              </a:extLst>
            </p:cNvPr>
            <p:cNvSpPr txBox="1"/>
            <p:nvPr/>
          </p:nvSpPr>
          <p:spPr>
            <a:xfrm>
              <a:off x="816491" y="302590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5B6BE02-4179-41BE-A940-CD9953DD2AEA}"/>
                </a:ext>
              </a:extLst>
            </p:cNvPr>
            <p:cNvSpPr txBox="1"/>
            <p:nvPr/>
          </p:nvSpPr>
          <p:spPr>
            <a:xfrm>
              <a:off x="2849520" y="3120771"/>
              <a:ext cx="5395561" cy="54865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L</a:t>
              </a:r>
              <a:r>
                <a:rPr lang="vi-VN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2" name="Đường nối Thẳng 3">
            <a:extLst>
              <a:ext uri="{FF2B5EF4-FFF2-40B4-BE49-F238E27FC236}">
                <a16:creationId xmlns:a16="http://schemas.microsoft.com/office/drawing/2014/main" id="{61E11156-B917-41C5-93E0-A9231F73EDC4}"/>
              </a:ext>
            </a:extLst>
          </p:cNvPr>
          <p:cNvCxnSpPr>
            <a:cxnSpLocks/>
          </p:cNvCxnSpPr>
          <p:nvPr/>
        </p:nvCxnSpPr>
        <p:spPr>
          <a:xfrm>
            <a:off x="5834923" y="2176254"/>
            <a:ext cx="315411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3">
            <a:extLst>
              <a:ext uri="{FF2B5EF4-FFF2-40B4-BE49-F238E27FC236}">
                <a16:creationId xmlns:a16="http://schemas.microsoft.com/office/drawing/2014/main" id="{38A6A2D4-C9DA-40C0-9655-0148CE53ED2A}"/>
              </a:ext>
            </a:extLst>
          </p:cNvPr>
          <p:cNvCxnSpPr>
            <a:cxnSpLocks/>
          </p:cNvCxnSpPr>
          <p:nvPr/>
        </p:nvCxnSpPr>
        <p:spPr>
          <a:xfrm>
            <a:off x="196883" y="2555028"/>
            <a:ext cx="88979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7">
            <a:extLst>
              <a:ext uri="{FF2B5EF4-FFF2-40B4-BE49-F238E27FC236}">
                <a16:creationId xmlns:a16="http://schemas.microsoft.com/office/drawing/2014/main" id="{D3CC06B9-A21A-4153-98E8-D8BE5EC948CC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7" grpId="0"/>
      <p:bldP spid="27" grpId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705AEF-65B9-4DF2-88CF-4456897DED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AC024237-CEC1-4195-AE0A-6827D6779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4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B68491-5F8C-47C6-88D4-FB32DE3702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images">
            <a:extLst>
              <a:ext uri="{FF2B5EF4-FFF2-40B4-BE49-F238E27FC236}">
                <a16:creationId xmlns:a16="http://schemas.microsoft.com/office/drawing/2014/main" id="{C6547ADD-6A9C-44D9-93E6-F96021F6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609599"/>
            <a:ext cx="2454825" cy="181554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mthumb">
            <a:extLst>
              <a:ext uri="{FF2B5EF4-FFF2-40B4-BE49-F238E27FC236}">
                <a16:creationId xmlns:a16="http://schemas.microsoft.com/office/drawing/2014/main" id="{F3BF0AB9-7C8B-451A-BFAD-AA390367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9" y="609599"/>
            <a:ext cx="2428602" cy="18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ình ảnh Thừa Thiên  Huế: Tập trung sức khắc phục hậu quả lũ lụt">
            <a:extLst>
              <a:ext uri="{FF2B5EF4-FFF2-40B4-BE49-F238E27FC236}">
                <a16:creationId xmlns:a16="http://schemas.microsoft.com/office/drawing/2014/main" id="{1F06B35D-9109-4268-9129-8032144DE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33" y="609599"/>
            <a:ext cx="2420731" cy="18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5F8E3C9B-5586-44C2-808D-D2500C548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3" y="3144078"/>
            <a:ext cx="8772939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2400" dirty="0">
                <a:latin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2400" dirty="0"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chế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thiệt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hại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B8791542-43A2-4D13-8BAB-D0ED1109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44" y="4210878"/>
            <a:ext cx="830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- Chết người, thiệt hại về của cải, gây mất mùa, làm ô nhiễm môi trường…  Để hạn chế những thiệt hại đó chúng ta không được chặt phá rừng, khai thác rừng bừa bãi, giữ vệ sinh môi trường,…</a:t>
            </a:r>
          </a:p>
        </p:txBody>
      </p:sp>
    </p:spTree>
    <p:extLst>
      <p:ext uri="{BB962C8B-B14F-4D97-AF65-F5344CB8AC3E}">
        <p14:creationId xmlns:p14="http://schemas.microsoft.com/office/powerpoint/2010/main" val="415552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4F03A0C-8BA3-48DD-9E2A-383A0DAD29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24C8AA-8A43-455C-8F24-6EC011301CE0}"/>
              </a:ext>
            </a:extLst>
          </p:cNvPr>
          <p:cNvSpPr txBox="1"/>
          <p:nvPr/>
        </p:nvSpPr>
        <p:spPr>
          <a:xfrm>
            <a:off x="112644" y="3048805"/>
            <a:ext cx="89864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latin typeface="HP001 4 hàng" panose="020B0603050302020204" pitchFamily="34" charset="0"/>
              </a:rPr>
              <a:t>	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defRPr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400" b="1" dirty="0">
              <a:latin typeface="HP001 4 hàng" panose="020B0603050302020204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97F9124-EE64-4583-92CB-16B42B870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5622419"/>
            <a:ext cx="755271" cy="107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D88B360-8C54-4E34-B973-8ACF13C5E156}"/>
              </a:ext>
            </a:extLst>
          </p:cNvPr>
          <p:cNvSpPr txBox="1"/>
          <p:nvPr/>
        </p:nvSpPr>
        <p:spPr>
          <a:xfrm>
            <a:off x="934175" y="5928508"/>
            <a:ext cx="838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cxnSp>
        <p:nvCxnSpPr>
          <p:cNvPr id="33" name="Đường nối Thẳng 3">
            <a:extLst>
              <a:ext uri="{FF2B5EF4-FFF2-40B4-BE49-F238E27FC236}">
                <a16:creationId xmlns:a16="http://schemas.microsoft.com/office/drawing/2014/main" id="{1371AA78-170F-4994-9216-DD8344EB8BD9}"/>
              </a:ext>
            </a:extLst>
          </p:cNvPr>
          <p:cNvCxnSpPr>
            <a:cxnSpLocks/>
          </p:cNvCxnSpPr>
          <p:nvPr/>
        </p:nvCxnSpPr>
        <p:spPr>
          <a:xfrm>
            <a:off x="1098782" y="3941045"/>
            <a:ext cx="798709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">
            <a:extLst>
              <a:ext uri="{FF2B5EF4-FFF2-40B4-BE49-F238E27FC236}">
                <a16:creationId xmlns:a16="http://schemas.microsoft.com/office/drawing/2014/main" id="{3E4223B6-2801-4B95-815A-FB069D9CBC60}"/>
              </a:ext>
            </a:extLst>
          </p:cNvPr>
          <p:cNvCxnSpPr>
            <a:cxnSpLocks/>
          </p:cNvCxnSpPr>
          <p:nvPr/>
        </p:nvCxnSpPr>
        <p:spPr>
          <a:xfrm>
            <a:off x="178904" y="4312106"/>
            <a:ext cx="214211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28C90D-F7C2-4BB4-94E8-5F58EBD58DB5}"/>
              </a:ext>
            </a:extLst>
          </p:cNvPr>
          <p:cNvSpPr txBox="1"/>
          <p:nvPr/>
        </p:nvSpPr>
        <p:spPr>
          <a:xfrm>
            <a:off x="131012" y="763892"/>
            <a:ext cx="88340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1" name="Đường nối Thẳng 3">
            <a:extLst>
              <a:ext uri="{FF2B5EF4-FFF2-40B4-BE49-F238E27FC236}">
                <a16:creationId xmlns:a16="http://schemas.microsoft.com/office/drawing/2014/main" id="{22E963B3-7ED4-4188-97ED-F6E84396AACD}"/>
              </a:ext>
            </a:extLst>
          </p:cNvPr>
          <p:cNvCxnSpPr>
            <a:cxnSpLocks/>
          </p:cNvCxnSpPr>
          <p:nvPr/>
        </p:nvCxnSpPr>
        <p:spPr>
          <a:xfrm>
            <a:off x="1156906" y="2635706"/>
            <a:ext cx="78081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nối Thẳng 3">
            <a:extLst>
              <a:ext uri="{FF2B5EF4-FFF2-40B4-BE49-F238E27FC236}">
                <a16:creationId xmlns:a16="http://schemas.microsoft.com/office/drawing/2014/main" id="{4BE34EDC-C220-46D9-9DB1-63018D958F9E}"/>
              </a:ext>
            </a:extLst>
          </p:cNvPr>
          <p:cNvCxnSpPr>
            <a:cxnSpLocks/>
          </p:cNvCxnSpPr>
          <p:nvPr/>
        </p:nvCxnSpPr>
        <p:spPr>
          <a:xfrm>
            <a:off x="192893" y="2982545"/>
            <a:ext cx="672914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DF26CDF-494F-4C64-92D3-3112FD76C972}"/>
              </a:ext>
            </a:extLst>
          </p:cNvPr>
          <p:cNvSpPr txBox="1"/>
          <p:nvPr/>
        </p:nvSpPr>
        <p:spPr>
          <a:xfrm>
            <a:off x="934174" y="5915831"/>
            <a:ext cx="838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Times New Roman" panose="02020603050405020304" pitchFamily="18" charset="0"/>
              </a:rPr>
              <a:t>Tìm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Lương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</a:rPr>
              <a:t> an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ủi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cxnSp>
        <p:nvCxnSpPr>
          <p:cNvPr id="45" name="Đường nối Thẳng 3">
            <a:extLst>
              <a:ext uri="{FF2B5EF4-FFF2-40B4-BE49-F238E27FC236}">
                <a16:creationId xmlns:a16="http://schemas.microsoft.com/office/drawing/2014/main" id="{08E80FA5-1D13-47F7-8213-842A60E286B3}"/>
              </a:ext>
            </a:extLst>
          </p:cNvPr>
          <p:cNvCxnSpPr>
            <a:cxnSpLocks/>
          </p:cNvCxnSpPr>
          <p:nvPr/>
        </p:nvCxnSpPr>
        <p:spPr>
          <a:xfrm>
            <a:off x="3378821" y="4312106"/>
            <a:ext cx="5586275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Đường nối Thẳng 3">
            <a:extLst>
              <a:ext uri="{FF2B5EF4-FFF2-40B4-BE49-F238E27FC236}">
                <a16:creationId xmlns:a16="http://schemas.microsoft.com/office/drawing/2014/main" id="{EC92D41F-4E8F-43E9-9AE1-539473D3AE83}"/>
              </a:ext>
            </a:extLst>
          </p:cNvPr>
          <p:cNvCxnSpPr>
            <a:cxnSpLocks/>
          </p:cNvCxnSpPr>
          <p:nvPr/>
        </p:nvCxnSpPr>
        <p:spPr>
          <a:xfrm>
            <a:off x="218270" y="4662124"/>
            <a:ext cx="8746826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Đường nối Thẳng 3">
            <a:extLst>
              <a:ext uri="{FF2B5EF4-FFF2-40B4-BE49-F238E27FC236}">
                <a16:creationId xmlns:a16="http://schemas.microsoft.com/office/drawing/2014/main" id="{BFD78A76-3960-43C2-8F38-4FDD05A28C93}"/>
              </a:ext>
            </a:extLst>
          </p:cNvPr>
          <p:cNvCxnSpPr>
            <a:cxnSpLocks/>
          </p:cNvCxnSpPr>
          <p:nvPr/>
        </p:nvCxnSpPr>
        <p:spPr>
          <a:xfrm>
            <a:off x="218270" y="5033184"/>
            <a:ext cx="8867606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3">
            <a:extLst>
              <a:ext uri="{FF2B5EF4-FFF2-40B4-BE49-F238E27FC236}">
                <a16:creationId xmlns:a16="http://schemas.microsoft.com/office/drawing/2014/main" id="{18F87FB7-3C82-4E4D-97E4-384A8C5FBF3A}"/>
              </a:ext>
            </a:extLst>
          </p:cNvPr>
          <p:cNvCxnSpPr>
            <a:cxnSpLocks/>
          </p:cNvCxnSpPr>
          <p:nvPr/>
        </p:nvCxnSpPr>
        <p:spPr>
          <a:xfrm>
            <a:off x="196882" y="5364489"/>
            <a:ext cx="591237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7">
            <a:extLst>
              <a:ext uri="{FF2B5EF4-FFF2-40B4-BE49-F238E27FC236}">
                <a16:creationId xmlns:a16="http://schemas.microsoft.com/office/drawing/2014/main" id="{D01ACEA2-42FE-48C6-8167-045703A5D18E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A4597A-169C-4D82-8D7A-50FC8441D32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4D7999-C096-4D76-A76E-A739BD01593F}"/>
              </a:ext>
            </a:extLst>
          </p:cNvPr>
          <p:cNvCxnSpPr/>
          <p:nvPr/>
        </p:nvCxnSpPr>
        <p:spPr>
          <a:xfrm>
            <a:off x="4757530" y="917713"/>
            <a:ext cx="0" cy="5022574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73;p9">
            <a:extLst>
              <a:ext uri="{FF2B5EF4-FFF2-40B4-BE49-F238E27FC236}">
                <a16:creationId xmlns:a16="http://schemas.microsoft.com/office/drawing/2014/main" id="{5DB884CE-5730-403C-A8EF-DE96E15E6C6C}"/>
              </a:ext>
            </a:extLst>
          </p:cNvPr>
          <p:cNvSpPr/>
          <p:nvPr/>
        </p:nvSpPr>
        <p:spPr>
          <a:xfrm>
            <a:off x="1077787" y="546550"/>
            <a:ext cx="2553310" cy="742326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thông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273;p9">
            <a:extLst>
              <a:ext uri="{FF2B5EF4-FFF2-40B4-BE49-F238E27FC236}">
                <a16:creationId xmlns:a16="http://schemas.microsoft.com/office/drawing/2014/main" id="{FA6054B7-FAF6-4E3A-A55E-515F075385D4}"/>
              </a:ext>
            </a:extLst>
          </p:cNvPr>
          <p:cNvSpPr/>
          <p:nvPr/>
        </p:nvSpPr>
        <p:spPr>
          <a:xfrm>
            <a:off x="5676291" y="546550"/>
            <a:ext cx="2553310" cy="742326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ủi</a:t>
            </a:r>
            <a:endParaRPr sz="2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67B0D-2DF3-48D1-8680-DFDCCCAEDC20}"/>
              </a:ext>
            </a:extLst>
          </p:cNvPr>
          <p:cNvSpPr txBox="1"/>
          <p:nvPr/>
        </p:nvSpPr>
        <p:spPr>
          <a:xfrm>
            <a:off x="278296" y="1566668"/>
            <a:ext cx="429370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07C54B-A84A-4327-ADAB-9FED2E292248}"/>
              </a:ext>
            </a:extLst>
          </p:cNvPr>
          <p:cNvSpPr txBox="1"/>
          <p:nvPr/>
        </p:nvSpPr>
        <p:spPr>
          <a:xfrm>
            <a:off x="304798" y="4209032"/>
            <a:ext cx="43997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0C7DD-D5E1-4CE6-AE06-22DBECBED201}"/>
              </a:ext>
            </a:extLst>
          </p:cNvPr>
          <p:cNvSpPr txBox="1"/>
          <p:nvPr/>
        </p:nvSpPr>
        <p:spPr>
          <a:xfrm>
            <a:off x="4943061" y="1566668"/>
            <a:ext cx="41081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1A4E6-FFB6-4992-8E0B-D003EA346B53}"/>
              </a:ext>
            </a:extLst>
          </p:cNvPr>
          <p:cNvSpPr txBox="1"/>
          <p:nvPr/>
        </p:nvSpPr>
        <p:spPr>
          <a:xfrm>
            <a:off x="4943061" y="3193369"/>
            <a:ext cx="4108172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EA3F2-3A63-4BC6-9289-06D84D7C4914}"/>
              </a:ext>
            </a:extLst>
          </p:cNvPr>
          <p:cNvSpPr txBox="1"/>
          <p:nvPr/>
        </p:nvSpPr>
        <p:spPr>
          <a:xfrm>
            <a:off x="4916557" y="4305397"/>
            <a:ext cx="41081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8304C4-7A1C-4EF2-9AE2-3830653BAEFA}"/>
              </a:ext>
            </a:extLst>
          </p:cNvPr>
          <p:cNvGrpSpPr>
            <a:grpSpLocks/>
          </p:cNvGrpSpPr>
          <p:nvPr/>
        </p:nvGrpSpPr>
        <p:grpSpPr bwMode="auto">
          <a:xfrm>
            <a:off x="322011" y="5869713"/>
            <a:ext cx="8499974" cy="646218"/>
            <a:chOff x="24617" y="2967711"/>
            <a:chExt cx="9400444" cy="698161"/>
          </a:xfrm>
        </p:grpSpPr>
        <p:sp>
          <p:nvSpPr>
            <p:cNvPr id="20" name="Pentagon 177">
              <a:extLst>
                <a:ext uri="{FF2B5EF4-FFF2-40B4-BE49-F238E27FC236}">
                  <a16:creationId xmlns:a16="http://schemas.microsoft.com/office/drawing/2014/main" id="{90010DAB-A34B-419E-B9DE-FB0D1DB97947}"/>
                </a:ext>
              </a:extLst>
            </p:cNvPr>
            <p:cNvSpPr/>
            <p:nvPr/>
          </p:nvSpPr>
          <p:spPr>
            <a:xfrm>
              <a:off x="1119446" y="3018734"/>
              <a:ext cx="8305615" cy="64713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9CDB36-0E77-422C-BFBF-EA93D61EA585}"/>
                </a:ext>
              </a:extLst>
            </p:cNvPr>
            <p:cNvSpPr txBox="1"/>
            <p:nvPr/>
          </p:nvSpPr>
          <p:spPr>
            <a:xfrm>
              <a:off x="24617" y="296771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03A811-400B-4712-BA07-53D10E3511F3}"/>
                </a:ext>
              </a:extLst>
            </p:cNvPr>
            <p:cNvSpPr txBox="1"/>
            <p:nvPr/>
          </p:nvSpPr>
          <p:spPr>
            <a:xfrm>
              <a:off x="1610757" y="3043958"/>
              <a:ext cx="7554878" cy="565276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8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2" grpId="0"/>
      <p:bldP spid="14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A5B3AF-6655-458E-8815-42D82F7B2919}"/>
              </a:ext>
            </a:extLst>
          </p:cNvPr>
          <p:cNvSpPr txBox="1"/>
          <p:nvPr/>
        </p:nvSpPr>
        <p:spPr>
          <a:xfrm>
            <a:off x="157516" y="940378"/>
            <a:ext cx="898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8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defRPr/>
            </a:pP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EEB155-2122-4298-A13E-A107C6B55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6" y="4124923"/>
            <a:ext cx="755271" cy="1073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CC1EF-1213-436E-B9DD-2A2600CA5D68}"/>
              </a:ext>
            </a:extLst>
          </p:cNvPr>
          <p:cNvSpPr txBox="1"/>
          <p:nvPr/>
        </p:nvSpPr>
        <p:spPr>
          <a:xfrm>
            <a:off x="912786" y="4299067"/>
            <a:ext cx="8388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nơi bạn Lương ở, mọi người đã làm gì để động viên, giúp đỡ đồng bào bị lũ lụt?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nối Thẳng 3">
            <a:extLst>
              <a:ext uri="{FF2B5EF4-FFF2-40B4-BE49-F238E27FC236}">
                <a16:creationId xmlns:a16="http://schemas.microsoft.com/office/drawing/2014/main" id="{2D00F07E-553F-41EC-BB34-A2CF4653B73E}"/>
              </a:ext>
            </a:extLst>
          </p:cNvPr>
          <p:cNvCxnSpPr>
            <a:cxnSpLocks/>
          </p:cNvCxnSpPr>
          <p:nvPr/>
        </p:nvCxnSpPr>
        <p:spPr>
          <a:xfrm>
            <a:off x="3462736" y="1343619"/>
            <a:ext cx="5586275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3">
            <a:extLst>
              <a:ext uri="{FF2B5EF4-FFF2-40B4-BE49-F238E27FC236}">
                <a16:creationId xmlns:a16="http://schemas.microsoft.com/office/drawing/2014/main" id="{461E0DC2-702D-4FFD-98B9-1C29CC54E354}"/>
              </a:ext>
            </a:extLst>
          </p:cNvPr>
          <p:cNvCxnSpPr>
            <a:cxnSpLocks/>
          </p:cNvCxnSpPr>
          <p:nvPr/>
        </p:nvCxnSpPr>
        <p:spPr>
          <a:xfrm>
            <a:off x="157516" y="1714680"/>
            <a:ext cx="645531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3">
            <a:extLst>
              <a:ext uri="{FF2B5EF4-FFF2-40B4-BE49-F238E27FC236}">
                <a16:creationId xmlns:a16="http://schemas.microsoft.com/office/drawing/2014/main" id="{677108ED-CEC4-4D97-9A14-BE3FC6D9666F}"/>
              </a:ext>
            </a:extLst>
          </p:cNvPr>
          <p:cNvCxnSpPr>
            <a:cxnSpLocks/>
          </p:cNvCxnSpPr>
          <p:nvPr/>
        </p:nvCxnSpPr>
        <p:spPr>
          <a:xfrm>
            <a:off x="6922037" y="1714680"/>
            <a:ext cx="2075986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3">
            <a:extLst>
              <a:ext uri="{FF2B5EF4-FFF2-40B4-BE49-F238E27FC236}">
                <a16:creationId xmlns:a16="http://schemas.microsoft.com/office/drawing/2014/main" id="{B7B28307-E867-44D2-A3DB-C312F04C2E5B}"/>
              </a:ext>
            </a:extLst>
          </p:cNvPr>
          <p:cNvCxnSpPr>
            <a:cxnSpLocks/>
          </p:cNvCxnSpPr>
          <p:nvPr/>
        </p:nvCxnSpPr>
        <p:spPr>
          <a:xfrm>
            <a:off x="251308" y="2072489"/>
            <a:ext cx="789877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E893FF-55C6-4F65-A240-28675373A685}"/>
              </a:ext>
            </a:extLst>
          </p:cNvPr>
          <p:cNvSpPr txBox="1"/>
          <p:nvPr/>
        </p:nvSpPr>
        <p:spPr>
          <a:xfrm>
            <a:off x="912785" y="4299067"/>
            <a:ext cx="838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Riêng bạn 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3">
            <a:extLst>
              <a:ext uri="{FF2B5EF4-FFF2-40B4-BE49-F238E27FC236}">
                <a16:creationId xmlns:a16="http://schemas.microsoft.com/office/drawing/2014/main" id="{D758C050-A964-4CF0-A6DE-5E1E4CBBD0E1}"/>
              </a:ext>
            </a:extLst>
          </p:cNvPr>
          <p:cNvCxnSpPr>
            <a:cxnSpLocks/>
          </p:cNvCxnSpPr>
          <p:nvPr/>
        </p:nvCxnSpPr>
        <p:spPr>
          <a:xfrm>
            <a:off x="1207428" y="2439206"/>
            <a:ext cx="779059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AAA974-7634-491F-B47C-EE87D4690FF5}"/>
              </a:ext>
            </a:extLst>
          </p:cNvPr>
          <p:cNvSpPr txBox="1"/>
          <p:nvPr/>
        </p:nvSpPr>
        <p:spPr>
          <a:xfrm>
            <a:off x="912785" y="5228611"/>
            <a:ext cx="8388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hành động của L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pt-B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mọi ng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Pentagon 177">
            <a:extLst>
              <a:ext uri="{FF2B5EF4-FFF2-40B4-BE49-F238E27FC236}">
                <a16:creationId xmlns:a16="http://schemas.microsoft.com/office/drawing/2014/main" id="{5766BF68-6121-4B55-B9BE-077315723226}"/>
              </a:ext>
            </a:extLst>
          </p:cNvPr>
          <p:cNvSpPr/>
          <p:nvPr/>
        </p:nvSpPr>
        <p:spPr bwMode="auto">
          <a:xfrm>
            <a:off x="1311966" y="5916940"/>
            <a:ext cx="7510019" cy="598991"/>
          </a:xfrm>
          <a:prstGeom prst="homePlate">
            <a:avLst>
              <a:gd name="adj" fmla="val 3627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395-C55D-43A2-81F5-4AED17F1DD9E}"/>
              </a:ext>
            </a:extLst>
          </p:cNvPr>
          <p:cNvSpPr txBox="1"/>
          <p:nvPr/>
        </p:nvSpPr>
        <p:spPr bwMode="auto">
          <a:xfrm>
            <a:off x="322011" y="5869713"/>
            <a:ext cx="1398395" cy="5078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39E6BB-3B16-485F-AA6C-AEB4488AB65F}"/>
              </a:ext>
            </a:extLst>
          </p:cNvPr>
          <p:cNvSpPr txBox="1"/>
          <p:nvPr/>
        </p:nvSpPr>
        <p:spPr bwMode="auto">
          <a:xfrm>
            <a:off x="1756214" y="5940287"/>
            <a:ext cx="6831195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D08C2167-3366-4E33-BDC4-A524F2783A16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3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  <p:bldP spid="20" grpId="0"/>
      <p:bldP spid="22" grpId="0" animBg="1"/>
      <p:bldP spid="23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7E40A59-9F5B-411A-B118-D2ACFF1FA51F}"/>
              </a:ext>
            </a:extLst>
          </p:cNvPr>
          <p:cNvGrpSpPr/>
          <p:nvPr/>
        </p:nvGrpSpPr>
        <p:grpSpPr>
          <a:xfrm>
            <a:off x="3234071" y="440645"/>
            <a:ext cx="2461061" cy="732580"/>
            <a:chOff x="1525587" y="1078319"/>
            <a:chExt cx="2461061" cy="732580"/>
          </a:xfrm>
        </p:grpSpPr>
        <p:sp>
          <p:nvSpPr>
            <p:cNvPr id="5" name="矩形 16">
              <a:extLst>
                <a:ext uri="{FF2B5EF4-FFF2-40B4-BE49-F238E27FC236}">
                  <a16:creationId xmlns:a16="http://schemas.microsoft.com/office/drawing/2014/main" id="{909B0119-7C0C-4114-AF2D-24D35BA04EF8}"/>
                </a:ext>
              </a:extLst>
            </p:cNvPr>
            <p:cNvSpPr/>
            <p:nvPr/>
          </p:nvSpPr>
          <p:spPr>
            <a:xfrm>
              <a:off x="1525587" y="1078319"/>
              <a:ext cx="2461061" cy="732580"/>
            </a:xfrm>
            <a:prstGeom prst="rect">
              <a:avLst/>
            </a:prstGeom>
            <a:solidFill>
              <a:srgbClr val="EE9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90FEC3E0-C4B4-418D-A97B-D94F30BE245D}"/>
                </a:ext>
              </a:extLst>
            </p:cNvPr>
            <p:cNvSpPr txBox="1"/>
            <p:nvPr/>
          </p:nvSpPr>
          <p:spPr>
            <a:xfrm>
              <a:off x="1679019" y="1078391"/>
              <a:ext cx="2307629" cy="668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Khởi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động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525D7C-0E2E-40FD-9A0A-B6E4136C6741}"/>
              </a:ext>
            </a:extLst>
          </p:cNvPr>
          <p:cNvGrpSpPr/>
          <p:nvPr/>
        </p:nvGrpSpPr>
        <p:grpSpPr>
          <a:xfrm>
            <a:off x="517358" y="1621796"/>
            <a:ext cx="7844589" cy="652172"/>
            <a:chOff x="517358" y="1621796"/>
            <a:chExt cx="7844589" cy="652172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664DB55E-8357-432E-AEC3-21397520A166}"/>
                </a:ext>
              </a:extLst>
            </p:cNvPr>
            <p:cNvSpPr/>
            <p:nvPr/>
          </p:nvSpPr>
          <p:spPr>
            <a:xfrm>
              <a:off x="517358" y="1702132"/>
              <a:ext cx="7844589" cy="571836"/>
            </a:xfrm>
            <a:prstGeom prst="rect">
              <a:avLst/>
            </a:prstGeom>
            <a:noFill/>
            <a:ln w="19050">
              <a:solidFill>
                <a:srgbClr val="EE9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DB0EA15D-EBBB-4D9C-B0E9-C5840BE50B67}"/>
                </a:ext>
              </a:extLst>
            </p:cNvPr>
            <p:cNvSpPr txBox="1"/>
            <p:nvPr/>
          </p:nvSpPr>
          <p:spPr>
            <a:xfrm>
              <a:off x="604198" y="1621796"/>
              <a:ext cx="7661497" cy="59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1.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Đọc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thuộc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lòng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bài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th</a:t>
              </a:r>
              <a:r>
                <a:rPr lang="vi-VN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ơ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: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Truyện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cổ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n</a:t>
              </a:r>
              <a:r>
                <a:rPr lang="vi-VN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ước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mình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710111-78D7-4E1D-9F4B-2389774CE41E}"/>
              </a:ext>
            </a:extLst>
          </p:cNvPr>
          <p:cNvGrpSpPr/>
          <p:nvPr/>
        </p:nvGrpSpPr>
        <p:grpSpPr>
          <a:xfrm>
            <a:off x="512651" y="2802875"/>
            <a:ext cx="7844589" cy="652172"/>
            <a:chOff x="517358" y="1621796"/>
            <a:chExt cx="7844589" cy="652172"/>
          </a:xfrm>
        </p:grpSpPr>
        <p:sp>
          <p:nvSpPr>
            <p:cNvPr id="12" name="矩形 15">
              <a:extLst>
                <a:ext uri="{FF2B5EF4-FFF2-40B4-BE49-F238E27FC236}">
                  <a16:creationId xmlns:a16="http://schemas.microsoft.com/office/drawing/2014/main" id="{9B387300-0F2C-4B99-8413-FDDFFFE301A7}"/>
                </a:ext>
              </a:extLst>
            </p:cNvPr>
            <p:cNvSpPr/>
            <p:nvPr/>
          </p:nvSpPr>
          <p:spPr>
            <a:xfrm>
              <a:off x="517358" y="1702132"/>
              <a:ext cx="7844589" cy="571836"/>
            </a:xfrm>
            <a:prstGeom prst="rect">
              <a:avLst/>
            </a:prstGeom>
            <a:noFill/>
            <a:ln w="19050">
              <a:solidFill>
                <a:srgbClr val="EE9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94183E33-AC9E-41A1-B83E-70789A060A5F}"/>
                </a:ext>
              </a:extLst>
            </p:cNvPr>
            <p:cNvSpPr txBox="1"/>
            <p:nvPr/>
          </p:nvSpPr>
          <p:spPr>
            <a:xfrm>
              <a:off x="604198" y="1621796"/>
              <a:ext cx="7661497" cy="59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2.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Nêu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nội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dung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bài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th</a:t>
              </a:r>
              <a:r>
                <a:rPr lang="vi-VN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zihun35hao-jindianyahei" panose="00000500000000000000" pitchFamily="2" charset="-122"/>
                  <a:cs typeface="Times New Roman" panose="02020603050405020304" pitchFamily="18" charset="0"/>
                  <a:sym typeface="zihun35hao-jindianyahei" panose="00000500000000000000" pitchFamily="2" charset="-122"/>
                </a:rPr>
                <a:t>ơ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69C2D6-7C65-4A49-8DE0-3060D6CCEE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B75EB8-F959-4D18-97C2-97EF601A5FBC}"/>
              </a:ext>
            </a:extLst>
          </p:cNvPr>
          <p:cNvSpPr txBox="1"/>
          <p:nvPr/>
        </p:nvSpPr>
        <p:spPr>
          <a:xfrm>
            <a:off x="66090" y="877805"/>
            <a:ext cx="6387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5DD71-B365-410A-86B1-237551CB352E}"/>
              </a:ext>
            </a:extLst>
          </p:cNvPr>
          <p:cNvSpPr txBox="1"/>
          <p:nvPr/>
        </p:nvSpPr>
        <p:spPr>
          <a:xfrm>
            <a:off x="66090" y="4588814"/>
            <a:ext cx="638771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C6FC6-CBC5-4888-9424-C7F736599764}"/>
              </a:ext>
            </a:extLst>
          </p:cNvPr>
          <p:cNvSpPr txBox="1"/>
          <p:nvPr/>
        </p:nvSpPr>
        <p:spPr>
          <a:xfrm>
            <a:off x="66090" y="2646571"/>
            <a:ext cx="6387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3C3084-463C-4D7B-AC2B-EE4D71A05B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25460-5E08-40F0-8F70-D1F11F68A989}"/>
              </a:ext>
            </a:extLst>
          </p:cNvPr>
          <p:cNvSpPr txBox="1"/>
          <p:nvPr/>
        </p:nvSpPr>
        <p:spPr>
          <a:xfrm>
            <a:off x="66090" y="309842"/>
            <a:ext cx="789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EAA887-C54D-4601-B2A8-7F62EC293B3D}"/>
              </a:ext>
            </a:extLst>
          </p:cNvPr>
          <p:cNvSpPr/>
          <p:nvPr/>
        </p:nvSpPr>
        <p:spPr>
          <a:xfrm>
            <a:off x="384313" y="877804"/>
            <a:ext cx="4439478" cy="63294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8D8529-E4A5-4659-8653-98DA9B2E8446}"/>
              </a:ext>
            </a:extLst>
          </p:cNvPr>
          <p:cNvCxnSpPr>
            <a:cxnSpLocks/>
          </p:cNvCxnSpPr>
          <p:nvPr/>
        </p:nvCxnSpPr>
        <p:spPr>
          <a:xfrm>
            <a:off x="5088834" y="1194275"/>
            <a:ext cx="99391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273;p9">
            <a:extLst>
              <a:ext uri="{FF2B5EF4-FFF2-40B4-BE49-F238E27FC236}">
                <a16:creationId xmlns:a16="http://schemas.microsoft.com/office/drawing/2014/main" id="{9D84535B-1497-4076-9486-8E95AF00C2D7}"/>
              </a:ext>
            </a:extLst>
          </p:cNvPr>
          <p:cNvSpPr/>
          <p:nvPr/>
        </p:nvSpPr>
        <p:spPr>
          <a:xfrm>
            <a:off x="6524600" y="768420"/>
            <a:ext cx="2553310" cy="1510953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Cho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</a:t>
            </a:r>
            <a:r>
              <a:rPr lang="vi-VN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BFAEB-EA97-4570-A8C0-2DEAF35F6882}"/>
              </a:ext>
            </a:extLst>
          </p:cNvPr>
          <p:cNvSpPr txBox="1"/>
          <p:nvPr/>
        </p:nvSpPr>
        <p:spPr>
          <a:xfrm>
            <a:off x="5088834" y="838667"/>
            <a:ext cx="1156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Mở</a:t>
            </a:r>
            <a:r>
              <a:rPr lang="en-US" sz="18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18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F134BB1-73DC-4F93-90D6-CC9218C6E892}"/>
              </a:ext>
            </a:extLst>
          </p:cNvPr>
          <p:cNvSpPr/>
          <p:nvPr/>
        </p:nvSpPr>
        <p:spPr>
          <a:xfrm>
            <a:off x="814921" y="6019333"/>
            <a:ext cx="4432940" cy="838667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B369DD-BCE1-4FC8-8F13-AABA316694B7}"/>
              </a:ext>
            </a:extLst>
          </p:cNvPr>
          <p:cNvCxnSpPr>
            <a:cxnSpLocks/>
          </p:cNvCxnSpPr>
          <p:nvPr/>
        </p:nvCxnSpPr>
        <p:spPr>
          <a:xfrm>
            <a:off x="5360504" y="6369249"/>
            <a:ext cx="993913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1B2710-009E-4018-868C-DA7E1627AD58}"/>
              </a:ext>
            </a:extLst>
          </p:cNvPr>
          <p:cNvSpPr txBox="1"/>
          <p:nvPr/>
        </p:nvSpPr>
        <p:spPr>
          <a:xfrm>
            <a:off x="5360504" y="6019487"/>
            <a:ext cx="1156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</a:t>
            </a:r>
            <a:r>
              <a:rPr lang="vi-VN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73;p9">
            <a:extLst>
              <a:ext uri="{FF2B5EF4-FFF2-40B4-BE49-F238E27FC236}">
                <a16:creationId xmlns:a16="http://schemas.microsoft.com/office/drawing/2014/main" id="{9F4928FB-833E-4D43-AC24-949396480B54}"/>
              </a:ext>
            </a:extLst>
          </p:cNvPr>
          <p:cNvSpPr/>
          <p:nvPr/>
        </p:nvSpPr>
        <p:spPr>
          <a:xfrm>
            <a:off x="6391384" y="5216123"/>
            <a:ext cx="2553310" cy="1510953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hứa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nhắn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nhủ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kí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tên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D162CFC-0D62-41DE-AB24-4F4AFBB2EBAC}"/>
              </a:ext>
            </a:extLst>
          </p:cNvPr>
          <p:cNvSpPr/>
          <p:nvPr/>
        </p:nvSpPr>
        <p:spPr>
          <a:xfrm>
            <a:off x="6082747" y="1478372"/>
            <a:ext cx="650575" cy="4367508"/>
          </a:xfrm>
          <a:prstGeom prst="rightBrac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273;p9">
            <a:extLst>
              <a:ext uri="{FF2B5EF4-FFF2-40B4-BE49-F238E27FC236}">
                <a16:creationId xmlns:a16="http://schemas.microsoft.com/office/drawing/2014/main" id="{6DC61C29-D87D-470A-A802-96BEE186558C}"/>
              </a:ext>
            </a:extLst>
          </p:cNvPr>
          <p:cNvSpPr/>
          <p:nvPr/>
        </p:nvSpPr>
        <p:spPr>
          <a:xfrm>
            <a:off x="6590690" y="2936750"/>
            <a:ext cx="2553310" cy="1510953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200000"/>
              </a:lnSpc>
            </a:pP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</a:t>
            </a:r>
            <a:r>
              <a:rPr lang="vi-VN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0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sz="2000" b="1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6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1" grpId="0" animBg="1"/>
      <p:bldP spid="14" grpId="0"/>
      <p:bldP spid="15" grpId="0" animBg="1"/>
      <p:bldP spid="17" grpId="0"/>
      <p:bldP spid="18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D497B7-638C-4684-B374-0B51231F8A99}"/>
              </a:ext>
            </a:extLst>
          </p:cNvPr>
          <p:cNvSpPr/>
          <p:nvPr/>
        </p:nvSpPr>
        <p:spPr>
          <a:xfrm>
            <a:off x="252663" y="4301067"/>
            <a:ext cx="8662737" cy="13527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B425D-473F-4B90-B867-48B0206B775B}"/>
              </a:ext>
            </a:extLst>
          </p:cNvPr>
          <p:cNvSpPr txBox="1"/>
          <p:nvPr/>
        </p:nvSpPr>
        <p:spPr>
          <a:xfrm>
            <a:off x="1789696" y="4453478"/>
            <a:ext cx="71016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A7FEAE-FE15-4A7F-9039-D09BC0E804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3273D5-D91B-4BC7-83AB-C7E8AA2DF34B}"/>
              </a:ext>
            </a:extLst>
          </p:cNvPr>
          <p:cNvGrpSpPr>
            <a:grpSpLocks/>
          </p:cNvGrpSpPr>
          <p:nvPr/>
        </p:nvGrpSpPr>
        <p:grpSpPr bwMode="auto">
          <a:xfrm>
            <a:off x="252663" y="451020"/>
            <a:ext cx="7363888" cy="602277"/>
            <a:chOff x="816491" y="3018734"/>
            <a:chExt cx="8144003" cy="650688"/>
          </a:xfrm>
        </p:grpSpPr>
        <p:sp>
          <p:nvSpPr>
            <p:cNvPr id="19" name="Pentagon 177">
              <a:extLst>
                <a:ext uri="{FF2B5EF4-FFF2-40B4-BE49-F238E27FC236}">
                  <a16:creationId xmlns:a16="http://schemas.microsoft.com/office/drawing/2014/main" id="{320BEBBA-B08F-4D39-9E96-0314B90BFCAB}"/>
                </a:ext>
              </a:extLst>
            </p:cNvPr>
            <p:cNvSpPr/>
            <p:nvPr/>
          </p:nvSpPr>
          <p:spPr>
            <a:xfrm>
              <a:off x="1715751" y="3018734"/>
              <a:ext cx="7244743" cy="64713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D778AE-7198-4B29-9071-92590417793F}"/>
                </a:ext>
              </a:extLst>
            </p:cNvPr>
            <p:cNvSpPr txBox="1"/>
            <p:nvPr/>
          </p:nvSpPr>
          <p:spPr>
            <a:xfrm>
              <a:off x="816491" y="302590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E2E556-8010-4D4F-84CC-8DE07F435A08}"/>
                </a:ext>
              </a:extLst>
            </p:cNvPr>
            <p:cNvSpPr txBox="1"/>
            <p:nvPr/>
          </p:nvSpPr>
          <p:spPr>
            <a:xfrm>
              <a:off x="2849520" y="3120771"/>
              <a:ext cx="5395561" cy="54865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L</a:t>
              </a:r>
              <a:r>
                <a:rPr lang="vi-VN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69A3D3-338E-43A9-893B-7B3287075476}"/>
              </a:ext>
            </a:extLst>
          </p:cNvPr>
          <p:cNvGrpSpPr>
            <a:grpSpLocks/>
          </p:cNvGrpSpPr>
          <p:nvPr/>
        </p:nvGrpSpPr>
        <p:grpSpPr bwMode="auto">
          <a:xfrm>
            <a:off x="252663" y="1464517"/>
            <a:ext cx="8499974" cy="646218"/>
            <a:chOff x="24617" y="2967711"/>
            <a:chExt cx="9400444" cy="698161"/>
          </a:xfrm>
        </p:grpSpPr>
        <p:sp>
          <p:nvSpPr>
            <p:cNvPr id="23" name="Pentagon 177">
              <a:extLst>
                <a:ext uri="{FF2B5EF4-FFF2-40B4-BE49-F238E27FC236}">
                  <a16:creationId xmlns:a16="http://schemas.microsoft.com/office/drawing/2014/main" id="{9DF44A36-13D0-4740-874E-3B2EA3471C89}"/>
                </a:ext>
              </a:extLst>
            </p:cNvPr>
            <p:cNvSpPr/>
            <p:nvPr/>
          </p:nvSpPr>
          <p:spPr>
            <a:xfrm>
              <a:off x="1119446" y="3018734"/>
              <a:ext cx="8305615" cy="64713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BC0912-939C-45BB-A1DD-CA005FEC680D}"/>
                </a:ext>
              </a:extLst>
            </p:cNvPr>
            <p:cNvSpPr txBox="1"/>
            <p:nvPr/>
          </p:nvSpPr>
          <p:spPr>
            <a:xfrm>
              <a:off x="24617" y="296771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E96874-F796-46C8-AF78-8161210457A0}"/>
                </a:ext>
              </a:extLst>
            </p:cNvPr>
            <p:cNvSpPr txBox="1"/>
            <p:nvPr/>
          </p:nvSpPr>
          <p:spPr>
            <a:xfrm>
              <a:off x="1610757" y="3043958"/>
              <a:ext cx="7554878" cy="565276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38623F5-3C0E-46F2-8B6E-6DCE95ECBAFF}"/>
              </a:ext>
            </a:extLst>
          </p:cNvPr>
          <p:cNvGrpSpPr/>
          <p:nvPr/>
        </p:nvGrpSpPr>
        <p:grpSpPr>
          <a:xfrm>
            <a:off x="252663" y="2410933"/>
            <a:ext cx="8499974" cy="646218"/>
            <a:chOff x="322011" y="5869713"/>
            <a:chExt cx="8499974" cy="646218"/>
          </a:xfrm>
        </p:grpSpPr>
        <p:sp>
          <p:nvSpPr>
            <p:cNvPr id="26" name="Pentagon 177">
              <a:extLst>
                <a:ext uri="{FF2B5EF4-FFF2-40B4-BE49-F238E27FC236}">
                  <a16:creationId xmlns:a16="http://schemas.microsoft.com/office/drawing/2014/main" id="{7136FDCE-EF0E-43F6-A379-62F5B388CBA1}"/>
                </a:ext>
              </a:extLst>
            </p:cNvPr>
            <p:cNvSpPr/>
            <p:nvPr/>
          </p:nvSpPr>
          <p:spPr bwMode="auto">
            <a:xfrm>
              <a:off x="1311966" y="5916940"/>
              <a:ext cx="7510019" cy="598991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559462-9BAE-452D-9BE0-2F92AEC479E3}"/>
                </a:ext>
              </a:extLst>
            </p:cNvPr>
            <p:cNvSpPr txBox="1"/>
            <p:nvPr/>
          </p:nvSpPr>
          <p:spPr bwMode="auto">
            <a:xfrm>
              <a:off x="322011" y="5869713"/>
              <a:ext cx="1398395" cy="5078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B9D274-A86B-43B6-8E1F-DDEEADDF69A8}"/>
                </a:ext>
              </a:extLst>
            </p:cNvPr>
            <p:cNvSpPr txBox="1"/>
            <p:nvPr/>
          </p:nvSpPr>
          <p:spPr bwMode="auto">
            <a:xfrm>
              <a:off x="1756214" y="5940287"/>
              <a:ext cx="6831195" cy="4616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ười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lụt</a:t>
              </a:r>
              <a:r>
                <a:rPr lang="en-US" sz="2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66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3;p9">
            <a:extLst>
              <a:ext uri="{FF2B5EF4-FFF2-40B4-BE49-F238E27FC236}">
                <a16:creationId xmlns:a16="http://schemas.microsoft.com/office/drawing/2014/main" id="{21E2F1F1-A1C7-4D22-AF8A-8437B21D8E04}"/>
              </a:ext>
            </a:extLst>
          </p:cNvPr>
          <p:cNvSpPr/>
          <p:nvPr/>
        </p:nvSpPr>
        <p:spPr>
          <a:xfrm>
            <a:off x="2177716" y="2305673"/>
            <a:ext cx="4848725" cy="1524000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rgbClr val="FC6C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40B0EBB-EF33-4F12-9096-43EB9F4A4D8E}"/>
              </a:ext>
            </a:extLst>
          </p:cNvPr>
          <p:cNvSpPr txBox="1">
            <a:spLocks/>
          </p:cNvSpPr>
          <p:nvPr/>
        </p:nvSpPr>
        <p:spPr>
          <a:xfrm>
            <a:off x="628650" y="2793752"/>
            <a:ext cx="7886700" cy="5478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984434-F770-41DA-8662-6E88F453BE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97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B75EB8-F959-4D18-97C2-97EF601A5FBC}"/>
              </a:ext>
            </a:extLst>
          </p:cNvPr>
          <p:cNvSpPr txBox="1"/>
          <p:nvPr/>
        </p:nvSpPr>
        <p:spPr>
          <a:xfrm>
            <a:off x="157516" y="809659"/>
            <a:ext cx="8834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5DD71-B365-410A-86B1-237551CB352E}"/>
              </a:ext>
            </a:extLst>
          </p:cNvPr>
          <p:cNvSpPr txBox="1"/>
          <p:nvPr/>
        </p:nvSpPr>
        <p:spPr>
          <a:xfrm>
            <a:off x="78758" y="4611231"/>
            <a:ext cx="8986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8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defRPr/>
            </a:pP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C6FC6-CBC5-4888-9424-C7F736599764}"/>
              </a:ext>
            </a:extLst>
          </p:cNvPr>
          <p:cNvSpPr txBox="1"/>
          <p:nvPr/>
        </p:nvSpPr>
        <p:spPr>
          <a:xfrm>
            <a:off x="170598" y="2733206"/>
            <a:ext cx="89864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	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defRPr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3C3084-463C-4D7B-AC2B-EE4D71A05B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BED42-1165-427E-80C2-56083E5F99EF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94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5ED7-27C5-4089-92CD-519D0799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53BB9C-4513-45FA-88A9-0D0556B39954}"/>
              </a:ext>
            </a:extLst>
          </p:cNvPr>
          <p:cNvSpPr/>
          <p:nvPr/>
        </p:nvSpPr>
        <p:spPr>
          <a:xfrm>
            <a:off x="-74140" y="0"/>
            <a:ext cx="9218140" cy="68580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31BC8-ABBC-463B-B113-6A7D78C7606A}"/>
              </a:ext>
            </a:extLst>
          </p:cNvPr>
          <p:cNvSpPr txBox="1"/>
          <p:nvPr/>
        </p:nvSpPr>
        <p:spPr>
          <a:xfrm>
            <a:off x="735496" y="1690689"/>
            <a:ext cx="62881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93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048E35-90C4-4929-8135-9CA13251E334}"/>
              </a:ext>
            </a:extLst>
          </p:cNvPr>
          <p:cNvSpPr txBox="1"/>
          <p:nvPr/>
        </p:nvSpPr>
        <p:spPr>
          <a:xfrm>
            <a:off x="157516" y="1046396"/>
            <a:ext cx="8986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8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defRPr/>
            </a:pP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3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ACD6A6-A666-4524-8E32-6A0246911E73}"/>
              </a:ext>
            </a:extLst>
          </p:cNvPr>
          <p:cNvCxnSpPr/>
          <p:nvPr/>
        </p:nvCxnSpPr>
        <p:spPr>
          <a:xfrm flipH="1">
            <a:off x="6453809" y="1046396"/>
            <a:ext cx="132521" cy="5306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2A7098-4FB7-4B90-8290-359D1E43BC3D}"/>
              </a:ext>
            </a:extLst>
          </p:cNvPr>
          <p:cNvCxnSpPr/>
          <p:nvPr/>
        </p:nvCxnSpPr>
        <p:spPr>
          <a:xfrm flipH="1">
            <a:off x="5267739" y="1577009"/>
            <a:ext cx="132521" cy="5306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18C68B-9026-4123-9049-B0D37703A97F}"/>
              </a:ext>
            </a:extLst>
          </p:cNvPr>
          <p:cNvCxnSpPr>
            <a:cxnSpLocks/>
          </p:cNvCxnSpPr>
          <p:nvPr/>
        </p:nvCxnSpPr>
        <p:spPr>
          <a:xfrm flipH="1">
            <a:off x="8289237" y="2054614"/>
            <a:ext cx="7222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909508-6B73-42E7-8E63-819DC8672C99}"/>
              </a:ext>
            </a:extLst>
          </p:cNvPr>
          <p:cNvCxnSpPr>
            <a:cxnSpLocks/>
          </p:cNvCxnSpPr>
          <p:nvPr/>
        </p:nvCxnSpPr>
        <p:spPr>
          <a:xfrm flipH="1">
            <a:off x="318054" y="2538318"/>
            <a:ext cx="7222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5D428-B81D-4B18-A5E0-59E770ED1DD1}"/>
              </a:ext>
            </a:extLst>
          </p:cNvPr>
          <p:cNvCxnSpPr>
            <a:cxnSpLocks/>
          </p:cNvCxnSpPr>
          <p:nvPr/>
        </p:nvCxnSpPr>
        <p:spPr>
          <a:xfrm flipH="1">
            <a:off x="3578090" y="2048515"/>
            <a:ext cx="16896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>
            <a:extLst>
              <a:ext uri="{FF2B5EF4-FFF2-40B4-BE49-F238E27FC236}">
                <a16:creationId xmlns:a16="http://schemas.microsoft.com/office/drawing/2014/main" id="{43CF3C90-7638-4EE9-A800-19CAA67EB237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93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3;p9">
            <a:extLst>
              <a:ext uri="{FF2B5EF4-FFF2-40B4-BE49-F238E27FC236}">
                <a16:creationId xmlns:a16="http://schemas.microsoft.com/office/drawing/2014/main" id="{21E2F1F1-A1C7-4D22-AF8A-8437B21D8E04}"/>
              </a:ext>
            </a:extLst>
          </p:cNvPr>
          <p:cNvSpPr/>
          <p:nvPr/>
        </p:nvSpPr>
        <p:spPr>
          <a:xfrm>
            <a:off x="2177716" y="2305673"/>
            <a:ext cx="4848725" cy="1524000"/>
          </a:xfrm>
          <a:custGeom>
            <a:avLst/>
            <a:gdLst/>
            <a:ahLst/>
            <a:cxnLst/>
            <a:rect l="l" t="t" r="r" b="b"/>
            <a:pathLst>
              <a:path w="394" h="406" extrusionOk="0">
                <a:moveTo>
                  <a:pt x="192" y="3"/>
                </a:moveTo>
                <a:cubicBezTo>
                  <a:pt x="153" y="11"/>
                  <a:pt x="35" y="4"/>
                  <a:pt x="15" y="43"/>
                </a:cubicBezTo>
                <a:cubicBezTo>
                  <a:pt x="3" y="60"/>
                  <a:pt x="1" y="178"/>
                  <a:pt x="2" y="199"/>
                </a:cubicBezTo>
                <a:cubicBezTo>
                  <a:pt x="3" y="231"/>
                  <a:pt x="0" y="318"/>
                  <a:pt x="14" y="344"/>
                </a:cubicBezTo>
                <a:cubicBezTo>
                  <a:pt x="43" y="406"/>
                  <a:pt x="142" y="386"/>
                  <a:pt x="195" y="383"/>
                </a:cubicBezTo>
                <a:cubicBezTo>
                  <a:pt x="225" y="381"/>
                  <a:pt x="330" y="393"/>
                  <a:pt x="360" y="370"/>
                </a:cubicBezTo>
                <a:cubicBezTo>
                  <a:pt x="394" y="341"/>
                  <a:pt x="383" y="251"/>
                  <a:pt x="381" y="197"/>
                </a:cubicBezTo>
                <a:cubicBezTo>
                  <a:pt x="380" y="165"/>
                  <a:pt x="382" y="82"/>
                  <a:pt x="368" y="50"/>
                </a:cubicBezTo>
                <a:cubicBezTo>
                  <a:pt x="344" y="4"/>
                  <a:pt x="273" y="0"/>
                  <a:pt x="192" y="3"/>
                </a:cubicBezTo>
              </a:path>
            </a:pathLst>
          </a:custGeom>
          <a:solidFill>
            <a:srgbClr val="FC6C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40B0EBB-EF33-4F12-9096-43EB9F4A4D8E}"/>
              </a:ext>
            </a:extLst>
          </p:cNvPr>
          <p:cNvSpPr txBox="1">
            <a:spLocks/>
          </p:cNvSpPr>
          <p:nvPr/>
        </p:nvSpPr>
        <p:spPr>
          <a:xfrm>
            <a:off x="628650" y="2793752"/>
            <a:ext cx="7886700" cy="5478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984434-F770-41DA-8662-6E88F453BE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86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35" y="4773281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217385" y="4423827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368596" y="5927443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213931" y="5959650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066665" y="5927718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904686" y="5949338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1595243" y="5949337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98" y="5080159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8699" y="-46852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689" y="817910"/>
            <a:ext cx="4344459" cy="560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1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36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22" y="5190880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37" y="5300873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78548" y="2938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4" y="452813"/>
            <a:ext cx="8752116" cy="57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85035" y="1702783"/>
            <a:ext cx="6959453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3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3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0" y="5878492"/>
            <a:ext cx="1541130" cy="6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1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0" y="1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1146" y="3984499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5514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7" y="-28986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4" y="-331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51" y="-55582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70" y="-15516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76" y="-15515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011" y="3953112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738585" y="3103327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9" dirty="0" err="1">
                <a:solidFill>
                  <a:srgbClr val="009900"/>
                </a:solidFill>
              </a:rPr>
              <a:t>Chúng</a:t>
            </a:r>
            <a:r>
              <a:rPr lang="en-US" sz="1689" dirty="0">
                <a:solidFill>
                  <a:srgbClr val="009900"/>
                </a:solidFill>
              </a:rPr>
              <a:t> </a:t>
            </a:r>
            <a:r>
              <a:rPr lang="en-US" sz="1689" dirty="0" err="1">
                <a:solidFill>
                  <a:srgbClr val="009900"/>
                </a:solidFill>
              </a:rPr>
              <a:t>cháu</a:t>
            </a:r>
            <a:r>
              <a:rPr lang="en-US" sz="1689" dirty="0">
                <a:solidFill>
                  <a:srgbClr val="009900"/>
                </a:solidFill>
              </a:rPr>
              <a:t> </a:t>
            </a:r>
            <a:r>
              <a:rPr lang="en-US" sz="1689" dirty="0" err="1">
                <a:solidFill>
                  <a:srgbClr val="009900"/>
                </a:solidFill>
              </a:rPr>
              <a:t>cảm</a:t>
            </a:r>
            <a:r>
              <a:rPr lang="en-US" sz="1689" dirty="0">
                <a:solidFill>
                  <a:srgbClr val="009900"/>
                </a:solidFill>
              </a:rPr>
              <a:t> </a:t>
            </a:r>
            <a:r>
              <a:rPr lang="en-US" sz="1689" dirty="0" err="1">
                <a:solidFill>
                  <a:srgbClr val="009900"/>
                </a:solidFill>
              </a:rPr>
              <a:t>ơn</a:t>
            </a:r>
            <a:r>
              <a:rPr lang="en-US" sz="1689" dirty="0">
                <a:solidFill>
                  <a:srgbClr val="009900"/>
                </a:solidFill>
              </a:rPr>
              <a:t> </a:t>
            </a:r>
            <a:r>
              <a:rPr lang="en-US" sz="1689" dirty="0" err="1">
                <a:solidFill>
                  <a:srgbClr val="009900"/>
                </a:solidFill>
              </a:rPr>
              <a:t>bác</a:t>
            </a:r>
            <a:r>
              <a:rPr lang="en-US" sz="1689" dirty="0">
                <a:solidFill>
                  <a:srgbClr val="009900"/>
                </a:solidFill>
              </a:rPr>
              <a:t> </a:t>
            </a:r>
            <a:r>
              <a:rPr lang="en-US" sz="1689" dirty="0" err="1">
                <a:solidFill>
                  <a:srgbClr val="009900"/>
                </a:solidFill>
              </a:rPr>
              <a:t>rất</a:t>
            </a:r>
            <a:r>
              <a:rPr lang="en-US" sz="1689" dirty="0">
                <a:solidFill>
                  <a:srgbClr val="009900"/>
                </a:solidFill>
              </a:rPr>
              <a:t> </a:t>
            </a:r>
            <a:r>
              <a:rPr lang="en-US" sz="1689" dirty="0" err="1">
                <a:solidFill>
                  <a:srgbClr val="009900"/>
                </a:solidFill>
              </a:rPr>
              <a:t>nhiều</a:t>
            </a:r>
            <a:r>
              <a:rPr lang="en-US" sz="1689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870579" y="6012871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682848" y="6049669"/>
            <a:ext cx="1352825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474540" y="6015603"/>
            <a:ext cx="1357879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242781" y="6033351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882424" y="6033350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7" y="4977213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607" y="5297388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7" y="5351872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ếng Việt 4 VNEN Bài 1A: Thương người như thể thương thân | Soạn Tiếng  Việt lớp 4 VNEN hay nhất"/>
          <p:cNvSpPr>
            <a:spLocks noChangeAspect="1" noChangeArrowheads="1"/>
          </p:cNvSpPr>
          <p:nvPr/>
        </p:nvSpPr>
        <p:spPr bwMode="auto">
          <a:xfrm>
            <a:off x="-1581579" y="-205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A36FF7-E0E2-4B5A-A783-BA9D24A26377}"/>
              </a:ext>
            </a:extLst>
          </p:cNvPr>
          <p:cNvSpPr txBox="1"/>
          <p:nvPr/>
        </p:nvSpPr>
        <p:spPr>
          <a:xfrm>
            <a:off x="1280160" y="211068"/>
            <a:ext cx="6583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C59DFC-439F-4C6E-AAB7-B2DE6E709F0C}"/>
              </a:ext>
            </a:extLst>
          </p:cNvPr>
          <p:cNvSpPr txBox="1"/>
          <p:nvPr/>
        </p:nvSpPr>
        <p:spPr>
          <a:xfrm>
            <a:off x="3501694" y="778100"/>
            <a:ext cx="1803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E7616-C082-4EE3-ABF7-E9B46F4598F3}"/>
              </a:ext>
            </a:extLst>
          </p:cNvPr>
          <p:cNvSpPr txBox="1"/>
          <p:nvPr/>
        </p:nvSpPr>
        <p:spPr>
          <a:xfrm>
            <a:off x="2091994" y="1179771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0A171D-B5A5-4136-91C3-51641A4044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scan0089">
            <a:extLst>
              <a:ext uri="{FF2B5EF4-FFF2-40B4-BE49-F238E27FC236}">
                <a16:creationId xmlns:a16="http://schemas.microsoft.com/office/drawing/2014/main" id="{13709961-4480-492B-A9BE-045438FA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1888577"/>
            <a:ext cx="7863839" cy="478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904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6" y="6267454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5" y="225013"/>
            <a:ext cx="7447011" cy="37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8399" y="1232591"/>
            <a:ext cx="5907203" cy="82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65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5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L</a:t>
            </a:r>
            <a:r>
              <a:rPr lang="vi-VN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365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5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5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5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5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5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6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78615" y="3782223"/>
            <a:ext cx="4042104" cy="110229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4" y="5595289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325286" y="5176097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5" y="5763226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0490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1836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68870" y="6044616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99137" y="6069554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681726" y="6041738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7228" tIns="38614" rIns="77228" bIns="38614" numCol="1" anchor="t" anchorCtr="0" compatLnSpc="1">
            <a:prstTxWarp prst="textNoShape">
              <a:avLst/>
            </a:prstTxWarp>
          </a:bodyPr>
          <a:lstStyle/>
          <a:p>
            <a:endParaRPr lang="en-GB" sz="1520"/>
          </a:p>
        </p:txBody>
      </p:sp>
      <p:sp>
        <p:nvSpPr>
          <p:cNvPr id="49" name="Explosion 2 48"/>
          <p:cNvSpPr/>
          <p:nvPr/>
        </p:nvSpPr>
        <p:spPr>
          <a:xfrm>
            <a:off x="1734381" y="52075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9696" y="2186494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9696" y="3390097"/>
            <a:ext cx="609600" cy="609600"/>
          </a:xfrm>
          <a:prstGeom prst="rect">
            <a:avLst/>
          </a:prstGeom>
        </p:spPr>
      </p:pic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0352" y="4512443"/>
            <a:ext cx="609600" cy="609600"/>
          </a:xfrm>
          <a:prstGeom prst="rect">
            <a:avLst/>
          </a:prstGeom>
        </p:spPr>
      </p:pic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04847" y="5298038"/>
            <a:ext cx="609600" cy="609600"/>
          </a:xfrm>
          <a:prstGeom prst="rect">
            <a:avLst/>
          </a:prstGeom>
        </p:spPr>
      </p:pic>
      <p:pic>
        <p:nvPicPr>
          <p:cNvPr id="5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3698" y="6262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7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5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5303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" grpId="0"/>
      <p:bldP spid="13" grpId="0" animBg="1"/>
      <p:bldP spid="13" grpId="1" animBg="1"/>
      <p:bldP spid="49" grpId="0" animBg="1"/>
      <p:bldP spid="4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6" y="6267454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5" y="225013"/>
            <a:ext cx="7447011" cy="37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0578" y="1524330"/>
            <a:ext cx="6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4" y="5595289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325286" y="5176097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5" y="5763226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0490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1836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68870" y="6044616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99137" y="6069554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681726" y="6041738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7228" tIns="38614" rIns="77228" bIns="38614" numCol="1" anchor="t" anchorCtr="0" compatLnSpc="1">
            <a:prstTxWarp prst="textNoShape">
              <a:avLst/>
            </a:prstTxWarp>
          </a:bodyPr>
          <a:lstStyle/>
          <a:p>
            <a:endParaRPr lang="en-GB" sz="1520"/>
          </a:p>
        </p:txBody>
      </p:sp>
      <p:sp>
        <p:nvSpPr>
          <p:cNvPr id="49" name="Explosion 2 48"/>
          <p:cNvSpPr/>
          <p:nvPr/>
        </p:nvSpPr>
        <p:spPr>
          <a:xfrm>
            <a:off x="1734381" y="52075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9696" y="2186494"/>
            <a:ext cx="609600" cy="609600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2444670" y="3766473"/>
            <a:ext cx="4152745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Bố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Hồng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hi </a:t>
            </a:r>
            <a:r>
              <a:rPr lang="en-US" sz="2800" dirty="0" err="1">
                <a:solidFill>
                  <a:srgbClr val="0000FF"/>
                </a:solidFill>
              </a:rPr>
              <a:t>sinh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trong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trận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lũ</a:t>
            </a:r>
            <a:r>
              <a:rPr lang="en-US" sz="2800" dirty="0">
                <a:solidFill>
                  <a:srgbClr val="0000FF"/>
                </a:solidFill>
              </a:rPr>
              <a:t>. </a:t>
            </a:r>
          </a:p>
        </p:txBody>
      </p:sp>
      <p:pic>
        <p:nvPicPr>
          <p:cNvPr id="60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15177" y="3336970"/>
            <a:ext cx="609600" cy="609600"/>
          </a:xfrm>
          <a:prstGeom prst="rect">
            <a:avLst/>
          </a:prstGeom>
        </p:spPr>
      </p:pic>
      <p:pic>
        <p:nvPicPr>
          <p:cNvPr id="6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05831" y="4459316"/>
            <a:ext cx="609600" cy="609600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0328" y="5244911"/>
            <a:ext cx="609600" cy="609600"/>
          </a:xfrm>
          <a:prstGeom prst="rect">
            <a:avLst/>
          </a:prstGeom>
        </p:spPr>
      </p:pic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9180" y="620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7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5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5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9" grpId="0" animBg="1"/>
      <p:bldP spid="5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0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6" y="6267454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5" y="225013"/>
            <a:ext cx="7447011" cy="37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62193" y="1521095"/>
            <a:ext cx="6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Đoạn2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4" y="5595289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325286" y="5176097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5" y="5763226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0490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1836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68870" y="6044616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99137" y="6069554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681726" y="6041738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7228" tIns="38614" rIns="77228" bIns="38614" numCol="1" anchor="t" anchorCtr="0" compatLnSpc="1">
            <a:prstTxWarp prst="textNoShape">
              <a:avLst/>
            </a:prstTxWarp>
          </a:bodyPr>
          <a:lstStyle/>
          <a:p>
            <a:endParaRPr lang="en-GB" sz="1520"/>
          </a:p>
        </p:txBody>
      </p:sp>
      <p:sp>
        <p:nvSpPr>
          <p:cNvPr id="49" name="Explosion 2 48"/>
          <p:cNvSpPr/>
          <p:nvPr/>
        </p:nvSpPr>
        <p:spPr>
          <a:xfrm>
            <a:off x="1734381" y="52075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9696" y="2186494"/>
            <a:ext cx="609600" cy="609600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1734381" y="3823734"/>
            <a:ext cx="6056241" cy="78002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6601" y="3222670"/>
            <a:ext cx="609600" cy="609600"/>
          </a:xfrm>
          <a:prstGeom prst="rect">
            <a:avLst/>
          </a:prstGeom>
        </p:spPr>
      </p:pic>
      <p:pic>
        <p:nvPicPr>
          <p:cNvPr id="6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77257" y="4345016"/>
            <a:ext cx="609600" cy="609600"/>
          </a:xfrm>
          <a:prstGeom prst="rect">
            <a:avLst/>
          </a:prstGeom>
        </p:spPr>
      </p:pic>
      <p:pic>
        <p:nvPicPr>
          <p:cNvPr id="6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1752" y="5130611"/>
            <a:ext cx="609600" cy="609600"/>
          </a:xfrm>
          <a:prstGeom prst="rect">
            <a:avLst/>
          </a:prstGeom>
        </p:spPr>
      </p:pic>
      <p:pic>
        <p:nvPicPr>
          <p:cNvPr id="7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00604" y="6095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7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5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5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5303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66" grpId="0" animBg="1"/>
      <p:bldP spid="6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6" y="6267454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5" y="225013"/>
            <a:ext cx="7447011" cy="37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0578" y="1460694"/>
            <a:ext cx="63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4" y="5595289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325286" y="5176097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5" y="5763226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0490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1836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68870" y="6044616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99137" y="6069554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681726" y="6041738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7228" tIns="38614" rIns="77228" bIns="38614" numCol="1" anchor="t" anchorCtr="0" compatLnSpc="1">
            <a:prstTxWarp prst="textNoShape">
              <a:avLst/>
            </a:prstTxWarp>
          </a:bodyPr>
          <a:lstStyle/>
          <a:p>
            <a:endParaRPr lang="en-GB" sz="1520"/>
          </a:p>
        </p:txBody>
      </p:sp>
      <p:sp>
        <p:nvSpPr>
          <p:cNvPr id="49" name="Explosion 2 48"/>
          <p:cNvSpPr/>
          <p:nvPr/>
        </p:nvSpPr>
        <p:spPr>
          <a:xfrm>
            <a:off x="1734381" y="52075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9696" y="2186494"/>
            <a:ext cx="609600" cy="60960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326236" y="3730524"/>
            <a:ext cx="8505248" cy="147651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6601" y="3222670"/>
            <a:ext cx="609600" cy="6096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77257" y="4345016"/>
            <a:ext cx="609600" cy="6096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1752" y="5130611"/>
            <a:ext cx="609600" cy="6096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00604" y="6095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7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5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4" grpId="0" animBg="1"/>
      <p:bldP spid="5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56" y="6267454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5" y="225013"/>
            <a:ext cx="7447011" cy="37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96325" y="1271260"/>
            <a:ext cx="6382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4" y="5595289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325286" y="5176097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2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92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25" y="5763226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0490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71836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68870" y="6044616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399137" y="6069554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228" tIns="38614" rIns="77228" bIns="38614" numCol="1" anchor="t" anchorCtr="0" compatLnSpc="1">
              <a:prstTxWarp prst="textNoShape">
                <a:avLst/>
              </a:prstTxWarp>
            </a:bodyPr>
            <a:lstStyle/>
            <a:p>
              <a:endParaRPr lang="en-GB" sz="152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681726" y="6041738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77228" tIns="38614" rIns="77228" bIns="38614" numCol="1" anchor="t" anchorCtr="0" compatLnSpc="1">
            <a:prstTxWarp prst="textNoShape">
              <a:avLst/>
            </a:prstTxWarp>
          </a:bodyPr>
          <a:lstStyle/>
          <a:p>
            <a:endParaRPr lang="en-GB" sz="1520"/>
          </a:p>
        </p:txBody>
      </p:sp>
      <p:sp>
        <p:nvSpPr>
          <p:cNvPr id="49" name="Explosion 2 48"/>
          <p:cNvSpPr/>
          <p:nvPr/>
        </p:nvSpPr>
        <p:spPr>
          <a:xfrm>
            <a:off x="1734381" y="520752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7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69696" y="2186494"/>
            <a:ext cx="609600" cy="60960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1435261" y="3693560"/>
            <a:ext cx="6504972" cy="15799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Một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bức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th</a:t>
            </a:r>
            <a:r>
              <a:rPr lang="vi-VN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ư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gồm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3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phần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Mở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đầu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phần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chính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kết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th</a:t>
            </a:r>
            <a:r>
              <a:rPr lang="vi-VN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ư</a:t>
            </a:r>
            <a:r>
              <a:rPr lang="en-US" altLang="en-US" sz="2400" b="1" dirty="0">
                <a:solidFill>
                  <a:schemeClr val="tx1"/>
                </a:solidFill>
                <a:latin typeface="HP001 4 hàng" panose="020B0603050302020204" pitchFamily="34" charset="0"/>
              </a:rPr>
              <a:t>. </a:t>
            </a:r>
          </a:p>
        </p:txBody>
      </p:sp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43751" y="3365545"/>
            <a:ext cx="609600" cy="6096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4407" y="4487891"/>
            <a:ext cx="609600" cy="6096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8902" y="5273486"/>
            <a:ext cx="609600" cy="6096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7754" y="6238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7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5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4" grpId="0" animBg="1"/>
      <p:bldP spid="5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285F10-4802-4F12-8C64-B9AA90F1DDC9}"/>
              </a:ext>
            </a:extLst>
          </p:cNvPr>
          <p:cNvSpPr txBox="1"/>
          <p:nvPr/>
        </p:nvSpPr>
        <p:spPr>
          <a:xfrm>
            <a:off x="508361" y="401373"/>
            <a:ext cx="81272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FAAA99-8F5D-41B9-8FFB-547873BE4441}"/>
              </a:ext>
            </a:extLst>
          </p:cNvPr>
          <p:cNvSpPr txBox="1"/>
          <p:nvPr/>
        </p:nvSpPr>
        <p:spPr>
          <a:xfrm>
            <a:off x="508361" y="2151727"/>
            <a:ext cx="81272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5AAFF5-F548-475D-9FDE-41802C7877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F94A1E-4DC6-475F-B5D4-E5545877719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33257C1-245F-492E-AA92-068095EFE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8" y="-26514"/>
            <a:ext cx="9143999" cy="6857999"/>
          </a:xfrm>
          <a:prstGeom prst="rect">
            <a:avLst/>
          </a:prstGeom>
        </p:spPr>
      </p:pic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DF7954D-3C43-46F8-B3D3-EF032F1B0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3" y="-26515"/>
            <a:ext cx="9144000" cy="6858001"/>
          </a:xfrm>
          <a:prstGeom prst="rect">
            <a:avLst/>
          </a:prstGeom>
        </p:spPr>
      </p:pic>
      <p:pic>
        <p:nvPicPr>
          <p:cNvPr id="12" name="Picture 11" descr="A group of people standing at a podium with a sign behind them&#10;&#10;Description automatically generated with low confidence">
            <a:extLst>
              <a:ext uri="{FF2B5EF4-FFF2-40B4-BE49-F238E27FC236}">
                <a16:creationId xmlns:a16="http://schemas.microsoft.com/office/drawing/2014/main" id="{A67C3E51-7BCE-4F2D-AC5B-5C643C91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3" y="-39757"/>
            <a:ext cx="9144000" cy="6858001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86B3D82-0F34-41C8-9DC4-A935AA1BA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9" y="-53029"/>
            <a:ext cx="9140836" cy="6858000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4731421-72E3-44A6-93B9-A78B60E7B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37" y="-39757"/>
            <a:ext cx="9140836" cy="6858000"/>
          </a:xfrm>
          <a:prstGeom prst="rect">
            <a:avLst/>
          </a:prstGeom>
        </p:spPr>
      </p:pic>
      <p:pic>
        <p:nvPicPr>
          <p:cNvPr id="6" name="Picture 5" descr="A picture containing text, rug, picture frame&#10;&#10;Description automatically generated">
            <a:extLst>
              <a:ext uri="{FF2B5EF4-FFF2-40B4-BE49-F238E27FC236}">
                <a16:creationId xmlns:a16="http://schemas.microsoft.com/office/drawing/2014/main" id="{0F618C54-E270-46F3-B95F-D5D609CF42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4" y="265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9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>
            <a:extLst>
              <a:ext uri="{FF2B5EF4-FFF2-40B4-BE49-F238E27FC236}">
                <a16:creationId xmlns:a16="http://schemas.microsoft.com/office/drawing/2014/main" id="{883D04A6-3015-473E-951D-ACFB4745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201" y="1304256"/>
            <a:ext cx="168988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155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555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lvl="1" algn="ctr">
              <a:lnSpc>
                <a:spcPct val="90000"/>
              </a:lnSpc>
              <a:spcAft>
                <a:spcPct val="15000"/>
              </a:spcAft>
            </a:pPr>
            <a:r>
              <a:rPr lang="en-US" altLang="en-US" sz="3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79A85B-E00C-4D57-8F61-26668FF659DC}"/>
              </a:ext>
            </a:extLst>
          </p:cNvPr>
          <p:cNvGrpSpPr>
            <a:grpSpLocks/>
          </p:cNvGrpSpPr>
          <p:nvPr/>
        </p:nvGrpSpPr>
        <p:grpSpPr bwMode="auto">
          <a:xfrm>
            <a:off x="737253" y="1452801"/>
            <a:ext cx="816769" cy="4405313"/>
            <a:chOff x="1374772" y="1213680"/>
            <a:chExt cx="274322" cy="5187394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787579F5-40F5-424F-8719-00E6C15782A6}"/>
                </a:ext>
              </a:extLst>
            </p:cNvPr>
            <p:cNvSpPr/>
            <p:nvPr/>
          </p:nvSpPr>
          <p:spPr>
            <a:xfrm rot="5400000">
              <a:off x="1103767" y="5857517"/>
              <a:ext cx="814561" cy="272552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0BF08D-25FC-4B97-AB02-8D3C32BF03ED}"/>
                </a:ext>
              </a:extLst>
            </p:cNvPr>
            <p:cNvSpPr/>
            <p:nvPr/>
          </p:nvSpPr>
          <p:spPr>
            <a:xfrm>
              <a:off x="1374772" y="2007211"/>
              <a:ext cx="273437" cy="3776984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C87B14"/>
                </a:gs>
                <a:gs pos="82000">
                  <a:srgbClr val="FF9F0B">
                    <a:lumMod val="90000"/>
                  </a:srgbClr>
                </a:gs>
                <a:gs pos="34000">
                  <a:srgbClr val="FEA30A">
                    <a:lumMod val="90000"/>
                  </a:srgbClr>
                </a:gs>
                <a:gs pos="0">
                  <a:srgbClr val="B87B00">
                    <a:lumMod val="90000"/>
                    <a:lumOff val="10000"/>
                  </a:srgbClr>
                </a:gs>
                <a:gs pos="33000">
                  <a:srgbClr val="BD7C04">
                    <a:lumMod val="100000"/>
                  </a:srgbClr>
                </a:gs>
                <a:gs pos="100000">
                  <a:srgbClr val="BC7908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A285E30C-454D-4445-AAED-C680715E5118}"/>
                </a:ext>
              </a:extLst>
            </p:cNvPr>
            <p:cNvSpPr/>
            <p:nvPr/>
          </p:nvSpPr>
          <p:spPr>
            <a:xfrm>
              <a:off x="1374772" y="1416969"/>
              <a:ext cx="272552" cy="590242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EAE4FF84-3A7C-4E42-A6CE-F9BD5217D296}"/>
                </a:ext>
              </a:extLst>
            </p:cNvPr>
            <p:cNvSpPr/>
            <p:nvPr/>
          </p:nvSpPr>
          <p:spPr>
            <a:xfrm>
              <a:off x="1404859" y="1213680"/>
              <a:ext cx="212378" cy="203289"/>
            </a:xfrm>
            <a:prstGeom prst="rect">
              <a:avLst/>
            </a:prstGeom>
            <a:gradFill flip="none" rotWithShape="1">
              <a:gsLst>
                <a:gs pos="16000">
                  <a:srgbClr val="B24349"/>
                </a:gs>
                <a:gs pos="52000">
                  <a:srgbClr val="FFB3C7">
                    <a:lumMod val="84000"/>
                  </a:srgbClr>
                </a:gs>
                <a:gs pos="100000">
                  <a:srgbClr val="CC7190">
                    <a:lumMod val="84000"/>
                  </a:srgb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4A75A3F3-441B-41D8-8664-1ED238439082}"/>
                </a:ext>
              </a:extLst>
            </p:cNvPr>
            <p:cNvSpPr/>
            <p:nvPr/>
          </p:nvSpPr>
          <p:spPr>
            <a:xfrm rot="5400000">
              <a:off x="1396785" y="6250530"/>
              <a:ext cx="228526" cy="72563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9AE7D96-DEE6-4942-AEAB-E473383AA458}"/>
                </a:ext>
              </a:extLst>
            </p:cNvPr>
            <p:cNvCxnSpPr/>
            <p:nvPr/>
          </p:nvCxnSpPr>
          <p:spPr>
            <a:xfrm>
              <a:off x="1374772" y="1487069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FE10A88-E35B-466E-B335-4FE5C318FBCB}"/>
                </a:ext>
              </a:extLst>
            </p:cNvPr>
            <p:cNvCxnSpPr/>
            <p:nvPr/>
          </p:nvCxnSpPr>
          <p:spPr>
            <a:xfrm>
              <a:off x="1374772" y="1562777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C49A6B5-4A3A-45F2-89F5-A946B8AA710D}"/>
                </a:ext>
              </a:extLst>
            </p:cNvPr>
            <p:cNvCxnSpPr/>
            <p:nvPr/>
          </p:nvCxnSpPr>
          <p:spPr>
            <a:xfrm>
              <a:off x="1374772" y="1638485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1AA64C30-2243-4C78-BDBC-D126FB4C3381}"/>
                </a:ext>
              </a:extLst>
            </p:cNvPr>
            <p:cNvCxnSpPr/>
            <p:nvPr/>
          </p:nvCxnSpPr>
          <p:spPr>
            <a:xfrm>
              <a:off x="1374772" y="1714193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61E0FF8-7D51-4BAE-A445-D830A4503FCB}"/>
                </a:ext>
              </a:extLst>
            </p:cNvPr>
            <p:cNvCxnSpPr/>
            <p:nvPr/>
          </p:nvCxnSpPr>
          <p:spPr>
            <a:xfrm>
              <a:off x="1374772" y="1789901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B628A61D-F9EE-43ED-8A9B-5FE36CE6D895}"/>
                </a:ext>
              </a:extLst>
            </p:cNvPr>
            <p:cNvCxnSpPr/>
            <p:nvPr/>
          </p:nvCxnSpPr>
          <p:spPr>
            <a:xfrm>
              <a:off x="1374772" y="1865609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56B673FC-8D4F-4EB3-AF77-67F7210439B4}"/>
                </a:ext>
              </a:extLst>
            </p:cNvPr>
            <p:cNvCxnSpPr/>
            <p:nvPr/>
          </p:nvCxnSpPr>
          <p:spPr>
            <a:xfrm>
              <a:off x="1374772" y="1941317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87DE9A-0EF8-45C9-9D48-15EDDDF52FDB}"/>
              </a:ext>
            </a:extLst>
          </p:cNvPr>
          <p:cNvGrpSpPr>
            <a:grpSpLocks/>
          </p:cNvGrpSpPr>
          <p:nvPr/>
        </p:nvGrpSpPr>
        <p:grpSpPr bwMode="auto">
          <a:xfrm>
            <a:off x="1117503" y="2197136"/>
            <a:ext cx="5359003" cy="602277"/>
            <a:chOff x="816491" y="3018734"/>
            <a:chExt cx="8144003" cy="650688"/>
          </a:xfrm>
        </p:grpSpPr>
        <p:sp>
          <p:nvSpPr>
            <p:cNvPr id="178" name="Pentagon 177">
              <a:extLst>
                <a:ext uri="{FF2B5EF4-FFF2-40B4-BE49-F238E27FC236}">
                  <a16:creationId xmlns:a16="http://schemas.microsoft.com/office/drawing/2014/main" id="{BA090FBC-7AEB-4F00-9598-25F94AD2FF49}"/>
                </a:ext>
              </a:extLst>
            </p:cNvPr>
            <p:cNvSpPr/>
            <p:nvPr/>
          </p:nvSpPr>
          <p:spPr>
            <a:xfrm>
              <a:off x="1715751" y="3018734"/>
              <a:ext cx="7244743" cy="64713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2F09B12-34BC-4555-B43F-FB4226545804}"/>
                </a:ext>
              </a:extLst>
            </p:cNvPr>
            <p:cNvSpPr txBox="1"/>
            <p:nvPr/>
          </p:nvSpPr>
          <p:spPr>
            <a:xfrm>
              <a:off x="816491" y="302590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3DAC544B-ED26-429D-9550-23A275F743C2}"/>
                </a:ext>
              </a:extLst>
            </p:cNvPr>
            <p:cNvSpPr txBox="1"/>
            <p:nvPr/>
          </p:nvSpPr>
          <p:spPr>
            <a:xfrm>
              <a:off x="2849520" y="3120771"/>
              <a:ext cx="5395561" cy="548651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7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8110140-D679-42D8-A86F-D87FF712B7EC}"/>
              </a:ext>
            </a:extLst>
          </p:cNvPr>
          <p:cNvGrpSpPr>
            <a:grpSpLocks/>
          </p:cNvGrpSpPr>
          <p:nvPr/>
        </p:nvGrpSpPr>
        <p:grpSpPr bwMode="auto">
          <a:xfrm>
            <a:off x="1127174" y="2966160"/>
            <a:ext cx="6066234" cy="720016"/>
            <a:chOff x="751023" y="4390961"/>
            <a:chExt cx="10836280" cy="787215"/>
          </a:xfrm>
        </p:grpSpPr>
        <p:sp>
          <p:nvSpPr>
            <p:cNvPr id="182" name="Trapezoid 181">
              <a:extLst>
                <a:ext uri="{FF2B5EF4-FFF2-40B4-BE49-F238E27FC236}">
                  <a16:creationId xmlns:a16="http://schemas.microsoft.com/office/drawing/2014/main" id="{5E60037D-0849-4DAE-A185-85DB2C25275E}"/>
                </a:ext>
              </a:extLst>
            </p:cNvPr>
            <p:cNvSpPr/>
            <p:nvPr/>
          </p:nvSpPr>
          <p:spPr>
            <a:xfrm rot="16200000">
              <a:off x="409524" y="4734588"/>
              <a:ext cx="787215" cy="99962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Pentagon 180">
              <a:extLst>
                <a:ext uri="{FF2B5EF4-FFF2-40B4-BE49-F238E27FC236}">
                  <a16:creationId xmlns:a16="http://schemas.microsoft.com/office/drawing/2014/main" id="{BF022EE1-C0D5-429A-88DF-61CA0BC33805}"/>
                </a:ext>
              </a:extLst>
            </p:cNvPr>
            <p:cNvSpPr/>
            <p:nvPr/>
          </p:nvSpPr>
          <p:spPr>
            <a:xfrm>
              <a:off x="751023" y="4467977"/>
              <a:ext cx="10836280" cy="646331"/>
            </a:xfrm>
            <a:prstGeom prst="homePlate">
              <a:avLst>
                <a:gd name="adj" fmla="val 3627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738D0954-B3B5-4F4E-B655-129DAC7B0EFD}"/>
                </a:ext>
              </a:extLst>
            </p:cNvPr>
            <p:cNvSpPr txBox="1"/>
            <p:nvPr/>
          </p:nvSpPr>
          <p:spPr>
            <a:xfrm>
              <a:off x="751023" y="4470247"/>
              <a:ext cx="1990796" cy="555227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66DF3CEE-0A54-4766-A729-E19CD26C1191}"/>
                </a:ext>
              </a:extLst>
            </p:cNvPr>
            <p:cNvSpPr txBox="1"/>
            <p:nvPr/>
          </p:nvSpPr>
          <p:spPr>
            <a:xfrm>
              <a:off x="3187370" y="4519574"/>
              <a:ext cx="6051123" cy="555227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7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550C32-9868-4DFB-B1C7-FC0E553A20A2}"/>
              </a:ext>
            </a:extLst>
          </p:cNvPr>
          <p:cNvGrpSpPr>
            <a:grpSpLocks/>
          </p:cNvGrpSpPr>
          <p:nvPr/>
        </p:nvGrpSpPr>
        <p:grpSpPr bwMode="auto">
          <a:xfrm>
            <a:off x="1184326" y="3986687"/>
            <a:ext cx="7502474" cy="578646"/>
            <a:chOff x="816491" y="3018733"/>
            <a:chExt cx="10470251" cy="625158"/>
          </a:xfrm>
        </p:grpSpPr>
        <p:sp>
          <p:nvSpPr>
            <p:cNvPr id="28" name="Pentagon 177">
              <a:extLst>
                <a:ext uri="{FF2B5EF4-FFF2-40B4-BE49-F238E27FC236}">
                  <a16:creationId xmlns:a16="http://schemas.microsoft.com/office/drawing/2014/main" id="{C9F4B13B-598E-4BD4-9733-24A397258072}"/>
                </a:ext>
              </a:extLst>
            </p:cNvPr>
            <p:cNvSpPr/>
            <p:nvPr/>
          </p:nvSpPr>
          <p:spPr>
            <a:xfrm>
              <a:off x="1715749" y="3018733"/>
              <a:ext cx="9570993" cy="625158"/>
            </a:xfrm>
            <a:prstGeom prst="homePlate">
              <a:avLst>
                <a:gd name="adj" fmla="val 36274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0FAD6B-9376-41D3-887B-0267A8FF877C}"/>
                </a:ext>
              </a:extLst>
            </p:cNvPr>
            <p:cNvSpPr txBox="1"/>
            <p:nvPr/>
          </p:nvSpPr>
          <p:spPr>
            <a:xfrm>
              <a:off x="816491" y="3025901"/>
              <a:ext cx="1546538" cy="5486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FC140-FABB-4762-9070-0B0AB2D99A68}"/>
                </a:ext>
              </a:extLst>
            </p:cNvPr>
            <p:cNvSpPr txBox="1"/>
            <p:nvPr/>
          </p:nvSpPr>
          <p:spPr>
            <a:xfrm>
              <a:off x="2466199" y="3095240"/>
              <a:ext cx="8581272" cy="548651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pt-BR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i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2700" b="1" i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ười</a:t>
              </a:r>
              <a:r>
                <a:rPr lang="en-US" sz="2700" b="1" i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i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700" b="1" i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b="1" i="1" dirty="0" err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endParaRPr lang="en-US" sz="27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9B25961-992F-43D1-973F-9EF3D6EF39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25" descr="图片包含 地图, 文字&#10;&#10;描述已自动生成"/>
          <p:cNvPicPr preferRelativeResize="0"/>
          <p:nvPr/>
        </p:nvPicPr>
        <p:blipFill rotWithShape="1">
          <a:blip r:embed="rId3">
            <a:alphaModFix/>
          </a:blip>
          <a:srcRect l="11111"/>
          <a:stretch/>
        </p:blipFill>
        <p:spPr>
          <a:xfrm>
            <a:off x="15" y="0"/>
            <a:ext cx="914398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25"/>
          <p:cNvSpPr txBox="1"/>
          <p:nvPr/>
        </p:nvSpPr>
        <p:spPr>
          <a:xfrm>
            <a:off x="391305" y="1615956"/>
            <a:ext cx="8015400" cy="311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6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3" name="Google Shape;893;p25" descr="图片包含 文字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72869">
            <a:off x="-82898" y="2147076"/>
            <a:ext cx="1194947" cy="1194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7506" y="2925990"/>
            <a:ext cx="7784520" cy="1006021"/>
            <a:chOff x="0" y="0"/>
            <a:chExt cx="4717891" cy="609710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4722971" cy="608440"/>
            </a:xfrm>
            <a:custGeom>
              <a:avLst/>
              <a:gdLst/>
              <a:ahLst/>
              <a:cxnLst/>
              <a:rect l="l" t="t" r="r" b="b"/>
              <a:pathLst>
                <a:path w="4722971" h="608440">
                  <a:moveTo>
                    <a:pt x="4719161" y="492632"/>
                  </a:moveTo>
                  <a:cubicBezTo>
                    <a:pt x="4719161" y="469873"/>
                    <a:pt x="4722971" y="446727"/>
                    <a:pt x="4716621" y="423967"/>
                  </a:cubicBezTo>
                  <a:cubicBezTo>
                    <a:pt x="4709001" y="408923"/>
                    <a:pt x="4697571" y="112274"/>
                    <a:pt x="4697571" y="97229"/>
                  </a:cubicBezTo>
                  <a:cubicBezTo>
                    <a:pt x="4695031" y="86814"/>
                    <a:pt x="4693761" y="76013"/>
                    <a:pt x="4691221" y="54610"/>
                  </a:cubicBezTo>
                  <a:cubicBezTo>
                    <a:pt x="4691221" y="44450"/>
                    <a:pt x="4689951" y="34290"/>
                    <a:pt x="4688681" y="21590"/>
                  </a:cubicBezTo>
                  <a:cubicBezTo>
                    <a:pt x="4678521" y="19050"/>
                    <a:pt x="4669631" y="17780"/>
                    <a:pt x="4659471" y="16510"/>
                  </a:cubicBezTo>
                  <a:cubicBezTo>
                    <a:pt x="4641463" y="15240"/>
                    <a:pt x="4619456" y="16510"/>
                    <a:pt x="4601117" y="16510"/>
                  </a:cubicBezTo>
                  <a:cubicBezTo>
                    <a:pt x="4509420" y="13970"/>
                    <a:pt x="4417724" y="8890"/>
                    <a:pt x="4326027" y="7620"/>
                  </a:cubicBezTo>
                  <a:cubicBezTo>
                    <a:pt x="4153638" y="5080"/>
                    <a:pt x="3977581" y="3810"/>
                    <a:pt x="3805192" y="2540"/>
                  </a:cubicBezTo>
                  <a:cubicBezTo>
                    <a:pt x="3742838" y="2540"/>
                    <a:pt x="3676817" y="0"/>
                    <a:pt x="3614463" y="0"/>
                  </a:cubicBezTo>
                  <a:cubicBezTo>
                    <a:pt x="3464081" y="0"/>
                    <a:pt x="3317367" y="1270"/>
                    <a:pt x="3166985" y="1270"/>
                  </a:cubicBezTo>
                  <a:cubicBezTo>
                    <a:pt x="3078956" y="1270"/>
                    <a:pt x="2990927" y="3810"/>
                    <a:pt x="2899231" y="3810"/>
                  </a:cubicBezTo>
                  <a:cubicBezTo>
                    <a:pt x="2807535" y="5080"/>
                    <a:pt x="1145996" y="7620"/>
                    <a:pt x="1054299" y="7620"/>
                  </a:cubicBezTo>
                  <a:cubicBezTo>
                    <a:pt x="980942" y="7620"/>
                    <a:pt x="907585" y="6350"/>
                    <a:pt x="834228" y="7620"/>
                  </a:cubicBezTo>
                  <a:cubicBezTo>
                    <a:pt x="768207" y="8890"/>
                    <a:pt x="698517" y="11430"/>
                    <a:pt x="632496" y="12700"/>
                  </a:cubicBezTo>
                  <a:cubicBezTo>
                    <a:pt x="562807" y="15240"/>
                    <a:pt x="493117" y="16510"/>
                    <a:pt x="427096" y="19050"/>
                  </a:cubicBezTo>
                  <a:cubicBezTo>
                    <a:pt x="328064" y="21590"/>
                    <a:pt x="225364" y="24130"/>
                    <a:pt x="126332" y="27940"/>
                  </a:cubicBezTo>
                  <a:cubicBezTo>
                    <a:pt x="67646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612"/>
                    <a:pt x="10160" y="79484"/>
                    <a:pt x="8890" y="87971"/>
                  </a:cubicBezTo>
                  <a:cubicBezTo>
                    <a:pt x="7620" y="92986"/>
                    <a:pt x="8890" y="98387"/>
                    <a:pt x="7620" y="103402"/>
                  </a:cubicBezTo>
                  <a:cubicBezTo>
                    <a:pt x="0" y="128862"/>
                    <a:pt x="5080" y="444027"/>
                    <a:pt x="7620" y="469873"/>
                  </a:cubicBezTo>
                  <a:cubicBezTo>
                    <a:pt x="6350" y="490318"/>
                    <a:pt x="11430" y="510377"/>
                    <a:pt x="11430" y="530823"/>
                  </a:cubicBezTo>
                  <a:cubicBezTo>
                    <a:pt x="11430" y="540467"/>
                    <a:pt x="15240" y="550496"/>
                    <a:pt x="7620" y="577960"/>
                  </a:cubicBezTo>
                  <a:cubicBezTo>
                    <a:pt x="5080" y="586850"/>
                    <a:pt x="10160" y="593200"/>
                    <a:pt x="19050" y="594470"/>
                  </a:cubicBezTo>
                  <a:cubicBezTo>
                    <a:pt x="29210" y="595740"/>
                    <a:pt x="38100" y="595740"/>
                    <a:pt x="48260" y="595740"/>
                  </a:cubicBezTo>
                  <a:cubicBezTo>
                    <a:pt x="155675" y="597010"/>
                    <a:pt x="273046" y="597010"/>
                    <a:pt x="394085" y="598280"/>
                  </a:cubicBezTo>
                  <a:cubicBezTo>
                    <a:pt x="460107" y="599550"/>
                    <a:pt x="526128" y="600820"/>
                    <a:pt x="588482" y="602090"/>
                  </a:cubicBezTo>
                  <a:cubicBezTo>
                    <a:pt x="698517" y="603360"/>
                    <a:pt x="804885" y="603360"/>
                    <a:pt x="914921" y="604630"/>
                  </a:cubicBezTo>
                  <a:cubicBezTo>
                    <a:pt x="958935" y="604630"/>
                    <a:pt x="999282" y="604630"/>
                    <a:pt x="1043296" y="603360"/>
                  </a:cubicBezTo>
                  <a:cubicBezTo>
                    <a:pt x="1061635" y="603360"/>
                    <a:pt x="1083642" y="602090"/>
                    <a:pt x="1101981" y="602090"/>
                  </a:cubicBezTo>
                  <a:cubicBezTo>
                    <a:pt x="1175339" y="603360"/>
                    <a:pt x="2642481" y="594470"/>
                    <a:pt x="2715838" y="595740"/>
                  </a:cubicBezTo>
                  <a:cubicBezTo>
                    <a:pt x="2818538" y="597010"/>
                    <a:pt x="3100963" y="597010"/>
                    <a:pt x="3203663" y="597010"/>
                  </a:cubicBezTo>
                  <a:cubicBezTo>
                    <a:pt x="3244010" y="597010"/>
                    <a:pt x="3280688" y="595740"/>
                    <a:pt x="3321035" y="595740"/>
                  </a:cubicBezTo>
                  <a:cubicBezTo>
                    <a:pt x="3387056" y="597010"/>
                    <a:pt x="3453077" y="598280"/>
                    <a:pt x="3519099" y="599550"/>
                  </a:cubicBezTo>
                  <a:cubicBezTo>
                    <a:pt x="3662145" y="602090"/>
                    <a:pt x="3801524" y="599550"/>
                    <a:pt x="3944570" y="603360"/>
                  </a:cubicBezTo>
                  <a:cubicBezTo>
                    <a:pt x="4182981" y="608440"/>
                    <a:pt x="4425059" y="602090"/>
                    <a:pt x="4659471" y="607170"/>
                  </a:cubicBezTo>
                  <a:cubicBezTo>
                    <a:pt x="4679791" y="608440"/>
                    <a:pt x="4700111" y="607170"/>
                    <a:pt x="4722971" y="607170"/>
                  </a:cubicBezTo>
                  <a:cubicBezTo>
                    <a:pt x="4722971" y="583040"/>
                    <a:pt x="4722971" y="570340"/>
                    <a:pt x="4722971" y="550882"/>
                  </a:cubicBezTo>
                  <a:cubicBezTo>
                    <a:pt x="4721701" y="531208"/>
                    <a:pt x="4719161" y="512692"/>
                    <a:pt x="4719161" y="4926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64755" y="1145997"/>
            <a:ext cx="6107271" cy="1006021"/>
            <a:chOff x="0" y="0"/>
            <a:chExt cx="3701376" cy="609710"/>
          </a:xfrm>
        </p:grpSpPr>
        <p:sp>
          <p:nvSpPr>
            <p:cNvPr id="5" name="Freeform 5"/>
            <p:cNvSpPr/>
            <p:nvPr/>
          </p:nvSpPr>
          <p:spPr>
            <a:xfrm>
              <a:off x="-3810" y="1270"/>
              <a:ext cx="3706456" cy="608440"/>
            </a:xfrm>
            <a:custGeom>
              <a:avLst/>
              <a:gdLst/>
              <a:ahLst/>
              <a:cxnLst/>
              <a:rect l="l" t="t" r="r" b="b"/>
              <a:pathLst>
                <a:path w="3706456" h="608440">
                  <a:moveTo>
                    <a:pt x="3702646" y="492632"/>
                  </a:moveTo>
                  <a:cubicBezTo>
                    <a:pt x="3702646" y="469873"/>
                    <a:pt x="3706456" y="446727"/>
                    <a:pt x="3700106" y="423967"/>
                  </a:cubicBezTo>
                  <a:cubicBezTo>
                    <a:pt x="3692486" y="408923"/>
                    <a:pt x="3681056" y="112274"/>
                    <a:pt x="3681056" y="97229"/>
                  </a:cubicBezTo>
                  <a:cubicBezTo>
                    <a:pt x="3678516" y="86814"/>
                    <a:pt x="3677246" y="76013"/>
                    <a:pt x="3674706" y="54610"/>
                  </a:cubicBezTo>
                  <a:cubicBezTo>
                    <a:pt x="3674706" y="44450"/>
                    <a:pt x="3673436" y="34290"/>
                    <a:pt x="3672166" y="21590"/>
                  </a:cubicBezTo>
                  <a:cubicBezTo>
                    <a:pt x="3662006" y="19050"/>
                    <a:pt x="3653116" y="17780"/>
                    <a:pt x="3642956" y="16510"/>
                  </a:cubicBezTo>
                  <a:cubicBezTo>
                    <a:pt x="3628457" y="15240"/>
                    <a:pt x="3611309" y="16510"/>
                    <a:pt x="3597019" y="16510"/>
                  </a:cubicBezTo>
                  <a:cubicBezTo>
                    <a:pt x="3525569" y="13970"/>
                    <a:pt x="3454119" y="8890"/>
                    <a:pt x="3382669" y="7620"/>
                  </a:cubicBezTo>
                  <a:cubicBezTo>
                    <a:pt x="3248343" y="5080"/>
                    <a:pt x="3111159" y="3810"/>
                    <a:pt x="2976833" y="2540"/>
                  </a:cubicBezTo>
                  <a:cubicBezTo>
                    <a:pt x="2928247" y="2540"/>
                    <a:pt x="2876803" y="0"/>
                    <a:pt x="2828217" y="0"/>
                  </a:cubicBezTo>
                  <a:cubicBezTo>
                    <a:pt x="2711039" y="0"/>
                    <a:pt x="2596719" y="1270"/>
                    <a:pt x="2479541" y="1270"/>
                  </a:cubicBezTo>
                  <a:cubicBezTo>
                    <a:pt x="2410949" y="1270"/>
                    <a:pt x="2342357" y="3810"/>
                    <a:pt x="2270907" y="3810"/>
                  </a:cubicBezTo>
                  <a:cubicBezTo>
                    <a:pt x="2199456" y="5080"/>
                    <a:pt x="904782" y="7620"/>
                    <a:pt x="833332" y="7620"/>
                  </a:cubicBezTo>
                  <a:cubicBezTo>
                    <a:pt x="776172" y="7620"/>
                    <a:pt x="719012" y="6350"/>
                    <a:pt x="661852" y="7620"/>
                  </a:cubicBezTo>
                  <a:cubicBezTo>
                    <a:pt x="610408" y="8890"/>
                    <a:pt x="556106" y="11430"/>
                    <a:pt x="504662" y="12700"/>
                  </a:cubicBezTo>
                  <a:cubicBezTo>
                    <a:pt x="450360" y="15240"/>
                    <a:pt x="396058" y="16510"/>
                    <a:pt x="344614" y="19050"/>
                  </a:cubicBezTo>
                  <a:cubicBezTo>
                    <a:pt x="267448" y="21590"/>
                    <a:pt x="187424" y="24130"/>
                    <a:pt x="110258" y="27940"/>
                  </a:cubicBezTo>
                  <a:cubicBezTo>
                    <a:pt x="64530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612"/>
                    <a:pt x="10160" y="79484"/>
                    <a:pt x="8890" y="87971"/>
                  </a:cubicBezTo>
                  <a:cubicBezTo>
                    <a:pt x="7620" y="92986"/>
                    <a:pt x="8890" y="98387"/>
                    <a:pt x="7620" y="103402"/>
                  </a:cubicBezTo>
                  <a:cubicBezTo>
                    <a:pt x="0" y="128862"/>
                    <a:pt x="5080" y="444027"/>
                    <a:pt x="7620" y="469873"/>
                  </a:cubicBezTo>
                  <a:cubicBezTo>
                    <a:pt x="6350" y="490318"/>
                    <a:pt x="11430" y="510377"/>
                    <a:pt x="11430" y="530823"/>
                  </a:cubicBezTo>
                  <a:cubicBezTo>
                    <a:pt x="11430" y="540467"/>
                    <a:pt x="15240" y="550496"/>
                    <a:pt x="7620" y="577960"/>
                  </a:cubicBezTo>
                  <a:cubicBezTo>
                    <a:pt x="5080" y="586850"/>
                    <a:pt x="10160" y="593200"/>
                    <a:pt x="19050" y="594470"/>
                  </a:cubicBezTo>
                  <a:cubicBezTo>
                    <a:pt x="29210" y="595740"/>
                    <a:pt x="38100" y="595740"/>
                    <a:pt x="48260" y="595740"/>
                  </a:cubicBezTo>
                  <a:cubicBezTo>
                    <a:pt x="133122" y="597010"/>
                    <a:pt x="224578" y="597010"/>
                    <a:pt x="318892" y="598280"/>
                  </a:cubicBezTo>
                  <a:cubicBezTo>
                    <a:pt x="370336" y="599550"/>
                    <a:pt x="421780" y="600820"/>
                    <a:pt x="470366" y="602090"/>
                  </a:cubicBezTo>
                  <a:cubicBezTo>
                    <a:pt x="556106" y="603360"/>
                    <a:pt x="638988" y="603360"/>
                    <a:pt x="724728" y="604630"/>
                  </a:cubicBezTo>
                  <a:cubicBezTo>
                    <a:pt x="759024" y="604630"/>
                    <a:pt x="790462" y="604630"/>
                    <a:pt x="824758" y="603360"/>
                  </a:cubicBezTo>
                  <a:cubicBezTo>
                    <a:pt x="839048" y="603360"/>
                    <a:pt x="856196" y="602090"/>
                    <a:pt x="870486" y="602090"/>
                  </a:cubicBezTo>
                  <a:cubicBezTo>
                    <a:pt x="927646" y="603360"/>
                    <a:pt x="2070846" y="594470"/>
                    <a:pt x="2128006" y="595740"/>
                  </a:cubicBezTo>
                  <a:cubicBezTo>
                    <a:pt x="2208030" y="597010"/>
                    <a:pt x="2428097" y="597010"/>
                    <a:pt x="2508121" y="597010"/>
                  </a:cubicBezTo>
                  <a:cubicBezTo>
                    <a:pt x="2539559" y="597010"/>
                    <a:pt x="2568139" y="595740"/>
                    <a:pt x="2599577" y="595740"/>
                  </a:cubicBezTo>
                  <a:cubicBezTo>
                    <a:pt x="2651021" y="597010"/>
                    <a:pt x="2702464" y="598280"/>
                    <a:pt x="2753909" y="599550"/>
                  </a:cubicBezTo>
                  <a:cubicBezTo>
                    <a:pt x="2865371" y="602090"/>
                    <a:pt x="2973975" y="599550"/>
                    <a:pt x="3085437" y="603360"/>
                  </a:cubicBezTo>
                  <a:cubicBezTo>
                    <a:pt x="3271207" y="608440"/>
                    <a:pt x="3459835" y="602090"/>
                    <a:pt x="3642956" y="607170"/>
                  </a:cubicBezTo>
                  <a:cubicBezTo>
                    <a:pt x="3663276" y="608440"/>
                    <a:pt x="3683596" y="607170"/>
                    <a:pt x="3706456" y="607170"/>
                  </a:cubicBezTo>
                  <a:cubicBezTo>
                    <a:pt x="3706456" y="583040"/>
                    <a:pt x="3706456" y="570340"/>
                    <a:pt x="3706456" y="550882"/>
                  </a:cubicBezTo>
                  <a:cubicBezTo>
                    <a:pt x="3705186" y="531208"/>
                    <a:pt x="3702646" y="512692"/>
                    <a:pt x="3702646" y="4926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1807" y="4539920"/>
            <a:ext cx="8610218" cy="1006021"/>
            <a:chOff x="0" y="0"/>
            <a:chExt cx="5218314" cy="609710"/>
          </a:xfrm>
        </p:grpSpPr>
        <p:sp>
          <p:nvSpPr>
            <p:cNvPr id="7" name="Freeform 7"/>
            <p:cNvSpPr/>
            <p:nvPr/>
          </p:nvSpPr>
          <p:spPr>
            <a:xfrm>
              <a:off x="-3810" y="1270"/>
              <a:ext cx="5223394" cy="608440"/>
            </a:xfrm>
            <a:custGeom>
              <a:avLst/>
              <a:gdLst/>
              <a:ahLst/>
              <a:cxnLst/>
              <a:rect l="l" t="t" r="r" b="b"/>
              <a:pathLst>
                <a:path w="5223394" h="608440">
                  <a:moveTo>
                    <a:pt x="5219584" y="492632"/>
                  </a:moveTo>
                  <a:cubicBezTo>
                    <a:pt x="5219584" y="469873"/>
                    <a:pt x="5223394" y="446727"/>
                    <a:pt x="5217044" y="423967"/>
                  </a:cubicBezTo>
                  <a:cubicBezTo>
                    <a:pt x="5209424" y="408923"/>
                    <a:pt x="5197994" y="112274"/>
                    <a:pt x="5197994" y="97229"/>
                  </a:cubicBezTo>
                  <a:cubicBezTo>
                    <a:pt x="5195454" y="86814"/>
                    <a:pt x="5194184" y="76013"/>
                    <a:pt x="5191644" y="54610"/>
                  </a:cubicBezTo>
                  <a:cubicBezTo>
                    <a:pt x="5191644" y="44450"/>
                    <a:pt x="5190374" y="34290"/>
                    <a:pt x="5189104" y="21590"/>
                  </a:cubicBezTo>
                  <a:cubicBezTo>
                    <a:pt x="5178944" y="19050"/>
                    <a:pt x="5170054" y="17780"/>
                    <a:pt x="5159894" y="16510"/>
                  </a:cubicBezTo>
                  <a:cubicBezTo>
                    <a:pt x="5140159" y="15240"/>
                    <a:pt x="5115760" y="16510"/>
                    <a:pt x="5095427" y="16510"/>
                  </a:cubicBezTo>
                  <a:cubicBezTo>
                    <a:pt x="4993764" y="13970"/>
                    <a:pt x="4892100" y="8890"/>
                    <a:pt x="4790436" y="7620"/>
                  </a:cubicBezTo>
                  <a:cubicBezTo>
                    <a:pt x="4599309" y="5080"/>
                    <a:pt x="4404115" y="3810"/>
                    <a:pt x="4212987" y="2540"/>
                  </a:cubicBezTo>
                  <a:cubicBezTo>
                    <a:pt x="4143856" y="2540"/>
                    <a:pt x="4070658" y="0"/>
                    <a:pt x="4001527" y="0"/>
                  </a:cubicBezTo>
                  <a:cubicBezTo>
                    <a:pt x="3834799" y="0"/>
                    <a:pt x="3672137" y="1270"/>
                    <a:pt x="3505409" y="1270"/>
                  </a:cubicBezTo>
                  <a:cubicBezTo>
                    <a:pt x="3407812" y="1270"/>
                    <a:pt x="3310215" y="3810"/>
                    <a:pt x="3208551" y="3810"/>
                  </a:cubicBezTo>
                  <a:cubicBezTo>
                    <a:pt x="3106887" y="5080"/>
                    <a:pt x="1264744" y="7620"/>
                    <a:pt x="1163080" y="7620"/>
                  </a:cubicBezTo>
                  <a:cubicBezTo>
                    <a:pt x="1081749" y="7620"/>
                    <a:pt x="1000418" y="6350"/>
                    <a:pt x="919087" y="7620"/>
                  </a:cubicBezTo>
                  <a:cubicBezTo>
                    <a:pt x="845890" y="8890"/>
                    <a:pt x="768625" y="11430"/>
                    <a:pt x="695428" y="12700"/>
                  </a:cubicBezTo>
                  <a:cubicBezTo>
                    <a:pt x="618163" y="15240"/>
                    <a:pt x="540899" y="16510"/>
                    <a:pt x="467701" y="19050"/>
                  </a:cubicBezTo>
                  <a:cubicBezTo>
                    <a:pt x="357905" y="21590"/>
                    <a:pt x="244041" y="24130"/>
                    <a:pt x="134245" y="27940"/>
                  </a:cubicBezTo>
                  <a:cubicBezTo>
                    <a:pt x="69180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612"/>
                    <a:pt x="10160" y="79484"/>
                    <a:pt x="8890" y="87971"/>
                  </a:cubicBezTo>
                  <a:cubicBezTo>
                    <a:pt x="7620" y="92986"/>
                    <a:pt x="8890" y="98387"/>
                    <a:pt x="7620" y="103402"/>
                  </a:cubicBezTo>
                  <a:cubicBezTo>
                    <a:pt x="0" y="128862"/>
                    <a:pt x="5080" y="444027"/>
                    <a:pt x="7620" y="469873"/>
                  </a:cubicBezTo>
                  <a:cubicBezTo>
                    <a:pt x="6350" y="490318"/>
                    <a:pt x="11430" y="510377"/>
                    <a:pt x="11430" y="530823"/>
                  </a:cubicBezTo>
                  <a:cubicBezTo>
                    <a:pt x="11430" y="540467"/>
                    <a:pt x="15240" y="550496"/>
                    <a:pt x="7620" y="577960"/>
                  </a:cubicBezTo>
                  <a:cubicBezTo>
                    <a:pt x="5080" y="586850"/>
                    <a:pt x="10160" y="593200"/>
                    <a:pt x="19050" y="594470"/>
                  </a:cubicBezTo>
                  <a:cubicBezTo>
                    <a:pt x="29210" y="595740"/>
                    <a:pt x="38100" y="595740"/>
                    <a:pt x="48260" y="595740"/>
                  </a:cubicBezTo>
                  <a:cubicBezTo>
                    <a:pt x="166777" y="597010"/>
                    <a:pt x="296906" y="597010"/>
                    <a:pt x="431102" y="598280"/>
                  </a:cubicBezTo>
                  <a:cubicBezTo>
                    <a:pt x="504300" y="599550"/>
                    <a:pt x="577498" y="600820"/>
                    <a:pt x="646629" y="602090"/>
                  </a:cubicBezTo>
                  <a:cubicBezTo>
                    <a:pt x="768625" y="603360"/>
                    <a:pt x="886555" y="603360"/>
                    <a:pt x="1008551" y="604630"/>
                  </a:cubicBezTo>
                  <a:cubicBezTo>
                    <a:pt x="1057350" y="604630"/>
                    <a:pt x="1102082" y="604630"/>
                    <a:pt x="1150880" y="603360"/>
                  </a:cubicBezTo>
                  <a:cubicBezTo>
                    <a:pt x="1171213" y="603360"/>
                    <a:pt x="1195612" y="602090"/>
                    <a:pt x="1215945" y="602090"/>
                  </a:cubicBezTo>
                  <a:cubicBezTo>
                    <a:pt x="1297276" y="603360"/>
                    <a:pt x="2923893" y="594470"/>
                    <a:pt x="3005224" y="595740"/>
                  </a:cubicBezTo>
                  <a:cubicBezTo>
                    <a:pt x="3119087" y="597010"/>
                    <a:pt x="3432211" y="597010"/>
                    <a:pt x="3546074" y="597010"/>
                  </a:cubicBezTo>
                  <a:cubicBezTo>
                    <a:pt x="3590806" y="597010"/>
                    <a:pt x="3631472" y="595740"/>
                    <a:pt x="3676204" y="595740"/>
                  </a:cubicBezTo>
                  <a:cubicBezTo>
                    <a:pt x="3749401" y="597010"/>
                    <a:pt x="3822599" y="598280"/>
                    <a:pt x="3895797" y="599550"/>
                  </a:cubicBezTo>
                  <a:cubicBezTo>
                    <a:pt x="4054392" y="602090"/>
                    <a:pt x="4208921" y="599550"/>
                    <a:pt x="4367516" y="603360"/>
                  </a:cubicBezTo>
                  <a:cubicBezTo>
                    <a:pt x="4631841" y="608440"/>
                    <a:pt x="4900233" y="602090"/>
                    <a:pt x="5159894" y="607170"/>
                  </a:cubicBezTo>
                  <a:cubicBezTo>
                    <a:pt x="5180214" y="608440"/>
                    <a:pt x="5200534" y="607170"/>
                    <a:pt x="5223394" y="607170"/>
                  </a:cubicBezTo>
                  <a:cubicBezTo>
                    <a:pt x="5223394" y="583040"/>
                    <a:pt x="5223394" y="570340"/>
                    <a:pt x="5223394" y="550882"/>
                  </a:cubicBezTo>
                  <a:cubicBezTo>
                    <a:pt x="5222124" y="531208"/>
                    <a:pt x="5219584" y="512692"/>
                    <a:pt x="5219584" y="49263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506" y="3180053"/>
            <a:ext cx="499712" cy="4978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64755" y="1570002"/>
            <a:ext cx="695031" cy="4978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4220" y="4493554"/>
            <a:ext cx="547379" cy="549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1586748"/>
            <a:ext cx="2467433" cy="96229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9046" y="1755810"/>
            <a:ext cx="2575709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5"/>
              </a:lnSpc>
            </a:pPr>
            <a:r>
              <a:rPr lang="en-US" sz="6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2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2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9046" y="1038109"/>
            <a:ext cx="257570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51738" y="889984"/>
            <a:ext cx="434057" cy="4816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246389">
            <a:off x="8682603" y="5541175"/>
            <a:ext cx="378845" cy="381708"/>
          </a:xfrm>
          <a:prstGeom prst="rect">
            <a:avLst/>
          </a:prstGeom>
        </p:spPr>
      </p:pic>
      <p:sp>
        <p:nvSpPr>
          <p:cNvPr id="16" name="Text Box 107">
            <a:extLst>
              <a:ext uri="{FF2B5EF4-FFF2-40B4-BE49-F238E27FC236}">
                <a16:creationId xmlns:a16="http://schemas.microsoft.com/office/drawing/2014/main" id="{31EB65CF-9D9E-4819-8632-1AA0B5E6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863" y="1390650"/>
            <a:ext cx="4947068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  <a:defRPr/>
            </a:pPr>
            <a:r>
              <a:rPr lang="es-E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lưu loát, trôi chảy toàn bài. Biết đọc diễn cảm bài văn </a:t>
            </a:r>
            <a:endParaRPr lang="en-US" sz="1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07">
            <a:extLst>
              <a:ext uri="{FF2B5EF4-FFF2-40B4-BE49-F238E27FC236}">
                <a16:creationId xmlns:a16="http://schemas.microsoft.com/office/drawing/2014/main" id="{9D6A57A3-EAD8-443F-857C-253DF70A7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487" y="3166794"/>
            <a:ext cx="611791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  <a:tabLst>
                <a:tab pos="4800600" algn="l"/>
              </a:tabLst>
              <a:defRPr/>
            </a:pPr>
            <a:r>
              <a:rPr lang="it-IT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ý nghĩa các từ ngữ trong bài và ý nghĩa của bài</a:t>
            </a:r>
            <a:endParaRPr lang="en-US" sz="1800" b="1" dirty="0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07">
            <a:extLst>
              <a:ext uri="{FF2B5EF4-FFF2-40B4-BE49-F238E27FC236}">
                <a16:creationId xmlns:a16="http://schemas.microsoft.com/office/drawing/2014/main" id="{AE5F1C0D-A69C-4125-8E61-11DB96A1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296" y="4768242"/>
            <a:ext cx="7628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7E40A59-9F5B-411A-B118-D2ACFF1FA51F}"/>
              </a:ext>
            </a:extLst>
          </p:cNvPr>
          <p:cNvGrpSpPr/>
          <p:nvPr/>
        </p:nvGrpSpPr>
        <p:grpSpPr>
          <a:xfrm>
            <a:off x="3234071" y="440645"/>
            <a:ext cx="2461061" cy="732580"/>
            <a:chOff x="1525587" y="1078319"/>
            <a:chExt cx="2461061" cy="732580"/>
          </a:xfrm>
        </p:grpSpPr>
        <p:sp>
          <p:nvSpPr>
            <p:cNvPr id="5" name="矩形 16">
              <a:extLst>
                <a:ext uri="{FF2B5EF4-FFF2-40B4-BE49-F238E27FC236}">
                  <a16:creationId xmlns:a16="http://schemas.microsoft.com/office/drawing/2014/main" id="{909B0119-7C0C-4114-AF2D-24D35BA04EF8}"/>
                </a:ext>
              </a:extLst>
            </p:cNvPr>
            <p:cNvSpPr/>
            <p:nvPr/>
          </p:nvSpPr>
          <p:spPr>
            <a:xfrm>
              <a:off x="1525587" y="1078319"/>
              <a:ext cx="2461061" cy="732580"/>
            </a:xfrm>
            <a:prstGeom prst="rect">
              <a:avLst/>
            </a:prstGeom>
            <a:solidFill>
              <a:srgbClr val="EE9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sp>
          <p:nvSpPr>
            <p:cNvPr id="4" name="文本框 17">
              <a:extLst>
                <a:ext uri="{FF2B5EF4-FFF2-40B4-BE49-F238E27FC236}">
                  <a16:creationId xmlns:a16="http://schemas.microsoft.com/office/drawing/2014/main" id="{90FEC3E0-C4B4-418D-A97B-D94F30BE245D}"/>
                </a:ext>
              </a:extLst>
            </p:cNvPr>
            <p:cNvSpPr txBox="1"/>
            <p:nvPr/>
          </p:nvSpPr>
          <p:spPr>
            <a:xfrm>
              <a:off x="1679019" y="1078391"/>
              <a:ext cx="2307629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P001 4 hàng" panose="020B0603050302020204" pitchFamily="34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Khám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P001 4 hàng" panose="020B0603050302020204" pitchFamily="34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P001 4 hàng" panose="020B0603050302020204" pitchFamily="34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phá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 4 hàng" panose="020B0603050302020204" pitchFamily="34" charset="0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525D7C-0E2E-40FD-9A0A-B6E4136C6741}"/>
              </a:ext>
            </a:extLst>
          </p:cNvPr>
          <p:cNvGrpSpPr/>
          <p:nvPr/>
        </p:nvGrpSpPr>
        <p:grpSpPr>
          <a:xfrm>
            <a:off x="517358" y="1621796"/>
            <a:ext cx="2477633" cy="652486"/>
            <a:chOff x="517358" y="1621796"/>
            <a:chExt cx="7844589" cy="652486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664DB55E-8357-432E-AEC3-21397520A166}"/>
                </a:ext>
              </a:extLst>
            </p:cNvPr>
            <p:cNvSpPr/>
            <p:nvPr/>
          </p:nvSpPr>
          <p:spPr>
            <a:xfrm>
              <a:off x="517358" y="1702132"/>
              <a:ext cx="7844589" cy="571836"/>
            </a:xfrm>
            <a:prstGeom prst="rect">
              <a:avLst/>
            </a:prstGeom>
            <a:noFill/>
            <a:ln w="19050">
              <a:solidFill>
                <a:srgbClr val="EE9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DB0EA15D-EBBB-4D9C-B0E9-C5840BE50B67}"/>
                </a:ext>
              </a:extLst>
            </p:cNvPr>
            <p:cNvSpPr txBox="1"/>
            <p:nvPr/>
          </p:nvSpPr>
          <p:spPr>
            <a:xfrm>
              <a:off x="604198" y="1621796"/>
              <a:ext cx="7661497" cy="6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P001 4 hàng" panose="020B0603050302020204" pitchFamily="34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1.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P001 4 hàng" panose="020B0603050302020204" pitchFamily="34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Luyện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P001 4 hàng" panose="020B0603050302020204" pitchFamily="34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HP001 4 hàng" panose="020B0603050302020204" pitchFamily="34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đọc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P001 4 hàng" panose="020B0603050302020204" pitchFamily="34" charset="0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69C2D6-7C65-4A49-8DE0-3060D6CCEE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B75EB8-F959-4D18-97C2-97EF601A5FBC}"/>
              </a:ext>
            </a:extLst>
          </p:cNvPr>
          <p:cNvSpPr txBox="1"/>
          <p:nvPr/>
        </p:nvSpPr>
        <p:spPr>
          <a:xfrm>
            <a:off x="126797" y="684956"/>
            <a:ext cx="8834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HP001 4 hàng" panose="020B0603050302020204" pitchFamily="34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5DD71-B365-410A-86B1-237551CB352E}"/>
              </a:ext>
            </a:extLst>
          </p:cNvPr>
          <p:cNvSpPr txBox="1"/>
          <p:nvPr/>
        </p:nvSpPr>
        <p:spPr>
          <a:xfrm>
            <a:off x="157516" y="4399398"/>
            <a:ext cx="8986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8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defRPr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C6FC6-CBC5-4888-9424-C7F736599764}"/>
              </a:ext>
            </a:extLst>
          </p:cNvPr>
          <p:cNvSpPr txBox="1"/>
          <p:nvPr/>
        </p:nvSpPr>
        <p:spPr>
          <a:xfrm>
            <a:off x="183119" y="2591058"/>
            <a:ext cx="8986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latin typeface="HP001 4 hàng" panose="020B0603050302020204" pitchFamily="34" charset="0"/>
              </a:rPr>
              <a:t>	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4D9CE-30B3-4FE8-A870-3C74B8E747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E5DF2-AE72-45A6-880F-9C9175E619AE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0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B75EB8-F959-4D18-97C2-97EF601A5FBC}"/>
              </a:ext>
            </a:extLst>
          </p:cNvPr>
          <p:cNvSpPr txBox="1"/>
          <p:nvPr/>
        </p:nvSpPr>
        <p:spPr>
          <a:xfrm>
            <a:off x="157516" y="809659"/>
            <a:ext cx="8834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000" b="1" dirty="0">
                <a:latin typeface="HP001 4 hàng" panose="020B0603050302020204" pitchFamily="34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5DD71-B365-410A-86B1-237551CB352E}"/>
              </a:ext>
            </a:extLst>
          </p:cNvPr>
          <p:cNvSpPr txBox="1"/>
          <p:nvPr/>
        </p:nvSpPr>
        <p:spPr>
          <a:xfrm>
            <a:off x="78758" y="4519192"/>
            <a:ext cx="8986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8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defRPr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C6FC6-CBC5-4888-9424-C7F736599764}"/>
              </a:ext>
            </a:extLst>
          </p:cNvPr>
          <p:cNvSpPr txBox="1"/>
          <p:nvPr/>
        </p:nvSpPr>
        <p:spPr>
          <a:xfrm>
            <a:off x="0" y="2756759"/>
            <a:ext cx="89864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	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3C3084-463C-4D7B-AC2B-EE4D71A05B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70F45EE-7AF1-480C-A536-D0D3309BCCD3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84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794478" y="1253614"/>
            <a:ext cx="2758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86940" y="762213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B5CCD1-601F-4370-91C0-1E2E63F4B6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1CA5B9D9-3EE8-4B29-9A26-2C899ACBE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13" y="19812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lũ lụt,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6B0F51E4-CDC5-424E-89F5-8FCC4CBD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513" y="19812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AA9501C1-CC0E-4CCA-B490-23C453C14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513" y="19812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569F3B36-1121-4F2B-B6B3-2E9F28DC6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69" y="2525730"/>
            <a:ext cx="2758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4A6A748D-3502-4EEB-AF47-2EFA7AE8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3" y="3152349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956D9E-582D-4D45-A3AD-ADE46080012D}"/>
              </a:ext>
            </a:extLst>
          </p:cNvPr>
          <p:cNvCxnSpPr/>
          <p:nvPr/>
        </p:nvCxnSpPr>
        <p:spPr>
          <a:xfrm rot="5400000">
            <a:off x="6294786" y="3276600"/>
            <a:ext cx="304800" cy="152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7F5259-F946-4300-91FE-0552C272C020}"/>
              </a:ext>
            </a:extLst>
          </p:cNvPr>
          <p:cNvCxnSpPr/>
          <p:nvPr/>
        </p:nvCxnSpPr>
        <p:spPr>
          <a:xfrm rot="5400000">
            <a:off x="2182764" y="3276600"/>
            <a:ext cx="304800" cy="152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CD01C66-8BC9-4B39-8B44-217FF97EAD15}"/>
              </a:ext>
            </a:extLst>
          </p:cNvPr>
          <p:cNvCxnSpPr/>
          <p:nvPr/>
        </p:nvCxnSpPr>
        <p:spPr>
          <a:xfrm rot="5400000">
            <a:off x="841513" y="4026294"/>
            <a:ext cx="304800" cy="152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9585B9-18D4-4306-B3A9-8829A8D4F9A6}"/>
              </a:ext>
            </a:extLst>
          </p:cNvPr>
          <p:cNvCxnSpPr/>
          <p:nvPr/>
        </p:nvCxnSpPr>
        <p:spPr>
          <a:xfrm rot="5400000">
            <a:off x="5864088" y="3678576"/>
            <a:ext cx="304800" cy="152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6DDD6B-8D82-4FEB-92F1-58E8973BDD90}"/>
              </a:ext>
            </a:extLst>
          </p:cNvPr>
          <p:cNvCxnSpPr/>
          <p:nvPr/>
        </p:nvCxnSpPr>
        <p:spPr>
          <a:xfrm rot="5400000">
            <a:off x="1324952" y="3657600"/>
            <a:ext cx="304800" cy="152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B7E5DB7-8FE5-4A86-AD38-ABBEA40D3D2D}"/>
              </a:ext>
            </a:extLst>
          </p:cNvPr>
          <p:cNvCxnSpPr/>
          <p:nvPr/>
        </p:nvCxnSpPr>
        <p:spPr>
          <a:xfrm rot="5400000">
            <a:off x="1401152" y="3657600"/>
            <a:ext cx="304800" cy="152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0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5" grpId="0"/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B75EB8-F959-4D18-97C2-97EF601A5FBC}"/>
              </a:ext>
            </a:extLst>
          </p:cNvPr>
          <p:cNvSpPr txBox="1"/>
          <p:nvPr/>
        </p:nvSpPr>
        <p:spPr>
          <a:xfrm>
            <a:off x="157516" y="809659"/>
            <a:ext cx="8834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5DD71-B365-410A-86B1-237551CB352E}"/>
              </a:ext>
            </a:extLst>
          </p:cNvPr>
          <p:cNvSpPr txBox="1"/>
          <p:nvPr/>
        </p:nvSpPr>
        <p:spPr>
          <a:xfrm>
            <a:off x="78758" y="4519192"/>
            <a:ext cx="89864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8"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8">
              <a:defRPr/>
            </a:pP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6C6FC6-CBC5-4888-9424-C7F736599764}"/>
              </a:ext>
            </a:extLst>
          </p:cNvPr>
          <p:cNvSpPr txBox="1"/>
          <p:nvPr/>
        </p:nvSpPr>
        <p:spPr>
          <a:xfrm>
            <a:off x="0" y="2756759"/>
            <a:ext cx="89864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	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defRPr/>
            </a:pP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3C3084-463C-4D7B-AC2B-EE4D71A05BB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144000"/>
                      <a:gd name="connsiteY0" fmla="*/ 1143023 h 6858000"/>
                      <a:gd name="connsiteX1" fmla="*/ 1143023 w 9144000"/>
                      <a:gd name="connsiteY1" fmla="*/ 0 h 6858000"/>
                      <a:gd name="connsiteX2" fmla="*/ 8000977 w 9144000"/>
                      <a:gd name="connsiteY2" fmla="*/ 0 h 6858000"/>
                      <a:gd name="connsiteX3" fmla="*/ 9144000 w 9144000"/>
                      <a:gd name="connsiteY3" fmla="*/ 1143023 h 6858000"/>
                      <a:gd name="connsiteX4" fmla="*/ 9144000 w 9144000"/>
                      <a:gd name="connsiteY4" fmla="*/ 5714977 h 6858000"/>
                      <a:gd name="connsiteX5" fmla="*/ 8000977 w 9144000"/>
                      <a:gd name="connsiteY5" fmla="*/ 6858000 h 6858000"/>
                      <a:gd name="connsiteX6" fmla="*/ 1143023 w 9144000"/>
                      <a:gd name="connsiteY6" fmla="*/ 6858000 h 6858000"/>
                      <a:gd name="connsiteX7" fmla="*/ 0 w 9144000"/>
                      <a:gd name="connsiteY7" fmla="*/ 5714977 h 6858000"/>
                      <a:gd name="connsiteX8" fmla="*/ 0 w 9144000"/>
                      <a:gd name="connsiteY8" fmla="*/ 1143023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44000" h="6858000" extrusionOk="0">
                        <a:moveTo>
                          <a:pt x="0" y="1143023"/>
                        </a:moveTo>
                        <a:cubicBezTo>
                          <a:pt x="-66431" y="470773"/>
                          <a:pt x="400964" y="41579"/>
                          <a:pt x="1143023" y="0"/>
                        </a:cubicBezTo>
                        <a:cubicBezTo>
                          <a:pt x="2328838" y="132882"/>
                          <a:pt x="6884631" y="-84951"/>
                          <a:pt x="8000977" y="0"/>
                        </a:cubicBezTo>
                        <a:cubicBezTo>
                          <a:pt x="8565612" y="65076"/>
                          <a:pt x="9123764" y="623600"/>
                          <a:pt x="9144000" y="1143023"/>
                        </a:cubicBezTo>
                        <a:cubicBezTo>
                          <a:pt x="9164187" y="1688878"/>
                          <a:pt x="9296480" y="5107320"/>
                          <a:pt x="9144000" y="5714977"/>
                        </a:cubicBezTo>
                        <a:cubicBezTo>
                          <a:pt x="9233448" y="6356862"/>
                          <a:pt x="8640596" y="6840826"/>
                          <a:pt x="8000977" y="6858000"/>
                        </a:cubicBezTo>
                        <a:cubicBezTo>
                          <a:pt x="5465036" y="6945639"/>
                          <a:pt x="2847239" y="6785321"/>
                          <a:pt x="1143023" y="6858000"/>
                        </a:cubicBezTo>
                        <a:cubicBezTo>
                          <a:pt x="505847" y="6801719"/>
                          <a:pt x="-25850" y="6382176"/>
                          <a:pt x="0" y="5714977"/>
                        </a:cubicBezTo>
                        <a:cubicBezTo>
                          <a:pt x="-38581" y="4891739"/>
                          <a:pt x="63341" y="2192862"/>
                          <a:pt x="0" y="1143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81DE7D6-CD40-400C-9C49-D97825097D52}"/>
              </a:ext>
            </a:extLst>
          </p:cNvPr>
          <p:cNvSpPr txBox="1"/>
          <p:nvPr/>
        </p:nvSpPr>
        <p:spPr>
          <a:xfrm>
            <a:off x="2299628" y="161736"/>
            <a:ext cx="462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354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1954</TotalTime>
  <Words>3081</Words>
  <Application>Microsoft Office PowerPoint</Application>
  <PresentationFormat>Trình chiếu Trên màn hình (4:3)</PresentationFormat>
  <Paragraphs>198</Paragraphs>
  <Slides>38</Slides>
  <Notes>4</Notes>
  <HiddenSlides>0</HiddenSlides>
  <MMClips>27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6" baseType="lpstr">
      <vt:lpstr>.VnTime</vt:lpstr>
      <vt:lpstr>Arial</vt:lpstr>
      <vt:lpstr>Calibri</vt:lpstr>
      <vt:lpstr>Calibri Light</vt:lpstr>
      <vt:lpstr>HP001 4 hàng</vt:lpstr>
      <vt:lpstr>Times New Roman</vt:lpstr>
      <vt:lpstr>zihun35hao-jindianyahei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Luyện đọc cá nhân</vt:lpstr>
      <vt:lpstr>Bản trình bày PowerPoint</vt:lpstr>
      <vt:lpstr>2. Tìm hiểu bài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* Giọng đọc: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Thanh Thư Âu</cp:lastModifiedBy>
  <cp:revision>86</cp:revision>
  <dcterms:created xsi:type="dcterms:W3CDTF">2017-08-22T08:14:27Z</dcterms:created>
  <dcterms:modified xsi:type="dcterms:W3CDTF">2021-10-15T02:21:57Z</dcterms:modified>
</cp:coreProperties>
</file>