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7" r:id="rId2"/>
    <p:sldId id="259" r:id="rId3"/>
    <p:sldId id="343" r:id="rId4"/>
    <p:sldId id="261" r:id="rId5"/>
    <p:sldId id="345" r:id="rId6"/>
    <p:sldId id="262" r:id="rId7"/>
    <p:sldId id="291" r:id="rId8"/>
    <p:sldId id="341" r:id="rId9"/>
    <p:sldId id="292" r:id="rId10"/>
    <p:sldId id="342" r:id="rId11"/>
    <p:sldId id="272" r:id="rId12"/>
    <p:sldId id="330" r:id="rId13"/>
    <p:sldId id="263" r:id="rId14"/>
    <p:sldId id="256" r:id="rId15"/>
    <p:sldId id="331" r:id="rId16"/>
    <p:sldId id="332" r:id="rId17"/>
    <p:sldId id="333" r:id="rId18"/>
    <p:sldId id="334" r:id="rId19"/>
    <p:sldId id="335" r:id="rId20"/>
    <p:sldId id="337" r:id="rId21"/>
    <p:sldId id="282" r:id="rId22"/>
    <p:sldId id="266" r:id="rId23"/>
    <p:sldId id="299" r:id="rId24"/>
    <p:sldId id="269" r:id="rId25"/>
    <p:sldId id="315" r:id="rId26"/>
    <p:sldId id="326" r:id="rId27"/>
    <p:sldId id="339" r:id="rId28"/>
    <p:sldId id="328" r:id="rId29"/>
    <p:sldId id="329" r:id="rId30"/>
    <p:sldId id="344"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60066"/>
    <a:srgbClr val="D759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678" autoAdjust="0"/>
    <p:restoredTop sz="94660"/>
  </p:normalViewPr>
  <p:slideViewPr>
    <p:cSldViewPr snapToGrid="0">
      <p:cViewPr varScale="1">
        <p:scale>
          <a:sx n="75" d="100"/>
          <a:sy n="75" d="100"/>
        </p:scale>
        <p:origin x="-39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extLst>
      <p:ext uri="{BB962C8B-B14F-4D97-AF65-F5344CB8AC3E}">
        <p14:creationId xmlns:p14="http://schemas.microsoft.com/office/powerpoint/2010/main" xmlns="" val="324266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9/20/2021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9/20/2021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9/20/2021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9/20/2021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9/20/2021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pPr/>
              <a:t>9/20/2021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image" Target="../media/image8.jpeg"/><Relationship Id="rId21"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12.png"/><Relationship Id="rId17" Type="http://schemas.microsoft.com/office/2007/relationships/hdphoto" Target="../media/hdphoto7.wdp"/><Relationship Id="rId25" Type="http://schemas.microsoft.com/office/2007/relationships/hdphoto" Target="../media/hdphoto11.wdp"/><Relationship Id="rId2" Type="http://schemas.openxmlformats.org/officeDocument/2006/relationships/slideLayout" Target="../slideLayouts/slideLayout1.xml"/><Relationship Id="rId16" Type="http://schemas.openxmlformats.org/officeDocument/2006/relationships/image" Target="../media/image14.png"/><Relationship Id="rId20" Type="http://schemas.openxmlformats.org/officeDocument/2006/relationships/image" Target="../media/image16.png"/><Relationship Id="rId29" Type="http://schemas.microsoft.com/office/2007/relationships/hdphoto" Target="../media/hdphoto13.wdp"/><Relationship Id="rId1" Type="http://schemas.openxmlformats.org/officeDocument/2006/relationships/video" Target="NULL" TargetMode="External"/><Relationship Id="rId6" Type="http://schemas.openxmlformats.org/officeDocument/2006/relationships/image" Target="../media/image9.png"/><Relationship Id="rId11" Type="http://schemas.microsoft.com/office/2007/relationships/hdphoto" Target="../media/hdphoto4.wdp"/><Relationship Id="rId24" Type="http://schemas.openxmlformats.org/officeDocument/2006/relationships/image" Target="../media/image18.png"/><Relationship Id="rId32" Type="http://schemas.openxmlformats.org/officeDocument/2006/relationships/image" Target="../media/image22.png"/><Relationship Id="rId5" Type="http://schemas.microsoft.com/office/2007/relationships/hdphoto" Target="../media/hdphoto1.wdp"/><Relationship Id="rId15" Type="http://schemas.microsoft.com/office/2007/relationships/hdphoto" Target="../media/hdphoto6.wdp"/><Relationship Id="rId23" Type="http://schemas.microsoft.com/office/2007/relationships/hdphoto" Target="../media/hdphoto10.wdp"/><Relationship Id="rId28" Type="http://schemas.openxmlformats.org/officeDocument/2006/relationships/image" Target="../media/image20.png"/><Relationship Id="rId10" Type="http://schemas.openxmlformats.org/officeDocument/2006/relationships/image" Target="../media/image11.png"/><Relationship Id="rId19" Type="http://schemas.microsoft.com/office/2007/relationships/hdphoto" Target="../media/hdphoto8.wdp"/><Relationship Id="rId31" Type="http://schemas.microsoft.com/office/2007/relationships/media" Target="../media/media1.MP3"/><Relationship Id="rId9" Type="http://schemas.microsoft.com/office/2007/relationships/hdphoto" Target="../media/hdphoto3.wdp"/><Relationship Id="rId14" Type="http://schemas.openxmlformats.org/officeDocument/2006/relationships/image" Target="../media/image13.png"/><Relationship Id="rId22" Type="http://schemas.openxmlformats.org/officeDocument/2006/relationships/image" Target="../media/image17.png"/><Relationship Id="rId27" Type="http://schemas.microsoft.com/office/2007/relationships/hdphoto" Target="../media/hdphoto12.wdp"/><Relationship Id="rId30"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image" Target="../media/image25.png"/><Relationship Id="rId4" Type="http://schemas.microsoft.com/office/2007/relationships/hdphoto" Target="../media/hdphoto14.wdp"/></Relationships>
</file>

<file path=ppt/slides/_rels/slide14.xml.rels><?xml version="1.0" encoding="UTF-8" standalone="yes"?>
<Relationships xmlns="http://schemas.openxmlformats.org/package/2006/relationships"><Relationship Id="rId8" Type="http://schemas.microsoft.com/office/2007/relationships/hdphoto" Target="../media/hdphoto17.wdp"/><Relationship Id="rId13" Type="http://schemas.openxmlformats.org/officeDocument/2006/relationships/image" Target="../media/image31.png"/><Relationship Id="rId18" Type="http://schemas.openxmlformats.org/officeDocument/2006/relationships/slide" Target="slide17.xml"/><Relationship Id="rId26" Type="http://schemas.openxmlformats.org/officeDocument/2006/relationships/slide" Target="slide19.xml"/><Relationship Id="rId39" Type="http://schemas.microsoft.com/office/2007/relationships/hdphoto" Target="../media/hdphoto24.wdp"/><Relationship Id="rId3" Type="http://schemas.openxmlformats.org/officeDocument/2006/relationships/image" Target="../media/image26.png"/><Relationship Id="rId21" Type="http://schemas.openxmlformats.org/officeDocument/2006/relationships/image" Target="../media/image15.png"/><Relationship Id="rId34" Type="http://schemas.microsoft.com/office/2007/relationships/hdphoto" Target="../media/hdphoto23.wdp"/><Relationship Id="rId42" Type="http://schemas.openxmlformats.org/officeDocument/2006/relationships/image" Target="../media/image41.png"/><Relationship Id="rId47" Type="http://schemas.microsoft.com/office/2007/relationships/hdphoto" Target="../media/hdphoto28.wdp"/><Relationship Id="rId7" Type="http://schemas.openxmlformats.org/officeDocument/2006/relationships/image" Target="../media/image28.png"/><Relationship Id="rId12" Type="http://schemas.microsoft.com/office/2007/relationships/hdphoto" Target="../media/hdphoto19.wdp"/><Relationship Id="rId17" Type="http://schemas.openxmlformats.org/officeDocument/2006/relationships/image" Target="../media/image32.png"/><Relationship Id="rId25" Type="http://schemas.microsoft.com/office/2007/relationships/hdphoto" Target="../media/hdphoto20.wdp"/><Relationship Id="rId33" Type="http://schemas.openxmlformats.org/officeDocument/2006/relationships/image" Target="../media/image37.png"/><Relationship Id="rId38" Type="http://schemas.openxmlformats.org/officeDocument/2006/relationships/image" Target="../media/image39.png"/><Relationship Id="rId46" Type="http://schemas.openxmlformats.org/officeDocument/2006/relationships/image" Target="../media/image43.png"/><Relationship Id="rId2" Type="http://schemas.openxmlformats.org/officeDocument/2006/relationships/image" Target="../media/image23.jpeg"/><Relationship Id="rId16" Type="http://schemas.microsoft.com/office/2007/relationships/hdphoto" Target="../media/hdphoto9.wdp"/><Relationship Id="rId20" Type="http://schemas.openxmlformats.org/officeDocument/2006/relationships/slide" Target="slide16.xml"/><Relationship Id="rId29" Type="http://schemas.openxmlformats.org/officeDocument/2006/relationships/image" Target="../media/image18.png"/><Relationship Id="rId41" Type="http://schemas.microsoft.com/office/2007/relationships/hdphoto" Target="../media/hdphoto25.wdp"/><Relationship Id="rId1" Type="http://schemas.openxmlformats.org/officeDocument/2006/relationships/slideLayout" Target="../slideLayouts/slideLayout1.xml"/><Relationship Id="rId6" Type="http://schemas.microsoft.com/office/2007/relationships/hdphoto" Target="../media/hdphoto16.wdp"/><Relationship Id="rId11" Type="http://schemas.openxmlformats.org/officeDocument/2006/relationships/image" Target="../media/image30.png"/><Relationship Id="rId24" Type="http://schemas.openxmlformats.org/officeDocument/2006/relationships/image" Target="../media/image34.png"/><Relationship Id="rId32" Type="http://schemas.microsoft.com/office/2007/relationships/hdphoto" Target="../media/hdphoto22.wdp"/><Relationship Id="rId37" Type="http://schemas.openxmlformats.org/officeDocument/2006/relationships/image" Target="../media/image38.png"/><Relationship Id="rId40" Type="http://schemas.openxmlformats.org/officeDocument/2006/relationships/image" Target="../media/image40.png"/><Relationship Id="rId45" Type="http://schemas.microsoft.com/office/2007/relationships/hdphoto" Target="../media/hdphoto27.wdp"/><Relationship Id="rId5" Type="http://schemas.openxmlformats.org/officeDocument/2006/relationships/image" Target="../media/image27.png"/><Relationship Id="rId15" Type="http://schemas.openxmlformats.org/officeDocument/2006/relationships/image" Target="../media/image16.png"/><Relationship Id="rId23" Type="http://schemas.openxmlformats.org/officeDocument/2006/relationships/slide" Target="slide18.xml"/><Relationship Id="rId28" Type="http://schemas.microsoft.com/office/2007/relationships/hdphoto" Target="../media/hdphoto21.wdp"/><Relationship Id="rId36" Type="http://schemas.microsoft.com/office/2007/relationships/hdphoto" Target="../media/hdphoto12.wdp"/><Relationship Id="rId10" Type="http://schemas.microsoft.com/office/2007/relationships/hdphoto" Target="../media/hdphoto18.wdp"/><Relationship Id="rId19" Type="http://schemas.openxmlformats.org/officeDocument/2006/relationships/image" Target="../media/image33.png"/><Relationship Id="rId31" Type="http://schemas.openxmlformats.org/officeDocument/2006/relationships/image" Target="../media/image36.png"/><Relationship Id="rId44" Type="http://schemas.openxmlformats.org/officeDocument/2006/relationships/image" Target="../media/image42.png"/><Relationship Id="rId4" Type="http://schemas.microsoft.com/office/2007/relationships/hdphoto" Target="../media/hdphoto15.wdp"/><Relationship Id="rId9" Type="http://schemas.openxmlformats.org/officeDocument/2006/relationships/image" Target="../media/image29.png"/><Relationship Id="rId14" Type="http://schemas.openxmlformats.org/officeDocument/2006/relationships/slide" Target="slide15.xml"/><Relationship Id="rId22" Type="http://schemas.microsoft.com/office/2007/relationships/hdphoto" Target="../media/hdphoto8.wdp"/><Relationship Id="rId27" Type="http://schemas.openxmlformats.org/officeDocument/2006/relationships/image" Target="../media/image35.png"/><Relationship Id="rId30" Type="http://schemas.microsoft.com/office/2007/relationships/hdphoto" Target="../media/hdphoto11.wdp"/><Relationship Id="rId35" Type="http://schemas.openxmlformats.org/officeDocument/2006/relationships/image" Target="../media/image19.png"/><Relationship Id="rId43" Type="http://schemas.microsoft.com/office/2007/relationships/hdphoto" Target="../media/hdphoto26.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4.xml"/><Relationship Id="rId4" Type="http://schemas.microsoft.com/office/2007/relationships/hdphoto" Target="../media/hdphoto14.wdp"/></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4.xml"/><Relationship Id="rId4" Type="http://schemas.microsoft.com/office/2007/relationships/hdphoto" Target="../media/hdphoto14.wdp"/></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4.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4.xml"/><Relationship Id="rId4" Type="http://schemas.microsoft.com/office/2007/relationships/hdphoto" Target="../media/hdphoto14.wdp"/></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slide" Target="slide14.xml"/><Relationship Id="rId4" Type="http://schemas.microsoft.com/office/2007/relationships/hdphoto" Target="../media/hdphoto14.wdp"/></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s 3"/>
          <p:cNvSpPr/>
          <p:nvPr/>
        </p:nvSpPr>
        <p:spPr>
          <a:xfrm>
            <a:off x="-69532" y="1783715"/>
            <a:ext cx="11124565" cy="2308324"/>
          </a:xfrm>
          <a:prstGeom prst="rect">
            <a:avLst/>
          </a:prstGeom>
          <a:noFill/>
          <a:ln>
            <a:noFill/>
          </a:ln>
        </p:spPr>
        <p:txBody>
          <a:bodyPr wrap="squar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Chào</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mừng</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em</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đến</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với</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tiết</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học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hôm</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nay!</a:t>
            </a:r>
          </a:p>
        </p:txBody>
      </p:sp>
      <p:sp>
        <p:nvSpPr>
          <p:cNvPr id="6" name="Rectangles 5"/>
          <p:cNvSpPr/>
          <p:nvPr/>
        </p:nvSpPr>
        <p:spPr>
          <a:xfrm>
            <a:off x="2103120" y="0"/>
            <a:ext cx="7986395" cy="583565"/>
          </a:xfrm>
          <a:prstGeom prst="rect">
            <a:avLst/>
          </a:prstGeom>
          <a:noFill/>
          <a:ln>
            <a:noFill/>
          </a:ln>
        </p:spPr>
        <p:txBody>
          <a:bodyPr wrap="square" rtlCol="0" anchor="t">
            <a:spAutoFit/>
            <a:scene3d>
              <a:camera prst="orthographicFront"/>
              <a:lightRig rig="threePt" dir="t"/>
            </a:scene3d>
          </a:bodyPr>
          <a:lstStyle/>
          <a:p>
            <a:pPr algn="ctr"/>
            <a:endParaRPr lang="en-US" altLang="zh-CN" sz="3200" dirty="0">
              <a:solidFill>
                <a:schemeClr val="tx1"/>
              </a:solidFill>
              <a:effectLst/>
              <a:latin typeface="Times New Roman" panose="02020603050405020304" charset="0"/>
              <a:cs typeface="Times New Roman" panose="02020603050405020304" charset="0"/>
            </a:endParaRPr>
          </a:p>
        </p:txBody>
      </p:sp>
      <p:pic>
        <p:nvPicPr>
          <p:cNvPr id="5" name="Content Placeholder 4" descr="hinh-dong-de-thuong-doc-dao-nhat_112054875"/>
          <p:cNvPicPr>
            <a:picLocks noGrp="1" noChangeAspect="1"/>
          </p:cNvPicPr>
          <p:nvPr>
            <p:ph idx="1"/>
          </p:nvPr>
        </p:nvPicPr>
        <p:blipFill>
          <a:blip r:embed="rId3"/>
          <a:stretch>
            <a:fillRect/>
          </a:stretch>
        </p:blipFill>
        <p:spPr>
          <a:xfrm>
            <a:off x="4431665" y="4000500"/>
            <a:ext cx="3048000" cy="2857500"/>
          </a:xfrm>
          <a:prstGeom prst="rect">
            <a:avLst/>
          </a:prstGeom>
        </p:spPr>
      </p:pic>
      <p:pic>
        <p:nvPicPr>
          <p:cNvPr id="7" name="Picture 2" descr="ml0031"/>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sp>
        <p:nvSpPr>
          <p:cNvPr id="8" name="Rectangle 7"/>
          <p:cNvSpPr/>
          <p:nvPr/>
        </p:nvSpPr>
        <p:spPr>
          <a:xfrm>
            <a:off x="2819400" y="444500"/>
            <a:ext cx="6819900" cy="584775"/>
          </a:xfrm>
          <a:prstGeom prst="rect">
            <a:avLst/>
          </a:prstGeom>
        </p:spPr>
        <p:txBody>
          <a:bodyPr wrap="square">
            <a:spAutoFit/>
          </a:bodyPr>
          <a:lstStyle/>
          <a:p>
            <a:pPr>
              <a:defRPr/>
            </a:pPr>
            <a:r>
              <a:rPr lang="en-US" sz="32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ĐOÀN KẾT</a:t>
            </a:r>
          </a:p>
        </p:txBody>
      </p:sp>
      <p:sp>
        <p:nvSpPr>
          <p:cNvPr id="9" name="WordArt 7"/>
          <p:cNvSpPr>
            <a:spLocks noChangeArrowheads="1" noChangeShapeType="1" noTextEdit="1"/>
          </p:cNvSpPr>
          <p:nvPr/>
        </p:nvSpPr>
        <p:spPr bwMode="auto">
          <a:xfrm>
            <a:off x="1244600" y="2032000"/>
            <a:ext cx="9461500" cy="1460500"/>
          </a:xfrm>
          <a:prstGeom prst="rect">
            <a:avLst/>
          </a:prstGeom>
        </p:spPr>
        <p:txBody>
          <a:bodyPr wrap="none" fromWordArt="1">
            <a:prstTxWarp prst="textPlain">
              <a:avLst>
                <a:gd name="adj" fmla="val 48650"/>
              </a:avLst>
            </a:prstTxWarp>
          </a:bodyPr>
          <a:lstStyle/>
          <a:p>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ĐỌC- KỂ CHUYỆN</a:t>
            </a:r>
          </a:p>
          <a:p>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LỚP 3  </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0" name="Rectangle 9"/>
          <p:cNvSpPr/>
          <p:nvPr/>
        </p:nvSpPr>
        <p:spPr>
          <a:xfrm>
            <a:off x="2971800" y="3848100"/>
            <a:ext cx="8102600" cy="523220"/>
          </a:xfrm>
          <a:prstGeom prst="rect">
            <a:avLst/>
          </a:prstGeom>
        </p:spPr>
        <p:txBody>
          <a:bodyPr wrap="square">
            <a:spAutoFit/>
          </a:bodyPr>
          <a:lstStyle/>
          <a:p>
            <a:pPr>
              <a:defRPr/>
            </a:pPr>
            <a:r>
              <a:rPr lang="en-US" sz="2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GV THỰC HIỆN</a:t>
            </a:r>
            <a:r>
              <a:rPr lang="en-US" sz="2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a:t>
            </a:r>
            <a:r>
              <a:rPr lang="en-US" sz="2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TRỊNH </a:t>
            </a:r>
            <a:r>
              <a:rPr lang="en-US" sz="2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THỊ TUYẾT </a:t>
            </a:r>
          </a:p>
        </p:txBody>
      </p:sp>
      <p:sp>
        <p:nvSpPr>
          <p:cNvPr id="11" name="Rectangle 10"/>
          <p:cNvSpPr/>
          <p:nvPr/>
        </p:nvSpPr>
        <p:spPr>
          <a:xfrm>
            <a:off x="3124200" y="4660900"/>
            <a:ext cx="6197600" cy="535920"/>
          </a:xfrm>
          <a:prstGeom prst="rect">
            <a:avLst/>
          </a:prstGeom>
        </p:spPr>
        <p:txBody>
          <a:bodyPr wrap="square">
            <a:spAutoFit/>
          </a:bodyPr>
          <a:lstStyle/>
          <a:p>
            <a:pPr>
              <a:defRPr/>
            </a:pPr>
            <a:r>
              <a:rPr lang="en-US" sz="28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NĂM HỌC 2021- 2022</a:t>
            </a:r>
            <a:endParaRPr lang="en-US" sz="28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4217" y="496390"/>
            <a:ext cx="10162904" cy="3494698"/>
          </a:xfrm>
          <a:prstGeom prst="rect">
            <a:avLst/>
          </a:prstGeom>
        </p:spPr>
        <p:txBody>
          <a:bodyPr wrap="square">
            <a:spAutoFit/>
          </a:bodyPr>
          <a:lstStyle/>
          <a:p>
            <a:pPr lvl="0" eaLnBrk="0" fontAlgn="base" hangingPunct="0">
              <a:spcBef>
                <a:spcPct val="0"/>
              </a:spcBef>
              <a:spcAft>
                <a:spcPct val="0"/>
              </a:spcAft>
            </a:pPr>
            <a:r>
              <a:rPr lang="en-US" altLang="en-US" sz="3600" dirty="0">
                <a:latin typeface="Times New Roman" panose="02020603050405020304" pitchFamily="18" charset="0"/>
                <a:cs typeface="Times New Roman" panose="02020603050405020304" pitchFamily="18" charset="0"/>
              </a:rPr>
              <a:t>4. </a:t>
            </a:r>
            <a:r>
              <a:rPr lang="en-US" altLang="en-US" sz="3600" dirty="0" err="1">
                <a:latin typeface="Times New Roman" panose="02020603050405020304" pitchFamily="18" charset="0"/>
                <a:cs typeface="Times New Roman" panose="02020603050405020304" pitchFamily="18" charset="0"/>
              </a:rPr>
              <a:t>Nằm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cuộn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tròn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chiếc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Lan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ân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hận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quá</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ngồi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dậy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xin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lỗi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nhưng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hổ</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vờ</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ngủ</a:t>
            </a:r>
            <a:r>
              <a:rPr lang="en-US" altLang="en-US" sz="36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3600" dirty="0" err="1">
                <a:latin typeface="Times New Roman" panose="02020603050405020304" pitchFamily="18" charset="0"/>
                <a:cs typeface="Times New Roman" panose="02020603050405020304" pitchFamily="18" charset="0"/>
              </a:rPr>
              <a:t>Áp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xuống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mau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sáng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nói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"Con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chiếc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nữa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hãy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a:t>
            </a:r>
          </a:p>
        </p:txBody>
      </p:sp>
      <p:sp>
        <p:nvSpPr>
          <p:cNvPr id="3" name="Rectangle 2"/>
          <p:cNvSpPr/>
          <p:nvPr/>
        </p:nvSpPr>
        <p:spPr>
          <a:xfrm>
            <a:off x="1236617" y="4010297"/>
            <a:ext cx="10162904" cy="1754326"/>
          </a:xfrm>
          <a:prstGeom prst="rect">
            <a:avLst/>
          </a:prstGeom>
        </p:spPr>
        <p:txBody>
          <a:bodyPr wrap="square">
            <a:spAutoFit/>
          </a:bodyPr>
          <a:lstStyle/>
          <a:p>
            <a:pPr lvl="0" eaLnBrk="0" fontAlgn="base" hangingPunct="0">
              <a:spcBef>
                <a:spcPct val="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xuống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trời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mau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sáng</a:t>
            </a:r>
            <a:r>
              <a:rPr lang="en-US" altLang="en-US" sz="3600" b="1" dirty="0">
                <a:solidFill>
                  <a:srgbClr val="990000"/>
                </a:solidFill>
                <a:latin typeface="Times New Roman" pitchFamily="18" charset="0"/>
              </a:rPr>
              <a:t> </a:t>
            </a:r>
            <a:r>
              <a:rPr lang="en-US" altLang="en-US" sz="3600" dirty="0" err="1">
                <a:latin typeface="Times New Roman" panose="02020603050405020304" pitchFamily="18" charset="0"/>
                <a:cs typeface="Times New Roman" panose="02020603050405020304" pitchFamily="18" charset="0"/>
              </a:rPr>
              <a:t>để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nói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mẹ</a:t>
            </a:r>
            <a:r>
              <a:rPr lang="en-US" altLang="en-US" sz="3600" dirty="0">
                <a:latin typeface="Times New Roman" panose="02020603050405020304" pitchFamily="18" charset="0"/>
                <a:cs typeface="Times New Roman" panose="02020603050405020304" pitchFamily="18" charset="0"/>
              </a:rPr>
              <a:t>:</a:t>
            </a:r>
            <a:r>
              <a:rPr lang="en-US" altLang="en-US" sz="3600" b="1" dirty="0">
                <a:solidFill>
                  <a:srgbClr val="990000"/>
                </a:solidFill>
                <a:latin typeface="Times New Roman" pitchFamily="18" charset="0"/>
                <a:cs typeface="Times New Roman" panose="02020603050405020304" pitchFamily="18" charset="0"/>
              </a:rPr>
              <a:t> </a:t>
            </a:r>
            <a:r>
              <a:rPr lang="en-US" altLang="en-US" sz="3600" dirty="0">
                <a:latin typeface="Times New Roman" panose="02020603050405020304" pitchFamily="18" charset="0"/>
                <a:cs typeface="Times New Roman" panose="02020603050405020304" pitchFamily="18" charset="0"/>
              </a:rPr>
              <a:t>"Con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thích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chiếc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đấy</a:t>
            </a:r>
            <a:r>
              <a:rPr lang="en-US" altLang="en-US" sz="3600" dirty="0">
                <a:latin typeface="Times New Roman" panose="02020603050405020304" pitchFamily="18" charset="0"/>
                <a:cs typeface="Times New Roman" panose="02020603050405020304" pitchFamily="18" charset="0"/>
              </a:rPr>
              <a:t> </a:t>
            </a:r>
            <a:r>
              <a:rPr lang="en-US" altLang="en-US" sz="3600" dirty="0" err="1" smtClean="0">
                <a:latin typeface="Times New Roman" panose="02020603050405020304" pitchFamily="18" charset="0"/>
                <a:cs typeface="Times New Roman" panose="02020603050405020304" pitchFamily="18" charset="0"/>
              </a:rPr>
              <a:t>nữa</a:t>
            </a:r>
            <a:r>
              <a:rPr lang="en-US" altLang="en-US" sz="3600" dirty="0" smtClean="0">
                <a:latin typeface="Times New Roman" panose="02020603050405020304" pitchFamily="18" charset="0"/>
                <a:cs typeface="Times New Roman" panose="02020603050405020304" pitchFamily="18" charset="0"/>
              </a:rPr>
              <a:t>.</a:t>
            </a:r>
            <a:r>
              <a:rPr lang="en-US" altLang="en-US" sz="3600" b="1" dirty="0" smtClean="0">
                <a:solidFill>
                  <a:srgbClr val="990000"/>
                </a:solidFill>
                <a:latin typeface="Times New Roman" pitchFamily="18" charset="0"/>
              </a:rPr>
              <a:t>  </a:t>
            </a:r>
            <a:r>
              <a:rPr lang="en-US" altLang="en-US" sz="3600" dirty="0" err="1" smtClean="0">
                <a:latin typeface="Times New Roman" panose="02020603050405020304" pitchFamily="18" charset="0"/>
                <a:cs typeface="Times New Roman" panose="02020603050405020304" pitchFamily="18" charset="0"/>
              </a:rPr>
              <a:t>Mẹ</a:t>
            </a:r>
            <a:r>
              <a:rPr lang="en-US" altLang="en-US" sz="3600" dirty="0" smtClean="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hãy</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để</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tiền</a:t>
            </a:r>
            <a:r>
              <a:rPr lang="en-US" altLang="en-US" sz="3600" b="1" dirty="0">
                <a:solidFill>
                  <a:srgbClr val="990000"/>
                </a:solidFill>
                <a:latin typeface="Times New Roman" pitchFamily="18" charset="0"/>
              </a:rPr>
              <a:t> </a:t>
            </a:r>
            <a:r>
              <a:rPr lang="en-US" altLang="en-US" sz="3600" dirty="0" err="1">
                <a:latin typeface="Times New Roman" panose="02020603050405020304" pitchFamily="18" charset="0"/>
                <a:cs typeface="Times New Roman" panose="02020603050405020304" pitchFamily="18" charset="0"/>
              </a:rPr>
              <a:t>mua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áo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ấm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hai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anh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em</a:t>
            </a:r>
            <a:r>
              <a:rPr lang="en-US" altLang="en-US" sz="3600" dirty="0">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xmlns="" id="{1BCE3ED2-A6AF-4070-BF20-EE4E7110DD93}"/>
              </a:ext>
            </a:extLst>
          </p:cNvPr>
          <p:cNvSpPr txBox="1"/>
          <p:nvPr/>
        </p:nvSpPr>
        <p:spPr>
          <a:xfrm>
            <a:off x="9341708" y="3971925"/>
            <a:ext cx="603588" cy="707886"/>
          </a:xfrm>
          <a:prstGeom prst="rect">
            <a:avLst/>
          </a:prstGeom>
          <a:noFill/>
        </p:spPr>
        <p:txBody>
          <a:bodyPr wrap="square" rtlCol="0">
            <a:spAutoFit/>
          </a:bodyPr>
          <a:lstStyle/>
          <a:p>
            <a:r>
              <a:rPr lang="en-US" sz="4000" b="1" dirty="0">
                <a:solidFill>
                  <a:srgbClr val="FF0000"/>
                </a:solidFill>
              </a:rPr>
              <a:t>/</a:t>
            </a:r>
          </a:p>
        </p:txBody>
      </p:sp>
      <p:sp>
        <p:nvSpPr>
          <p:cNvPr id="5" name="TextBox 4">
            <a:extLst>
              <a:ext uri="{FF2B5EF4-FFF2-40B4-BE49-F238E27FC236}">
                <a16:creationId xmlns:a16="http://schemas.microsoft.com/office/drawing/2014/main" xmlns="" id="{9D599A74-4B0D-4E53-85C5-115A43C40BA5}"/>
              </a:ext>
            </a:extLst>
          </p:cNvPr>
          <p:cNvSpPr txBox="1"/>
          <p:nvPr/>
        </p:nvSpPr>
        <p:spPr>
          <a:xfrm>
            <a:off x="4851445" y="4010297"/>
            <a:ext cx="603588" cy="707886"/>
          </a:xfrm>
          <a:prstGeom prst="rect">
            <a:avLst/>
          </a:prstGeom>
          <a:noFill/>
        </p:spPr>
        <p:txBody>
          <a:bodyPr wrap="square" rtlCol="0">
            <a:spAutoFit/>
          </a:bodyPr>
          <a:lstStyle/>
          <a:p>
            <a:r>
              <a:rPr lang="en-US" sz="4000" b="1" dirty="0">
                <a:solidFill>
                  <a:srgbClr val="FF0000"/>
                </a:solidFill>
              </a:rPr>
              <a:t>/</a:t>
            </a:r>
          </a:p>
        </p:txBody>
      </p:sp>
      <p:sp>
        <p:nvSpPr>
          <p:cNvPr id="6" name="TextBox 5">
            <a:extLst>
              <a:ext uri="{FF2B5EF4-FFF2-40B4-BE49-F238E27FC236}">
                <a16:creationId xmlns:a16="http://schemas.microsoft.com/office/drawing/2014/main" xmlns="" id="{73DADEEE-4F26-48DC-BC1C-AB1CA96D5D2B}"/>
              </a:ext>
            </a:extLst>
          </p:cNvPr>
          <p:cNvSpPr txBox="1"/>
          <p:nvPr/>
        </p:nvSpPr>
        <p:spPr>
          <a:xfrm>
            <a:off x="8342705" y="5130800"/>
            <a:ext cx="953695" cy="707886"/>
          </a:xfrm>
          <a:prstGeom prst="rect">
            <a:avLst/>
          </a:prstGeom>
          <a:noFill/>
        </p:spPr>
        <p:txBody>
          <a:bodyPr wrap="square" rtlCol="0">
            <a:spAutoFit/>
          </a:bodyPr>
          <a:lstStyle/>
          <a:p>
            <a:r>
              <a:rPr lang="en-US" sz="4000" b="1" dirty="0">
                <a:solidFill>
                  <a:srgbClr val="FF0000"/>
                </a:solidFill>
              </a:rPr>
              <a:t>//</a:t>
            </a:r>
          </a:p>
        </p:txBody>
      </p:sp>
      <p:sp>
        <p:nvSpPr>
          <p:cNvPr id="7" name="TextBox 6">
            <a:extLst>
              <a:ext uri="{FF2B5EF4-FFF2-40B4-BE49-F238E27FC236}">
                <a16:creationId xmlns:a16="http://schemas.microsoft.com/office/drawing/2014/main" xmlns="" id="{1BF1B253-4F64-4EEA-A3FF-83841C443E12}"/>
              </a:ext>
            </a:extLst>
          </p:cNvPr>
          <p:cNvSpPr txBox="1"/>
          <p:nvPr/>
        </p:nvSpPr>
        <p:spPr>
          <a:xfrm>
            <a:off x="2450758" y="5088303"/>
            <a:ext cx="603588" cy="707886"/>
          </a:xfrm>
          <a:prstGeom prst="rect">
            <a:avLst/>
          </a:prstGeom>
          <a:noFill/>
        </p:spPr>
        <p:txBody>
          <a:bodyPr wrap="square" rtlCol="0">
            <a:spAutoFit/>
          </a:bodyPr>
          <a:lstStyle/>
          <a:p>
            <a:r>
              <a:rPr lang="en-US" sz="4000" b="1" dirty="0">
                <a:solidFill>
                  <a:srgbClr val="FF0000"/>
                </a:solidFill>
              </a:rPr>
              <a:t>/</a:t>
            </a:r>
          </a:p>
        </p:txBody>
      </p:sp>
      <p:sp>
        <p:nvSpPr>
          <p:cNvPr id="8" name="TextBox 7">
            <a:extLst>
              <a:ext uri="{FF2B5EF4-FFF2-40B4-BE49-F238E27FC236}">
                <a16:creationId xmlns:a16="http://schemas.microsoft.com/office/drawing/2014/main" xmlns="" id="{63B51D21-6A99-4F0A-9AD5-7F11FD5F118B}"/>
              </a:ext>
            </a:extLst>
          </p:cNvPr>
          <p:cNvSpPr txBox="1"/>
          <p:nvPr/>
        </p:nvSpPr>
        <p:spPr>
          <a:xfrm>
            <a:off x="9182100" y="4597400"/>
            <a:ext cx="850900" cy="707886"/>
          </a:xfrm>
          <a:prstGeom prst="rect">
            <a:avLst/>
          </a:prstGeom>
          <a:noFill/>
        </p:spPr>
        <p:txBody>
          <a:bodyPr wrap="square" rtlCol="0">
            <a:spAutoFit/>
          </a:bodyPr>
          <a:lstStyle/>
          <a:p>
            <a:r>
              <a:rPr lang="en-US" sz="4000" b="1" dirty="0" smtClean="0">
                <a:solidFill>
                  <a:srgbClr val="FF0000"/>
                </a:solidFill>
              </a:rPr>
              <a:t>//</a:t>
            </a:r>
            <a:endParaRPr lang="en-US" sz="40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2"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s 12"/>
          <p:cNvSpPr/>
          <p:nvPr/>
        </p:nvSpPr>
        <p:spPr>
          <a:xfrm>
            <a:off x="758825" y="1471930"/>
            <a:ext cx="10502900" cy="156845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9600" b="1">
                <a:solidFill>
                  <a:schemeClr val="tx1"/>
                </a:solidFill>
                <a:effectLst/>
                <a:latin typeface="Times New Roman" panose="02020603050405020304" charset="0"/>
                <a:cs typeface="Times New Roman" panose="02020603050405020304" charset="0"/>
              </a:rPr>
              <a:t>Tìm hiểu bài</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9309ac64-8288-4ea0-aa2f-061f9418d41f.jpg"/>
          <p:cNvPicPr>
            <a:picLocks noChangeAspect="1" noChangeArrowheads="1"/>
          </p:cNvPicPr>
          <p:nvPr/>
        </p:nvPicPr>
        <p:blipFill>
          <a:blip r:embed="rId3">
            <a:extLst>
              <a:ext uri="{BEBA8EAE-BF5A-486C-A8C5-ECC9F3942E4B}">
                <a14:imgProps xmlns:a14="http://schemas.microsoft.com/office/drawing/2010/main" xmlns="">
                  <a14:imgLayer r:embed="rId5">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6933" y="0"/>
            <a:ext cx="12208933"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Desktop\Lam tac\tải xuống.jpg"/>
          <p:cNvPicPr>
            <a:picLocks noChangeAspect="1" noChangeArrowheads="1"/>
          </p:cNvPicPr>
          <p:nvPr/>
        </p:nvPicPr>
        <p:blipFill>
          <a:blip r:embed="rId6">
            <a:extLst>
              <a:ext uri="{BEBA8EAE-BF5A-486C-A8C5-ECC9F3942E4B}">
                <a14:imgProps xmlns:a14="http://schemas.microsoft.com/office/drawing/2010/main" xmlns="">
                  <a14:imgLayer r:embed="rId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438400" y="4546600"/>
            <a:ext cx="1295400" cy="1568451"/>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C:\Users\ADMIN\Desktop\Lam tac\800px_COLOURBOX9774185 (3).jpg"/>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8796636" y="5330826"/>
            <a:ext cx="1422400" cy="94352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ADMIN\Desktop\Lam tac\800px_COLOURBOX9774185 (4).jpg"/>
          <p:cNvPicPr>
            <a:picLocks noChangeAspect="1" noChangeArrowheads="1"/>
          </p:cNvPicPr>
          <p:nvPr/>
        </p:nvPicPr>
        <p:blipFill>
          <a:blip r:embed="rId10" cstate="print">
            <a:extLst>
              <a:ext uri="{BEBA8EAE-BF5A-486C-A8C5-ECC9F3942E4B}">
                <a14:imgProps xmlns:a14="http://schemas.microsoft.com/office/drawing/2010/main" xmlns="">
                  <a14:imgLayer r:embed="rId11">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413500" y="5330826"/>
            <a:ext cx="2383137" cy="807509"/>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ADMIN\Desktop\Lam tac\800px_COLOURBOX9774185 (3).jpg"/>
          <p:cNvPicPr>
            <a:picLocks noChangeAspect="1" noChangeArrowheads="1"/>
          </p:cNvPicPr>
          <p:nvPr/>
        </p:nvPicPr>
        <p:blipFill>
          <a:blip r:embed="rId12" cstate="print">
            <a:extLst>
              <a:ext uri="{BEBA8EAE-BF5A-486C-A8C5-ECC9F3942E4B}">
                <a14:imgProps xmlns:a14="http://schemas.microsoft.com/office/drawing/2010/main" xmlns="">
                  <a14:imgLayer r:embed="rId13">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4267200" y="5330826"/>
            <a:ext cx="1016000" cy="673948"/>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ADMIN\Desktop\Lam tac\800px_COLOURBOX9774185 (3).jpg"/>
          <p:cNvPicPr>
            <a:picLocks noChangeAspect="1" noChangeArrowheads="1"/>
          </p:cNvPicPr>
          <p:nvPr/>
        </p:nvPicPr>
        <p:blipFill>
          <a:blip r:embed="rId14" cstate="print">
            <a:extLst>
              <a:ext uri="{BEBA8EAE-BF5A-486C-A8C5-ECC9F3942E4B}">
                <a14:imgProps xmlns:a14="http://schemas.microsoft.com/office/drawing/2010/main" xmlns="">
                  <a14:imgLayer r:embed="rId15">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0" y="5330826"/>
            <a:ext cx="1422400" cy="94352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ADMIN\Desktop\Lam tac\800px_COLOURBOX9774185 (3).jpg"/>
          <p:cNvPicPr>
            <a:picLocks noChangeAspect="1" noChangeArrowheads="1"/>
          </p:cNvPicPr>
          <p:nvPr/>
        </p:nvPicPr>
        <p:blipFill>
          <a:blip r:embed="rId16" cstate="print">
            <a:extLst>
              <a:ext uri="{BEBA8EAE-BF5A-486C-A8C5-ECC9F3942E4B}">
                <a14:imgProps xmlns:a14="http://schemas.microsoft.com/office/drawing/2010/main" xmlns="">
                  <a14:imgLayer r:embed="rId1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flipH="1">
            <a:off x="10837335" y="5295127"/>
            <a:ext cx="1219200" cy="745343"/>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8" descr="C:\Users\ADMIN\Desktop\Lam tac\il_570xN.938660066_slvo.jpg"/>
          <p:cNvPicPr>
            <a:picLocks noChangeAspect="1" noChangeArrowheads="1"/>
          </p:cNvPicPr>
          <p:nvPr/>
        </p:nvPicPr>
        <p:blipFill>
          <a:blip r:embed="rId18" cstate="print">
            <a:extLst>
              <a:ext uri="{BEBA8EAE-BF5A-486C-A8C5-ECC9F3942E4B}">
                <a14:imgProps xmlns:a14="http://schemas.microsoft.com/office/drawing/2010/main" xmlns="">
                  <a14:imgLayer r:embed="rId19">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a:off x="8026400" y="3680603"/>
            <a:ext cx="1966643" cy="3507597"/>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5" descr="C:\Users\ADMIN\Desktop\Lam tac\lumberjack-lean-on-the-wood-log-vector-7780327.jpg"/>
          <p:cNvPicPr>
            <a:picLocks noChangeAspect="1" noChangeArrowheads="1"/>
          </p:cNvPicPr>
          <p:nvPr/>
        </p:nvPicPr>
        <p:blipFill>
          <a:blip r:embed="rId20" cstate="print">
            <a:extLst>
              <a:ext uri="{BEBA8EAE-BF5A-486C-A8C5-ECC9F3942E4B}">
                <a14:imgProps xmlns:a14="http://schemas.microsoft.com/office/drawing/2010/main" xmlns="">
                  <a14:imgLayer r:embed="rId21">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160243">
            <a:off x="9855992" y="3830552"/>
            <a:ext cx="2447745" cy="3697605"/>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ình ảnh có liên quan"/>
          <p:cNvPicPr>
            <a:picLocks noChangeAspect="1" noChangeArrowheads="1"/>
          </p:cNvPicPr>
          <p:nvPr/>
        </p:nvPicPr>
        <p:blipFill>
          <a:blip r:embed="rId22">
            <a:extLst>
              <a:ext uri="{BEBA8EAE-BF5A-486C-A8C5-ECC9F3942E4B}">
                <a14:imgProps xmlns:a14="http://schemas.microsoft.com/office/drawing/2010/main" xmlns="">
                  <a14:imgLayer r:embed="rId23">
                    <a14:imgEffect>
                      <a14:backgroundRemoval t="0" b="99133" l="4950" r="90900">
                        <a14:backgroundMark x1="50900" y1="25867" x2="52200" y2="26400"/>
                        <a14:backgroundMark x1="63000" y1="48667" x2="62200" y2="49333"/>
                        <a14:backgroundMark x1="64800" y1="41467" x2="63600" y2="42000"/>
                        <a14:backgroundMark x1="71800" y1="48933" x2="72300" y2="50000"/>
                        <a14:backgroundMark x1="59500" y1="61467" x2="58500" y2="62800"/>
                        <a14:backgroundMark x1="39700" y1="48800" x2="39700" y2="49867"/>
                        <a14:backgroundMark x1="38400" y1="51600" x2="38000" y2="51867"/>
                        <a14:backgroundMark x1="46700" y1="53600" x2="47200" y2="54933"/>
                        <a14:backgroundMark x1="53100" y1="35333" x2="53100" y2="35867"/>
                        <a14:backgroundMark x1="71700" y1="45733" x2="71200" y2="46133"/>
                        <a14:backgroundMark x1="74600" y1="44267" x2="74000" y2="44800"/>
                        <a14:backgroundMark x1="77200" y1="49200" x2="77300" y2="49867"/>
                        <a14:backgroundMark x1="19800" y1="50133" x2="20500" y2="50400"/>
                        <a14:backgroundMark x1="22000" y1="47333" x2="22700" y2="47333"/>
                        <a14:backgroundMark x1="21100" y1="56800" x2="21100" y2="57333"/>
                        <a14:backgroundMark x1="23300" y1="34400" x2="23500" y2="35067"/>
                        <a14:backgroundMark x1="53500" y1="42667" x2="53600" y2="43467"/>
                        <a14:backgroundMark x1="66300" y1="23200" x2="67600" y2="23867"/>
                        <a14:backgroundMark x1="73400" y1="58400" x2="73500" y2="58800"/>
                      </a14:backgroundRemoval>
                    </a14:imgEffect>
                    <a14:imgEffect>
                      <a14:artisticPaintBrush/>
                    </a14:imgEffect>
                  </a14:imgLayer>
                </a14:imgProps>
              </a:ext>
              <a:ext uri="{28A0092B-C50C-407E-A947-70E740481C1C}">
                <a14:useLocalDpi xmlns:a14="http://schemas.microsoft.com/office/drawing/2010/main" xmlns="" val="0"/>
              </a:ext>
            </a:extLst>
          </a:blip>
          <a:srcRect/>
          <a:stretch>
            <a:fillRect/>
          </a:stretch>
        </p:blipFill>
        <p:spPr bwMode="auto">
          <a:xfrm flipH="1">
            <a:off x="-5689599" y="-2260599"/>
            <a:ext cx="12375769" cy="1099836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8" descr="C:\Users\ADMIN\Desktop\Tai nguyen thiet ke tro choi\Giai cuu rung xanh\playful-wild-monkeys_1308-2930 (4).jpg"/>
          <p:cNvPicPr>
            <a:picLocks noChangeAspect="1" noChangeArrowheads="1"/>
          </p:cNvPicPr>
          <p:nvPr/>
        </p:nvPicPr>
        <p:blipFill>
          <a:blip r:embed="rId24">
            <a:extLst>
              <a:ext uri="{BEBA8EAE-BF5A-486C-A8C5-ECC9F3942E4B}">
                <a14:imgProps xmlns:a14="http://schemas.microsoft.com/office/drawing/2010/main" xmlns="">
                  <a14:imgLayer r:embed="rId25">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flipH="1">
            <a:off x="1219202" y="-133651"/>
            <a:ext cx="1219199" cy="1759251"/>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4" descr="Hình ảnh có liên quan"/>
          <p:cNvPicPr>
            <a:picLocks noChangeAspect="1" noChangeArrowheads="1"/>
          </p:cNvPicPr>
          <p:nvPr/>
        </p:nvPicPr>
        <p:blipFill>
          <a:blip r:embed="rId26" cstate="print">
            <a:extLst>
              <a:ext uri="{BEBA8EAE-BF5A-486C-A8C5-ECC9F3942E4B}">
                <a14:imgProps xmlns:a14="http://schemas.microsoft.com/office/drawing/2010/main" xmlns="">
                  <a14:imgLayer r:embed="rId27">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xmlns="" val="0"/>
              </a:ext>
            </a:extLst>
          </a:blip>
          <a:srcRect/>
          <a:stretch>
            <a:fillRect/>
          </a:stretch>
        </p:blipFill>
        <p:spPr bwMode="auto">
          <a:xfrm rot="20925904" flipH="1">
            <a:off x="846623" y="3244817"/>
            <a:ext cx="1354183" cy="1322508"/>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C:\Users\ADMIN\Desktop\Tai nguyen thiet ke tro choi\Bảng gỗ\images.jpg"/>
          <p:cNvPicPr>
            <a:picLocks noChangeAspect="1" noChangeArrowheads="1"/>
          </p:cNvPicPr>
          <p:nvPr/>
        </p:nvPicPr>
        <p:blipFill>
          <a:blip r:embed="rId28">
            <a:extLst>
              <a:ext uri="{BEBA8EAE-BF5A-486C-A8C5-ECC9F3942E4B}">
                <a14:imgProps xmlns:a14="http://schemas.microsoft.com/office/drawing/2010/main" xmlns="">
                  <a14:imgLayer r:embed="rId29">
                    <a14:imgEffect>
                      <a14:backgroundRemoval t="0" b="100000" l="0" r="100000"/>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4551898" y="-838200"/>
            <a:ext cx="3474503" cy="349001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953565" y="1305004"/>
            <a:ext cx="2714205" cy="1077218"/>
          </a:xfrm>
          <a:prstGeom prst="rect">
            <a:avLst/>
          </a:prstGeom>
          <a:noFill/>
        </p:spPr>
        <p:txBody>
          <a:bodyPr wrap="none" rtlCol="0">
            <a:spAutoFit/>
          </a:bodyPr>
          <a:lstStyle/>
          <a:p>
            <a:pPr algn="ctr"/>
            <a:r>
              <a:rPr lang="en-US" sz="3200" b="1" dirty="0">
                <a:solidFill>
                  <a:srgbClr val="008000"/>
                </a:solidFill>
                <a:latin typeface="Arial" panose="020B0604020202020204" pitchFamily="34" charset="0"/>
                <a:cs typeface="Arial" panose="020B0604020202020204" pitchFamily="34" charset="0"/>
              </a:rPr>
              <a:t>BẢO VỆ</a:t>
            </a:r>
          </a:p>
          <a:p>
            <a:pPr algn="ctr"/>
            <a:r>
              <a:rPr lang="en-US" sz="3200" b="1" dirty="0">
                <a:solidFill>
                  <a:srgbClr val="008000"/>
                </a:solidFill>
                <a:latin typeface="Arial" panose="020B0604020202020204" pitchFamily="34" charset="0"/>
                <a:cs typeface="Arial" panose="020B0604020202020204" pitchFamily="34" charset="0"/>
              </a:rPr>
              <a:t>RỪNG XANH</a:t>
            </a:r>
          </a:p>
        </p:txBody>
      </p:sp>
      <p:pic>
        <p:nvPicPr>
          <p:cNvPr id="1034" name="Picture 10" descr="C:\Users\ADMIN\Desktop\Tai nguyen thiet ke tro choi\Angry birds epic birds\1505573783630 (2).png">
            <a:hlinkClick r:id="" action="ppaction://hlinkshowjump?jump=nextslide"/>
          </p:cNvPr>
          <p:cNvPicPr>
            <a:picLocks noChangeAspect="1" noChangeArrowheads="1"/>
          </p:cNvPicPr>
          <p:nvPr/>
        </p:nvPicPr>
        <p:blipFill>
          <a:blip r:embed="rId30" cstate="print">
            <a:extLst>
              <a:ext uri="{28A0092B-C50C-407E-A947-70E740481C1C}">
                <a14:useLocalDpi xmlns:a14="http://schemas.microsoft.com/office/drawing/2010/main" xmlns="" val="0"/>
              </a:ext>
            </a:extLst>
          </a:blip>
          <a:srcRect/>
          <a:stretch>
            <a:fillRect/>
          </a:stretch>
        </p:blipFill>
        <p:spPr bwMode="auto">
          <a:xfrm>
            <a:off x="5501022" y="2746046"/>
            <a:ext cx="1536257" cy="934557"/>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Zen Garden In-Game - Laura Shigihara - NhacCuaTui.MP3">
            <a:hlinkClick r:id="" action="ppaction://media"/>
          </p:cNvPr>
          <p:cNvPicPr>
            <a:picLocks noChangeAspect="1"/>
          </p:cNvPicPr>
          <p:nvPr>
            <a:videoFile r:link="rId1"/>
            <p:extLst>
              <p:ext uri="{DAA4B4D4-6D71-4841-9C94-3DE7FCFB9230}">
                <p14:media xmlns:p14="http://schemas.microsoft.com/office/powerpoint/2010/main" xmlns="" r:embed="rId31"/>
              </p:ext>
            </p:extLst>
          </p:nvPr>
        </p:nvPicPr>
        <p:blipFill>
          <a:blip r:embed="rId32"/>
          <a:stretch>
            <a:fillRect/>
          </a:stretch>
        </p:blipFill>
        <p:spPr>
          <a:xfrm>
            <a:off x="12903200" y="6006875"/>
            <a:ext cx="812800" cy="812800"/>
          </a:xfrm>
          <a:prstGeom prst="rect">
            <a:avLst/>
          </a:prstGeom>
        </p:spPr>
      </p:pic>
    </p:spTree>
    <p:extLst>
      <p:ext uri="{BB962C8B-B14F-4D97-AF65-F5344CB8AC3E}">
        <p14:creationId xmlns:p14="http://schemas.microsoft.com/office/powerpoint/2010/main" xmlns="" val="3115117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26" presetClass="entr" presetSubtype="0" fill="hold" nodeType="withEffect">
                                  <p:stCondLst>
                                    <p:cond delay="0"/>
                                  </p:stCondLst>
                                  <p:childTnLst>
                                    <p:set>
                                      <p:cBhvr>
                                        <p:cTn id="8" dur="1" fill="hold">
                                          <p:stCondLst>
                                            <p:cond delay="0"/>
                                          </p:stCondLst>
                                        </p:cTn>
                                        <p:tgtEl>
                                          <p:spTgt spid="1033"/>
                                        </p:tgtEl>
                                        <p:attrNameLst>
                                          <p:attrName>style.visibility</p:attrName>
                                        </p:attrNameLst>
                                      </p:cBhvr>
                                      <p:to>
                                        <p:strVal val="visible"/>
                                      </p:to>
                                    </p:set>
                                    <p:animEffect transition="in" filter="wipe(down)">
                                      <p:cBhvr>
                                        <p:cTn id="9" dur="580">
                                          <p:stCondLst>
                                            <p:cond delay="0"/>
                                          </p:stCondLst>
                                        </p:cTn>
                                        <p:tgtEl>
                                          <p:spTgt spid="1033"/>
                                        </p:tgtEl>
                                      </p:cBhvr>
                                    </p:animEffect>
                                    <p:anim calcmode="lin" valueType="num">
                                      <p:cBhvr>
                                        <p:cTn id="10" dur="1822" tmFilter="0,0; 0.14,0.36; 0.43,0.73; 0.71,0.91; 1.0,1.0">
                                          <p:stCondLst>
                                            <p:cond delay="0"/>
                                          </p:stCondLst>
                                        </p:cTn>
                                        <p:tgtEl>
                                          <p:spTgt spid="103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3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3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3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33"/>
                                        </p:tgtEl>
                                        <p:attrNameLst>
                                          <p:attrName>ppt_y</p:attrName>
                                        </p:attrNameLst>
                                      </p:cBhvr>
                                      <p:tavLst>
                                        <p:tav tm="0" fmla="#ppt_y-sin(pi*$)/81">
                                          <p:val>
                                            <p:fltVal val="0"/>
                                          </p:val>
                                        </p:tav>
                                        <p:tav tm="100000">
                                          <p:val>
                                            <p:fltVal val="1"/>
                                          </p:val>
                                        </p:tav>
                                      </p:tavLst>
                                    </p:anim>
                                    <p:animScale>
                                      <p:cBhvr>
                                        <p:cTn id="15" dur="26">
                                          <p:stCondLst>
                                            <p:cond delay="650"/>
                                          </p:stCondLst>
                                        </p:cTn>
                                        <p:tgtEl>
                                          <p:spTgt spid="1033"/>
                                        </p:tgtEl>
                                      </p:cBhvr>
                                      <p:to x="100000" y="60000"/>
                                    </p:animScale>
                                    <p:animScale>
                                      <p:cBhvr>
                                        <p:cTn id="16" dur="166" decel="50000">
                                          <p:stCondLst>
                                            <p:cond delay="676"/>
                                          </p:stCondLst>
                                        </p:cTn>
                                        <p:tgtEl>
                                          <p:spTgt spid="1033"/>
                                        </p:tgtEl>
                                      </p:cBhvr>
                                      <p:to x="100000" y="100000"/>
                                    </p:animScale>
                                    <p:animScale>
                                      <p:cBhvr>
                                        <p:cTn id="17" dur="26">
                                          <p:stCondLst>
                                            <p:cond delay="1312"/>
                                          </p:stCondLst>
                                        </p:cTn>
                                        <p:tgtEl>
                                          <p:spTgt spid="1033"/>
                                        </p:tgtEl>
                                      </p:cBhvr>
                                      <p:to x="100000" y="80000"/>
                                    </p:animScale>
                                    <p:animScale>
                                      <p:cBhvr>
                                        <p:cTn id="18" dur="166" decel="50000">
                                          <p:stCondLst>
                                            <p:cond delay="1338"/>
                                          </p:stCondLst>
                                        </p:cTn>
                                        <p:tgtEl>
                                          <p:spTgt spid="1033"/>
                                        </p:tgtEl>
                                      </p:cBhvr>
                                      <p:to x="100000" y="100000"/>
                                    </p:animScale>
                                    <p:animScale>
                                      <p:cBhvr>
                                        <p:cTn id="19" dur="26">
                                          <p:stCondLst>
                                            <p:cond delay="1642"/>
                                          </p:stCondLst>
                                        </p:cTn>
                                        <p:tgtEl>
                                          <p:spTgt spid="1033"/>
                                        </p:tgtEl>
                                      </p:cBhvr>
                                      <p:to x="100000" y="90000"/>
                                    </p:animScale>
                                    <p:animScale>
                                      <p:cBhvr>
                                        <p:cTn id="20" dur="166" decel="50000">
                                          <p:stCondLst>
                                            <p:cond delay="1668"/>
                                          </p:stCondLst>
                                        </p:cTn>
                                        <p:tgtEl>
                                          <p:spTgt spid="1033"/>
                                        </p:tgtEl>
                                      </p:cBhvr>
                                      <p:to x="100000" y="100000"/>
                                    </p:animScale>
                                    <p:animScale>
                                      <p:cBhvr>
                                        <p:cTn id="21" dur="26">
                                          <p:stCondLst>
                                            <p:cond delay="1808"/>
                                          </p:stCondLst>
                                        </p:cTn>
                                        <p:tgtEl>
                                          <p:spTgt spid="1033"/>
                                        </p:tgtEl>
                                      </p:cBhvr>
                                      <p:to x="100000" y="95000"/>
                                    </p:animScale>
                                    <p:animScale>
                                      <p:cBhvr>
                                        <p:cTn id="22" dur="166" decel="50000">
                                          <p:stCondLst>
                                            <p:cond delay="1834"/>
                                          </p:stCondLst>
                                        </p:cTn>
                                        <p:tgtEl>
                                          <p:spTgt spid="1033"/>
                                        </p:tgtEl>
                                      </p:cBhvr>
                                      <p:to x="100000" y="100000"/>
                                    </p:animScale>
                                  </p:childTnLst>
                                </p:cTn>
                              </p:par>
                              <p:par>
                                <p:cTn id="23" presetID="26"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3415" mute="1" numSld="50">
                <p:cTn id="43" repeatCount="indefinite" fill="hold" display="0">
                  <p:stCondLst>
                    <p:cond delay="indefinite"/>
                  </p:stCondLst>
                  <p:endCondLst>
                    <p:cond evt="onStopAudio" delay="0">
                      <p:tgtEl>
                        <p:sldTgt/>
                      </p:tgtEl>
                    </p:cond>
                  </p:endCondLst>
                </p:cTn>
                <p:tgtEl>
                  <p:spTgt spid="18"/>
                </p:tgtEl>
              </p:cMediaNode>
            </p:vide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609600" y="13073"/>
            <a:ext cx="11277600" cy="6848555"/>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2133600" y="1570435"/>
            <a:ext cx="8331200" cy="3046988"/>
          </a:xfrm>
          <a:prstGeom prst="rect">
            <a:avLst/>
          </a:prstGeom>
          <a:noFill/>
        </p:spPr>
        <p:txBody>
          <a:bodyPr wrap="square" rtlCol="0">
            <a:spAutoFit/>
          </a:bodyPr>
          <a:lstStyle/>
          <a:p>
            <a:pPr algn="ctr"/>
            <a:r>
              <a:rPr lang="en-US" sz="4800" b="1" dirty="0" err="1">
                <a:solidFill>
                  <a:srgbClr val="008000"/>
                </a:solidFill>
                <a:latin typeface="Arial" panose="020B0604020202020204" pitchFamily="34" charset="0"/>
                <a:cs typeface="Arial" panose="020B0604020202020204" pitchFamily="34" charset="0"/>
              </a:rPr>
              <a:t>Trả</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lời</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đúng</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các</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câu</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hỏi</a:t>
            </a:r>
            <a:r>
              <a:rPr lang="en-US" sz="4800" b="1" dirty="0">
                <a:solidFill>
                  <a:srgbClr val="008000"/>
                </a:solidFill>
                <a:latin typeface="Arial" panose="020B0604020202020204" pitchFamily="34" charset="0"/>
                <a:cs typeface="Arial" panose="020B0604020202020204" pitchFamily="34" charset="0"/>
              </a:rPr>
              <a:t> </a:t>
            </a:r>
          </a:p>
          <a:p>
            <a:pPr algn="ctr"/>
            <a:r>
              <a:rPr lang="en-US" sz="4800" b="1" dirty="0" err="1">
                <a:solidFill>
                  <a:srgbClr val="008000"/>
                </a:solidFill>
                <a:latin typeface="Arial" panose="020B0604020202020204" pitchFamily="34" charset="0"/>
                <a:cs typeface="Arial" panose="020B0604020202020204" pitchFamily="34" charset="0"/>
              </a:rPr>
              <a:t>để</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giúp</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các</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chú</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khỉ</a:t>
            </a:r>
            <a:r>
              <a:rPr lang="en-US" sz="4800" b="1">
                <a:solidFill>
                  <a:srgbClr val="008000"/>
                </a:solidFill>
                <a:latin typeface="Arial" panose="020B0604020202020204" pitchFamily="34" charset="0"/>
                <a:cs typeface="Arial" panose="020B0604020202020204" pitchFamily="34" charset="0"/>
              </a:rPr>
              <a:t> </a:t>
            </a:r>
          </a:p>
          <a:p>
            <a:pPr algn="ctr"/>
            <a:r>
              <a:rPr lang="en-US" sz="4800" b="1">
                <a:solidFill>
                  <a:srgbClr val="008000"/>
                </a:solidFill>
                <a:latin typeface="Arial" panose="020B0604020202020204" pitchFamily="34" charset="0"/>
                <a:cs typeface="Arial" panose="020B0604020202020204" pitchFamily="34" charset="0"/>
              </a:rPr>
              <a:t>ngăn</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chặn</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hành</a:t>
            </a:r>
            <a:r>
              <a:rPr lang="en-US" sz="4800" b="1" dirty="0">
                <a:solidFill>
                  <a:srgbClr val="008000"/>
                </a:solidFill>
                <a:latin typeface="Arial" panose="020B0604020202020204" pitchFamily="34" charset="0"/>
                <a:cs typeface="Arial" panose="020B0604020202020204" pitchFamily="34" charset="0"/>
              </a:rPr>
              <a:t> vi </a:t>
            </a:r>
          </a:p>
          <a:p>
            <a:pPr algn="ctr"/>
            <a:r>
              <a:rPr lang="en-US" sz="4800" b="1" dirty="0" err="1">
                <a:solidFill>
                  <a:srgbClr val="008000"/>
                </a:solidFill>
                <a:latin typeface="Arial" panose="020B0604020202020204" pitchFamily="34" charset="0"/>
                <a:cs typeface="Arial" panose="020B0604020202020204" pitchFamily="34" charset="0"/>
              </a:rPr>
              <a:t>phá</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rừng</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của</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nhóm</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lâm</a:t>
            </a:r>
            <a:r>
              <a:rPr lang="en-US" sz="4800" b="1" dirty="0">
                <a:solidFill>
                  <a:srgbClr val="008000"/>
                </a:solidFill>
                <a:latin typeface="Arial" panose="020B0604020202020204" pitchFamily="34" charset="0"/>
                <a:cs typeface="Arial" panose="020B0604020202020204" pitchFamily="34" charset="0"/>
              </a:rPr>
              <a:t> </a:t>
            </a:r>
            <a:r>
              <a:rPr lang="en-US" sz="4800" b="1" dirty="0" err="1">
                <a:solidFill>
                  <a:srgbClr val="008000"/>
                </a:solidFill>
                <a:latin typeface="Arial" panose="020B0604020202020204" pitchFamily="34" charset="0"/>
                <a:cs typeface="Arial" panose="020B0604020202020204" pitchFamily="34" charset="0"/>
              </a:rPr>
              <a:t>tặc</a:t>
            </a:r>
            <a:endParaRPr lang="en-US" sz="4800" b="1" dirty="0">
              <a:solidFill>
                <a:srgbClr val="008000"/>
              </a:solidFill>
              <a:latin typeface="Arial" panose="020B0604020202020204" pitchFamily="34" charset="0"/>
              <a:cs typeface="Arial" panose="020B0604020202020204" pitchFamily="34" charset="0"/>
            </a:endParaRPr>
          </a:p>
        </p:txBody>
      </p:sp>
      <p:pic>
        <p:nvPicPr>
          <p:cNvPr id="8" name="Picture 2" descr="C:\Users\ADMIN\Desktop\Tai nguyen thiet ke tro choi\Bảng gỗ\Picture1 (2).png">
            <a:hlinkClick r:id="" action="ppaction://hlinkshowjump?jump=nextslide"/>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4106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C:\Users\ADMIN\Desktop\Lam tac\tải xuống.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flipH="1">
            <a:off x="2336800" y="4076896"/>
            <a:ext cx="1016000" cy="128250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Users\ADMIN\Desktop\Lam tac\800px_COLOURBOX9774185 (2).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flipH="1">
            <a:off x="5259011" y="4708885"/>
            <a:ext cx="2235200" cy="57361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6" descr="C:\Users\ADMIN\Desktop\Lam tac\800px_COLOURBOX9774185 (3).jpg"/>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233" b="100000" l="0" r="100000"/>
                    </a14:imgEffect>
                  </a14:imgLayer>
                </a14:imgProps>
              </a:ext>
              <a:ext uri="{28A0092B-C50C-407E-A947-70E740481C1C}">
                <a14:useLocalDpi xmlns:a14="http://schemas.microsoft.com/office/drawing/2010/main" xmlns="" val="0"/>
              </a:ext>
            </a:extLst>
          </a:blip>
          <a:srcRect/>
          <a:stretch>
            <a:fillRect/>
          </a:stretch>
        </p:blipFill>
        <p:spPr bwMode="auto">
          <a:xfrm>
            <a:off x="8940800" y="4708885"/>
            <a:ext cx="1392768" cy="9238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descr="C:\Users\ADMIN\Desktop\Lam tac\800px_COLOURBOX9774185 (4).jpg"/>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rot="20830580">
            <a:off x="641530" y="5170075"/>
            <a:ext cx="1455492" cy="493184"/>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6" descr="C:\Users\ADMIN\Desktop\Lam tac\800px_COLOURBOX9774185 (3).jpg"/>
          <p:cNvPicPr>
            <a:picLocks noChangeAspect="1" noChangeArrowheads="1"/>
          </p:cNvPicPr>
          <p:nvPr/>
        </p:nvPicPr>
        <p:blipFill>
          <a:blip r:embed="rId11" cstate="print">
            <a:extLst>
              <a:ext uri="{BEBA8EAE-BF5A-486C-A8C5-ECC9F3942E4B}">
                <a14:imgProps xmlns:a14="http://schemas.microsoft.com/office/drawing/2010/main" xmlns="">
                  <a14:imgLayer r:embed="rId12">
                    <a14:imgEffect>
                      <a14:backgroundRemoval t="10233" b="100000" l="0" r="100000"/>
                    </a14:imgEffect>
                  </a14:imgLayer>
                </a14:imgProps>
              </a:ext>
              <a:ext uri="{28A0092B-C50C-407E-A947-70E740481C1C}">
                <a14:useLocalDpi xmlns:a14="http://schemas.microsoft.com/office/drawing/2010/main" xmlns="" val="0"/>
              </a:ext>
            </a:extLst>
          </a:blip>
          <a:srcRect/>
          <a:stretch>
            <a:fillRect/>
          </a:stretch>
        </p:blipFill>
        <p:spPr bwMode="auto">
          <a:xfrm flipH="1">
            <a:off x="7494211" y="4954731"/>
            <a:ext cx="1326243" cy="923871"/>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ADMIN\Desktop\Lam tac\tree-576145_960_720.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4470401" y="5156200"/>
            <a:ext cx="791633"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5" descr="C:\Users\ADMIN\Desktop\Lam tac\lumberjack-lean-on-the-wood-log-vector-7780327.jpg">
            <a:hlinkClick r:id="rId14" action="ppaction://hlinksldjump"/>
          </p:cNvPr>
          <p:cNvPicPr>
            <a:picLocks noChangeAspect="1" noChangeArrowheads="1"/>
          </p:cNvPicPr>
          <p:nvPr/>
        </p:nvPicPr>
        <p:blipFill>
          <a:blip r:embed="rId15" cstate="print">
            <a:extLst>
              <a:ext uri="{BEBA8EAE-BF5A-486C-A8C5-ECC9F3942E4B}">
                <a14:imgProps xmlns:a14="http://schemas.microsoft.com/office/drawing/2010/main" xmlns="">
                  <a14:imgLayer r:embed="rId16">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160243" flipH="1">
            <a:off x="398783" y="4338351"/>
            <a:ext cx="1940984" cy="298986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3" descr="C:\Users\ADMIN\Desktop\Untitleda (2).png"/>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2844800" y="2006600"/>
            <a:ext cx="5452533" cy="5080000"/>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2" descr="C:\Users\ADMIN\Desktop\Picture1a (2).png">
            <a:hlinkClick r:id="rId18" action="ppaction://hlinksldjump"/>
          </p:cNvPr>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a:off x="5894553" y="4121206"/>
            <a:ext cx="2080684" cy="3016249"/>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8" descr="C:\Users\ADMIN\Desktop\Lam tac\il_570xN.938660066_slvo.jpg">
            <a:hlinkClick r:id="rId20" action="ppaction://hlinksldjump"/>
          </p:cNvPr>
          <p:cNvPicPr>
            <a:picLocks noChangeAspect="1" noChangeArrowheads="1"/>
          </p:cNvPicPr>
          <p:nvPr/>
        </p:nvPicPr>
        <p:blipFill>
          <a:blip r:embed="rId21" cstate="print">
            <a:extLst>
              <a:ext uri="{BEBA8EAE-BF5A-486C-A8C5-ECC9F3942E4B}">
                <a14:imgProps xmlns:a14="http://schemas.microsoft.com/office/drawing/2010/main" xmlns="">
                  <a14:imgLayer r:embed="rId22">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flipH="1">
            <a:off x="2946400" y="4316605"/>
            <a:ext cx="1473200" cy="2759243"/>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6" descr="C:\Users\ADMIN\Desktop\Lam tac\stock-vector-cartoon-art-of-a-lumberjack-paul-bunyan-type-with-a-log-on-his-shoulder-this-guy-has-the-typical-17555299.jpg">
            <a:hlinkClick r:id="rId23" action="ppaction://hlinksldjump"/>
          </p:cNvPr>
          <p:cNvPicPr>
            <a:picLocks noChangeAspect="1" noChangeArrowheads="1"/>
          </p:cNvPicPr>
          <p:nvPr/>
        </p:nvPicPr>
        <p:blipFill>
          <a:blip r:embed="rId24" cstate="print">
            <a:extLst>
              <a:ext uri="{BEBA8EAE-BF5A-486C-A8C5-ECC9F3942E4B}">
                <a14:imgProps xmlns:a14="http://schemas.microsoft.com/office/drawing/2010/main" xmlns="">
                  <a14:imgLayer r:embed="rId25">
                    <a14:imgEffect>
                      <a14:backgroundRemoval t="0" b="93868" l="0" r="100000">
                        <a14:backgroundMark x1="34375" y1="82830" x2="30250" y2="82830"/>
                        <a14:backgroundMark x1="43250" y1="81698" x2="37000" y2="82830"/>
                        <a14:backgroundMark x1="69750" y1="79717" x2="77625" y2="77358"/>
                        <a14:backgroundMark x1="44250" y1="6226" x2="12500" y2="13679"/>
                        <a14:backgroundMark x1="51000" y1="7358" x2="7250" y2="26981"/>
                        <a14:backgroundMark x1="93250" y1="3396" x2="99000" y2="7358"/>
                        <a14:backgroundMark x1="96375" y1="23113" x2="84875" y2="73019"/>
                        <a14:backgroundMark x1="6250" y1="68302" x2="13500" y2="87925"/>
                        <a14:backgroundMark x1="30750" y1="63585" x2="10375" y2="86038"/>
                        <a14:backgroundMark x1="77125" y1="91132" x2="92750" y2="84057"/>
                      </a14:backgroundRemoval>
                    </a14:imgEffect>
                    <a14:imgEffect>
                      <a14:sharpenSoften amount="25000"/>
                    </a14:imgEffect>
                    <a14:imgEffect>
                      <a14:colorTemperature colorTemp="11200"/>
                    </a14:imgEffect>
                    <a14:imgEffect>
                      <a14:saturation sat="200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flipH="1">
            <a:off x="7975236" y="5228743"/>
            <a:ext cx="1320800" cy="1847103"/>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9" descr="C:\Users\ADMIN\Desktop\Lam tac\e7f4c27d556f238339f9337509756439--lumberjacks-vectors.jpg">
            <a:hlinkClick r:id="rId26" action="ppaction://hlinksldjump"/>
          </p:cNvPr>
          <p:cNvPicPr>
            <a:picLocks noChangeAspect="1" noChangeArrowheads="1"/>
          </p:cNvPicPr>
          <p:nvPr/>
        </p:nvPicPr>
        <p:blipFill>
          <a:blip r:embed="rId27" cstate="print">
            <a:extLst>
              <a:ext uri="{BEBA8EAE-BF5A-486C-A8C5-ECC9F3942E4B}">
                <a14:imgProps xmlns:a14="http://schemas.microsoft.com/office/drawing/2010/main" xmlns="">
                  <a14:imgLayer r:embed="rId28">
                    <a14:imgEffect>
                      <a14:backgroundRemoval t="0" b="99429" l="0" r="98475">
                        <a14:foregroundMark x1="17797" y1="71714" x2="15085" y2="80000"/>
                        <a14:foregroundMark x1="47627" y1="13714" x2="51017" y2="20286"/>
                        <a14:foregroundMark x1="56441" y1="13714" x2="56441" y2="20286"/>
                      </a14:backgroundRemoval>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9296037" y="4253424"/>
            <a:ext cx="2387963" cy="2833176"/>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8" descr="C:\Users\ADMIN\Desktop\Tai nguyen thiet ke tro choi\Giai cuu rung xanh\playful-wild-monkeys_1308-2930 (4).jpg"/>
          <p:cNvPicPr>
            <a:picLocks noChangeAspect="1" noChangeArrowheads="1"/>
          </p:cNvPicPr>
          <p:nvPr/>
        </p:nvPicPr>
        <p:blipFill>
          <a:blip r:embed="rId29">
            <a:extLst>
              <a:ext uri="{BEBA8EAE-BF5A-486C-A8C5-ECC9F3942E4B}">
                <a14:imgProps xmlns:a14="http://schemas.microsoft.com/office/drawing/2010/main" xmlns="">
                  <a14:imgLayer r:embed="rId30">
                    <a14:imgEffect>
                      <a14:backgroundRemoval t="0" b="100000" l="0" r="10000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871009" y="-159051"/>
            <a:ext cx="1262592" cy="1759251"/>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10" descr="C:\Users\ADMIN\Desktop\Tai nguyen thiet ke tro choi\Giai cuu rung xanh\scimmia-del-fumetto-31653934.jpg"/>
          <p:cNvPicPr>
            <a:picLocks noChangeAspect="1" noChangeArrowheads="1"/>
          </p:cNvPicPr>
          <p:nvPr/>
        </p:nvPicPr>
        <p:blipFill>
          <a:blip r:embed="rId31" cstate="print">
            <a:extLst>
              <a:ext uri="{BEBA8EAE-BF5A-486C-A8C5-ECC9F3942E4B}">
                <a14:imgProps xmlns:a14="http://schemas.microsoft.com/office/drawing/2010/main" xmlns="">
                  <a14:imgLayer r:embed="rId32">
                    <a14:imgEffect>
                      <a14:backgroundRemoval t="0" b="100000" l="0" r="100000">
                        <a14:foregroundMark x1="21875" y1="25791" x2="17750" y2="43845"/>
                        <a14:foregroundMark x1="39625" y1="23329" x2="31750" y2="45369"/>
                        <a14:foregroundMark x1="29750" y1="24385" x2="28625" y2="40914"/>
                        <a14:foregroundMark x1="14625" y1="28722" x2="19250" y2="40445"/>
                      </a14:backgroundRemoval>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rot="20616793">
            <a:off x="2769429" y="715127"/>
            <a:ext cx="1063888" cy="11345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ình ảnh có liên quan"/>
          <p:cNvPicPr>
            <a:picLocks noChangeAspect="1" noChangeArrowheads="1"/>
          </p:cNvPicPr>
          <p:nvPr/>
        </p:nvPicPr>
        <p:blipFill>
          <a:blip r:embed="rId33" cstate="print">
            <a:extLst>
              <a:ext uri="{BEBA8EAE-BF5A-486C-A8C5-ECC9F3942E4B}">
                <a14:imgProps xmlns:a14="http://schemas.microsoft.com/office/drawing/2010/main" xmlns="">
                  <a14:imgLayer r:embed="rId34">
                    <a14:imgEffect>
                      <a14:backgroundRemoval t="0" b="100000" l="0" r="100000">
                        <a14:foregroundMark x1="14088" y1="17556" x2="2210" y2="22889"/>
                        <a14:foregroundMark x1="22376" y1="11778" x2="27624" y2="14444"/>
                        <a14:foregroundMark x1="33149" y1="4667" x2="33978" y2="10000"/>
                        <a14:foregroundMark x1="35083" y1="21333" x2="38398" y2="26667"/>
                        <a14:foregroundMark x1="81215" y1="8000" x2="83149" y2="14444"/>
                        <a14:foregroundMark x1="92541" y1="12444" x2="98619" y2="14667"/>
                        <a14:foregroundMark x1="98895" y1="19778" x2="96961" y2="21556"/>
                        <a14:foregroundMark x1="88398" y1="21556" x2="90608" y2="24667"/>
                        <a14:foregroundMark x1="82873" y1="26889" x2="84807" y2="31556"/>
                        <a14:backgroundMark x1="46409" y1="26667" x2="47514" y2="27778"/>
                        <a14:backgroundMark x1="35359" y1="55778" x2="33978" y2="56444"/>
                      </a14:backgroundRemoval>
                    </a14:imgEffect>
                  </a14:imgLayer>
                </a14:imgProps>
              </a:ext>
              <a:ext uri="{28A0092B-C50C-407E-A947-70E740481C1C}">
                <a14:useLocalDpi xmlns:a14="http://schemas.microsoft.com/office/drawing/2010/main" xmlns="" val="0"/>
              </a:ext>
            </a:extLst>
          </a:blip>
          <a:srcRect/>
          <a:stretch>
            <a:fillRect/>
          </a:stretch>
        </p:blipFill>
        <p:spPr bwMode="auto">
          <a:xfrm rot="19892671">
            <a:off x="7590614" y="-404789"/>
            <a:ext cx="1421479" cy="17670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ình ảnh có liên quan"/>
          <p:cNvPicPr>
            <a:picLocks noChangeAspect="1" noChangeArrowheads="1"/>
          </p:cNvPicPr>
          <p:nvPr/>
        </p:nvPicPr>
        <p:blipFill>
          <a:blip r:embed="rId35" cstate="print">
            <a:extLst>
              <a:ext uri="{BEBA8EAE-BF5A-486C-A8C5-ECC9F3942E4B}">
                <a14:imgProps xmlns:a14="http://schemas.microsoft.com/office/drawing/2010/main" xmlns="">
                  <a14:imgLayer r:embed="rId36">
                    <a14:imgEffect>
                      <a14:backgroundRemoval t="0" b="100000" l="0" r="99688">
                        <a14:foregroundMark x1="22813" y1="35938" x2="26563" y2="52188"/>
                        <a14:foregroundMark x1="34063" y1="19375" x2="37813" y2="46875"/>
                        <a14:foregroundMark x1="30000" y1="28125" x2="35938" y2="44063"/>
                        <a14:foregroundMark x1="32813" y1="25938" x2="33750" y2="35625"/>
                      </a14:backgroundRemoval>
                    </a14:imgEffect>
                  </a14:imgLayer>
                </a14:imgProps>
              </a:ext>
              <a:ext uri="{28A0092B-C50C-407E-A947-70E740481C1C}">
                <a14:useLocalDpi xmlns:a14="http://schemas.microsoft.com/office/drawing/2010/main" xmlns="" val="0"/>
              </a:ext>
            </a:extLst>
          </a:blip>
          <a:srcRect/>
          <a:stretch>
            <a:fillRect/>
          </a:stretch>
        </p:blipFill>
        <p:spPr bwMode="auto">
          <a:xfrm rot="20925904" flipH="1">
            <a:off x="6128945" y="478727"/>
            <a:ext cx="1114368" cy="1088303"/>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Kết quả hình ảnh cho monkey cartoon"/>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rot="1100560" flipH="1">
            <a:off x="9789494" y="936409"/>
            <a:ext cx="1346325" cy="1329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Kết quả hình ảnh cho pineapple cartoon"/>
          <p:cNvPicPr>
            <a:picLocks noChangeAspect="1" noChangeArrowheads="1"/>
          </p:cNvPicPr>
          <p:nvPr/>
        </p:nvPicPr>
        <p:blipFill>
          <a:blip r:embed="rId38" cstate="print">
            <a:extLst>
              <a:ext uri="{BEBA8EAE-BF5A-486C-A8C5-ECC9F3942E4B}">
                <a14:imgProps xmlns:a14="http://schemas.microsoft.com/office/drawing/2010/main" xmlns="">
                  <a14:imgLayer r:embed="rId39">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233073" y="1267405"/>
            <a:ext cx="1105583" cy="1161327"/>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ình ảnh có liên quan"/>
          <p:cNvPicPr>
            <a:picLocks noChangeAspect="1" noChangeArrowheads="1"/>
          </p:cNvPicPr>
          <p:nvPr/>
        </p:nvPicPr>
        <p:blipFill>
          <a:blip r:embed="rId40" cstate="print">
            <a:extLst>
              <a:ext uri="{BEBA8EAE-BF5A-486C-A8C5-ECC9F3942E4B}">
                <a14:imgProps xmlns:a14="http://schemas.microsoft.com/office/drawing/2010/main" xmlns="">
                  <a14:imgLayer r:embed="rId41">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3159493" y="1782883"/>
            <a:ext cx="667439" cy="806920"/>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Kết quả hình ảnh cho durian cartoon"/>
          <p:cNvPicPr>
            <a:picLocks noChangeAspect="1" noChangeArrowheads="1"/>
          </p:cNvPicPr>
          <p:nvPr/>
        </p:nvPicPr>
        <p:blipFill>
          <a:blip r:embed="rId42" cstate="print">
            <a:extLst>
              <a:ext uri="{BEBA8EAE-BF5A-486C-A8C5-ECC9F3942E4B}">
                <a14:imgProps xmlns:a14="http://schemas.microsoft.com/office/drawing/2010/main" xmlns="">
                  <a14:imgLayer r:embed="rId43">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20983" y="308680"/>
            <a:ext cx="749899" cy="97371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0" descr="Hình ảnh có liên quan"/>
          <p:cNvPicPr>
            <a:picLocks noChangeAspect="1" noChangeArrowheads="1"/>
          </p:cNvPicPr>
          <p:nvPr/>
        </p:nvPicPr>
        <p:blipFill>
          <a:blip r:embed="rId44" cstate="print">
            <a:extLst>
              <a:ext uri="{BEBA8EAE-BF5A-486C-A8C5-ECC9F3942E4B}">
                <a14:imgProps xmlns:a14="http://schemas.microsoft.com/office/drawing/2010/main" xmlns="">
                  <a14:imgLayer r:embed="rId45">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8223252" y="1309928"/>
            <a:ext cx="643467" cy="777939"/>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22" descr="Kết quả hình ảnh cho durian cartoon"/>
          <p:cNvPicPr>
            <a:picLocks noChangeAspect="1" noChangeArrowheads="1"/>
          </p:cNvPicPr>
          <p:nvPr/>
        </p:nvPicPr>
        <p:blipFill>
          <a:blip r:embed="rId42" cstate="print">
            <a:extLst>
              <a:ext uri="{BEBA8EAE-BF5A-486C-A8C5-ECC9F3942E4B}">
                <a14:imgProps xmlns:a14="http://schemas.microsoft.com/office/drawing/2010/main" xmlns="">
                  <a14:imgLayer r:embed="rId43">
                    <a14:imgEffect>
                      <a14:backgroundRemoval t="0" b="100000" l="0" r="100000">
                        <a14:foregroundMark x1="24000" y1="4621" x2="31846" y2="21209"/>
                        <a14:foregroundMark x1="28462" y1="3791" x2="34308" y2="1741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137353" y="2176816"/>
            <a:ext cx="705331" cy="915845"/>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ADMIN\Desktop\Picture1.png"/>
          <p:cNvPicPr>
            <a:picLocks noChangeAspect="1" noChangeArrowheads="1"/>
          </p:cNvPicPr>
          <p:nvPr/>
        </p:nvPicPr>
        <p:blipFill>
          <a:blip r:embed="rId46">
            <a:extLst>
              <a:ext uri="{BEBA8EAE-BF5A-486C-A8C5-ECC9F3942E4B}">
                <a14:imgProps xmlns:a14="http://schemas.microsoft.com/office/drawing/2010/main" xmlns="">
                  <a14:imgLayer r:embed="rId4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640986" y="3665081"/>
            <a:ext cx="2171700" cy="13589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Picture 5" descr="C:\Users\ADMIN\Desktop\Lam tac\lumberjack-lean-on-the-wood-log-vector-7780327.jpg"/>
          <p:cNvPicPr>
            <a:picLocks noChangeAspect="1" noChangeArrowheads="1"/>
          </p:cNvPicPr>
          <p:nvPr/>
        </p:nvPicPr>
        <p:blipFill>
          <a:blip r:embed="rId15" cstate="print">
            <a:extLst>
              <a:ext uri="{BEBA8EAE-BF5A-486C-A8C5-ECC9F3942E4B}">
                <a14:imgProps xmlns:a14="http://schemas.microsoft.com/office/drawing/2010/main" xmlns="">
                  <a14:imgLayer r:embed="rId16">
                    <a14:imgEffect>
                      <a14:backgroundRemoval t="0" b="91944" l="0" r="100000">
                        <a14:foregroundMark x1="43460" y1="12500" x2="39782" y2="19444"/>
                        <a14:foregroundMark x1="45913" y1="32778" x2="44278" y2="41389"/>
                      </a14:backgroundRemoval>
                    </a14:imgEffect>
                    <a14:imgEffect>
                      <a14:colorTemperature colorTemp="112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rot="15344994" flipH="1">
            <a:off x="-524716" y="5632318"/>
            <a:ext cx="1940984" cy="2989863"/>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2" descr="C:\Users\ADMIN\Desktop\Picture1.png"/>
          <p:cNvPicPr>
            <a:picLocks noChangeAspect="1" noChangeArrowheads="1"/>
          </p:cNvPicPr>
          <p:nvPr/>
        </p:nvPicPr>
        <p:blipFill>
          <a:blip r:embed="rId46">
            <a:extLst>
              <a:ext uri="{BEBA8EAE-BF5A-486C-A8C5-ECC9F3942E4B}">
                <a14:imgProps xmlns:a14="http://schemas.microsoft.com/office/drawing/2010/main" xmlns="">
                  <a14:imgLayer r:embed="rId4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2741081" y="3862274"/>
            <a:ext cx="2171700" cy="13589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8" descr="C:\Users\ADMIN\Desktop\Lam tac\il_570xN.938660066_slvo.jpg"/>
          <p:cNvPicPr>
            <a:picLocks noChangeAspect="1" noChangeArrowheads="1"/>
          </p:cNvPicPr>
          <p:nvPr/>
        </p:nvPicPr>
        <p:blipFill>
          <a:blip r:embed="rId21" cstate="print">
            <a:extLst>
              <a:ext uri="{BEBA8EAE-BF5A-486C-A8C5-ECC9F3942E4B}">
                <a14:imgProps xmlns:a14="http://schemas.microsoft.com/office/drawing/2010/main" xmlns="">
                  <a14:imgLayer r:embed="rId22">
                    <a14:imgEffect>
                      <a14:backgroundRemoval t="0" b="100000" l="0" r="98421">
                        <a14:foregroundMark x1="75965" y1="14147" x2="87193" y2="14147"/>
                      </a14:backgroundRemoval>
                    </a14:imgEffect>
                    <a14:imgEffect>
                      <a14:colorTemperature colorTemp="11200"/>
                    </a14:imgEffect>
                  </a14:imgLayer>
                </a14:imgProps>
              </a:ext>
              <a:ext uri="{28A0092B-C50C-407E-A947-70E740481C1C}">
                <a14:useLocalDpi xmlns:a14="http://schemas.microsoft.com/office/drawing/2010/main" xmlns="" val="0"/>
              </a:ext>
            </a:extLst>
          </a:blip>
          <a:srcRect/>
          <a:stretch>
            <a:fillRect/>
          </a:stretch>
        </p:blipFill>
        <p:spPr bwMode="auto">
          <a:xfrm rot="12097892" flipH="1">
            <a:off x="2540499" y="5980671"/>
            <a:ext cx="1473200" cy="275924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C:\Users\ADMIN\Desktop\Picture1.png"/>
          <p:cNvPicPr>
            <a:picLocks noChangeAspect="1" noChangeArrowheads="1"/>
          </p:cNvPicPr>
          <p:nvPr/>
        </p:nvPicPr>
        <p:blipFill>
          <a:blip r:embed="rId46">
            <a:extLst>
              <a:ext uri="{BEBA8EAE-BF5A-486C-A8C5-ECC9F3942E4B}">
                <a14:imgProps xmlns:a14="http://schemas.microsoft.com/office/drawing/2010/main" xmlns="">
                  <a14:imgLayer r:embed="rId4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5803537" y="3765550"/>
            <a:ext cx="2171700" cy="1358900"/>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2" descr="C:\Users\ADMIN\Desktop\Picture1a (2).png"/>
          <p:cNvPicPr>
            <a:picLocks noChangeAspect="1" noChangeArrowheads="1"/>
          </p:cNvPicPr>
          <p:nvPr/>
        </p:nvPicPr>
        <p:blipFill>
          <a:blip r:embed="rId19">
            <a:extLst>
              <a:ext uri="{28A0092B-C50C-407E-A947-70E740481C1C}">
                <a14:useLocalDpi xmlns:a14="http://schemas.microsoft.com/office/drawing/2010/main" xmlns="" val="0"/>
              </a:ext>
            </a:extLst>
          </a:blip>
          <a:srcRect/>
          <a:stretch>
            <a:fillRect/>
          </a:stretch>
        </p:blipFill>
        <p:spPr bwMode="auto">
          <a:xfrm rot="4983466">
            <a:off x="5865671" y="5629330"/>
            <a:ext cx="2080684" cy="3016249"/>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C:\Users\ADMIN\Desktop\Picture1.png"/>
          <p:cNvPicPr>
            <a:picLocks noChangeAspect="1" noChangeArrowheads="1"/>
          </p:cNvPicPr>
          <p:nvPr/>
        </p:nvPicPr>
        <p:blipFill>
          <a:blip r:embed="rId46">
            <a:extLst>
              <a:ext uri="{BEBA8EAE-BF5A-486C-A8C5-ECC9F3942E4B}">
                <a14:imgProps xmlns:a14="http://schemas.microsoft.com/office/drawing/2010/main" xmlns="">
                  <a14:imgLayer r:embed="rId4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7480301" y="4813301"/>
            <a:ext cx="2171700" cy="1358900"/>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6" descr="C:\Users\ADMIN\Desktop\Lam tac\stock-vector-cartoon-art-of-a-lumberjack-paul-bunyan-type-with-a-log-on-his-shoulder-this-guy-has-the-typical-17555299.jpg"/>
          <p:cNvPicPr>
            <a:picLocks noChangeAspect="1" noChangeArrowheads="1"/>
          </p:cNvPicPr>
          <p:nvPr/>
        </p:nvPicPr>
        <p:blipFill>
          <a:blip r:embed="rId24" cstate="print">
            <a:extLst>
              <a:ext uri="{BEBA8EAE-BF5A-486C-A8C5-ECC9F3942E4B}">
                <a14:imgProps xmlns:a14="http://schemas.microsoft.com/office/drawing/2010/main" xmlns="">
                  <a14:imgLayer r:embed="rId25">
                    <a14:imgEffect>
                      <a14:backgroundRemoval t="0" b="93868" l="0" r="100000">
                        <a14:backgroundMark x1="34375" y1="82830" x2="30250" y2="82830"/>
                        <a14:backgroundMark x1="43250" y1="81698" x2="37000" y2="82830"/>
                        <a14:backgroundMark x1="69750" y1="79717" x2="77625" y2="77358"/>
                        <a14:backgroundMark x1="44250" y1="6226" x2="12500" y2="13679"/>
                        <a14:backgroundMark x1="51000" y1="7358" x2="7250" y2="26981"/>
                        <a14:backgroundMark x1="93250" y1="3396" x2="99000" y2="7358"/>
                        <a14:backgroundMark x1="96375" y1="23113" x2="84875" y2="73019"/>
                        <a14:backgroundMark x1="6250" y1="68302" x2="13500" y2="87925"/>
                        <a14:backgroundMark x1="30750" y1="63585" x2="10375" y2="86038"/>
                        <a14:backgroundMark x1="77125" y1="91132" x2="92750" y2="84057"/>
                      </a14:backgroundRemoval>
                    </a14:imgEffect>
                    <a14:imgEffect>
                      <a14:sharpenSoften amount="25000"/>
                    </a14:imgEffect>
                    <a14:imgEffect>
                      <a14:colorTemperature colorTemp="11200"/>
                    </a14:imgEffect>
                    <a14:imgEffect>
                      <a14:saturation sat="200000"/>
                    </a14:imgEffect>
                    <a14:imgEffect>
                      <a14:brightnessContrast bright="-20000" contrast="20000"/>
                    </a14:imgEffect>
                  </a14:imgLayer>
                </a14:imgProps>
              </a:ext>
              <a:ext uri="{28A0092B-C50C-407E-A947-70E740481C1C}">
                <a14:useLocalDpi xmlns:a14="http://schemas.microsoft.com/office/drawing/2010/main" xmlns="" val="0"/>
              </a:ext>
            </a:extLst>
          </a:blip>
          <a:srcRect/>
          <a:stretch>
            <a:fillRect/>
          </a:stretch>
        </p:blipFill>
        <p:spPr bwMode="auto">
          <a:xfrm rot="10071364" flipH="1">
            <a:off x="8383940" y="6188862"/>
            <a:ext cx="1320800" cy="1847103"/>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2" descr="C:\Users\ADMIN\Desktop\Picture1.png"/>
          <p:cNvPicPr>
            <a:picLocks noChangeAspect="1" noChangeArrowheads="1"/>
          </p:cNvPicPr>
          <p:nvPr/>
        </p:nvPicPr>
        <p:blipFill>
          <a:blip r:embed="rId46">
            <a:extLst>
              <a:ext uri="{BEBA8EAE-BF5A-486C-A8C5-ECC9F3942E4B}">
                <a14:imgProps xmlns:a14="http://schemas.microsoft.com/office/drawing/2010/main" xmlns="">
                  <a14:imgLayer r:embed="rId47">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a:off x="9613901" y="4000501"/>
            <a:ext cx="2171700" cy="1358900"/>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9" descr="C:\Users\ADMIN\Desktop\Lam tac\e7f4c27d556f238339f9337509756439--lumberjacks-vectors.jpg"/>
          <p:cNvPicPr>
            <a:picLocks noChangeAspect="1" noChangeArrowheads="1"/>
          </p:cNvPicPr>
          <p:nvPr/>
        </p:nvPicPr>
        <p:blipFill>
          <a:blip r:embed="rId27" cstate="print">
            <a:extLst>
              <a:ext uri="{BEBA8EAE-BF5A-486C-A8C5-ECC9F3942E4B}">
                <a14:imgProps xmlns:a14="http://schemas.microsoft.com/office/drawing/2010/main" xmlns="">
                  <a14:imgLayer r:embed="rId28">
                    <a14:imgEffect>
                      <a14:backgroundRemoval t="0" b="99429" l="0" r="98475">
                        <a14:foregroundMark x1="17797" y1="71714" x2="15085" y2="80000"/>
                        <a14:foregroundMark x1="47627" y1="13714" x2="51017" y2="20286"/>
                        <a14:foregroundMark x1="56441" y1="13714" x2="56441" y2="20286"/>
                      </a14:backgroundRemoval>
                    </a14:imgEffect>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rot="11592405">
            <a:off x="9668444" y="6053952"/>
            <a:ext cx="2387963" cy="283317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val 2"/>
          <p:cNvSpPr/>
          <p:nvPr/>
        </p:nvSpPr>
        <p:spPr>
          <a:xfrm>
            <a:off x="1219200" y="37338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6600"/>
                </a:solidFill>
              </a:rPr>
              <a:t>1</a:t>
            </a:r>
          </a:p>
        </p:txBody>
      </p:sp>
      <p:sp>
        <p:nvSpPr>
          <p:cNvPr id="40" name="Oval 39"/>
          <p:cNvSpPr/>
          <p:nvPr/>
        </p:nvSpPr>
        <p:spPr>
          <a:xfrm>
            <a:off x="3376663" y="37338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6600"/>
                </a:solidFill>
              </a:rPr>
              <a:t>2</a:t>
            </a:r>
          </a:p>
        </p:txBody>
      </p:sp>
      <p:sp>
        <p:nvSpPr>
          <p:cNvPr id="41" name="Oval 40"/>
          <p:cNvSpPr/>
          <p:nvPr/>
        </p:nvSpPr>
        <p:spPr>
          <a:xfrm>
            <a:off x="6495117" y="3780971"/>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6600"/>
                </a:solidFill>
              </a:rPr>
              <a:t>3</a:t>
            </a:r>
          </a:p>
        </p:txBody>
      </p:sp>
      <p:sp>
        <p:nvSpPr>
          <p:cNvPr id="42" name="Oval 41"/>
          <p:cNvSpPr/>
          <p:nvPr/>
        </p:nvSpPr>
        <p:spPr>
          <a:xfrm>
            <a:off x="8229600" y="4559300"/>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6600"/>
                </a:solidFill>
              </a:rPr>
              <a:t>4</a:t>
            </a:r>
          </a:p>
        </p:txBody>
      </p:sp>
      <p:sp>
        <p:nvSpPr>
          <p:cNvPr id="43" name="Oval 42"/>
          <p:cNvSpPr/>
          <p:nvPr/>
        </p:nvSpPr>
        <p:spPr>
          <a:xfrm>
            <a:off x="10147420" y="3836529"/>
            <a:ext cx="581491" cy="508000"/>
          </a:xfrm>
          <a:prstGeom prst="ellipse">
            <a:avLst/>
          </a:prstGeom>
          <a:solidFill>
            <a:srgbClr val="FFFF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6600"/>
                </a:solidFill>
              </a:rPr>
              <a:t>5</a:t>
            </a:r>
          </a:p>
        </p:txBody>
      </p:sp>
    </p:spTree>
    <p:extLst>
      <p:ext uri="{BB962C8B-B14F-4D97-AF65-F5344CB8AC3E}">
        <p14:creationId xmlns:p14="http://schemas.microsoft.com/office/powerpoint/2010/main" xmlns="" val="1123872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9"/>
                                        </p:tgtEl>
                                        <p:attrNameLst>
                                          <p:attrName>r</p:attrName>
                                        </p:attrNameLst>
                                      </p:cBhvr>
                                    </p:animRot>
                                    <p:animRot by="-240000">
                                      <p:cBhvr>
                                        <p:cTn id="13" dur="600" fill="hold">
                                          <p:stCondLst>
                                            <p:cond delay="600"/>
                                          </p:stCondLst>
                                        </p:cTn>
                                        <p:tgtEl>
                                          <p:spTgt spid="9"/>
                                        </p:tgtEl>
                                        <p:attrNameLst>
                                          <p:attrName>r</p:attrName>
                                        </p:attrNameLst>
                                      </p:cBhvr>
                                    </p:animRot>
                                    <p:animRot by="240000">
                                      <p:cBhvr>
                                        <p:cTn id="14" dur="600" fill="hold">
                                          <p:stCondLst>
                                            <p:cond delay="1200"/>
                                          </p:stCondLst>
                                        </p:cTn>
                                        <p:tgtEl>
                                          <p:spTgt spid="9"/>
                                        </p:tgtEl>
                                        <p:attrNameLst>
                                          <p:attrName>r</p:attrName>
                                        </p:attrNameLst>
                                      </p:cBhvr>
                                    </p:animRot>
                                    <p:animRot by="-240000">
                                      <p:cBhvr>
                                        <p:cTn id="15" dur="600" fill="hold">
                                          <p:stCondLst>
                                            <p:cond delay="1800"/>
                                          </p:stCondLst>
                                        </p:cTn>
                                        <p:tgtEl>
                                          <p:spTgt spid="9"/>
                                        </p:tgtEl>
                                        <p:attrNameLst>
                                          <p:attrName>r</p:attrName>
                                        </p:attrNameLst>
                                      </p:cBhvr>
                                    </p:animRot>
                                    <p:animRot by="120000">
                                      <p:cBhvr>
                                        <p:cTn id="16" dur="600" fill="hold">
                                          <p:stCondLst>
                                            <p:cond delay="2400"/>
                                          </p:stCondLst>
                                        </p:cTn>
                                        <p:tgtEl>
                                          <p:spTgt spid="9"/>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38"/>
                                        </p:tgtEl>
                                        <p:attrNameLst>
                                          <p:attrName>r</p:attrName>
                                        </p:attrNameLst>
                                      </p:cBhvr>
                                    </p:animRot>
                                    <p:animRot by="-240000">
                                      <p:cBhvr>
                                        <p:cTn id="19" dur="600" fill="hold">
                                          <p:stCondLst>
                                            <p:cond delay="600"/>
                                          </p:stCondLst>
                                        </p:cTn>
                                        <p:tgtEl>
                                          <p:spTgt spid="1038"/>
                                        </p:tgtEl>
                                        <p:attrNameLst>
                                          <p:attrName>r</p:attrName>
                                        </p:attrNameLst>
                                      </p:cBhvr>
                                    </p:animRot>
                                    <p:animRot by="240000">
                                      <p:cBhvr>
                                        <p:cTn id="20" dur="600" fill="hold">
                                          <p:stCondLst>
                                            <p:cond delay="1200"/>
                                          </p:stCondLst>
                                        </p:cTn>
                                        <p:tgtEl>
                                          <p:spTgt spid="1038"/>
                                        </p:tgtEl>
                                        <p:attrNameLst>
                                          <p:attrName>r</p:attrName>
                                        </p:attrNameLst>
                                      </p:cBhvr>
                                    </p:animRot>
                                    <p:animRot by="-240000">
                                      <p:cBhvr>
                                        <p:cTn id="21" dur="600" fill="hold">
                                          <p:stCondLst>
                                            <p:cond delay="1800"/>
                                          </p:stCondLst>
                                        </p:cTn>
                                        <p:tgtEl>
                                          <p:spTgt spid="1038"/>
                                        </p:tgtEl>
                                        <p:attrNameLst>
                                          <p:attrName>r</p:attrName>
                                        </p:attrNameLst>
                                      </p:cBhvr>
                                    </p:animRot>
                                    <p:animRot by="120000">
                                      <p:cBhvr>
                                        <p:cTn id="22" dur="600" fill="hold">
                                          <p:stCondLst>
                                            <p:cond delay="2400"/>
                                          </p:stCondLst>
                                        </p:cTn>
                                        <p:tgtEl>
                                          <p:spTgt spid="1038"/>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1036"/>
                                        </p:tgtEl>
                                        <p:attrNameLst>
                                          <p:attrName>r</p:attrName>
                                        </p:attrNameLst>
                                      </p:cBhvr>
                                    </p:animRot>
                                    <p:animRot by="-240000">
                                      <p:cBhvr>
                                        <p:cTn id="25" dur="600" fill="hold">
                                          <p:stCondLst>
                                            <p:cond delay="600"/>
                                          </p:stCondLst>
                                        </p:cTn>
                                        <p:tgtEl>
                                          <p:spTgt spid="1036"/>
                                        </p:tgtEl>
                                        <p:attrNameLst>
                                          <p:attrName>r</p:attrName>
                                        </p:attrNameLst>
                                      </p:cBhvr>
                                    </p:animRot>
                                    <p:animRot by="240000">
                                      <p:cBhvr>
                                        <p:cTn id="26" dur="600" fill="hold">
                                          <p:stCondLst>
                                            <p:cond delay="1200"/>
                                          </p:stCondLst>
                                        </p:cTn>
                                        <p:tgtEl>
                                          <p:spTgt spid="1036"/>
                                        </p:tgtEl>
                                        <p:attrNameLst>
                                          <p:attrName>r</p:attrName>
                                        </p:attrNameLst>
                                      </p:cBhvr>
                                    </p:animRot>
                                    <p:animRot by="-240000">
                                      <p:cBhvr>
                                        <p:cTn id="27" dur="600" fill="hold">
                                          <p:stCondLst>
                                            <p:cond delay="1800"/>
                                          </p:stCondLst>
                                        </p:cTn>
                                        <p:tgtEl>
                                          <p:spTgt spid="1036"/>
                                        </p:tgtEl>
                                        <p:attrNameLst>
                                          <p:attrName>r</p:attrName>
                                        </p:attrNameLst>
                                      </p:cBhvr>
                                    </p:animRot>
                                    <p:animRot by="120000">
                                      <p:cBhvr>
                                        <p:cTn id="28" dur="600" fill="hold">
                                          <p:stCondLst>
                                            <p:cond delay="2400"/>
                                          </p:stCondLst>
                                        </p:cTn>
                                        <p:tgtEl>
                                          <p:spTgt spid="1036"/>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1040"/>
                                        </p:tgtEl>
                                        <p:attrNameLst>
                                          <p:attrName>r</p:attrName>
                                        </p:attrNameLst>
                                      </p:cBhvr>
                                    </p:animRot>
                                    <p:animRot by="-240000">
                                      <p:cBhvr>
                                        <p:cTn id="31" dur="600" fill="hold">
                                          <p:stCondLst>
                                            <p:cond delay="600"/>
                                          </p:stCondLst>
                                        </p:cTn>
                                        <p:tgtEl>
                                          <p:spTgt spid="1040"/>
                                        </p:tgtEl>
                                        <p:attrNameLst>
                                          <p:attrName>r</p:attrName>
                                        </p:attrNameLst>
                                      </p:cBhvr>
                                    </p:animRot>
                                    <p:animRot by="240000">
                                      <p:cBhvr>
                                        <p:cTn id="32" dur="600" fill="hold">
                                          <p:stCondLst>
                                            <p:cond delay="1200"/>
                                          </p:stCondLst>
                                        </p:cTn>
                                        <p:tgtEl>
                                          <p:spTgt spid="1040"/>
                                        </p:tgtEl>
                                        <p:attrNameLst>
                                          <p:attrName>r</p:attrName>
                                        </p:attrNameLst>
                                      </p:cBhvr>
                                    </p:animRot>
                                    <p:animRot by="-240000">
                                      <p:cBhvr>
                                        <p:cTn id="33" dur="600" fill="hold">
                                          <p:stCondLst>
                                            <p:cond delay="1800"/>
                                          </p:stCondLst>
                                        </p:cTn>
                                        <p:tgtEl>
                                          <p:spTgt spid="1040"/>
                                        </p:tgtEl>
                                        <p:attrNameLst>
                                          <p:attrName>r</p:attrName>
                                        </p:attrNameLst>
                                      </p:cBhvr>
                                    </p:animRot>
                                    <p:animRot by="120000">
                                      <p:cBhvr>
                                        <p:cTn id="34" dur="600" fill="hold">
                                          <p:stCondLst>
                                            <p:cond delay="2400"/>
                                          </p:stCondLst>
                                        </p:cTn>
                                        <p:tgtEl>
                                          <p:spTgt spid="10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46"/>
                                        </p:tgtEl>
                                        <p:attrNameLst>
                                          <p:attrName>style.visibility</p:attrName>
                                        </p:attrNameLst>
                                      </p:cBhvr>
                                      <p:to>
                                        <p:strVal val="visible"/>
                                      </p:to>
                                    </p:set>
                                  </p:childTnLst>
                                </p:cTn>
                              </p:par>
                              <p:par>
                                <p:cTn id="40" presetID="42" presetClass="path" presetSubtype="0" accel="50000" decel="50000" fill="hold" nodeType="withEffect">
                                  <p:stCondLst>
                                    <p:cond delay="0"/>
                                  </p:stCondLst>
                                  <p:childTnLst>
                                    <p:animMotion origin="layout" path="M -3.05556E-6 6.17284E-7 L 0.00226 0.47284 " pathEditMode="relative" rAng="0" ptsTypes="AA">
                                      <p:cBhvr>
                                        <p:cTn id="41" dur="1000" fill="hold"/>
                                        <p:tgtEl>
                                          <p:spTgt spid="1046"/>
                                        </p:tgtEl>
                                        <p:attrNameLst>
                                          <p:attrName>ppt_x</p:attrName>
                                          <p:attrName>ppt_y</p:attrName>
                                        </p:attrNameLst>
                                      </p:cBhvr>
                                      <p:rCtr x="104" y="23642"/>
                                    </p:animMotion>
                                  </p:childTnLst>
                                </p:cTn>
                              </p:par>
                            </p:childTnLst>
                          </p:cTn>
                        </p:par>
                        <p:par>
                          <p:cTn id="42" fill="hold">
                            <p:stCondLst>
                              <p:cond delay="1000"/>
                            </p:stCondLst>
                            <p:childTnLst>
                              <p:par>
                                <p:cTn id="43" presetID="1" presetClass="exit" presetSubtype="0" fill="hold" nodeType="afterEffect">
                                  <p:stCondLst>
                                    <p:cond delay="0"/>
                                  </p:stCondLst>
                                  <p:childTnLst>
                                    <p:set>
                                      <p:cBhvr>
                                        <p:cTn id="44" dur="1" fill="hold">
                                          <p:stCondLst>
                                            <p:cond delay="0"/>
                                          </p:stCondLst>
                                        </p:cTn>
                                        <p:tgtEl>
                                          <p:spTgt spid="1046"/>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xit" presetSubtype="0" fill="hold" nodeType="withEffect">
                                  <p:stCondLst>
                                    <p:cond delay="100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nodeType="withEffect">
                                  <p:stCondLst>
                                    <p:cond delay="1000"/>
                                  </p:stCondLst>
                                  <p:childTnLst>
                                    <p:set>
                                      <p:cBhvr>
                                        <p:cTn id="50" dur="1" fill="hold">
                                          <p:stCondLst>
                                            <p:cond delay="0"/>
                                          </p:stCondLst>
                                        </p:cTn>
                                        <p:tgtEl>
                                          <p:spTgt spid="21"/>
                                        </p:tgtEl>
                                        <p:attrNameLst>
                                          <p:attrName>style.visibility</p:attrName>
                                        </p:attrNameLst>
                                      </p:cBhvr>
                                      <p:to>
                                        <p:strVal val="hidden"/>
                                      </p:to>
                                    </p:set>
                                  </p:childTnLst>
                                </p:cTn>
                              </p:par>
                            </p:childTnLst>
                          </p:cTn>
                        </p:par>
                        <p:par>
                          <p:cTn id="51" fill="hold">
                            <p:stCondLst>
                              <p:cond delay="2000"/>
                            </p:stCondLst>
                            <p:childTnLst>
                              <p:par>
                                <p:cTn id="52" presetID="1"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4"/>
                                        </p:tgtEl>
                                        <p:attrNameLst>
                                          <p:attrName>style.visibility</p:attrName>
                                        </p:attrNameLst>
                                      </p:cBhvr>
                                      <p:to>
                                        <p:strVal val="visible"/>
                                      </p:to>
                                    </p:set>
                                  </p:childTnLst>
                                </p:cTn>
                              </p:par>
                              <p:par>
                                <p:cTn id="59" presetID="64" presetClass="path" presetSubtype="0" accel="50000" decel="50000" fill="hold" nodeType="withEffect">
                                  <p:stCondLst>
                                    <p:cond delay="0"/>
                                  </p:stCondLst>
                                  <p:childTnLst>
                                    <p:animMotion origin="layout" path="M 1.66667E-6 2.83951E-6 L 0.00521 0.28487 " pathEditMode="relative" rAng="0" ptsTypes="AA">
                                      <p:cBhvr>
                                        <p:cTn id="60" dur="1000" fill="hold"/>
                                        <p:tgtEl>
                                          <p:spTgt spid="1044"/>
                                        </p:tgtEl>
                                        <p:attrNameLst>
                                          <p:attrName>ppt_x</p:attrName>
                                          <p:attrName>ppt_y</p:attrName>
                                        </p:attrNameLst>
                                      </p:cBhvr>
                                      <p:rCtr x="260" y="14228"/>
                                    </p:animMotion>
                                  </p:childTnLst>
                                </p:cTn>
                              </p:par>
                            </p:childTnLst>
                          </p:cTn>
                        </p:par>
                        <p:par>
                          <p:cTn id="61" fill="hold">
                            <p:stCondLst>
                              <p:cond delay="1000"/>
                            </p:stCondLst>
                            <p:childTnLst>
                              <p:par>
                                <p:cTn id="62" presetID="1" presetClass="entr" presetSubtype="0"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par>
                                <p:cTn id="64" presetID="1" presetClass="exit" presetSubtype="0" fill="hold" nodeType="withEffect">
                                  <p:stCondLst>
                                    <p:cond delay="0"/>
                                  </p:stCondLst>
                                  <p:childTnLst>
                                    <p:set>
                                      <p:cBhvr>
                                        <p:cTn id="65" dur="1" fill="hold">
                                          <p:stCondLst>
                                            <p:cond delay="0"/>
                                          </p:stCondLst>
                                        </p:cTn>
                                        <p:tgtEl>
                                          <p:spTgt spid="1044"/>
                                        </p:tgtEl>
                                        <p:attrNameLst>
                                          <p:attrName>style.visibility</p:attrName>
                                        </p:attrNameLst>
                                      </p:cBhvr>
                                      <p:to>
                                        <p:strVal val="hidden"/>
                                      </p:to>
                                    </p:set>
                                  </p:childTnLst>
                                </p:cTn>
                              </p:par>
                              <p:par>
                                <p:cTn id="66" presetID="1" presetClass="exit" presetSubtype="0" fill="hold" nodeType="withEffect">
                                  <p:stCondLst>
                                    <p:cond delay="1000"/>
                                  </p:stCondLst>
                                  <p:childTnLst>
                                    <p:set>
                                      <p:cBhvr>
                                        <p:cTn id="67" dur="1" fill="hold">
                                          <p:stCondLst>
                                            <p:cond delay="0"/>
                                          </p:stCondLst>
                                        </p:cTn>
                                        <p:tgtEl>
                                          <p:spTgt spid="32"/>
                                        </p:tgtEl>
                                        <p:attrNameLst>
                                          <p:attrName>style.visibility</p:attrName>
                                        </p:attrNameLst>
                                      </p:cBhvr>
                                      <p:to>
                                        <p:strVal val="hidden"/>
                                      </p:to>
                                    </p:set>
                                  </p:childTnLst>
                                </p:cTn>
                              </p:par>
                              <p:par>
                                <p:cTn id="68" presetID="1" presetClass="exit" presetSubtype="0" fill="hold" nodeType="withEffect">
                                  <p:stCondLst>
                                    <p:cond delay="1000"/>
                                  </p:stCondLst>
                                  <p:childTnLst>
                                    <p:set>
                                      <p:cBhvr>
                                        <p:cTn id="69" dur="1" fill="hold">
                                          <p:stCondLst>
                                            <p:cond delay="0"/>
                                          </p:stCondLst>
                                        </p:cTn>
                                        <p:tgtEl>
                                          <p:spTgt spid="27"/>
                                        </p:tgtEl>
                                        <p:attrNameLst>
                                          <p:attrName>style.visibility</p:attrName>
                                        </p:attrNameLst>
                                      </p:cBhvr>
                                      <p:to>
                                        <p:strVal val="hidden"/>
                                      </p:to>
                                    </p:set>
                                  </p:childTnLst>
                                </p:cTn>
                              </p:par>
                              <p:par>
                                <p:cTn id="70" presetID="1" presetClass="entr" presetSubtype="0" fill="hold" nodeType="withEffect">
                                  <p:stCondLst>
                                    <p:cond delay="1000"/>
                                  </p:stCondLst>
                                  <p:childTnLst>
                                    <p:set>
                                      <p:cBhvr>
                                        <p:cTn id="7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2" restart="whenNotActive" fill="hold" evtFilter="cancelBubble" nodeType="interactiveSeq">
                <p:stCondLst>
                  <p:cond evt="onClick" delay="0">
                    <p:tgtEl>
                      <p:spTgt spid="1038"/>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42"/>
                                        </p:tgtEl>
                                        <p:attrNameLst>
                                          <p:attrName>style.visibility</p:attrName>
                                        </p:attrNameLst>
                                      </p:cBhvr>
                                      <p:to>
                                        <p:strVal val="visible"/>
                                      </p:to>
                                    </p:set>
                                  </p:childTnLst>
                                </p:cTn>
                              </p:par>
                              <p:par>
                                <p:cTn id="77" presetID="42" presetClass="path" presetSubtype="0" accel="50000" decel="50000" fill="hold" nodeType="withEffect">
                                  <p:stCondLst>
                                    <p:cond delay="0"/>
                                  </p:stCondLst>
                                  <p:childTnLst>
                                    <p:animMotion origin="layout" path="M 2.77778E-6 -4.44444E-6 L 0.00173 0.33426 " pathEditMode="relative" rAng="0" ptsTypes="AA">
                                      <p:cBhvr>
                                        <p:cTn id="78" dur="1000" fill="hold"/>
                                        <p:tgtEl>
                                          <p:spTgt spid="1042"/>
                                        </p:tgtEl>
                                        <p:attrNameLst>
                                          <p:attrName>ppt_x</p:attrName>
                                          <p:attrName>ppt_y</p:attrName>
                                        </p:attrNameLst>
                                      </p:cBhvr>
                                      <p:rCtr x="87" y="16698"/>
                                    </p:animMotion>
                                  </p:childTnLst>
                                </p:cTn>
                              </p:par>
                            </p:childTnLst>
                          </p:cTn>
                        </p:par>
                        <p:par>
                          <p:cTn id="79" fill="hold">
                            <p:stCondLst>
                              <p:cond delay="1000"/>
                            </p:stCondLst>
                            <p:childTnLst>
                              <p:par>
                                <p:cTn id="80" presetID="1" presetClass="entr" presetSubtype="0" fill="hold" nodeType="after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1042"/>
                                        </p:tgtEl>
                                        <p:attrNameLst>
                                          <p:attrName>style.visibility</p:attrName>
                                        </p:attrNameLst>
                                      </p:cBhvr>
                                      <p:to>
                                        <p:strVal val="hidden"/>
                                      </p:to>
                                    </p:set>
                                  </p:childTnLst>
                                </p:cTn>
                              </p:par>
                              <p:par>
                                <p:cTn id="84" presetID="1" presetClass="exit" presetSubtype="0" fill="hold" nodeType="withEffect">
                                  <p:stCondLst>
                                    <p:cond delay="1000"/>
                                  </p:stCondLst>
                                  <p:childTnLst>
                                    <p:set>
                                      <p:cBhvr>
                                        <p:cTn id="85" dur="1" fill="hold">
                                          <p:stCondLst>
                                            <p:cond delay="0"/>
                                          </p:stCondLst>
                                        </p:cTn>
                                        <p:tgtEl>
                                          <p:spTgt spid="34"/>
                                        </p:tgtEl>
                                        <p:attrNameLst>
                                          <p:attrName>style.visibility</p:attrName>
                                        </p:attrNameLst>
                                      </p:cBhvr>
                                      <p:to>
                                        <p:strVal val="hidden"/>
                                      </p:to>
                                    </p:set>
                                  </p:childTnLst>
                                </p:cTn>
                              </p:par>
                              <p:par>
                                <p:cTn id="86" presetID="1" presetClass="exit" presetSubtype="0" fill="hold" nodeType="withEffect">
                                  <p:stCondLst>
                                    <p:cond delay="1000"/>
                                  </p:stCondLst>
                                  <p:childTnLst>
                                    <p:set>
                                      <p:cBhvr>
                                        <p:cTn id="87" dur="1" fill="hold">
                                          <p:stCondLst>
                                            <p:cond delay="0"/>
                                          </p:stCondLst>
                                        </p:cTn>
                                        <p:tgtEl>
                                          <p:spTgt spid="26"/>
                                        </p:tgtEl>
                                        <p:attrNameLst>
                                          <p:attrName>style.visibility</p:attrName>
                                        </p:attrNameLst>
                                      </p:cBhvr>
                                      <p:to>
                                        <p:strVal val="hidden"/>
                                      </p:to>
                                    </p:set>
                                  </p:childTnLst>
                                </p:cTn>
                              </p:par>
                              <p:par>
                                <p:cTn id="88" presetID="1" presetClass="entr" presetSubtype="0" fill="hold" nodeType="withEffect">
                                  <p:stCondLst>
                                    <p:cond delay="1000"/>
                                  </p:stCondLst>
                                  <p:childTnLst>
                                    <p:set>
                                      <p:cBhvr>
                                        <p:cTn id="89"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1038"/>
                  </p:tgtEl>
                </p:cond>
              </p:nextCondLst>
            </p:seq>
            <p:seq concurrent="1" nextAc="seek">
              <p:cTn id="90" restart="whenNotActive" fill="hold" evtFilter="cancelBubble" nodeType="interactiveSeq">
                <p:stCondLst>
                  <p:cond evt="onClick" delay="0">
                    <p:tgtEl>
                      <p:spTgt spid="1036"/>
                    </p:tgtEl>
                  </p:cond>
                </p:stCondLst>
                <p:endSync evt="end" delay="0">
                  <p:rtn val="all"/>
                </p:endSync>
                <p:childTnLst>
                  <p:par>
                    <p:cTn id="91" fill="hold">
                      <p:stCondLst>
                        <p:cond delay="0"/>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42" presetClass="path" presetSubtype="0" accel="50000" decel="50000" fill="hold" nodeType="withEffect">
                                  <p:stCondLst>
                                    <p:cond delay="0"/>
                                  </p:stCondLst>
                                  <p:childTnLst>
                                    <p:animMotion origin="layout" path="M 1.94444E-6 -8.64198E-7 L -0.00087 0.53395 " pathEditMode="relative" rAng="0" ptsTypes="AA">
                                      <p:cBhvr>
                                        <p:cTn id="96" dur="1000" fill="hold"/>
                                        <p:tgtEl>
                                          <p:spTgt spid="23"/>
                                        </p:tgtEl>
                                        <p:attrNameLst>
                                          <p:attrName>ppt_x</p:attrName>
                                          <p:attrName>ppt_y</p:attrName>
                                        </p:attrNameLst>
                                      </p:cBhvr>
                                      <p:rCtr x="-52" y="26698"/>
                                    </p:animMotion>
                                  </p:childTnLst>
                                </p:cTn>
                              </p:par>
                            </p:childTnLst>
                          </p:cTn>
                        </p:par>
                        <p:par>
                          <p:cTn id="97" fill="hold">
                            <p:stCondLst>
                              <p:cond delay="1000"/>
                            </p:stCondLst>
                            <p:childTnLst>
                              <p:par>
                                <p:cTn id="98" presetID="1" presetClass="entr" presetSubtype="0" fill="hold" nodeType="afterEffect">
                                  <p:stCondLst>
                                    <p:cond delay="0"/>
                                  </p:stCondLst>
                                  <p:childTnLst>
                                    <p:set>
                                      <p:cBhvr>
                                        <p:cTn id="99" dur="1" fill="hold">
                                          <p:stCondLst>
                                            <p:cond delay="0"/>
                                          </p:stCondLst>
                                        </p:cTn>
                                        <p:tgtEl>
                                          <p:spTgt spid="36"/>
                                        </p:tgtEl>
                                        <p:attrNameLst>
                                          <p:attrName>style.visibility</p:attrName>
                                        </p:attrNameLst>
                                      </p:cBhvr>
                                      <p:to>
                                        <p:strVal val="visible"/>
                                      </p:to>
                                    </p:set>
                                  </p:childTnLst>
                                </p:cTn>
                              </p:par>
                              <p:par>
                                <p:cTn id="100" presetID="1" presetClass="exit" presetSubtype="0" fill="hold" nodeType="with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xit" presetSubtype="0" fill="hold" nodeType="withEffect">
                                  <p:stCondLst>
                                    <p:cond delay="1000"/>
                                  </p:stCondLst>
                                  <p:childTnLst>
                                    <p:set>
                                      <p:cBhvr>
                                        <p:cTn id="103" dur="1" fill="hold">
                                          <p:stCondLst>
                                            <p:cond delay="0"/>
                                          </p:stCondLst>
                                        </p:cTn>
                                        <p:tgtEl>
                                          <p:spTgt spid="36"/>
                                        </p:tgtEl>
                                        <p:attrNameLst>
                                          <p:attrName>style.visibility</p:attrName>
                                        </p:attrNameLst>
                                      </p:cBhvr>
                                      <p:to>
                                        <p:strVal val="hidden"/>
                                      </p:to>
                                    </p:set>
                                  </p:childTnLst>
                                </p:cTn>
                              </p:par>
                              <p:par>
                                <p:cTn id="104" presetID="1" presetClass="exit" presetSubtype="0" fill="hold" nodeType="withEffect">
                                  <p:stCondLst>
                                    <p:cond delay="1000"/>
                                  </p:stCondLst>
                                  <p:childTnLst>
                                    <p:set>
                                      <p:cBhvr>
                                        <p:cTn id="105" dur="1" fill="hold">
                                          <p:stCondLst>
                                            <p:cond delay="0"/>
                                          </p:stCondLst>
                                        </p:cTn>
                                        <p:tgtEl>
                                          <p:spTgt spid="28"/>
                                        </p:tgtEl>
                                        <p:attrNameLst>
                                          <p:attrName>style.visibility</p:attrName>
                                        </p:attrNameLst>
                                      </p:cBhvr>
                                      <p:to>
                                        <p:strVal val="hidden"/>
                                      </p:to>
                                    </p:set>
                                  </p:childTnLst>
                                </p:cTn>
                              </p:par>
                              <p:par>
                                <p:cTn id="106" presetID="1" presetClass="entr" presetSubtype="0" fill="hold" nodeType="withEffect">
                                  <p:stCondLst>
                                    <p:cond delay="1000"/>
                                  </p:stCondLst>
                                  <p:childTnLst>
                                    <p:set>
                                      <p:cBhvr>
                                        <p:cTn id="107" dur="1" fill="hold">
                                          <p:stCondLst>
                                            <p:cond delay="0"/>
                                          </p:stCondLst>
                                        </p:cTn>
                                        <p:tgtEl>
                                          <p:spTgt spid="37"/>
                                        </p:tgtEl>
                                        <p:attrNameLst>
                                          <p:attrName>style.visibility</p:attrName>
                                        </p:attrNameLst>
                                      </p:cBhvr>
                                      <p:to>
                                        <p:strVal val="visible"/>
                                      </p:to>
                                    </p:set>
                                  </p:childTnLst>
                                </p:cTn>
                              </p:par>
                            </p:childTnLst>
                          </p:cTn>
                        </p:par>
                      </p:childTnLst>
                    </p:cTn>
                  </p:par>
                </p:childTnLst>
              </p:cTn>
              <p:nextCondLst>
                <p:cond evt="onClick" delay="0">
                  <p:tgtEl>
                    <p:spTgt spid="1036"/>
                  </p:tgtEl>
                </p:cond>
              </p:nextCondLst>
            </p:seq>
            <p:seq concurrent="1" nextAc="seek">
              <p:cTn id="108" restart="whenNotActive" fill="hold" evtFilter="cancelBubble" nodeType="interactiveSeq">
                <p:stCondLst>
                  <p:cond evt="onClick" delay="0">
                    <p:tgtEl>
                      <p:spTgt spid="1040"/>
                    </p:tgtEl>
                  </p:cond>
                </p:stCondLst>
                <p:endSync evt="end" delay="0">
                  <p:rtn val="all"/>
                </p:endSync>
                <p:childTnLst>
                  <p:par>
                    <p:cTn id="109" fill="hold">
                      <p:stCondLst>
                        <p:cond delay="0"/>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childTnLst>
                                </p:cTn>
                              </p:par>
                              <p:par>
                                <p:cTn id="113" presetID="42" presetClass="path" presetSubtype="0" accel="50000" decel="50000" fill="hold" nodeType="withEffect">
                                  <p:stCondLst>
                                    <p:cond delay="0"/>
                                  </p:stCondLst>
                                  <p:childTnLst>
                                    <p:animMotion origin="layout" path="M 0 0 L 0 0.25 E" pathEditMode="relative" ptsTypes="">
                                      <p:cBhvr>
                                        <p:cTn id="114" dur="1000" fill="hold"/>
                                        <p:tgtEl>
                                          <p:spTgt spid="24"/>
                                        </p:tgtEl>
                                        <p:attrNameLst>
                                          <p:attrName>ppt_x</p:attrName>
                                          <p:attrName>ppt_y</p:attrName>
                                        </p:attrNameLst>
                                      </p:cBhvr>
                                    </p:animMotion>
                                  </p:childTnLst>
                                </p:cTn>
                              </p:par>
                            </p:childTnLst>
                          </p:cTn>
                        </p:par>
                        <p:par>
                          <p:cTn id="115" fill="hold">
                            <p:stCondLst>
                              <p:cond delay="1000"/>
                            </p:stCondLst>
                            <p:childTnLst>
                              <p:par>
                                <p:cTn id="116" presetID="1" presetClass="entr" presetSubtype="0" fill="hold" nodeType="after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par>
                                <p:cTn id="118" presetID="1" presetClass="exit" presetSubtype="0" fill="hold" nodeType="withEffect">
                                  <p:stCondLst>
                                    <p:cond delay="0"/>
                                  </p:stCondLst>
                                  <p:childTnLst>
                                    <p:set>
                                      <p:cBhvr>
                                        <p:cTn id="119" dur="1" fill="hold">
                                          <p:stCondLst>
                                            <p:cond delay="0"/>
                                          </p:stCondLst>
                                        </p:cTn>
                                        <p:tgtEl>
                                          <p:spTgt spid="24"/>
                                        </p:tgtEl>
                                        <p:attrNameLst>
                                          <p:attrName>style.visibility</p:attrName>
                                        </p:attrNameLst>
                                      </p:cBhvr>
                                      <p:to>
                                        <p:strVal val="hidden"/>
                                      </p:to>
                                    </p:set>
                                  </p:childTnLst>
                                </p:cTn>
                              </p:par>
                              <p:par>
                                <p:cTn id="120" presetID="1" presetClass="exit" presetSubtype="0" fill="hold" nodeType="withEffect">
                                  <p:stCondLst>
                                    <p:cond delay="1000"/>
                                  </p:stCondLst>
                                  <p:childTnLst>
                                    <p:set>
                                      <p:cBhvr>
                                        <p:cTn id="121" dur="1" fill="hold">
                                          <p:stCondLst>
                                            <p:cond delay="0"/>
                                          </p:stCondLst>
                                        </p:cTn>
                                        <p:tgtEl>
                                          <p:spTgt spid="38"/>
                                        </p:tgtEl>
                                        <p:attrNameLst>
                                          <p:attrName>style.visibility</p:attrName>
                                        </p:attrNameLst>
                                      </p:cBhvr>
                                      <p:to>
                                        <p:strVal val="hidden"/>
                                      </p:to>
                                    </p:set>
                                  </p:childTnLst>
                                </p:cTn>
                              </p:par>
                              <p:par>
                                <p:cTn id="122" presetID="1" presetClass="exit" presetSubtype="0" fill="hold" nodeType="withEffect">
                                  <p:stCondLst>
                                    <p:cond delay="1000"/>
                                  </p:stCondLst>
                                  <p:childTnLst>
                                    <p:set>
                                      <p:cBhvr>
                                        <p:cTn id="123" dur="1" fill="hold">
                                          <p:stCondLst>
                                            <p:cond delay="0"/>
                                          </p:stCondLst>
                                        </p:cTn>
                                        <p:tgtEl>
                                          <p:spTgt spid="29"/>
                                        </p:tgtEl>
                                        <p:attrNameLst>
                                          <p:attrName>style.visibility</p:attrName>
                                        </p:attrNameLst>
                                      </p:cBhvr>
                                      <p:to>
                                        <p:strVal val="hidden"/>
                                      </p:to>
                                    </p:set>
                                  </p:childTnLst>
                                </p:cTn>
                              </p:par>
                              <p:par>
                                <p:cTn id="124" presetID="1" presetClass="entr" presetSubtype="0" fill="hold" nodeType="withEffect">
                                  <p:stCondLst>
                                    <p:cond delay="1000"/>
                                  </p:stCondLst>
                                  <p:childTnLst>
                                    <p:set>
                                      <p:cBhvr>
                                        <p:cTn id="125" dur="1" fill="hold">
                                          <p:stCondLst>
                                            <p:cond delay="0"/>
                                          </p:stCondLst>
                                        </p:cTn>
                                        <p:tgtEl>
                                          <p:spTgt spid="39"/>
                                        </p:tgtEl>
                                        <p:attrNameLst>
                                          <p:attrName>style.visibility</p:attrName>
                                        </p:attrNameLst>
                                      </p:cBhvr>
                                      <p:to>
                                        <p:strVal val="visible"/>
                                      </p:to>
                                    </p:set>
                                  </p:childTnLst>
                                </p:cTn>
                              </p:par>
                            </p:childTnLst>
                          </p:cTn>
                        </p:par>
                      </p:childTnLst>
                    </p:cTn>
                  </p:par>
                </p:childTnLst>
              </p:cTn>
              <p:nextCondLst>
                <p:cond evt="onClick" delay="0">
                  <p:tgtEl>
                    <p:spTgt spid="1040"/>
                  </p:tgtEl>
                </p:cond>
              </p:nextCondLst>
            </p:seq>
            <p:seq concurrent="1" nextAc="seek">
              <p:cTn id="126" restart="whenNotActive" fill="hold" evtFilter="cancelBubble" nodeType="interactiveSeq">
                <p:stCondLst>
                  <p:cond evt="onClick" delay="0">
                    <p:tgtEl>
                      <p:spTgt spid="21"/>
                    </p:tgtEl>
                  </p:cond>
                </p:stCondLst>
                <p:endSync evt="end" delay="0">
                  <p:rtn val="all"/>
                </p:endSync>
                <p:childTnLst>
                  <p:par>
                    <p:cTn id="127" fill="hold">
                      <p:stCondLst>
                        <p:cond delay="0"/>
                      </p:stCondLst>
                      <p:childTnLst>
                        <p:par>
                          <p:cTn id="128" fill="hold">
                            <p:stCondLst>
                              <p:cond delay="0"/>
                            </p:stCondLst>
                            <p:childTnLst>
                              <p:par>
                                <p:cTn id="129" presetID="1" presetClass="exit" presetSubtype="0" fill="hold" grpId="0" nodeType="clickEffect">
                                  <p:stCondLst>
                                    <p:cond delay="0"/>
                                  </p:stCondLst>
                                  <p:childTnLst>
                                    <p:set>
                                      <p:cBhvr>
                                        <p:cTn id="130"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31" restart="whenNotActive" fill="hold" evtFilter="cancelBubble" nodeType="interactiveSeq">
                <p:stCondLst>
                  <p:cond evt="onClick" delay="0">
                    <p:tgtEl>
                      <p:spTgt spid="27"/>
                    </p:tgtEl>
                  </p:cond>
                </p:stCondLst>
                <p:endSync evt="end" delay="0">
                  <p:rtn val="all"/>
                </p:endSync>
                <p:childTnLst>
                  <p:par>
                    <p:cTn id="132" fill="hold">
                      <p:stCondLst>
                        <p:cond delay="0"/>
                      </p:stCondLst>
                      <p:childTnLst>
                        <p:par>
                          <p:cTn id="133" fill="hold">
                            <p:stCondLst>
                              <p:cond delay="0"/>
                            </p:stCondLst>
                            <p:childTnLst>
                              <p:par>
                                <p:cTn id="134" presetID="1" presetClass="exit" presetSubtype="0" fill="hold" grpId="0" nodeType="clickEffect">
                                  <p:stCondLst>
                                    <p:cond delay="0"/>
                                  </p:stCondLst>
                                  <p:childTnLst>
                                    <p:set>
                                      <p:cBhvr>
                                        <p:cTn id="135"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6" restart="whenNotActive" fill="hold" evtFilter="cancelBubble" nodeType="interactiveSeq">
                <p:stCondLst>
                  <p:cond evt="onClick" delay="0">
                    <p:tgtEl>
                      <p:spTgt spid="26"/>
                    </p:tgtEl>
                  </p:cond>
                </p:stCondLst>
                <p:endSync evt="end" delay="0">
                  <p:rtn val="all"/>
                </p:endSync>
                <p:childTnLst>
                  <p:par>
                    <p:cTn id="137" fill="hold">
                      <p:stCondLst>
                        <p:cond delay="0"/>
                      </p:stCondLst>
                      <p:childTnLst>
                        <p:par>
                          <p:cTn id="138" fill="hold">
                            <p:stCondLst>
                              <p:cond delay="0"/>
                            </p:stCondLst>
                            <p:childTnLst>
                              <p:par>
                                <p:cTn id="139" presetID="1" presetClass="exit" presetSubtype="0" fill="hold" grpId="0" nodeType="clickEffect">
                                  <p:stCondLst>
                                    <p:cond delay="0"/>
                                  </p:stCondLst>
                                  <p:childTnLst>
                                    <p:set>
                                      <p:cBhvr>
                                        <p:cTn id="140"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1" restart="whenNotActive" fill="hold" evtFilter="cancelBubble" nodeType="interactiveSeq">
                <p:stCondLst>
                  <p:cond evt="onClick" delay="0">
                    <p:tgtEl>
                      <p:spTgt spid="28"/>
                    </p:tgtEl>
                  </p:cond>
                </p:stCondLst>
                <p:endSync evt="end" delay="0">
                  <p:rtn val="all"/>
                </p:endSync>
                <p:childTnLst>
                  <p:par>
                    <p:cTn id="142" fill="hold">
                      <p:stCondLst>
                        <p:cond delay="0"/>
                      </p:stCondLst>
                      <p:childTnLst>
                        <p:par>
                          <p:cTn id="143" fill="hold">
                            <p:stCondLst>
                              <p:cond delay="0"/>
                            </p:stCondLst>
                            <p:childTnLst>
                              <p:par>
                                <p:cTn id="144" presetID="1" presetClass="exit" presetSubtype="0" fill="hold" grpId="0" nodeType="clickEffect">
                                  <p:stCondLst>
                                    <p:cond delay="0"/>
                                  </p:stCondLst>
                                  <p:childTnLst>
                                    <p:set>
                                      <p:cBhvr>
                                        <p:cTn id="14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6" restart="whenNotActive" fill="hold" evtFilter="cancelBubble" nodeType="interactiveSeq">
                <p:stCondLst>
                  <p:cond evt="onClick" delay="0">
                    <p:tgtEl>
                      <p:spTgt spid="29"/>
                    </p:tgtEl>
                  </p:cond>
                </p:stCondLst>
                <p:endSync evt="end" delay="0">
                  <p:rtn val="all"/>
                </p:endSync>
                <p:childTnLst>
                  <p:par>
                    <p:cTn id="147" fill="hold">
                      <p:stCondLst>
                        <p:cond delay="0"/>
                      </p:stCondLst>
                      <p:childTnLst>
                        <p:par>
                          <p:cTn id="148" fill="hold">
                            <p:stCondLst>
                              <p:cond delay="0"/>
                            </p:stCondLst>
                            <p:childTnLst>
                              <p:par>
                                <p:cTn id="149" presetID="1" presetClass="exit" presetSubtype="0" fill="hold" grpId="0" nodeType="clickEffect">
                                  <p:stCondLst>
                                    <p:cond delay="0"/>
                                  </p:stCondLst>
                                  <p:childTnLst>
                                    <p:set>
                                      <p:cBhvr>
                                        <p:cTn id="150"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 grpId="0" animBg="1"/>
      <p:bldP spid="40" grpId="0" animBg="1"/>
      <p:bldP spid="41" grpId="0" animBg="1"/>
      <p:bldP spid="42"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743198" y="-160630"/>
            <a:ext cx="7416801" cy="27768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711199" y="2514601"/>
            <a:ext cx="9717503" cy="459228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3558365" y="429657"/>
            <a:ext cx="5892800" cy="1241237"/>
          </a:xfrm>
          <a:prstGeom prst="rect">
            <a:avLst/>
          </a:prstGeom>
          <a:solidFill>
            <a:schemeClr val="accent6">
              <a:lumMod val="60000"/>
              <a:lumOff val="40000"/>
            </a:schemeClr>
          </a:solidFill>
        </p:spPr>
        <p:txBody>
          <a:bodyPr wrap="square" rtlCol="0">
            <a:spAutoFit/>
          </a:bodyPr>
          <a:lstStyle/>
          <a:p>
            <a:pPr algn="ct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Chiếc</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áo</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len</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của</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bạn</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Hòa</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đẹp</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và</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tiện</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lợi</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như</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thế</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nào</a:t>
            </a:r>
            <a:r>
              <a:rPr lang="en-US" sz="3733" dirty="0">
                <a:latin typeface="Times New Roman" panose="02020603050405020304" charset="0"/>
                <a:cs typeface="Times New Roman" panose="02020603050405020304" charset="0"/>
              </a:rPr>
              <a:t> ?</a:t>
            </a:r>
          </a:p>
        </p:txBody>
      </p:sp>
      <p:sp>
        <p:nvSpPr>
          <p:cNvPr id="43" name="TextBox 42"/>
          <p:cNvSpPr txBox="1"/>
          <p:nvPr/>
        </p:nvSpPr>
        <p:spPr>
          <a:xfrm>
            <a:off x="1912350" y="3459908"/>
            <a:ext cx="7315200" cy="2308324"/>
          </a:xfrm>
          <a:prstGeom prst="rect">
            <a:avLst/>
          </a:prstGeom>
          <a:solidFill>
            <a:schemeClr val="accent6">
              <a:lumMod val="60000"/>
              <a:lumOff val="40000"/>
            </a:schemeClr>
          </a:solidFill>
        </p:spPr>
        <p:txBody>
          <a:bodyPr wrap="square" rtlCol="0">
            <a:spAutoFit/>
          </a:bodyPr>
          <a:lstStyle/>
          <a:p>
            <a:pPr algn="just"/>
            <a:r>
              <a:rPr lang="en-US" sz="3600" dirty="0" err="1">
                <a:solidFill>
                  <a:srgbClr val="660066"/>
                </a:solidFill>
                <a:latin typeface="Times New Roman" panose="02020603050405020304" charset="0"/>
                <a:cs typeface="Times New Roman" panose="02020603050405020304" charset="0"/>
              </a:rPr>
              <a:t>Chiếc</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áo</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len</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của</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bạn</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Hòa</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có</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màu</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vàng</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thật</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đẹp</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áo</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có</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dây</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kéo</a:t>
            </a:r>
            <a:r>
              <a:rPr lang="en-US" sz="3600" dirty="0">
                <a:solidFill>
                  <a:srgbClr val="660066"/>
                </a:solidFill>
                <a:latin typeface="Times New Roman" panose="02020603050405020304" charset="0"/>
                <a:cs typeface="Times New Roman" panose="02020603050405020304" charset="0"/>
              </a:rPr>
              <a:t> ở </a:t>
            </a:r>
            <a:r>
              <a:rPr lang="en-US" sz="3600" dirty="0" err="1">
                <a:solidFill>
                  <a:srgbClr val="660066"/>
                </a:solidFill>
                <a:latin typeface="Times New Roman" panose="02020603050405020304" charset="0"/>
                <a:cs typeface="Times New Roman" panose="02020603050405020304" charset="0"/>
              </a:rPr>
              <a:t>giữa</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lại</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có</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cả</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mũ</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để</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đội</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khi</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có</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gió</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lạnh</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hoặc</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mưa</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lất</a:t>
            </a:r>
            <a:r>
              <a:rPr lang="en-US" sz="3600" dirty="0">
                <a:solidFill>
                  <a:srgbClr val="660066"/>
                </a:solidFill>
                <a:latin typeface="Times New Roman" panose="02020603050405020304" charset="0"/>
                <a:cs typeface="Times New Roman" panose="02020603050405020304" charset="0"/>
              </a:rPr>
              <a:t> </a:t>
            </a:r>
            <a:r>
              <a:rPr lang="en-US" sz="3600" dirty="0" err="1">
                <a:solidFill>
                  <a:srgbClr val="660066"/>
                </a:solidFill>
                <a:latin typeface="Times New Roman" panose="02020603050405020304" charset="0"/>
                <a:cs typeface="Times New Roman" panose="02020603050405020304" charset="0"/>
              </a:rPr>
              <a:t>phất</a:t>
            </a:r>
            <a:r>
              <a:rPr lang="en-US" sz="3600" dirty="0">
                <a:solidFill>
                  <a:srgbClr val="660066"/>
                </a:solidFill>
                <a:latin typeface="Times New Roman" panose="02020603050405020304" charset="0"/>
                <a:cs typeface="Times New Roman" panose="02020603050405020304" charset="0"/>
              </a:rPr>
              <a:t>.</a:t>
            </a: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464801" y="5904059"/>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1677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0"/>
            <a:ext cx="7010400" cy="2980031"/>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914401" y="2819401"/>
            <a:ext cx="8534400" cy="428748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2438400" y="834959"/>
            <a:ext cx="6096000" cy="666786"/>
          </a:xfrm>
          <a:prstGeom prst="rect">
            <a:avLst/>
          </a:prstGeom>
          <a:noFill/>
        </p:spPr>
        <p:txBody>
          <a:bodyPr wrap="square" rtlCol="0">
            <a:spAutoFit/>
          </a:bodyPr>
          <a:lstStyle/>
          <a:p>
            <a:pPr algn="ctr"/>
            <a:r>
              <a:rPr lang="en-US" sz="3733" dirty="0" err="1">
                <a:latin typeface="Times New Roman" panose="02020603050405020304" charset="0"/>
                <a:cs typeface="Times New Roman" panose="02020603050405020304" charset="0"/>
              </a:rPr>
              <a:t>Vì</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sao</a:t>
            </a:r>
            <a:r>
              <a:rPr lang="en-US" sz="3733" dirty="0">
                <a:latin typeface="Times New Roman" panose="02020603050405020304" charset="0"/>
                <a:cs typeface="Times New Roman" panose="02020603050405020304" charset="0"/>
              </a:rPr>
              <a:t> Lan </a:t>
            </a:r>
            <a:r>
              <a:rPr lang="en-US" sz="3733" dirty="0" err="1">
                <a:latin typeface="Times New Roman" panose="02020603050405020304" charset="0"/>
                <a:cs typeface="Times New Roman" panose="02020603050405020304" charset="0"/>
              </a:rPr>
              <a:t>dỗi</a:t>
            </a:r>
            <a:r>
              <a:rPr lang="en-US" sz="3733" dirty="0">
                <a:latin typeface="Times New Roman" panose="02020603050405020304" charset="0"/>
                <a:cs typeface="Times New Roman" panose="02020603050405020304" charset="0"/>
              </a:rPr>
              <a:t> </a:t>
            </a:r>
            <a:r>
              <a:rPr lang="en-US" sz="3733" dirty="0" err="1">
                <a:latin typeface="Times New Roman" panose="02020603050405020304" charset="0"/>
                <a:cs typeface="Times New Roman" panose="02020603050405020304" charset="0"/>
              </a:rPr>
              <a:t>mẹ</a:t>
            </a:r>
            <a:r>
              <a:rPr lang="en-US" sz="3733" dirty="0">
                <a:latin typeface="Times New Roman" panose="02020603050405020304" charset="0"/>
                <a:cs typeface="Times New Roman" panose="02020603050405020304" charset="0"/>
              </a:rPr>
              <a:t> ?</a:t>
            </a:r>
            <a:endParaRPr lang="en-US" sz="3733" dirty="0">
              <a:solidFill>
                <a:srgbClr val="008000"/>
              </a:solidFill>
              <a:latin typeface="Arial" panose="020B0604020202020204" pitchFamily="34" charset="0"/>
              <a:cs typeface="Arial" panose="020B0604020202020204" pitchFamily="34" charset="0"/>
            </a:endParaRPr>
          </a:p>
        </p:txBody>
      </p:sp>
      <p:sp>
        <p:nvSpPr>
          <p:cNvPr id="43" name="TextBox 42"/>
          <p:cNvSpPr txBox="1"/>
          <p:nvPr/>
        </p:nvSpPr>
        <p:spPr>
          <a:xfrm>
            <a:off x="1930400" y="3817541"/>
            <a:ext cx="6502400" cy="1815690"/>
          </a:xfrm>
          <a:prstGeom prst="rect">
            <a:avLst/>
          </a:prstGeom>
          <a:solidFill>
            <a:schemeClr val="accent6">
              <a:lumMod val="60000"/>
              <a:lumOff val="40000"/>
            </a:schemeClr>
          </a:solidFill>
        </p:spPr>
        <p:txBody>
          <a:bodyPr wrap="square" rtlCol="0">
            <a:spAutoFit/>
          </a:bodyPr>
          <a:lstStyle/>
          <a:p>
            <a:r>
              <a:rPr lang="nl-NL" sz="3733" dirty="0">
                <a:solidFill>
                  <a:srgbClr val="660066"/>
                </a:solidFill>
                <a:latin typeface="Times New Roman" panose="02020603050405020304" pitchFamily="18" charset="0"/>
                <a:cs typeface="Times New Roman" panose="02020603050405020304" pitchFamily="18" charset="0"/>
              </a:rPr>
              <a:t>Vì em muốn mua chiếc áo như </a:t>
            </a:r>
            <a:r>
              <a:rPr lang="vi-VN" sz="3733" dirty="0">
                <a:solidFill>
                  <a:srgbClr val="660066"/>
                </a:solidFill>
                <a:latin typeface="Times New Roman" panose="02020603050405020304" pitchFamily="18" charset="0"/>
                <a:cs typeface="Times New Roman" panose="02020603050405020304" pitchFamily="18" charset="0"/>
              </a:rPr>
              <a:t>Hoà,</a:t>
            </a:r>
            <a:r>
              <a:rPr lang="nl-NL" sz="3733" dirty="0">
                <a:solidFill>
                  <a:srgbClr val="660066"/>
                </a:solidFill>
                <a:latin typeface="Times New Roman" panose="02020603050405020304" pitchFamily="18" charset="0"/>
                <a:cs typeface="Times New Roman" panose="02020603050405020304" pitchFamily="18" charset="0"/>
              </a:rPr>
              <a:t> nhưng mẹ không</a:t>
            </a:r>
            <a:r>
              <a:rPr lang="vi-VN" sz="3733" dirty="0">
                <a:solidFill>
                  <a:srgbClr val="660066"/>
                </a:solidFill>
                <a:latin typeface="Times New Roman" panose="02020603050405020304" pitchFamily="18" charset="0"/>
                <a:cs typeface="Times New Roman" panose="02020603050405020304" pitchFamily="18" charset="0"/>
              </a:rPr>
              <a:t> thể</a:t>
            </a:r>
            <a:r>
              <a:rPr lang="nl-NL" sz="3733" dirty="0">
                <a:solidFill>
                  <a:srgbClr val="660066"/>
                </a:solidFill>
                <a:latin typeface="Times New Roman" panose="02020603050405020304" pitchFamily="18" charset="0"/>
                <a:cs typeface="Times New Roman" panose="02020603050405020304" pitchFamily="18" charset="0"/>
              </a:rPr>
              <a:t> mua chiếc áo đắt tiền như vậy.</a:t>
            </a:r>
            <a:endParaRPr lang="en-US" sz="3733" dirty="0">
              <a:solidFill>
                <a:srgbClr val="660066"/>
              </a:solidFill>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459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1000"/>
                                        <p:tgtEl>
                                          <p:spTgt spid="42"/>
                                        </p:tgtEl>
                                      </p:cBhvr>
                                    </p:animEffect>
                                    <p:anim calcmode="lin" valueType="num">
                                      <p:cBhvr>
                                        <p:cTn id="11" dur="1000" fill="hold"/>
                                        <p:tgtEl>
                                          <p:spTgt spid="42"/>
                                        </p:tgtEl>
                                        <p:attrNameLst>
                                          <p:attrName>ppt_x</p:attrName>
                                        </p:attrNameLst>
                                      </p:cBhvr>
                                      <p:tavLst>
                                        <p:tav tm="0">
                                          <p:val>
                                            <p:strVal val="#ppt_x"/>
                                          </p:val>
                                        </p:tav>
                                        <p:tav tm="100000">
                                          <p:val>
                                            <p:strVal val="#ppt_x"/>
                                          </p:val>
                                        </p:tav>
                                      </p:tavLst>
                                    </p:anim>
                                    <p:anim calcmode="lin" valueType="num">
                                      <p:cBhvr>
                                        <p:cTn id="12"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anim calcmode="lin" valueType="num">
                                      <p:cBhvr>
                                        <p:cTn id="23" dur="1000" fill="hold"/>
                                        <p:tgtEl>
                                          <p:spTgt spid="43"/>
                                        </p:tgtEl>
                                        <p:attrNameLst>
                                          <p:attrName>ppt_x</p:attrName>
                                        </p:attrNameLst>
                                      </p:cBhvr>
                                      <p:tavLst>
                                        <p:tav tm="0">
                                          <p:val>
                                            <p:strVal val="#ppt_x"/>
                                          </p:val>
                                        </p:tav>
                                        <p:tav tm="100000">
                                          <p:val>
                                            <p:strVal val="#ppt_x"/>
                                          </p:val>
                                        </p:tav>
                                      </p:tavLst>
                                    </p:anim>
                                    <p:anim calcmode="lin" valueType="num">
                                      <p:cBhvr>
                                        <p:cTn id="2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524000" y="-160631"/>
            <a:ext cx="8229600" cy="374987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072400" y="3225800"/>
            <a:ext cx="8246345" cy="3749875"/>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2336800" y="570206"/>
            <a:ext cx="6807200" cy="1815690"/>
          </a:xfrm>
          <a:prstGeom prst="rect">
            <a:avLst/>
          </a:prstGeom>
          <a:solidFill>
            <a:schemeClr val="accent6">
              <a:lumMod val="60000"/>
              <a:lumOff val="40000"/>
            </a:schemeClr>
          </a:solidFill>
        </p:spPr>
        <p:txBody>
          <a:bodyPr wrap="square" rtlCol="0">
            <a:spAutoFit/>
          </a:bodyPr>
          <a:lstStyle/>
          <a:p>
            <a:pPr algn="ctr"/>
            <a:r>
              <a:rPr lang="nl-NL" sz="3733" dirty="0">
                <a:latin typeface="Times New Roman" panose="02020603050405020304" pitchFamily="18" charset="0"/>
                <a:cs typeface="Times New Roman" panose="02020603050405020304" pitchFamily="18" charset="0"/>
              </a:rPr>
              <a:t>Khi biết em muốn có chiếc áo len đẹp, mẹ lại không đủ tiền để mua, Tuấn nói với mẹ điều gì?</a:t>
            </a:r>
            <a:endParaRPr lang="en-US" sz="3733"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2336801" y="3895193"/>
            <a:ext cx="6120569" cy="2062103"/>
          </a:xfrm>
          <a:prstGeom prst="rect">
            <a:avLst/>
          </a:prstGeom>
          <a:solidFill>
            <a:schemeClr val="accent6">
              <a:lumMod val="60000"/>
              <a:lumOff val="40000"/>
            </a:schemeClr>
          </a:solidFill>
        </p:spPr>
        <p:txBody>
          <a:bodyPr wrap="square" rtlCol="0">
            <a:spAutoFit/>
          </a:bodyPr>
          <a:lstStyle/>
          <a:p>
            <a:r>
              <a:rPr lang="nl-NL" sz="3200" dirty="0">
                <a:solidFill>
                  <a:srgbClr val="660066"/>
                </a:solidFill>
                <a:latin typeface="Times New Roman" panose="02020603050405020304" pitchFamily="18" charset="0"/>
                <a:cs typeface="Times New Roman" panose="02020603050405020304" pitchFamily="18" charset="0"/>
              </a:rPr>
              <a:t>Mẹ dành tiền mua áo cho em Lan. Tuấn không cần thêm áo vì Tuấn khoẻ lắm. Nếu lạnh Tuấn sẽ mặc nhiều áo bên trong</a:t>
            </a:r>
            <a:endParaRPr lang="en-US" sz="3200" dirty="0">
              <a:solidFill>
                <a:srgbClr val="660066"/>
              </a:solidFill>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68173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1"/>
            <a:ext cx="6908800" cy="287843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93941" y="3632201"/>
            <a:ext cx="6554860" cy="347468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1809897" y="787401"/>
            <a:ext cx="7112000" cy="666786"/>
          </a:xfrm>
          <a:prstGeom prst="rect">
            <a:avLst/>
          </a:prstGeom>
          <a:noFill/>
        </p:spPr>
        <p:txBody>
          <a:bodyPr wrap="square" rtlCol="0">
            <a:spAutoFit/>
          </a:bodyPr>
          <a:lstStyle/>
          <a:p>
            <a:pPr algn="ctr"/>
            <a:r>
              <a:rPr lang="nl-NL" sz="3733" dirty="0">
                <a:latin typeface="Times New Roman" panose="02020603050405020304" pitchFamily="18" charset="0"/>
                <a:cs typeface="Times New Roman" panose="02020603050405020304" pitchFamily="18" charset="0"/>
              </a:rPr>
              <a:t>Tuấn là người như thế nào?</a:t>
            </a:r>
            <a:endParaRPr lang="en-US" sz="3733"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3885369" y="4320897"/>
            <a:ext cx="4572000" cy="1815690"/>
          </a:xfrm>
          <a:prstGeom prst="rect">
            <a:avLst/>
          </a:prstGeom>
          <a:solidFill>
            <a:schemeClr val="accent6">
              <a:lumMod val="60000"/>
              <a:lumOff val="40000"/>
            </a:schemeClr>
          </a:solidFill>
        </p:spPr>
        <p:txBody>
          <a:bodyPr wrap="square" rtlCol="0">
            <a:spAutoFit/>
          </a:bodyPr>
          <a:lstStyle/>
          <a:p>
            <a:pPr algn="ctr"/>
            <a:r>
              <a:rPr lang="nl-NL" sz="3733">
                <a:solidFill>
                  <a:srgbClr val="660066"/>
                </a:solidFill>
                <a:latin typeface="Times New Roman" panose="02020603050405020304" pitchFamily="18" charset="0"/>
                <a:cs typeface="Times New Roman" panose="02020603050405020304" pitchFamily="18" charset="0"/>
              </a:rPr>
              <a:t>Là người con thương mẹ, người anh biết nhường nhịn em.</a:t>
            </a:r>
            <a:endParaRPr lang="en-US" sz="3733" dirty="0">
              <a:solidFill>
                <a:srgbClr val="660066"/>
              </a:solidFill>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43435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Lam tac\b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1600" y="-127000"/>
            <a:ext cx="12293600" cy="6985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828800" y="-160631"/>
            <a:ext cx="6299200" cy="2675232"/>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C:\Users\ADMIN\Desktop\Giai cuu con vat\wooden-board-theme-image-1-vector-clip-art_csp9738361.jpg"/>
          <p:cNvPicPr>
            <a:picLocks noChangeAspect="1" noChangeArrowheads="1"/>
          </p:cNvPicPr>
          <p:nvPr/>
        </p:nvPicPr>
        <p:blipFill>
          <a:blip r:embed="rId3">
            <a:extLst>
              <a:ext uri="{BEBA8EAE-BF5A-486C-A8C5-ECC9F3942E4B}">
                <a14:imgProps xmlns:a14="http://schemas.microsoft.com/office/drawing/2010/main" xmlns="">
                  <a14:imgLayer r:embed="rId4">
                    <a14:imgEffect>
                      <a14:backgroundRemoval t="0" b="100000" l="0" r="100000">
                        <a14:foregroundMark x1="7111" y1="5870" x2="2889" y2="16771"/>
                        <a14:foregroundMark x1="6667" y1="66876" x2="9222" y2="84696"/>
                        <a14:foregroundMark x1="92333" y1="6918" x2="96556" y2="16771"/>
                        <a14:foregroundMark x1="96556" y1="70860" x2="91778" y2="87841"/>
                      </a14:backgroundRemoval>
                    </a14:imgEffect>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1464222" y="2823396"/>
            <a:ext cx="8702567" cy="4287484"/>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2946400" y="648574"/>
            <a:ext cx="4064000" cy="666786"/>
          </a:xfrm>
          <a:prstGeom prst="rect">
            <a:avLst/>
          </a:prstGeom>
          <a:solidFill>
            <a:schemeClr val="accent6">
              <a:lumMod val="60000"/>
              <a:lumOff val="40000"/>
            </a:schemeClr>
          </a:solidFill>
        </p:spPr>
        <p:txBody>
          <a:bodyPr wrap="square" rtlCol="0">
            <a:spAutoFit/>
          </a:bodyPr>
          <a:lstStyle/>
          <a:p>
            <a:r>
              <a:rPr lang="nl-NL" sz="3733" dirty="0">
                <a:latin typeface="Times New Roman" panose="02020603050405020304" pitchFamily="18" charset="0"/>
                <a:cs typeface="Times New Roman" panose="02020603050405020304" pitchFamily="18" charset="0"/>
              </a:rPr>
              <a:t>Vì sao Lan ân hận?</a:t>
            </a:r>
            <a:endParaRPr lang="en-US" sz="3733" dirty="0">
              <a:solidFill>
                <a:srgbClr val="008000"/>
              </a:solidFill>
              <a:latin typeface="Times New Roman" panose="02020603050405020304" pitchFamily="18" charset="0"/>
              <a:cs typeface="Times New Roman" panose="02020603050405020304" pitchFamily="18" charset="0"/>
            </a:endParaRPr>
          </a:p>
        </p:txBody>
      </p:sp>
      <p:sp>
        <p:nvSpPr>
          <p:cNvPr id="43" name="TextBox 42"/>
          <p:cNvSpPr txBox="1"/>
          <p:nvPr/>
        </p:nvSpPr>
        <p:spPr>
          <a:xfrm>
            <a:off x="2597084" y="3547824"/>
            <a:ext cx="6400799" cy="2390141"/>
          </a:xfrm>
          <a:prstGeom prst="rect">
            <a:avLst/>
          </a:prstGeom>
          <a:solidFill>
            <a:schemeClr val="accent6">
              <a:lumMod val="60000"/>
              <a:lumOff val="40000"/>
            </a:schemeClr>
          </a:solidFill>
        </p:spPr>
        <p:txBody>
          <a:bodyPr wrap="square" rtlCol="0">
            <a:spAutoFit/>
          </a:bodyPr>
          <a:lstStyle/>
          <a:p>
            <a:r>
              <a:rPr lang="nl-NL" sz="3733" dirty="0">
                <a:solidFill>
                  <a:srgbClr val="660066"/>
                </a:solidFill>
                <a:latin typeface="Times New Roman" panose="02020603050405020304" pitchFamily="18" charset="0"/>
                <a:cs typeface="Times New Roman" panose="02020603050405020304" pitchFamily="18" charset="0"/>
              </a:rPr>
              <a:t>+ Vì đã làm cho mẹ buồn phiền</a:t>
            </a:r>
            <a:endParaRPr lang="en-US" sz="3733" dirty="0">
              <a:solidFill>
                <a:srgbClr val="660066"/>
              </a:solidFill>
              <a:latin typeface="Times New Roman" panose="02020603050405020304" pitchFamily="18" charset="0"/>
              <a:cs typeface="Times New Roman" panose="02020603050405020304" pitchFamily="18" charset="0"/>
            </a:endParaRPr>
          </a:p>
          <a:p>
            <a:r>
              <a:rPr lang="nl-NL" sz="3733" dirty="0">
                <a:solidFill>
                  <a:srgbClr val="660066"/>
                </a:solidFill>
                <a:latin typeface="Times New Roman" panose="02020603050405020304" pitchFamily="18" charset="0"/>
                <a:cs typeface="Times New Roman" panose="02020603050405020304" pitchFamily="18" charset="0"/>
              </a:rPr>
              <a:t>+Vì nghĩ mình quá ích kỉ</a:t>
            </a:r>
            <a:endParaRPr lang="en-US" sz="3733" dirty="0">
              <a:solidFill>
                <a:srgbClr val="660066"/>
              </a:solidFill>
              <a:latin typeface="Times New Roman" panose="02020603050405020304" pitchFamily="18" charset="0"/>
              <a:cs typeface="Times New Roman" panose="02020603050405020304" pitchFamily="18" charset="0"/>
            </a:endParaRPr>
          </a:p>
          <a:p>
            <a:r>
              <a:rPr lang="nl-NL" sz="3733" dirty="0">
                <a:solidFill>
                  <a:srgbClr val="660066"/>
                </a:solidFill>
                <a:latin typeface="Times New Roman" panose="02020603050405020304" pitchFamily="18" charset="0"/>
                <a:cs typeface="Times New Roman" panose="02020603050405020304" pitchFamily="18" charset="0"/>
              </a:rPr>
              <a:t>+Vì thấy anh trai nhường nhịn cho mình</a:t>
            </a:r>
            <a:endParaRPr lang="en-US" sz="3733" dirty="0">
              <a:solidFill>
                <a:srgbClr val="660066"/>
              </a:solidFill>
              <a:latin typeface="Times New Roman" panose="02020603050405020304" pitchFamily="18" charset="0"/>
              <a:cs typeface="Times New Roman" panose="02020603050405020304" pitchFamily="18" charset="0"/>
            </a:endParaRPr>
          </a:p>
        </p:txBody>
      </p:sp>
      <p:pic>
        <p:nvPicPr>
          <p:cNvPr id="3074" name="Picture 2" descr="C:\Users\ADMIN\Desktop\Tai nguyen thiet ke tro choi\Bảng gỗ\Picture1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179353" y="5969000"/>
            <a:ext cx="1691103" cy="7189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5438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ô giáo"/>
          <p:cNvPicPr>
            <a:picLocks noGrp="1" noChangeAspect="1"/>
          </p:cNvPicPr>
          <p:nvPr>
            <p:ph idx="1"/>
          </p:nvPr>
        </p:nvPicPr>
        <p:blipFill>
          <a:blip r:embed="rId2"/>
          <a:stretch>
            <a:fillRect/>
          </a:stretch>
        </p:blipFill>
        <p:spPr>
          <a:xfrm>
            <a:off x="0" y="0"/>
            <a:ext cx="12192635" cy="6934200"/>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op 123+] Hình nền Powerpoint “ĐẸP NHỨC NÁCH”">
            <a:extLst>
              <a:ext uri="{FF2B5EF4-FFF2-40B4-BE49-F238E27FC236}">
                <a16:creationId xmlns:a16="http://schemas.microsoft.com/office/drawing/2014/main" xmlns="" id="{BEE9FB38-0B84-4647-92E7-D15386BB00E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81844E79-A25C-4B36-BB64-90D1CF34B7A5}"/>
              </a:ext>
            </a:extLst>
          </p:cNvPr>
          <p:cNvSpPr txBox="1"/>
          <p:nvPr/>
        </p:nvSpPr>
        <p:spPr>
          <a:xfrm>
            <a:off x="2000591" y="985988"/>
            <a:ext cx="7727871"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nl-NL" sz="3600" b="1" dirty="0">
                <a:solidFill>
                  <a:srgbClr val="000000"/>
                </a:solidFill>
                <a:effectLst/>
                <a:latin typeface="Times New Roman" panose="02020603050405020304" pitchFamily="18" charset="0"/>
                <a:ea typeface="Times New Roman" panose="02020603050405020304" pitchFamily="18" charset="0"/>
              </a:rPr>
              <a:t>Em có suy nghĩ gì về bạn Tuấn và Lan trong câu chuyện này?</a:t>
            </a:r>
            <a:endParaRPr lang="en-US" sz="3600" b="1" dirty="0"/>
          </a:p>
        </p:txBody>
      </p:sp>
      <p:sp>
        <p:nvSpPr>
          <p:cNvPr id="7" name="TextBox 6">
            <a:extLst>
              <a:ext uri="{FF2B5EF4-FFF2-40B4-BE49-F238E27FC236}">
                <a16:creationId xmlns:a16="http://schemas.microsoft.com/office/drawing/2014/main" xmlns="" id="{8D6402C6-B4FD-41D1-895B-23CAEF3B72E6}"/>
              </a:ext>
            </a:extLst>
          </p:cNvPr>
          <p:cNvSpPr txBox="1"/>
          <p:nvPr/>
        </p:nvSpPr>
        <p:spPr>
          <a:xfrm>
            <a:off x="2076909" y="3035542"/>
            <a:ext cx="7358605"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nl-NL" sz="3600" i="1">
                <a:solidFill>
                  <a:srgbClr val="FF0000"/>
                </a:solidFill>
                <a:effectLst/>
                <a:latin typeface="Times New Roman" panose="02020603050405020304" pitchFamily="18" charset="0"/>
                <a:ea typeface="Times New Roman" panose="02020603050405020304" pitchFamily="18" charset="0"/>
              </a:rPr>
              <a:t>Lan là </a:t>
            </a:r>
            <a:r>
              <a:rPr lang="nl-NL" sz="3600" i="1" dirty="0">
                <a:solidFill>
                  <a:srgbClr val="FF0000"/>
                </a:solidFill>
                <a:effectLst/>
                <a:latin typeface="Times New Roman" panose="02020603050405020304" pitchFamily="18" charset="0"/>
                <a:ea typeface="Times New Roman" panose="02020603050405020304" pitchFamily="18" charset="0"/>
              </a:rPr>
              <a:t>cô bé </a:t>
            </a:r>
            <a:r>
              <a:rPr lang="nl-NL" sz="3600" i="1">
                <a:solidFill>
                  <a:srgbClr val="FF0000"/>
                </a:solidFill>
                <a:effectLst/>
                <a:latin typeface="Times New Roman" panose="02020603050405020304" pitchFamily="18" charset="0"/>
                <a:ea typeface="Times New Roman" panose="02020603050405020304" pitchFamily="18" charset="0"/>
              </a:rPr>
              <a:t>ngây thơ </a:t>
            </a:r>
            <a:r>
              <a:rPr lang="nl-NL" sz="3600" i="1" dirty="0">
                <a:solidFill>
                  <a:srgbClr val="FF0000"/>
                </a:solidFill>
                <a:effectLst/>
                <a:latin typeface="Times New Roman" panose="02020603050405020304" pitchFamily="18" charset="0"/>
                <a:ea typeface="Times New Roman" panose="02020603050405020304" pitchFamily="18" charset="0"/>
              </a:rPr>
              <a:t>nhưng rất ngoan</a:t>
            </a:r>
            <a:endParaRPr lang="en-US" sz="3600" i="1" dirty="0">
              <a:solidFill>
                <a:srgbClr val="FF0000"/>
              </a:solidFill>
            </a:endParaRPr>
          </a:p>
        </p:txBody>
      </p:sp>
      <p:sp>
        <p:nvSpPr>
          <p:cNvPr id="6" name="TextBox 5">
            <a:extLst>
              <a:ext uri="{FF2B5EF4-FFF2-40B4-BE49-F238E27FC236}">
                <a16:creationId xmlns:a16="http://schemas.microsoft.com/office/drawing/2014/main" xmlns="" id="{8D6402C6-B4FD-41D1-895B-23CAEF3B72E6}"/>
              </a:ext>
            </a:extLst>
          </p:cNvPr>
          <p:cNvSpPr txBox="1"/>
          <p:nvPr/>
        </p:nvSpPr>
        <p:spPr>
          <a:xfrm>
            <a:off x="2076908" y="4102342"/>
            <a:ext cx="7358605"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nl-NL" sz="3600" i="1">
                <a:solidFill>
                  <a:srgbClr val="FF0000"/>
                </a:solidFill>
                <a:effectLst/>
                <a:latin typeface="Times New Roman" panose="02020603050405020304" pitchFamily="18" charset="0"/>
                <a:ea typeface="Times New Roman" panose="02020603050405020304" pitchFamily="18" charset="0"/>
              </a:rPr>
              <a:t>Tuấn thì là cậu bé ngoan, biết thương mẹ và nhường nhịn em.</a:t>
            </a:r>
            <a:endParaRPr lang="en-US" sz="3600" i="1" dirty="0">
              <a:solidFill>
                <a:srgbClr val="FF0000"/>
              </a:solidFill>
            </a:endParaRPr>
          </a:p>
        </p:txBody>
      </p:sp>
    </p:spTree>
    <p:extLst>
      <p:ext uri="{BB962C8B-B14F-4D97-AF65-F5344CB8AC3E}">
        <p14:creationId xmlns:p14="http://schemas.microsoft.com/office/powerpoint/2010/main" xmlns="" val="419703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s 12"/>
          <p:cNvSpPr/>
          <p:nvPr/>
        </p:nvSpPr>
        <p:spPr>
          <a:xfrm>
            <a:off x="657860" y="1361279"/>
            <a:ext cx="10876280" cy="1106805"/>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6600" b="1" dirty="0">
                <a:solidFill>
                  <a:srgbClr val="FFFF00"/>
                </a:solidFill>
                <a:effectLst/>
                <a:latin typeface="Times New Roman" panose="02020603050405020304" charset="0"/>
                <a:cs typeface="Times New Roman" panose="02020603050405020304" charset="0"/>
              </a:rPr>
              <a:t>Ý </a:t>
            </a:r>
            <a:r>
              <a:rPr lang="en-US" altLang="zh-CN" sz="6600" b="1" dirty="0" err="1">
                <a:solidFill>
                  <a:srgbClr val="FFFF00"/>
                </a:solidFill>
                <a:effectLst/>
                <a:latin typeface="Times New Roman" panose="02020603050405020304" charset="0"/>
                <a:cs typeface="Times New Roman" panose="02020603050405020304" charset="0"/>
              </a:rPr>
              <a:t>nghĩa</a:t>
            </a:r>
            <a:r>
              <a:rPr lang="en-US" altLang="zh-CN" sz="6600" b="1" dirty="0">
                <a:solidFill>
                  <a:srgbClr val="FFFF00"/>
                </a:solidFill>
                <a:effectLst/>
                <a:latin typeface="Times New Roman" panose="02020603050405020304" charset="0"/>
                <a:cs typeface="Times New Roman" panose="02020603050405020304" charset="0"/>
              </a:rPr>
              <a:t> </a:t>
            </a:r>
            <a:r>
              <a:rPr lang="en-US" altLang="zh-CN" sz="6600" b="1" dirty="0" err="1">
                <a:solidFill>
                  <a:srgbClr val="FFFF00"/>
                </a:solidFill>
                <a:effectLst/>
                <a:latin typeface="Times New Roman" panose="02020603050405020304" charset="0"/>
                <a:cs typeface="Times New Roman" panose="02020603050405020304" charset="0"/>
              </a:rPr>
              <a:t>của</a:t>
            </a:r>
            <a:r>
              <a:rPr lang="en-US" altLang="zh-CN" sz="6600" b="1" dirty="0">
                <a:solidFill>
                  <a:srgbClr val="FFFF00"/>
                </a:solidFill>
                <a:effectLst/>
                <a:latin typeface="Times New Roman" panose="02020603050405020304" charset="0"/>
                <a:cs typeface="Times New Roman" panose="02020603050405020304" charset="0"/>
              </a:rPr>
              <a:t> </a:t>
            </a:r>
            <a:r>
              <a:rPr lang="en-US" altLang="zh-CN" sz="6600" b="1" dirty="0" err="1">
                <a:solidFill>
                  <a:srgbClr val="FFFF00"/>
                </a:solidFill>
                <a:effectLst/>
                <a:latin typeface="Times New Roman" panose="02020603050405020304" charset="0"/>
                <a:cs typeface="Times New Roman" panose="02020603050405020304" charset="0"/>
              </a:rPr>
              <a:t>câu</a:t>
            </a:r>
            <a:r>
              <a:rPr lang="en-US" altLang="zh-CN" sz="6600" b="1" dirty="0">
                <a:solidFill>
                  <a:srgbClr val="FFFF00"/>
                </a:solidFill>
                <a:effectLst/>
                <a:latin typeface="Times New Roman" panose="02020603050405020304" charset="0"/>
                <a:cs typeface="Times New Roman" panose="02020603050405020304" charset="0"/>
              </a:rPr>
              <a:t> </a:t>
            </a:r>
            <a:r>
              <a:rPr lang="en-US" altLang="zh-CN" sz="6600" b="1" dirty="0" err="1">
                <a:solidFill>
                  <a:srgbClr val="FFFF00"/>
                </a:solidFill>
                <a:effectLst/>
                <a:latin typeface="Times New Roman" panose="02020603050405020304" charset="0"/>
                <a:cs typeface="Times New Roman" panose="02020603050405020304" charset="0"/>
              </a:rPr>
              <a:t>chuyện</a:t>
            </a:r>
            <a:r>
              <a:rPr lang="en-US" altLang="zh-CN" sz="6600" b="1" dirty="0">
                <a:solidFill>
                  <a:srgbClr val="FFFF00"/>
                </a:solidFill>
                <a:effectLst/>
                <a:latin typeface="Times New Roman" panose="02020603050405020304" charset="0"/>
                <a:cs typeface="Times New Roman" panose="02020603050405020304" charset="0"/>
              </a:rPr>
              <a:t> </a:t>
            </a:r>
            <a:r>
              <a:rPr lang="en-US" altLang="zh-CN" sz="6600" b="1" dirty="0" err="1">
                <a:solidFill>
                  <a:srgbClr val="FFFF00"/>
                </a:solidFill>
                <a:effectLst/>
                <a:latin typeface="Times New Roman" panose="02020603050405020304" charset="0"/>
                <a:cs typeface="Times New Roman" panose="02020603050405020304" charset="0"/>
              </a:rPr>
              <a:t>là</a:t>
            </a:r>
            <a:r>
              <a:rPr lang="en-US" altLang="zh-CN" sz="6600" b="1" dirty="0">
                <a:solidFill>
                  <a:srgbClr val="FFFF00"/>
                </a:solidFill>
                <a:effectLst/>
                <a:latin typeface="Times New Roman" panose="02020603050405020304" charset="0"/>
                <a:cs typeface="Times New Roman" panose="02020603050405020304" charset="0"/>
              </a:rPr>
              <a:t> </a:t>
            </a:r>
            <a:r>
              <a:rPr lang="en-US" altLang="zh-CN" sz="6600" b="1" dirty="0" err="1">
                <a:solidFill>
                  <a:srgbClr val="FFFF00"/>
                </a:solidFill>
                <a:effectLst/>
                <a:latin typeface="Times New Roman" panose="02020603050405020304" charset="0"/>
                <a:cs typeface="Times New Roman" panose="02020603050405020304" charset="0"/>
              </a:rPr>
              <a:t>gì</a:t>
            </a:r>
            <a:r>
              <a:rPr lang="en-US" altLang="zh-CN" sz="6600" b="1" dirty="0">
                <a:solidFill>
                  <a:srgbClr val="FFFF00"/>
                </a:solidFill>
                <a:effectLst/>
                <a:latin typeface="Times New Roman" panose="02020603050405020304" charset="0"/>
                <a:cs typeface="Times New Roman" panose="02020603050405020304" charset="0"/>
              </a:rPr>
              <a:t>?</a:t>
            </a:r>
          </a:p>
        </p:txBody>
      </p:sp>
      <p:sp>
        <p:nvSpPr>
          <p:cNvPr id="4" name="TextBox 3">
            <a:extLst>
              <a:ext uri="{FF2B5EF4-FFF2-40B4-BE49-F238E27FC236}">
                <a16:creationId xmlns:a16="http://schemas.microsoft.com/office/drawing/2014/main" xmlns="" id="{CFEF0B18-2ACA-4406-8D46-D26CD5DEDBC9}"/>
              </a:ext>
            </a:extLst>
          </p:cNvPr>
          <p:cNvSpPr txBox="1"/>
          <p:nvPr/>
        </p:nvSpPr>
        <p:spPr>
          <a:xfrm>
            <a:off x="2856322" y="2677886"/>
            <a:ext cx="7750718" cy="1446550"/>
          </a:xfrm>
          <a:prstGeom prst="rect">
            <a:avLst/>
          </a:prstGeom>
          <a:ln w="38100">
            <a:solidFill>
              <a:srgbClr val="FF0000"/>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nl-NL" sz="4400" b="1" i="1" dirty="0">
                <a:solidFill>
                  <a:schemeClr val="tx1"/>
                </a:solidFill>
                <a:effectLst/>
                <a:latin typeface="HP001 4 hàng" panose="020B0603050302020204" pitchFamily="34" charset="0"/>
                <a:ea typeface="Times New Roman" panose="02020603050405020304" pitchFamily="18" charset="0"/>
              </a:rPr>
              <a:t>Anh em phải biết nhường nhịn, thương yêu lẫn nhau</a:t>
            </a:r>
            <a:r>
              <a:rPr lang="vi-VN" sz="4400" b="1" i="1" dirty="0">
                <a:solidFill>
                  <a:schemeClr val="tx1"/>
                </a:solidFill>
                <a:effectLst/>
                <a:latin typeface="HP001 4 hàng" panose="020B0603050302020204" pitchFamily="34" charset="0"/>
                <a:ea typeface="Times New Roman" panose="02020603050405020304" pitchFamily="18" charset="0"/>
              </a:rPr>
              <a:t>.</a:t>
            </a:r>
            <a:r>
              <a:rPr lang="nl-NL" sz="4400" b="1" i="1" dirty="0">
                <a:solidFill>
                  <a:schemeClr val="tx1"/>
                </a:solidFill>
                <a:effectLst/>
                <a:latin typeface="HP001 4 hàng" panose="020B0603050302020204" pitchFamily="34" charset="0"/>
                <a:ea typeface="Times New Roman" panose="02020603050405020304" pitchFamily="18" charset="0"/>
              </a:rPr>
              <a:t> </a:t>
            </a:r>
            <a:endParaRPr lang="en-US" sz="4400" b="1" dirty="0">
              <a:solidFill>
                <a:schemeClr val="tx1"/>
              </a:solidFill>
              <a:latin typeface="HP001 4 hàng" panose="020B06030503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85239" y="261256"/>
            <a:ext cx="11545207" cy="1502229"/>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err="1">
                <a:solidFill>
                  <a:srgbClr val="FF0000"/>
                </a:solidFill>
                <a:latin typeface="Times New Roman" panose="02020603050405020304" charset="0"/>
                <a:cs typeface="Times New Roman" panose="02020603050405020304" charset="0"/>
              </a:rPr>
              <a:t>Giọng</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đọc</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Đọc</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nhẹ</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nhàng</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tình</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cảm</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trôi</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chảy</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toàn</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bài</a:t>
            </a:r>
            <a:r>
              <a:rPr lang="en-US" sz="3200" b="1" dirty="0">
                <a:solidFill>
                  <a:srgbClr val="FF0000"/>
                </a:solidFill>
                <a:latin typeface="Times New Roman" panose="02020603050405020304" charset="0"/>
                <a:cs typeface="Times New Roman" panose="02020603050405020304" charset="0"/>
              </a:rPr>
              <a:t>. </a:t>
            </a:r>
            <a:endParaRPr lang="en-US" sz="3200" dirty="0"/>
          </a:p>
          <a:p>
            <a:pPr algn="ctr"/>
            <a:r>
              <a:rPr lang="en-US" sz="3200" b="1" dirty="0" err="1">
                <a:solidFill>
                  <a:srgbClr val="FF0000"/>
                </a:solidFill>
                <a:latin typeface="Times New Roman" panose="02020603050405020304" charset="0"/>
                <a:cs typeface="Times New Roman" panose="02020603050405020304" charset="0"/>
              </a:rPr>
              <a:t>Biết</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thay</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đổi</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giọng</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cho</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phù</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hợp</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với</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diễn</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biến</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của</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câu</a:t>
            </a:r>
            <a:r>
              <a:rPr lang="en-US" sz="3200" b="1" dirty="0">
                <a:solidFill>
                  <a:srgbClr val="FF0000"/>
                </a:solidFill>
                <a:latin typeface="Times New Roman" panose="02020603050405020304" charset="0"/>
                <a:cs typeface="Times New Roman" panose="02020603050405020304" charset="0"/>
              </a:rPr>
              <a:t> </a:t>
            </a:r>
            <a:r>
              <a:rPr lang="en-US" sz="3200" b="1" dirty="0" err="1">
                <a:solidFill>
                  <a:srgbClr val="FF0000"/>
                </a:solidFill>
                <a:latin typeface="Times New Roman" panose="02020603050405020304" charset="0"/>
                <a:cs typeface="Times New Roman" panose="02020603050405020304" charset="0"/>
              </a:rPr>
              <a:t>chuyện</a:t>
            </a:r>
            <a:r>
              <a:rPr lang="en-US" sz="3200" b="1" dirty="0">
                <a:solidFill>
                  <a:srgbClr val="FF0000"/>
                </a:solidFill>
                <a:latin typeface="Times New Roman" panose="02020603050405020304" charset="0"/>
                <a:cs typeface="Times New Roman" panose="02020603050405020304" charset="0"/>
              </a:rPr>
              <a:t>. </a:t>
            </a:r>
          </a:p>
        </p:txBody>
      </p:sp>
      <p:sp>
        <p:nvSpPr>
          <p:cNvPr id="2" name="Text Box 1"/>
          <p:cNvSpPr txBox="1"/>
          <p:nvPr/>
        </p:nvSpPr>
        <p:spPr>
          <a:xfrm>
            <a:off x="0" y="2181497"/>
            <a:ext cx="12051030" cy="584775"/>
          </a:xfrm>
          <a:prstGeom prst="rect">
            <a:avLst/>
          </a:prstGeom>
          <a:noFill/>
        </p:spPr>
        <p:txBody>
          <a:bodyPr wrap="square" rtlCol="0">
            <a:spAutoFit/>
          </a:bodyPr>
          <a:lstStyle/>
          <a:p>
            <a:r>
              <a:rPr lang="en-US" sz="3200" b="1" dirty="0" err="1">
                <a:solidFill>
                  <a:schemeClr val="tx1"/>
                </a:solidFill>
                <a:latin typeface="Times New Roman" panose="02020603050405020304" charset="0"/>
                <a:cs typeface="Times New Roman" panose="02020603050405020304" charset="0"/>
              </a:rPr>
              <a:t>Giọng</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của</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mẹ</a:t>
            </a:r>
            <a:r>
              <a:rPr lang="en-US" sz="3200" b="1" dirty="0">
                <a:solidFill>
                  <a:schemeClr val="tx1"/>
                </a:solidFill>
                <a:latin typeface="Times New Roman" panose="02020603050405020304" charset="0"/>
                <a:cs typeface="Times New Roman" panose="02020603050405020304" charset="0"/>
              </a:rPr>
              <a:t> </a:t>
            </a:r>
            <a:r>
              <a:rPr lang="en-US" sz="3200" dirty="0">
                <a:solidFill>
                  <a:schemeClr val="tx1"/>
                </a:solidFill>
                <a:latin typeface="Times New Roman" panose="02020603050405020304" charset="0"/>
                <a:cs typeface="Times New Roman" panose="02020603050405020304" charset="0"/>
              </a:rPr>
              <a:t>:</a:t>
            </a:r>
            <a:r>
              <a:rPr lang="en-US" sz="3200" b="1"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bối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rối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nói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với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Lan</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và</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cảm</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động</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khi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nói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với</a:t>
            </a:r>
            <a:r>
              <a:rPr lang="en-US" sz="3200" dirty="0">
                <a:latin typeface="Times New Roman" panose="02020603050405020304" charset="0"/>
                <a:cs typeface="Times New Roman" panose="02020603050405020304" charset="0"/>
              </a:rPr>
              <a:t> </a:t>
            </a:r>
            <a:r>
              <a:rPr lang="en-US" sz="3200" dirty="0" err="1">
                <a:latin typeface="Times New Roman" panose="02020603050405020304" charset="0"/>
                <a:cs typeface="Times New Roman" panose="02020603050405020304" charset="0"/>
              </a:rPr>
              <a:t>Tuấn</a:t>
            </a:r>
            <a:r>
              <a:rPr lang="en-US" sz="3200" dirty="0">
                <a:latin typeface="Times New Roman" panose="02020603050405020304" charset="0"/>
                <a:cs typeface="Times New Roman" panose="02020603050405020304" charset="0"/>
              </a:rPr>
              <a:t>.</a:t>
            </a:r>
          </a:p>
        </p:txBody>
      </p:sp>
      <p:sp>
        <p:nvSpPr>
          <p:cNvPr id="3" name="Text Box 2"/>
          <p:cNvSpPr txBox="1"/>
          <p:nvPr/>
        </p:nvSpPr>
        <p:spPr>
          <a:xfrm>
            <a:off x="71120" y="2991394"/>
            <a:ext cx="12051030" cy="584775"/>
          </a:xfrm>
          <a:prstGeom prst="rect">
            <a:avLst/>
          </a:prstGeom>
          <a:noFill/>
        </p:spPr>
        <p:txBody>
          <a:bodyPr wrap="square" rtlCol="0">
            <a:spAutoFit/>
          </a:bodyPr>
          <a:lstStyle/>
          <a:p>
            <a:r>
              <a:rPr lang="en-US" sz="3200" b="1" dirty="0" err="1">
                <a:solidFill>
                  <a:schemeClr val="tx1"/>
                </a:solidFill>
                <a:latin typeface="Times New Roman" panose="02020603050405020304" charset="0"/>
                <a:cs typeface="Times New Roman" panose="02020603050405020304" charset="0"/>
              </a:rPr>
              <a:t>Giọng</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của</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Lan</a:t>
            </a:r>
            <a:r>
              <a:rPr lang="en-US" sz="3200" dirty="0">
                <a:solidFill>
                  <a:schemeClr val="tx1"/>
                </a:solidFill>
                <a:latin typeface="Times New Roman" panose="02020603050405020304" charset="0"/>
                <a:cs typeface="Times New Roman" panose="02020603050405020304" charset="0"/>
              </a:rPr>
              <a:t> : </a:t>
            </a:r>
            <a:r>
              <a:rPr lang="en-US" sz="3200" dirty="0" err="1">
                <a:solidFill>
                  <a:schemeClr val="tx1"/>
                </a:solidFill>
                <a:latin typeface="Times New Roman" panose="02020603050405020304" charset="0"/>
                <a:cs typeface="Times New Roman" panose="02020603050405020304" charset="0"/>
              </a:rPr>
              <a:t>hờn</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dỗi</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làm</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nũng</a:t>
            </a:r>
            <a:r>
              <a:rPr lang="en-US" sz="3200" dirty="0">
                <a:solidFill>
                  <a:schemeClr val="tx1"/>
                </a:solidFill>
                <a:latin typeface="Times New Roman" panose="02020603050405020304" charset="0"/>
                <a:cs typeface="Times New Roman" panose="02020603050405020304" charset="0"/>
              </a:rPr>
              <a:t>.</a:t>
            </a:r>
          </a:p>
        </p:txBody>
      </p:sp>
      <p:sp>
        <p:nvSpPr>
          <p:cNvPr id="7" name="Text Box 6"/>
          <p:cNvSpPr txBox="1"/>
          <p:nvPr/>
        </p:nvSpPr>
        <p:spPr>
          <a:xfrm>
            <a:off x="70485" y="3709851"/>
            <a:ext cx="12051030" cy="584775"/>
          </a:xfrm>
          <a:prstGeom prst="rect">
            <a:avLst/>
          </a:prstGeom>
          <a:noFill/>
        </p:spPr>
        <p:txBody>
          <a:bodyPr wrap="square" rtlCol="0">
            <a:spAutoFit/>
          </a:bodyPr>
          <a:lstStyle/>
          <a:p>
            <a:r>
              <a:rPr lang="en-US" sz="3200" b="1" dirty="0" err="1">
                <a:solidFill>
                  <a:schemeClr val="tx1"/>
                </a:solidFill>
                <a:latin typeface="Times New Roman" panose="02020603050405020304" charset="0"/>
                <a:cs typeface="Times New Roman" panose="02020603050405020304" charset="0"/>
              </a:rPr>
              <a:t>Giọng</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của</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Tuấn</a:t>
            </a:r>
            <a:r>
              <a:rPr lang="en-US" sz="3200" dirty="0">
                <a:solidFill>
                  <a:schemeClr val="tx1"/>
                </a:solidFill>
                <a:latin typeface="Times New Roman" panose="02020603050405020304" charset="0"/>
                <a:cs typeface="Times New Roman" panose="02020603050405020304" charset="0"/>
              </a:rPr>
              <a:t> : </a:t>
            </a:r>
            <a:r>
              <a:rPr lang="en-US" sz="3200" dirty="0" err="1">
                <a:solidFill>
                  <a:schemeClr val="tx1"/>
                </a:solidFill>
                <a:latin typeface="Times New Roman" panose="02020603050405020304" charset="0"/>
                <a:cs typeface="Times New Roman" panose="02020603050405020304" charset="0"/>
              </a:rPr>
              <a:t>thì</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thào</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nhưng</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dứt</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khoát</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mạnh</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mẽ</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thuyết</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phục</a:t>
            </a:r>
            <a:r>
              <a:rPr lang="en-US" sz="3200" dirty="0">
                <a:solidFill>
                  <a:schemeClr val="tx1"/>
                </a:solidFill>
                <a:latin typeface="Times New Roman" panose="02020603050405020304" charset="0"/>
                <a:cs typeface="Times New Roman" panose="02020603050405020304" charset="0"/>
              </a:rPr>
              <a:t>.</a:t>
            </a:r>
          </a:p>
        </p:txBody>
      </p:sp>
      <p:sp>
        <p:nvSpPr>
          <p:cNvPr id="8" name="Text Box 7"/>
          <p:cNvSpPr txBox="1"/>
          <p:nvPr/>
        </p:nvSpPr>
        <p:spPr>
          <a:xfrm>
            <a:off x="0" y="4454434"/>
            <a:ext cx="12051030" cy="584775"/>
          </a:xfrm>
          <a:prstGeom prst="rect">
            <a:avLst/>
          </a:prstGeom>
          <a:noFill/>
        </p:spPr>
        <p:txBody>
          <a:bodyPr wrap="square" rtlCol="0">
            <a:spAutoFit/>
          </a:bodyPr>
          <a:lstStyle/>
          <a:p>
            <a:r>
              <a:rPr lang="en-US" sz="3200" b="1" dirty="0" err="1">
                <a:solidFill>
                  <a:schemeClr val="tx1"/>
                </a:solidFill>
                <a:latin typeface="Times New Roman" panose="02020603050405020304" charset="0"/>
                <a:cs typeface="Times New Roman" panose="02020603050405020304" charset="0"/>
              </a:rPr>
              <a:t>Giọng</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của</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người</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dẫn</a:t>
            </a:r>
            <a:r>
              <a:rPr lang="en-US" sz="3200" b="1" dirty="0">
                <a:solidFill>
                  <a:schemeClr val="tx1"/>
                </a:solidFill>
                <a:latin typeface="Times New Roman" panose="02020603050405020304" charset="0"/>
                <a:cs typeface="Times New Roman" panose="02020603050405020304" charset="0"/>
              </a:rPr>
              <a:t> </a:t>
            </a:r>
            <a:r>
              <a:rPr lang="en-US" sz="3200" b="1" dirty="0" err="1">
                <a:solidFill>
                  <a:schemeClr val="tx1"/>
                </a:solidFill>
                <a:latin typeface="Times New Roman" panose="02020603050405020304" charset="0"/>
                <a:cs typeface="Times New Roman" panose="02020603050405020304" charset="0"/>
              </a:rPr>
              <a:t>chuyện</a:t>
            </a:r>
            <a:r>
              <a:rPr lang="en-US" sz="3200" dirty="0">
                <a:solidFill>
                  <a:schemeClr val="tx1"/>
                </a:solidFill>
                <a:latin typeface="Times New Roman" panose="02020603050405020304" charset="0"/>
                <a:cs typeface="Times New Roman" panose="02020603050405020304" charset="0"/>
              </a:rPr>
              <a:t> : </a:t>
            </a:r>
            <a:r>
              <a:rPr lang="en-US" sz="3200" dirty="0" err="1">
                <a:solidFill>
                  <a:schemeClr val="tx1"/>
                </a:solidFill>
                <a:latin typeface="Times New Roman" panose="02020603050405020304" charset="0"/>
                <a:cs typeface="Times New Roman" panose="02020603050405020304" charset="0"/>
              </a:rPr>
              <a:t>nhẹ</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nhàng</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truyền</a:t>
            </a:r>
            <a:r>
              <a:rPr lang="en-US" sz="3200" dirty="0">
                <a:solidFill>
                  <a:schemeClr val="tx1"/>
                </a:solidFill>
                <a:latin typeface="Times New Roman" panose="02020603050405020304" charset="0"/>
                <a:cs typeface="Times New Roman" panose="02020603050405020304" charset="0"/>
              </a:rPr>
              <a:t> </a:t>
            </a:r>
            <a:r>
              <a:rPr lang="en-US" sz="3200" dirty="0" err="1">
                <a:solidFill>
                  <a:schemeClr val="tx1"/>
                </a:solidFill>
                <a:latin typeface="Times New Roman" panose="02020603050405020304" charset="0"/>
                <a:cs typeface="Times New Roman" panose="02020603050405020304" charset="0"/>
              </a:rPr>
              <a:t>cảm</a:t>
            </a:r>
            <a:r>
              <a:rPr lang="en-US" sz="3200" dirty="0">
                <a:solidFill>
                  <a:schemeClr val="tx1"/>
                </a:solidFill>
                <a:latin typeface="Times New Roman" panose="02020603050405020304" charset="0"/>
                <a:cs typeface="Times New Roman" panose="0202060305040502030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500"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7"/>
                                        </p:tgtEl>
                                        <p:attrNameLst>
                                          <p:attrName>style.visibility</p:attrName>
                                        </p:attrNameLst>
                                      </p:cBhvr>
                                      <p:to>
                                        <p:strVal val="visible"/>
                                      </p:to>
                                    </p:set>
                                    <p:animEffect transition="in" filter="circle(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8"/>
                                        </p:tgtEl>
                                        <p:attrNameLst>
                                          <p:attrName>style.visibility</p:attrName>
                                        </p:attrNameLst>
                                      </p:cBhvr>
                                      <p:to>
                                        <p:strVal val="visible"/>
                                      </p:to>
                                    </p:set>
                                    <p:animEffect transition="in" filter="circle(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7" grpId="0"/>
      <p:bldP spid="7" grpId="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8" name="Picture 6" descr="Tải +999 Hình Nền Powerpoint Cute Đẹp Nhất Năm 2018">
            <a:extLst>
              <a:ext uri="{FF2B5EF4-FFF2-40B4-BE49-F238E27FC236}">
                <a16:creationId xmlns:a16="http://schemas.microsoft.com/office/drawing/2014/main" xmlns="" id="{3365F85D-BB79-4C27-8846-677A043A7E0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720577"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8388" name="Text Box 20">
            <a:extLst>
              <a:ext uri="{FF2B5EF4-FFF2-40B4-BE49-F238E27FC236}">
                <a16:creationId xmlns:a16="http://schemas.microsoft.com/office/drawing/2014/main" xmlns="" id="{45E6D214-7164-466C-9A50-7AC7CC595270}"/>
              </a:ext>
            </a:extLst>
          </p:cNvPr>
          <p:cNvSpPr txBox="1">
            <a:spLocks noChangeArrowheads="1"/>
          </p:cNvSpPr>
          <p:nvPr/>
        </p:nvSpPr>
        <p:spPr bwMode="auto">
          <a:xfrm>
            <a:off x="150471" y="579438"/>
            <a:ext cx="11458937" cy="5078313"/>
          </a:xfrm>
          <a:prstGeom prst="rect">
            <a:avLst/>
          </a:prstGeom>
          <a:noFill/>
          <a:ln w="57150" cmpd="thinThick">
            <a:solidFill>
              <a:schemeClr val="tx1"/>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altLang="en-US" sz="3600" b="1" dirty="0">
                <a:latin typeface="Times New Roman" panose="02020603050405020304" pitchFamily="18" charset="0"/>
              </a:rPr>
              <a:t>    </a:t>
            </a:r>
            <a:r>
              <a:rPr lang="en-US" altLang="en-US" sz="3600" i="1" dirty="0" err="1">
                <a:latin typeface="Times New Roman" panose="02020603050405020304" pitchFamily="18" charset="0"/>
              </a:rPr>
              <a:t>Một</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lúc</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lâu</a:t>
            </a:r>
            <a:r>
              <a:rPr lang="en-US" altLang="en-US" sz="3600" i="1" dirty="0">
                <a:latin typeface="Times New Roman" panose="02020603050405020304" pitchFamily="18" charset="0"/>
              </a:rPr>
              <a:t>,</a:t>
            </a:r>
            <a:r>
              <a:rPr lang="vi-VN" altLang="en-US" sz="3600" i="1" dirty="0">
                <a:latin typeface="Times New Roman" panose="02020603050405020304" pitchFamily="18" charset="0"/>
              </a:rPr>
              <a:t> </a:t>
            </a:r>
            <a:r>
              <a:rPr lang="en-US" altLang="en-US" sz="3600" i="1" dirty="0" err="1">
                <a:latin typeface="Times New Roman" panose="02020603050405020304" pitchFamily="18" charset="0"/>
              </a:rPr>
              <a:t>bỗng</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em</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nghe</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tiếng</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anh</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Tuấn</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thì</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thào</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với</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mẹ</a:t>
            </a:r>
            <a:r>
              <a:rPr lang="en-US" altLang="en-US" sz="3600" i="1" dirty="0">
                <a:latin typeface="Times New Roman" panose="02020603050405020304" pitchFamily="18" charset="0"/>
              </a:rPr>
              <a:t>:</a:t>
            </a:r>
          </a:p>
          <a:p>
            <a:pPr eaLnBrk="1" hangingPunct="1">
              <a:spcBef>
                <a:spcPct val="0"/>
              </a:spcBef>
              <a:buFontTx/>
              <a:buNone/>
              <a:defRPr/>
            </a:pP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ơi</a:t>
            </a:r>
            <a:r>
              <a:rPr lang="en-US" altLang="en-US" sz="3600" b="1" i="1" dirty="0">
                <a:latin typeface="Times New Roman" panose="02020603050405020304" pitchFamily="18" charset="0"/>
              </a:rPr>
              <a:t>,</a:t>
            </a:r>
            <a:r>
              <a:rPr lang="vi-VN" altLang="en-US" sz="3600" b="1" i="1" dirty="0">
                <a:latin typeface="Times New Roman" panose="02020603050405020304" pitchFamily="18" charset="0"/>
              </a:rPr>
              <a:t>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dành</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hết</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tiền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mua</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cái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áo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ấy</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cho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em</a:t>
            </a:r>
            <a:r>
              <a:rPr lang="en-US" altLang="en-US" sz="3600" b="1" i="1" dirty="0">
                <a:latin typeface="Times New Roman" panose="02020603050405020304" pitchFamily="18" charset="0"/>
              </a:rPr>
              <a:t> Lan </a:t>
            </a:r>
            <a:r>
              <a:rPr lang="en-US" altLang="en-US" sz="3600" b="1" i="1" dirty="0" err="1">
                <a:latin typeface="Times New Roman" panose="02020603050405020304" pitchFamily="18" charset="0"/>
              </a:rPr>
              <a:t>đi</a:t>
            </a:r>
            <a:r>
              <a:rPr lang="en-US" altLang="en-US" sz="3600" b="1" i="1" dirty="0">
                <a:latin typeface="Times New Roman" panose="02020603050405020304" pitchFamily="18" charset="0"/>
              </a:rPr>
              <a:t>.</a:t>
            </a:r>
            <a:r>
              <a:rPr lang="vi-VN" altLang="en-US" sz="3600" b="1" i="1" dirty="0">
                <a:latin typeface="Times New Roman" panose="02020603050405020304" pitchFamily="18" charset="0"/>
              </a:rPr>
              <a:t> </a:t>
            </a:r>
            <a:r>
              <a:rPr lang="en-US" altLang="en-US" sz="3600" b="1" i="1" dirty="0">
                <a:latin typeface="Times New Roman" panose="02020603050405020304" pitchFamily="18" charset="0"/>
              </a:rPr>
              <a:t>Con </a:t>
            </a:r>
            <a:r>
              <a:rPr lang="en-US" altLang="en-US" sz="3600" b="1" i="1" dirty="0" err="1">
                <a:latin typeface="Times New Roman" panose="02020603050405020304" pitchFamily="18" charset="0"/>
              </a:rPr>
              <a:t>không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cần</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thêm</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áo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đâu</a:t>
            </a:r>
            <a:r>
              <a:rPr lang="en-US" altLang="en-US" sz="3600" b="1" i="1" dirty="0">
                <a:latin typeface="Times New Roman" panose="02020603050405020304" pitchFamily="18" charset="0"/>
              </a:rPr>
              <a:t>.</a:t>
            </a:r>
          </a:p>
          <a:p>
            <a:pPr eaLnBrk="1" hangingPunct="1">
              <a:spcBef>
                <a:spcPct val="0"/>
              </a:spcBef>
              <a:buFontTx/>
              <a:buNone/>
              <a:defRPr/>
            </a:pP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Giọng</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mẹ</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trầm</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xuống</a:t>
            </a:r>
            <a:r>
              <a:rPr lang="en-US" altLang="en-US" sz="3600" b="1" i="1" dirty="0">
                <a:latin typeface="Times New Roman" panose="02020603050405020304" pitchFamily="18" charset="0"/>
              </a:rPr>
              <a:t>:</a:t>
            </a:r>
          </a:p>
          <a:p>
            <a:pPr>
              <a:spcBef>
                <a:spcPct val="0"/>
              </a:spcBef>
              <a:buNone/>
              <a:defRPr/>
            </a:pPr>
            <a:r>
              <a:rPr lang="vi-VN" altLang="en-US" sz="3600" b="1" i="1" dirty="0">
                <a:latin typeface="Times New Roman" panose="02020603050405020304" pitchFamily="18" charset="0"/>
              </a:rPr>
              <a:t>- </a:t>
            </a:r>
            <a:r>
              <a:rPr lang="en-US" altLang="en-US" sz="3600" b="1" i="1" dirty="0" err="1">
                <a:latin typeface="Times New Roman" panose="02020603050405020304" pitchFamily="18" charset="0"/>
              </a:rPr>
              <a:t>Năm</a:t>
            </a:r>
            <a:r>
              <a:rPr lang="en-US" altLang="en-US" sz="3600" b="1" i="1" dirty="0">
                <a:latin typeface="Times New Roman" panose="02020603050405020304" pitchFamily="18" charset="0"/>
              </a:rPr>
              <a:t> nay </a:t>
            </a:r>
            <a:r>
              <a:rPr lang="en-US" altLang="en-US" sz="3600" b="1" i="1" dirty="0" err="1">
                <a:latin typeface="Times New Roman" panose="02020603050405020304" pitchFamily="18" charset="0"/>
              </a:rPr>
              <a:t>trời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lạnh</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lắm</a:t>
            </a:r>
            <a:r>
              <a:rPr lang="en-US" altLang="en-US" sz="3600" b="1" i="1" dirty="0">
                <a:latin typeface="Times New Roman" panose="02020603050405020304" pitchFamily="18" charset="0"/>
              </a:rPr>
              <a:t>.</a:t>
            </a:r>
            <a:r>
              <a:rPr lang="vi-VN" altLang="en-US" sz="3600" b="1" i="1" dirty="0">
                <a:latin typeface="Times New Roman" panose="02020603050405020304" pitchFamily="18" charset="0"/>
              </a:rPr>
              <a:t> </a:t>
            </a:r>
            <a:r>
              <a:rPr lang="en-US" altLang="en-US" sz="3600" b="1" i="1" dirty="0" err="1">
                <a:latin typeface="Times New Roman" panose="02020603050405020304" pitchFamily="18" charset="0"/>
              </a:rPr>
              <a:t>Không</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có</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áo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ấm</a:t>
            </a:r>
            <a:r>
              <a:rPr lang="en-US" altLang="en-US" sz="3600" b="1" i="1" dirty="0">
                <a:latin typeface="Times New Roman" panose="02020603050405020304" pitchFamily="18" charset="0"/>
              </a:rPr>
              <a:t> con </a:t>
            </a:r>
            <a:r>
              <a:rPr lang="en-US" altLang="en-US" sz="3600" b="1" i="1" dirty="0" err="1">
                <a:latin typeface="Times New Roman" panose="02020603050405020304" pitchFamily="18" charset="0"/>
              </a:rPr>
              <a:t>sẽ</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ốm</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mất</a:t>
            </a:r>
            <a:r>
              <a:rPr lang="en-US" altLang="en-US" sz="3600" b="1" i="1" dirty="0">
                <a:latin typeface="Times New Roman" panose="02020603050405020304" pitchFamily="18" charset="0"/>
              </a:rPr>
              <a:t>.</a:t>
            </a:r>
          </a:p>
          <a:p>
            <a:pPr>
              <a:spcBef>
                <a:spcPct val="0"/>
              </a:spcBef>
              <a:buNone/>
              <a:defRPr/>
            </a:pPr>
            <a:r>
              <a:rPr lang="vi-VN" altLang="en-US" sz="3600" b="1" i="1" dirty="0">
                <a:latin typeface="Times New Roman" panose="02020603050405020304" pitchFamily="18" charset="0"/>
              </a:rPr>
              <a:t>- </a:t>
            </a:r>
            <a:r>
              <a:rPr lang="en-US" altLang="en-US" sz="3600" b="1" i="1" dirty="0">
                <a:latin typeface="Times New Roman" panose="02020603050405020304" pitchFamily="18" charset="0"/>
              </a:rPr>
              <a:t>Con </a:t>
            </a:r>
            <a:r>
              <a:rPr lang="en-US" altLang="en-US" sz="3600" b="1" i="1" dirty="0" err="1">
                <a:latin typeface="Times New Roman" panose="02020603050405020304" pitchFamily="18" charset="0"/>
              </a:rPr>
              <a:t>khỏe</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lắm</a:t>
            </a:r>
            <a:r>
              <a:rPr lang="en-US" altLang="en-US" sz="3600" b="1" i="1" dirty="0">
                <a:latin typeface="Times New Roman" panose="02020603050405020304" pitchFamily="18" charset="0"/>
              </a:rPr>
              <a:t>,</a:t>
            </a:r>
            <a:r>
              <a:rPr lang="vi-VN" altLang="en-US" sz="3600" b="1" i="1" dirty="0">
                <a:latin typeface="Times New Roman" panose="02020603050405020304" pitchFamily="18" charset="0"/>
              </a:rPr>
              <a:t>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ạ.</a:t>
            </a:r>
            <a:r>
              <a:rPr lang="vi-VN" altLang="en-US" sz="3600" b="1" i="1" dirty="0">
                <a:latin typeface="Times New Roman" panose="02020603050405020304" pitchFamily="18" charset="0"/>
              </a:rPr>
              <a:t> </a:t>
            </a:r>
            <a:r>
              <a:rPr lang="en-US" altLang="en-US" sz="3600" b="1" i="1" dirty="0">
                <a:latin typeface="Times New Roman" panose="02020603050405020304" pitchFamily="18" charset="0"/>
              </a:rPr>
              <a:t>Con </a:t>
            </a:r>
            <a:r>
              <a:rPr lang="en-US" altLang="en-US" sz="3600" b="1" i="1" dirty="0" err="1">
                <a:latin typeface="Times New Roman" panose="02020603050405020304" pitchFamily="18" charset="0"/>
              </a:rPr>
              <a:t>sẽ</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mặc</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thêm</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nhiều</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áo</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cũ</a:t>
            </a:r>
            <a:r>
              <a:rPr lang="en-US" altLang="en-US" sz="3600" b="1" i="1" dirty="0">
                <a:latin typeface="Times New Roman" panose="02020603050405020304" pitchFamily="18" charset="0"/>
              </a:rPr>
              <a:t> ở </a:t>
            </a:r>
            <a:r>
              <a:rPr lang="en-US" altLang="en-US" sz="3600" b="1" i="1" dirty="0" err="1">
                <a:latin typeface="Times New Roman" panose="02020603050405020304" pitchFamily="18" charset="0"/>
              </a:rPr>
              <a:t>bên</a:t>
            </a:r>
            <a:r>
              <a:rPr lang="vi-VN" altLang="en-US" sz="3600" b="1" i="1" dirty="0">
                <a:latin typeface="Times New Roman" panose="02020603050405020304" pitchFamily="18" charset="0"/>
              </a:rPr>
              <a:t> </a:t>
            </a:r>
            <a:r>
              <a:rPr lang="en-US" altLang="en-US" sz="3600" b="1" i="1" dirty="0" err="1">
                <a:latin typeface="Times New Roman" panose="02020603050405020304" pitchFamily="18" charset="0"/>
              </a:rPr>
              <a:t>trong</a:t>
            </a:r>
            <a:r>
              <a:rPr lang="en-US" altLang="en-US" sz="3600" b="1" i="1" dirty="0">
                <a:latin typeface="Times New Roman" panose="02020603050405020304" pitchFamily="18" charset="0"/>
              </a:rPr>
              <a:t>.</a:t>
            </a:r>
          </a:p>
          <a:p>
            <a:pPr eaLnBrk="1" hangingPunct="1">
              <a:spcBef>
                <a:spcPct val="0"/>
              </a:spcBef>
              <a:buFontTx/>
              <a:buNone/>
              <a:defRPr/>
            </a:pPr>
            <a:r>
              <a:rPr lang="en-US" altLang="en-US" sz="3600" b="1" i="1" dirty="0">
                <a:latin typeface="Times New Roman" panose="02020603050405020304" pitchFamily="18" charset="0"/>
              </a:rPr>
              <a:t> </a:t>
            </a:r>
            <a:r>
              <a:rPr lang="en-US" altLang="en-US" sz="3600" i="1" dirty="0" err="1">
                <a:latin typeface="Times New Roman" panose="02020603050405020304" pitchFamily="18" charset="0"/>
              </a:rPr>
              <a:t>Tiếng</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mẹ</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âu</a:t>
            </a:r>
            <a:r>
              <a:rPr lang="en-US" altLang="en-US" sz="3600" i="1" dirty="0">
                <a:latin typeface="Times New Roman" panose="02020603050405020304" pitchFamily="18" charset="0"/>
              </a:rPr>
              <a:t> </a:t>
            </a:r>
            <a:r>
              <a:rPr lang="en-US" altLang="en-US" sz="3600" i="1" dirty="0" err="1">
                <a:latin typeface="Times New Roman" panose="02020603050405020304" pitchFamily="18" charset="0"/>
              </a:rPr>
              <a:t>yếm</a:t>
            </a:r>
            <a:r>
              <a:rPr lang="en-US" altLang="en-US" sz="3600" i="1" dirty="0">
                <a:latin typeface="Times New Roman" panose="02020603050405020304" pitchFamily="18" charset="0"/>
              </a:rPr>
              <a:t>:</a:t>
            </a:r>
            <a:r>
              <a:rPr lang="vi-VN" altLang="en-US" sz="3600" i="1" dirty="0">
                <a:latin typeface="Times New Roman" panose="02020603050405020304" pitchFamily="18" charset="0"/>
              </a:rPr>
              <a:t> </a:t>
            </a:r>
            <a:endParaRPr lang="en-US" altLang="en-US" sz="3600" i="1" dirty="0">
              <a:latin typeface="Times New Roman" panose="02020603050405020304" pitchFamily="18" charset="0"/>
            </a:endParaRPr>
          </a:p>
          <a:p>
            <a:pPr eaLnBrk="1" hangingPunct="1">
              <a:spcBef>
                <a:spcPct val="0"/>
              </a:spcBef>
              <a:buFontTx/>
              <a:buNone/>
              <a:defRPr/>
            </a:pPr>
            <a:r>
              <a:rPr lang="en-US" altLang="en-US" sz="3600" b="1" i="1" dirty="0">
                <a:latin typeface="Times New Roman" panose="02020603050405020304" pitchFamily="18" charset="0"/>
              </a:rPr>
              <a:t> - </a:t>
            </a:r>
            <a:r>
              <a:rPr lang="en-US" altLang="en-US" sz="3600" b="1" i="1" dirty="0" err="1">
                <a:latin typeface="Times New Roman" panose="02020603050405020304" pitchFamily="18" charset="0"/>
              </a:rPr>
              <a:t>Để</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mẹ</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nghĩ</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đã</a:t>
            </a:r>
            <a:r>
              <a:rPr lang="en-US" altLang="en-US" sz="3600" b="1" i="1" dirty="0">
                <a:latin typeface="Times New Roman" panose="02020603050405020304" pitchFamily="18" charset="0"/>
              </a:rPr>
              <a:t>.</a:t>
            </a:r>
            <a:r>
              <a:rPr lang="vi-VN" altLang="en-US" sz="3600" b="1" i="1" dirty="0">
                <a:latin typeface="Times New Roman" panose="02020603050405020304" pitchFamily="18" charset="0"/>
              </a:rPr>
              <a:t> </a:t>
            </a:r>
            <a:r>
              <a:rPr lang="en-US" altLang="en-US" sz="3600" b="1" i="1" dirty="0">
                <a:latin typeface="Times New Roman" panose="02020603050405020304" pitchFamily="18" charset="0"/>
              </a:rPr>
              <a:t>Con </a:t>
            </a:r>
            <a:r>
              <a:rPr lang="en-US" altLang="en-US" sz="3600" b="1" i="1" dirty="0" err="1">
                <a:latin typeface="Times New Roman" panose="02020603050405020304" pitchFamily="18" charset="0"/>
              </a:rPr>
              <a:t>đi</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ngủ</a:t>
            </a:r>
            <a:r>
              <a:rPr lang="en-US" altLang="en-US" sz="3600" b="1" i="1" dirty="0">
                <a:latin typeface="Times New Roman" panose="02020603050405020304" pitchFamily="18" charset="0"/>
              </a:rPr>
              <a:t> </a:t>
            </a:r>
            <a:r>
              <a:rPr lang="en-US" altLang="en-US" sz="3600" b="1" i="1" dirty="0" err="1">
                <a:latin typeface="Times New Roman" panose="02020603050405020304" pitchFamily="18" charset="0"/>
              </a:rPr>
              <a:t>đi</a:t>
            </a:r>
            <a:r>
              <a:rPr lang="en-US" altLang="en-US" sz="3600" b="1" i="1" dirty="0">
                <a:latin typeface="Times New Roman" panose="02020603050405020304" pitchFamily="18" charset="0"/>
              </a:rPr>
              <a:t>.</a:t>
            </a:r>
          </a:p>
        </p:txBody>
      </p:sp>
      <p:sp>
        <p:nvSpPr>
          <p:cNvPr id="6" name="Text Box 5">
            <a:extLst>
              <a:ext uri="{FF2B5EF4-FFF2-40B4-BE49-F238E27FC236}">
                <a16:creationId xmlns:a16="http://schemas.microsoft.com/office/drawing/2014/main" xmlns="" id="{3E2EEE23-C419-4486-8478-DECBDB9BEE89}"/>
              </a:ext>
            </a:extLst>
          </p:cNvPr>
          <p:cNvSpPr txBox="1">
            <a:spLocks noChangeArrowheads="1"/>
          </p:cNvSpPr>
          <p:nvPr/>
        </p:nvSpPr>
        <p:spPr bwMode="auto">
          <a:xfrm>
            <a:off x="256572" y="0"/>
            <a:ext cx="91440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0000"/>
                </a:solidFill>
                <a:latin typeface="Times New Roman" panose="02020603050405020304" pitchFamily="18" charset="0"/>
              </a:rPr>
              <a:t>Luyện</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đọc</a:t>
            </a:r>
            <a:r>
              <a:rPr lang="en-US" altLang="en-US" b="1" dirty="0">
                <a:solidFill>
                  <a:srgbClr val="FF0000"/>
                </a:solidFill>
                <a:latin typeface="Times New Roman" panose="02020603050405020304" pitchFamily="18" charset="0"/>
              </a:rPr>
              <a:t> </a:t>
            </a:r>
            <a:r>
              <a:rPr lang="en-US" altLang="en-US" b="1" dirty="0" err="1">
                <a:solidFill>
                  <a:srgbClr val="FF0000"/>
                </a:solidFill>
                <a:latin typeface="Times New Roman" panose="02020603050405020304" pitchFamily="18" charset="0"/>
              </a:rPr>
              <a:t>đoạn</a:t>
            </a:r>
            <a:r>
              <a:rPr lang="en-US" altLang="en-US" b="1" dirty="0">
                <a:solidFill>
                  <a:srgbClr val="FF0000"/>
                </a:solidFill>
                <a:latin typeface="Times New Roman" panose="02020603050405020304" pitchFamily="18" charset="0"/>
              </a:rPr>
              <a:t> 3:</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s 12"/>
          <p:cNvSpPr/>
          <p:nvPr/>
        </p:nvSpPr>
        <p:spPr>
          <a:xfrm>
            <a:off x="758825" y="1471930"/>
            <a:ext cx="10502900" cy="1568450"/>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9600" b="1">
                <a:solidFill>
                  <a:schemeClr val="tx1"/>
                </a:solidFill>
                <a:effectLst/>
                <a:latin typeface="Times New Roman" panose="02020603050405020304" charset="0"/>
                <a:cs typeface="Times New Roman" panose="02020603050405020304" charset="0"/>
              </a:rPr>
              <a:t>Luyện đọc phân vai</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E67E07B5-4CD4-4C9D-813E-108608748159}"/>
              </a:ext>
            </a:extLst>
          </p:cNvPr>
          <p:cNvSpPr>
            <a:spLocks noGrp="1"/>
          </p:cNvSpPr>
          <p:nvPr>
            <p:ph type="ftr" sz="quarter" idx="10"/>
          </p:nvPr>
        </p:nvSpPr>
        <p:spPr/>
        <p:txBody>
          <a:bodyPr/>
          <a:lstStyle/>
          <a:p>
            <a:pPr>
              <a:defRPr/>
            </a:pPr>
            <a:r>
              <a:rPr lang="en-US"/>
              <a:t>www.themegallery.com</a:t>
            </a:r>
          </a:p>
        </p:txBody>
      </p:sp>
      <p:sp>
        <p:nvSpPr>
          <p:cNvPr id="22532" name="Text Box 26">
            <a:extLst>
              <a:ext uri="{FF2B5EF4-FFF2-40B4-BE49-F238E27FC236}">
                <a16:creationId xmlns:a16="http://schemas.microsoft.com/office/drawing/2014/main" xmlns="" id="{C378A845-59AE-4EC2-B17D-4D9864BBB07F}"/>
              </a:ext>
            </a:extLst>
          </p:cNvPr>
          <p:cNvSpPr txBox="1">
            <a:spLocks noChangeArrowheads="1"/>
          </p:cNvSpPr>
          <p:nvPr/>
        </p:nvSpPr>
        <p:spPr bwMode="auto">
          <a:xfrm>
            <a:off x="5029200" y="685801"/>
            <a:ext cx="3200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4000" b="1" dirty="0" err="1">
                <a:solidFill>
                  <a:srgbClr val="990000"/>
                </a:solidFill>
                <a:latin typeface="Times New Roman" panose="02020603050405020304" pitchFamily="18" charset="0"/>
              </a:rPr>
              <a:t>Chiếc</a:t>
            </a:r>
            <a:r>
              <a:rPr lang="en-US" altLang="en-US" sz="4000" b="1" dirty="0">
                <a:solidFill>
                  <a:srgbClr val="990000"/>
                </a:solidFill>
                <a:latin typeface="Times New Roman" panose="02020603050405020304" pitchFamily="18" charset="0"/>
              </a:rPr>
              <a:t> </a:t>
            </a:r>
            <a:r>
              <a:rPr lang="en-US" altLang="en-US" sz="4000" b="1" dirty="0" err="1">
                <a:solidFill>
                  <a:srgbClr val="990000"/>
                </a:solidFill>
                <a:latin typeface="Times New Roman" panose="02020603050405020304" pitchFamily="18" charset="0"/>
              </a:rPr>
              <a:t>áo</a:t>
            </a:r>
            <a:r>
              <a:rPr lang="en-US" altLang="en-US" sz="4000" b="1" dirty="0">
                <a:solidFill>
                  <a:srgbClr val="990000"/>
                </a:solidFill>
                <a:latin typeface="Times New Roman" panose="02020603050405020304" pitchFamily="18" charset="0"/>
              </a:rPr>
              <a:t> </a:t>
            </a:r>
            <a:r>
              <a:rPr lang="en-US" altLang="en-US" sz="4000" b="1" dirty="0" err="1">
                <a:solidFill>
                  <a:srgbClr val="990000"/>
                </a:solidFill>
                <a:latin typeface="Times New Roman" panose="02020603050405020304" pitchFamily="18" charset="0"/>
              </a:rPr>
              <a:t>len</a:t>
            </a:r>
            <a:endParaRPr lang="en-US" altLang="en-US" sz="4000" b="1" dirty="0">
              <a:solidFill>
                <a:srgbClr val="990000"/>
              </a:solidFill>
              <a:latin typeface="Times New Roman" panose="02020603050405020304" pitchFamily="18" charset="0"/>
            </a:endParaRPr>
          </a:p>
        </p:txBody>
      </p:sp>
      <p:sp>
        <p:nvSpPr>
          <p:cNvPr id="22533" name="Text Box 27">
            <a:extLst>
              <a:ext uri="{FF2B5EF4-FFF2-40B4-BE49-F238E27FC236}">
                <a16:creationId xmlns:a16="http://schemas.microsoft.com/office/drawing/2014/main" xmlns="" id="{A56B0D52-DE01-4A5F-A96C-EDDA1C2A9681}"/>
              </a:ext>
            </a:extLst>
          </p:cNvPr>
          <p:cNvSpPr txBox="1">
            <a:spLocks noChangeArrowheads="1"/>
          </p:cNvSpPr>
          <p:nvPr/>
        </p:nvSpPr>
        <p:spPr bwMode="auto">
          <a:xfrm>
            <a:off x="6324600" y="1295401"/>
            <a:ext cx="40386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spcBef>
                <a:spcPct val="50000"/>
              </a:spcBef>
            </a:pPr>
            <a:r>
              <a:rPr lang="en-US" altLang="en-US" sz="2800" b="1" i="1" dirty="0">
                <a:solidFill>
                  <a:srgbClr val="140476"/>
                </a:solidFill>
                <a:latin typeface="Times New Roman" panose="02020603050405020304" pitchFamily="18" charset="0"/>
              </a:rPr>
              <a:t>Theo </a:t>
            </a:r>
            <a:r>
              <a:rPr lang="en-US" altLang="en-US" sz="2800" b="1" dirty="0" err="1">
                <a:solidFill>
                  <a:srgbClr val="140476"/>
                </a:solidFill>
                <a:latin typeface="Times New Roman" panose="02020603050405020304" pitchFamily="18" charset="0"/>
              </a:rPr>
              <a:t>Từ</a:t>
            </a:r>
            <a:r>
              <a:rPr lang="en-US" altLang="en-US" sz="2800" b="1" dirty="0">
                <a:solidFill>
                  <a:srgbClr val="140476"/>
                </a:solidFill>
                <a:latin typeface="Times New Roman" panose="02020603050405020304" pitchFamily="18" charset="0"/>
              </a:rPr>
              <a:t> </a:t>
            </a:r>
            <a:r>
              <a:rPr lang="en-US" altLang="en-US" sz="2800" b="1" dirty="0" err="1">
                <a:solidFill>
                  <a:srgbClr val="140476"/>
                </a:solidFill>
                <a:latin typeface="Times New Roman" panose="02020603050405020304" pitchFamily="18" charset="0"/>
              </a:rPr>
              <a:t>Nguyên</a:t>
            </a:r>
            <a:r>
              <a:rPr lang="en-US" altLang="en-US" sz="2800" b="1" dirty="0">
                <a:solidFill>
                  <a:srgbClr val="140476"/>
                </a:solidFill>
                <a:latin typeface="Times New Roman" panose="02020603050405020304" pitchFamily="18" charset="0"/>
              </a:rPr>
              <a:t> </a:t>
            </a:r>
            <a:r>
              <a:rPr lang="en-US" altLang="en-US" sz="2800" b="1" dirty="0" err="1">
                <a:solidFill>
                  <a:srgbClr val="140476"/>
                </a:solidFill>
                <a:latin typeface="Times New Roman" panose="02020603050405020304" pitchFamily="18" charset="0"/>
              </a:rPr>
              <a:t>Thạch</a:t>
            </a:r>
            <a:endParaRPr lang="en-US" altLang="en-US" sz="2800" b="1" dirty="0">
              <a:solidFill>
                <a:srgbClr val="140476"/>
              </a:solidFill>
              <a:latin typeface="Times New Roman" panose="02020603050405020304" pitchFamily="18" charset="0"/>
            </a:endParaRPr>
          </a:p>
        </p:txBody>
      </p:sp>
      <p:pic>
        <p:nvPicPr>
          <p:cNvPr id="22534" name="Picture 28" descr="Star-05-june">
            <a:hlinkClick r:id="rId2" action="ppaction://hlinksldjump"/>
            <a:extLst>
              <a:ext uri="{FF2B5EF4-FFF2-40B4-BE49-F238E27FC236}">
                <a16:creationId xmlns:a16="http://schemas.microsoft.com/office/drawing/2014/main" xmlns="" id="{FEF42AB8-37B0-4FAE-A540-3181E51EB7F3}"/>
              </a:ext>
            </a:extLst>
          </p:cNvPr>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5500" y="5905500"/>
            <a:ext cx="9525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AutoShape 17">
            <a:extLst>
              <a:ext uri="{FF2B5EF4-FFF2-40B4-BE49-F238E27FC236}">
                <a16:creationId xmlns:a16="http://schemas.microsoft.com/office/drawing/2014/main" xmlns="" id="{C480123D-67D2-4E6C-AEEF-B376F0134EE0}"/>
              </a:ext>
            </a:extLst>
          </p:cNvPr>
          <p:cNvSpPr>
            <a:spLocks noChangeArrowheads="1"/>
          </p:cNvSpPr>
          <p:nvPr/>
        </p:nvSpPr>
        <p:spPr bwMode="gray">
          <a:xfrm>
            <a:off x="2743200" y="533400"/>
            <a:ext cx="21336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a:r>
              <a:rPr lang="en-US" altLang="en-US" sz="2800" b="1" dirty="0" err="1">
                <a:solidFill>
                  <a:srgbClr val="140476"/>
                </a:solidFill>
                <a:latin typeface="Times New Roman" panose="02020603050405020304" pitchFamily="18" charset="0"/>
                <a:cs typeface="Times New Roman" panose="02020603050405020304" pitchFamily="18" charset="0"/>
              </a:rPr>
              <a:t>Kể</a:t>
            </a:r>
            <a:r>
              <a:rPr lang="en-US" altLang="en-US" sz="2800" b="1" dirty="0">
                <a:solidFill>
                  <a:srgbClr val="140476"/>
                </a:solidFill>
                <a:latin typeface="Times New Roman" panose="02020603050405020304" pitchFamily="18" charset="0"/>
                <a:cs typeface="Times New Roman" panose="02020603050405020304" pitchFamily="18" charset="0"/>
              </a:rPr>
              <a:t> </a:t>
            </a:r>
            <a:r>
              <a:rPr lang="en-US" altLang="en-US" sz="2800" b="1" dirty="0" err="1">
                <a:solidFill>
                  <a:srgbClr val="140476"/>
                </a:solidFill>
                <a:latin typeface="Times New Roman" panose="02020603050405020304" pitchFamily="18" charset="0"/>
                <a:cs typeface="Times New Roman" panose="02020603050405020304" pitchFamily="18" charset="0"/>
              </a:rPr>
              <a:t>chuyện</a:t>
            </a:r>
            <a:r>
              <a:rPr lang="en-US" altLang="en-US" sz="2800" b="1" dirty="0">
                <a:solidFill>
                  <a:srgbClr val="140476"/>
                </a:solidFill>
                <a:latin typeface="Times New Roman" panose="02020603050405020304" pitchFamily="18" charset="0"/>
                <a:cs typeface="Times New Roman" panose="02020603050405020304" pitchFamily="18" charset="0"/>
              </a:rPr>
              <a:t>:</a:t>
            </a:r>
          </a:p>
        </p:txBody>
      </p:sp>
      <p:sp>
        <p:nvSpPr>
          <p:cNvPr id="22536" name="AutoShape 2">
            <a:extLst>
              <a:ext uri="{FF2B5EF4-FFF2-40B4-BE49-F238E27FC236}">
                <a16:creationId xmlns:a16="http://schemas.microsoft.com/office/drawing/2014/main" xmlns="" id="{118C0962-9ECE-4708-8753-B8D336F9FA31}"/>
              </a:ext>
            </a:extLst>
          </p:cNvPr>
          <p:cNvSpPr>
            <a:spLocks noChangeArrowheads="1"/>
          </p:cNvSpPr>
          <p:nvPr/>
        </p:nvSpPr>
        <p:spPr bwMode="auto">
          <a:xfrm>
            <a:off x="1524000" y="0"/>
            <a:ext cx="9144000" cy="533400"/>
          </a:xfrm>
          <a:prstGeom prst="roundRect">
            <a:avLst>
              <a:gd name="adj" fmla="val 9106"/>
            </a:avLst>
          </a:prstGeom>
          <a:solidFill>
            <a:schemeClr val="accent1"/>
          </a:solidFill>
          <a:ln w="25400">
            <a:solidFill>
              <a:schemeClr val="bg1"/>
            </a:solidFill>
            <a:round/>
            <a:headEnd/>
            <a:tailEnd/>
          </a:ln>
        </p:spPr>
        <p:txBody>
          <a:bodyPr wrap="none" anchor="ctr"/>
          <a:lstStyle>
            <a:lvl1pPr>
              <a:spcBef>
                <a:spcPct val="20000"/>
              </a:spcBef>
              <a:buClr>
                <a:schemeClr val="hlink"/>
              </a:buClr>
              <a:buFont typeface="Wingdings" panose="05000000000000000000" pitchFamily="2" charset="2"/>
              <a:buChar char="v"/>
              <a:defRPr sz="24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100">
                <a:solidFill>
                  <a:schemeClr val="tx1"/>
                </a:solidFill>
                <a:latin typeface="Arial" panose="020B0604020202020204" pitchFamily="34" charset="0"/>
              </a:defRPr>
            </a:lvl2pPr>
            <a:lvl3pPr marL="1143000" indent="-228600">
              <a:spcBef>
                <a:spcPct val="20000"/>
              </a:spcBef>
              <a:buClr>
                <a:schemeClr val="tx1"/>
              </a:buClr>
              <a:buChar char="•"/>
              <a:defRPr sz="2100">
                <a:solidFill>
                  <a:schemeClr val="tx1"/>
                </a:solidFill>
                <a:latin typeface="Arial" panose="020B0604020202020204" pitchFamily="34" charset="0"/>
              </a:defRPr>
            </a:lvl3pPr>
            <a:lvl4pPr marL="1600200" indent="-228600">
              <a:spcBef>
                <a:spcPct val="20000"/>
              </a:spcBef>
              <a:buChar char="–"/>
              <a:defRPr sz="21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1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1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1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100">
                <a:solidFill>
                  <a:schemeClr val="tx1"/>
                </a:solidFill>
                <a:latin typeface="Arial" panose="020B0604020202020204" pitchFamily="34" charset="0"/>
              </a:defRPr>
            </a:lvl9pPr>
          </a:lstStyle>
          <a:p>
            <a:pPr algn="ctr">
              <a:spcBef>
                <a:spcPct val="0"/>
              </a:spcBef>
              <a:buClrTx/>
              <a:buFontTx/>
              <a:buNone/>
            </a:pPr>
            <a:endParaRPr lang="en-US" altLang="en-US" sz="2800" dirty="0">
              <a:latin typeface="Times New Roman" panose="02020603050405020304" pitchFamily="18" charset="0"/>
            </a:endParaRPr>
          </a:p>
        </p:txBody>
      </p:sp>
      <p:pic>
        <p:nvPicPr>
          <p:cNvPr id="14338" name="Picture 2" descr="Lý thuyết tập đọc: chiếc áo len tiếng việt 3">
            <a:extLst>
              <a:ext uri="{FF2B5EF4-FFF2-40B4-BE49-F238E27FC236}">
                <a16:creationId xmlns:a16="http://schemas.microsoft.com/office/drawing/2014/main" xmlns="" id="{315A16F4-FECB-4834-A1E3-0D93E6F2700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43200" y="2057399"/>
            <a:ext cx="7620000" cy="4114799"/>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transition="in" filter="fade">
                                      <p:cBhvr>
                                        <p:cTn id="10" dur="500"/>
                                        <p:tgtEl>
                                          <p:spTgt spid="2253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500" fill="hold"/>
                                        <p:tgtEl>
                                          <p:spTgt spid="22533"/>
                                        </p:tgtEl>
                                        <p:attrNameLst>
                                          <p:attrName>ppt_x</p:attrName>
                                        </p:attrNameLst>
                                      </p:cBhvr>
                                      <p:tavLst>
                                        <p:tav tm="0">
                                          <p:val>
                                            <p:strVal val="#ppt_x"/>
                                          </p:val>
                                        </p:tav>
                                        <p:tav tm="100000">
                                          <p:val>
                                            <p:strVal val="#ppt_x"/>
                                          </p:val>
                                        </p:tav>
                                      </p:tavLst>
                                    </p:anim>
                                    <p:anim calcmode="lin" valueType="num">
                                      <p:cBhvr additive="base">
                                        <p:cTn id="14" dur="5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9"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50++ hình nền powerpoint đẹp long lanh | Hình nền, Nền, Hình">
            <a:extLst>
              <a:ext uri="{FF2B5EF4-FFF2-40B4-BE49-F238E27FC236}">
                <a16:creationId xmlns:a16="http://schemas.microsoft.com/office/drawing/2014/main" xmlns="" id="{BC77E7F3-C914-4403-83F3-E5F844CA105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8">
            <a:extLst>
              <a:ext uri="{FF2B5EF4-FFF2-40B4-BE49-F238E27FC236}">
                <a16:creationId xmlns:a16="http://schemas.microsoft.com/office/drawing/2014/main" xmlns="" id="{02BB8D3B-DFE7-45AB-A208-75A6AA7135FE}"/>
              </a:ext>
            </a:extLst>
          </p:cNvPr>
          <p:cNvSpPr>
            <a:spLocks noChangeArrowheads="1"/>
          </p:cNvSpPr>
          <p:nvPr/>
        </p:nvSpPr>
        <p:spPr bwMode="auto">
          <a:xfrm>
            <a:off x="1607465" y="480816"/>
            <a:ext cx="83058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Dựa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các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gợi</a:t>
            </a:r>
            <a:r>
              <a:rPr lang="en-US" altLang="en-US" sz="3200" b="1" dirty="0">
                <a:latin typeface="Times New Roman" panose="02020603050405020304" pitchFamily="18" charset="0"/>
                <a:cs typeface="Times New Roman" panose="02020603050405020304" pitchFamily="18" charset="0"/>
              </a:rPr>
              <a:t> ý </a:t>
            </a:r>
            <a:r>
              <a:rPr lang="en-US" altLang="en-US" sz="3200" b="1" dirty="0" err="1">
                <a:latin typeface="Times New Roman" panose="02020603050405020304" pitchFamily="18" charset="0"/>
                <a:cs typeface="Times New Roman" panose="02020603050405020304" pitchFamily="18" charset="0"/>
              </a:rPr>
              <a:t>dưới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kể</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từng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đoạn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chuyện</a:t>
            </a:r>
            <a:r>
              <a:rPr lang="en-US" altLang="en-US" sz="3200" b="1" dirty="0">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Chiếc</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áo</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len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theo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của</a:t>
            </a:r>
            <a:r>
              <a:rPr lang="en-US" altLang="en-US" sz="3200" b="1" dirty="0">
                <a:latin typeface="Times New Roman" panose="02020603050405020304" pitchFamily="18" charset="0"/>
                <a:cs typeface="Times New Roman" panose="02020603050405020304" pitchFamily="18" charset="0"/>
              </a:rPr>
              <a:t> Lan:</a:t>
            </a:r>
          </a:p>
        </p:txBody>
      </p:sp>
      <p:sp>
        <p:nvSpPr>
          <p:cNvPr id="3" name="Rectangle 19">
            <a:extLst>
              <a:ext uri="{FF2B5EF4-FFF2-40B4-BE49-F238E27FC236}">
                <a16:creationId xmlns:a16="http://schemas.microsoft.com/office/drawing/2014/main" xmlns="" id="{BEC5F44A-7D05-4498-A64B-E73B74FDE0DC}"/>
              </a:ext>
            </a:extLst>
          </p:cNvPr>
          <p:cNvSpPr>
            <a:spLocks noChangeArrowheads="1"/>
          </p:cNvSpPr>
          <p:nvPr/>
        </p:nvSpPr>
        <p:spPr bwMode="auto">
          <a:xfrm>
            <a:off x="2235200" y="1948370"/>
            <a:ext cx="43669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3200" b="1" dirty="0">
                <a:solidFill>
                  <a:srgbClr val="FF0000"/>
                </a:solidFill>
                <a:latin typeface="Times New Roman" panose="02020603050405020304" pitchFamily="18" charset="0"/>
                <a:cs typeface="Times New Roman" panose="02020603050405020304" pitchFamily="18" charset="0"/>
              </a:rPr>
              <a:t>a) </a:t>
            </a:r>
            <a:r>
              <a:rPr lang="en-US" altLang="en-US" sz="3200" b="1" dirty="0" err="1">
                <a:solidFill>
                  <a:srgbClr val="FF0000"/>
                </a:solidFill>
                <a:latin typeface="Times New Roman" panose="02020603050405020304" pitchFamily="18" charset="0"/>
                <a:cs typeface="Times New Roman" panose="02020603050405020304" pitchFamily="18" charset="0"/>
              </a:rPr>
              <a:t>Đoạn</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Chiếc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áo</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đẹp</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20">
            <a:extLst>
              <a:ext uri="{FF2B5EF4-FFF2-40B4-BE49-F238E27FC236}">
                <a16:creationId xmlns:a16="http://schemas.microsoft.com/office/drawing/2014/main" xmlns="" id="{5E918199-FCCE-4945-B7F0-7502CE54106D}"/>
              </a:ext>
            </a:extLst>
          </p:cNvPr>
          <p:cNvSpPr>
            <a:spLocks noChangeArrowheads="1"/>
          </p:cNvSpPr>
          <p:nvPr/>
        </p:nvSpPr>
        <p:spPr bwMode="auto">
          <a:xfrm>
            <a:off x="2235201" y="2407951"/>
            <a:ext cx="705032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Mùa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đông</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năm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ấy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lạnh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như</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a:t>
            </a:r>
          </a:p>
        </p:txBody>
      </p:sp>
      <p:sp>
        <p:nvSpPr>
          <p:cNvPr id="5" name="Rectangle 21">
            <a:extLst>
              <a:ext uri="{FF2B5EF4-FFF2-40B4-BE49-F238E27FC236}">
                <a16:creationId xmlns:a16="http://schemas.microsoft.com/office/drawing/2014/main" xmlns="" id="{9E208C0F-D7E6-43C8-91C9-52DFF52AFD5A}"/>
              </a:ext>
            </a:extLst>
          </p:cNvPr>
          <p:cNvSpPr>
            <a:spLocks noChangeArrowheads="1"/>
          </p:cNvSpPr>
          <p:nvPr/>
        </p:nvSpPr>
        <p:spPr bwMode="auto">
          <a:xfrm>
            <a:off x="2235200" y="2884201"/>
            <a:ext cx="730841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2. Áo len của bạn Hòa đẹp và ấm ra sao?</a:t>
            </a:r>
          </a:p>
        </p:txBody>
      </p:sp>
      <p:sp>
        <p:nvSpPr>
          <p:cNvPr id="6" name="Rectangle 22">
            <a:extLst>
              <a:ext uri="{FF2B5EF4-FFF2-40B4-BE49-F238E27FC236}">
                <a16:creationId xmlns:a16="http://schemas.microsoft.com/office/drawing/2014/main" xmlns="" id="{3C02C940-1A6B-4243-95E2-BF5503AD4B81}"/>
              </a:ext>
            </a:extLst>
          </p:cNvPr>
          <p:cNvSpPr>
            <a:spLocks noChangeArrowheads="1"/>
          </p:cNvSpPr>
          <p:nvPr/>
        </p:nvSpPr>
        <p:spPr bwMode="auto">
          <a:xfrm>
            <a:off x="2235201" y="3398551"/>
            <a:ext cx="385394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3. Lan nói gì với mẹ?</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linds(horizontal)">
                                      <p:cBhvr>
                                        <p:cTn id="16" dur="500"/>
                                        <p:tgtEl>
                                          <p:spTgt spid="4"/>
                                        </p:tgtEl>
                                      </p:cBhvr>
                                    </p:animEffect>
                                  </p:childTnLst>
                                </p:cTn>
                              </p:par>
                            </p:childTnLst>
                          </p:cTn>
                        </p:par>
                        <p:par>
                          <p:cTn id="17" fill="hold">
                            <p:stCondLst>
                              <p:cond delay="1000"/>
                            </p:stCondLst>
                            <p:childTnLst>
                              <p:par>
                                <p:cTn id="18" presetID="3"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par>
                          <p:cTn id="21" fill="hold">
                            <p:stCondLst>
                              <p:cond delay="1500"/>
                            </p:stCondLst>
                            <p:childTnLst>
                              <p:par>
                                <p:cTn id="22" presetID="3" presetClass="entr" presetSubtype="1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P spid="4" grpId="0" autoUpdateAnimBg="0"/>
      <p:bldP spid="5" grpId="0" autoUpdateAnimBg="0"/>
      <p:bldP spid="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50++ hình nền powerpoint đẹp long lanh | Hình nền, Nền, Hình">
            <a:extLst>
              <a:ext uri="{FF2B5EF4-FFF2-40B4-BE49-F238E27FC236}">
                <a16:creationId xmlns:a16="http://schemas.microsoft.com/office/drawing/2014/main" xmlns="" id="{844B0B92-21DB-4058-AF60-8AAA908FA3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6">
            <a:extLst>
              <a:ext uri="{FF2B5EF4-FFF2-40B4-BE49-F238E27FC236}">
                <a16:creationId xmlns:a16="http://schemas.microsoft.com/office/drawing/2014/main" xmlns="" id="{37E06CDB-3EF7-4884-BA4B-F3793A353800}"/>
              </a:ext>
            </a:extLst>
          </p:cNvPr>
          <p:cNvSpPr>
            <a:spLocks noChangeArrowheads="1"/>
          </p:cNvSpPr>
          <p:nvPr/>
        </p:nvSpPr>
        <p:spPr bwMode="auto">
          <a:xfrm>
            <a:off x="1981200" y="2514600"/>
            <a:ext cx="3646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solidFill>
                  <a:srgbClr val="FF0000"/>
                </a:solidFill>
                <a:latin typeface="Times New Roman" panose="02020603050405020304" pitchFamily="18" charset="0"/>
                <a:cs typeface="Times New Roman" panose="02020603050405020304" pitchFamily="18" charset="0"/>
              </a:rPr>
              <a:t>b) </a:t>
            </a:r>
            <a:r>
              <a:rPr lang="en-US" altLang="en-US" sz="3200" b="1" dirty="0" err="1">
                <a:solidFill>
                  <a:srgbClr val="FF0000"/>
                </a:solidFill>
                <a:latin typeface="Times New Roman" panose="02020603050405020304" pitchFamily="18" charset="0"/>
                <a:cs typeface="Times New Roman" panose="02020603050405020304" pitchFamily="18" charset="0"/>
              </a:rPr>
              <a:t>Đoạn</a:t>
            </a:r>
            <a:r>
              <a:rPr lang="en-US" altLang="en-US" sz="3200" b="1" dirty="0">
                <a:solidFill>
                  <a:srgbClr val="FF0000"/>
                </a:solidFill>
                <a:latin typeface="Times New Roman" panose="02020603050405020304" pitchFamily="18" charset="0"/>
                <a:cs typeface="Times New Roman" panose="02020603050405020304" pitchFamily="18" charset="0"/>
              </a:rPr>
              <a:t> 2: </a:t>
            </a:r>
            <a:r>
              <a:rPr lang="en-US" altLang="en-US" sz="3200" b="1" dirty="0" err="1">
                <a:solidFill>
                  <a:srgbClr val="FF0000"/>
                </a:solidFill>
                <a:latin typeface="Times New Roman" panose="02020603050405020304" pitchFamily="18" charset="0"/>
                <a:cs typeface="Times New Roman" panose="02020603050405020304" pitchFamily="18" charset="0"/>
              </a:rPr>
              <a:t>Giận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dỗi</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17">
            <a:extLst>
              <a:ext uri="{FF2B5EF4-FFF2-40B4-BE49-F238E27FC236}">
                <a16:creationId xmlns:a16="http://schemas.microsoft.com/office/drawing/2014/main" xmlns="" id="{3C420778-14DE-4B28-90AA-3A54C2727D6E}"/>
              </a:ext>
            </a:extLst>
          </p:cNvPr>
          <p:cNvSpPr>
            <a:spLocks noChangeArrowheads="1"/>
          </p:cNvSpPr>
          <p:nvPr/>
        </p:nvSpPr>
        <p:spPr bwMode="auto">
          <a:xfrm>
            <a:off x="1981200" y="3124201"/>
            <a:ext cx="7772400" cy="1077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1. </a:t>
            </a:r>
            <a:r>
              <a:rPr lang="en-US" altLang="en-US" sz="3200" b="1" dirty="0" err="1">
                <a:latin typeface="Times New Roman" panose="02020603050405020304" pitchFamily="18" charset="0"/>
                <a:cs typeface="Times New Roman" panose="02020603050405020304" pitchFamily="18" charset="0"/>
              </a:rPr>
              <a:t>Mẹ</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nói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thế</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nào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Lan </a:t>
            </a:r>
            <a:r>
              <a:rPr lang="en-US" altLang="en-US" sz="3200" b="1" dirty="0" err="1">
                <a:latin typeface="Times New Roman" panose="02020603050405020304" pitchFamily="18" charset="0"/>
                <a:cs typeface="Times New Roman" panose="02020603050405020304" pitchFamily="18" charset="0"/>
              </a:rPr>
              <a:t>đòi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mua</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chiếc</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đắt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tiền</a:t>
            </a:r>
            <a:r>
              <a:rPr lang="en-US" altLang="en-US" sz="3200" b="1" dirty="0">
                <a:latin typeface="Times New Roman" panose="02020603050405020304" pitchFamily="18" charset="0"/>
                <a:cs typeface="Times New Roman" panose="02020603050405020304" pitchFamily="18" charset="0"/>
              </a:rPr>
              <a:t>?</a:t>
            </a:r>
          </a:p>
        </p:txBody>
      </p:sp>
      <p:sp>
        <p:nvSpPr>
          <p:cNvPr id="5" name="Rectangle 18">
            <a:extLst>
              <a:ext uri="{FF2B5EF4-FFF2-40B4-BE49-F238E27FC236}">
                <a16:creationId xmlns:a16="http://schemas.microsoft.com/office/drawing/2014/main" xmlns="" id="{438B014C-50C6-40F5-886B-D4AF655D8354}"/>
              </a:ext>
            </a:extLst>
          </p:cNvPr>
          <p:cNvSpPr>
            <a:spLocks noChangeArrowheads="1"/>
          </p:cNvSpPr>
          <p:nvPr/>
        </p:nvSpPr>
        <p:spPr bwMode="auto">
          <a:xfrm>
            <a:off x="1981200" y="4140200"/>
            <a:ext cx="38560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a:latin typeface="Times New Roman" panose="02020603050405020304" pitchFamily="18" charset="0"/>
                <a:cs typeface="Times New Roman" panose="02020603050405020304" pitchFamily="18" charset="0"/>
              </a:rPr>
              <a:t>2. Lan trả lời ra sao?</a:t>
            </a:r>
          </a:p>
        </p:txBody>
      </p:sp>
      <p:sp>
        <p:nvSpPr>
          <p:cNvPr id="6" name="Rectangle 19">
            <a:extLst>
              <a:ext uri="{FF2B5EF4-FFF2-40B4-BE49-F238E27FC236}">
                <a16:creationId xmlns:a16="http://schemas.microsoft.com/office/drawing/2014/main" xmlns="" id="{17B1FC75-6C21-4753-A97A-DED22E2581FA}"/>
              </a:ext>
            </a:extLst>
          </p:cNvPr>
          <p:cNvSpPr>
            <a:spLocks noChangeArrowheads="1"/>
          </p:cNvSpPr>
          <p:nvPr/>
        </p:nvSpPr>
        <p:spPr bwMode="auto">
          <a:xfrm>
            <a:off x="1981200" y="4749800"/>
            <a:ext cx="4978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a:latin typeface="Times New Roman" panose="02020603050405020304" pitchFamily="18" charset="0"/>
                <a:cs typeface="Times New Roman" panose="02020603050405020304" pitchFamily="18" charset="0"/>
              </a:rPr>
              <a:t>3. Lan dỗi mẹ như thế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50++ hình nền powerpoint đẹp long lanh | Hình nền, Nền, Hình">
            <a:extLst>
              <a:ext uri="{FF2B5EF4-FFF2-40B4-BE49-F238E27FC236}">
                <a16:creationId xmlns:a16="http://schemas.microsoft.com/office/drawing/2014/main" xmlns="" id="{240833DD-2584-4765-9608-B424F7F4A05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6">
            <a:extLst>
              <a:ext uri="{FF2B5EF4-FFF2-40B4-BE49-F238E27FC236}">
                <a16:creationId xmlns:a16="http://schemas.microsoft.com/office/drawing/2014/main" xmlns="" id="{E62C5B48-5461-46AE-B6B2-0A0335C0DB10}"/>
              </a:ext>
            </a:extLst>
          </p:cNvPr>
          <p:cNvSpPr>
            <a:spLocks noChangeArrowheads="1"/>
          </p:cNvSpPr>
          <p:nvPr/>
        </p:nvSpPr>
        <p:spPr bwMode="auto">
          <a:xfrm>
            <a:off x="1595348" y="2514314"/>
            <a:ext cx="44181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vi-VN" altLang="en-US" sz="3200" b="1" dirty="0">
                <a:solidFill>
                  <a:srgbClr val="FF0000"/>
                </a:solidFill>
                <a:latin typeface="Times New Roman" panose="02020603050405020304" pitchFamily="18" charset="0"/>
                <a:cs typeface="Times New Roman" panose="02020603050405020304" pitchFamily="18" charset="0"/>
              </a:rPr>
              <a:t>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Đoạn</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3</a:t>
            </a: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Nhường nhịn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17">
            <a:extLst>
              <a:ext uri="{FF2B5EF4-FFF2-40B4-BE49-F238E27FC236}">
                <a16:creationId xmlns:a16="http://schemas.microsoft.com/office/drawing/2014/main" xmlns="" id="{21F467B1-D47E-4B0F-8511-FFC9B5610050}"/>
              </a:ext>
            </a:extLst>
          </p:cNvPr>
          <p:cNvSpPr>
            <a:spLocks noChangeArrowheads="1"/>
          </p:cNvSpPr>
          <p:nvPr/>
        </p:nvSpPr>
        <p:spPr bwMode="auto">
          <a:xfrm>
            <a:off x="1981200" y="3370770"/>
            <a:ext cx="777240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1. </a:t>
            </a:r>
            <a:r>
              <a:rPr lang="vi-VN" altLang="en-US" sz="3200" b="1" dirty="0">
                <a:latin typeface="Times New Roman" panose="02020603050405020304" pitchFamily="18" charset="0"/>
                <a:cs typeface="Times New Roman" panose="02020603050405020304" pitchFamily="18" charset="0"/>
              </a:rPr>
              <a:t>Anh Tuấn nói gì với mẹ</a:t>
            </a:r>
            <a:r>
              <a:rPr lang="en-US" altLang="en-US" sz="3200" b="1" dirty="0">
                <a:latin typeface="Times New Roman" panose="02020603050405020304" pitchFamily="18" charset="0"/>
                <a:cs typeface="Times New Roman" panose="02020603050405020304" pitchFamily="18" charset="0"/>
              </a:rPr>
              <a:t>?</a:t>
            </a:r>
          </a:p>
        </p:txBody>
      </p:sp>
      <p:sp>
        <p:nvSpPr>
          <p:cNvPr id="5" name="Rectangle 18">
            <a:extLst>
              <a:ext uri="{FF2B5EF4-FFF2-40B4-BE49-F238E27FC236}">
                <a16:creationId xmlns:a16="http://schemas.microsoft.com/office/drawing/2014/main" xmlns="" id="{479576DA-0AF8-472A-97D2-5AD1781DD643}"/>
              </a:ext>
            </a:extLst>
          </p:cNvPr>
          <p:cNvSpPr>
            <a:spLocks noChangeArrowheads="1"/>
          </p:cNvSpPr>
          <p:nvPr/>
        </p:nvSpPr>
        <p:spPr bwMode="auto">
          <a:xfrm>
            <a:off x="2010818" y="4060285"/>
            <a:ext cx="306846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2. </a:t>
            </a:r>
            <a:r>
              <a:rPr lang="vi-VN" altLang="en-US" sz="3200" b="1" dirty="0">
                <a:latin typeface="Times New Roman" panose="02020603050405020304" pitchFamily="18" charset="0"/>
                <a:cs typeface="Times New Roman" panose="02020603050405020304" pitchFamily="18" charset="0"/>
              </a:rPr>
              <a:t>Mẹ lo điều gì</a:t>
            </a:r>
            <a:r>
              <a:rPr lang="en-US" altLang="en-US" sz="3200" b="1" dirty="0">
                <a:latin typeface="Times New Roman" panose="02020603050405020304" pitchFamily="18" charset="0"/>
                <a:cs typeface="Times New Roman" panose="02020603050405020304" pitchFamily="18" charset="0"/>
              </a:rPr>
              <a:t>?</a:t>
            </a:r>
          </a:p>
        </p:txBody>
      </p:sp>
      <p:sp>
        <p:nvSpPr>
          <p:cNvPr id="6" name="Rectangle 19">
            <a:extLst>
              <a:ext uri="{FF2B5EF4-FFF2-40B4-BE49-F238E27FC236}">
                <a16:creationId xmlns:a16="http://schemas.microsoft.com/office/drawing/2014/main" xmlns="" id="{FB1EEB71-21C8-4A5A-A48B-0DC545ED46AA}"/>
              </a:ext>
            </a:extLst>
          </p:cNvPr>
          <p:cNvSpPr>
            <a:spLocks noChangeArrowheads="1"/>
          </p:cNvSpPr>
          <p:nvPr/>
        </p:nvSpPr>
        <p:spPr bwMode="auto">
          <a:xfrm>
            <a:off x="2029455" y="4736813"/>
            <a:ext cx="727269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3. </a:t>
            </a:r>
            <a:r>
              <a:rPr lang="vi-VN" altLang="en-US" sz="3200" b="1" dirty="0">
                <a:latin typeface="Times New Roman" panose="02020603050405020304" pitchFamily="18" charset="0"/>
                <a:cs typeface="Times New Roman" panose="02020603050405020304" pitchFamily="18" charset="0"/>
              </a:rPr>
              <a:t>Anh Tuấn nói thế nào để mẹ yên lòng</a:t>
            </a:r>
            <a:r>
              <a:rPr lang="en-US" altLang="en-US" sz="3200" b="1" dirty="0">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50++ hình nền powerpoint đẹp long lanh | Hình nền, Nền, Hình">
            <a:extLst>
              <a:ext uri="{FF2B5EF4-FFF2-40B4-BE49-F238E27FC236}">
                <a16:creationId xmlns:a16="http://schemas.microsoft.com/office/drawing/2014/main" xmlns="" id="{10B28961-99AF-493E-A2C6-22CA0AE3CA7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16">
            <a:extLst>
              <a:ext uri="{FF2B5EF4-FFF2-40B4-BE49-F238E27FC236}">
                <a16:creationId xmlns:a16="http://schemas.microsoft.com/office/drawing/2014/main" xmlns="" id="{53EE2BD6-947C-4051-A707-CA63C467EA74}"/>
              </a:ext>
            </a:extLst>
          </p:cNvPr>
          <p:cNvSpPr>
            <a:spLocks noChangeArrowheads="1"/>
          </p:cNvSpPr>
          <p:nvPr/>
        </p:nvSpPr>
        <p:spPr bwMode="auto">
          <a:xfrm>
            <a:off x="1981201" y="2311400"/>
            <a:ext cx="34194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solidFill>
                  <a:srgbClr val="FF0000"/>
                </a:solidFill>
                <a:latin typeface="Times New Roman" panose="02020603050405020304" pitchFamily="18" charset="0"/>
                <a:cs typeface="Times New Roman" panose="02020603050405020304" pitchFamily="18" charset="0"/>
              </a:rPr>
              <a:t>d) </a:t>
            </a:r>
            <a:r>
              <a:rPr lang="en-US" altLang="en-US" sz="3200" b="1" dirty="0" err="1">
                <a:solidFill>
                  <a:srgbClr val="FF0000"/>
                </a:solidFill>
                <a:latin typeface="Times New Roman" panose="02020603050405020304" pitchFamily="18" charset="0"/>
                <a:cs typeface="Times New Roman" panose="02020603050405020304" pitchFamily="18" charset="0"/>
              </a:rPr>
              <a:t>Đoạn</a:t>
            </a:r>
            <a:r>
              <a:rPr lang="en-US" altLang="en-US" sz="3200" b="1" dirty="0">
                <a:solidFill>
                  <a:srgbClr val="FF0000"/>
                </a:solidFill>
                <a:latin typeface="Times New Roman" panose="02020603050405020304" pitchFamily="18" charset="0"/>
                <a:cs typeface="Times New Roman" panose="02020603050405020304" pitchFamily="18" charset="0"/>
              </a:rPr>
              <a:t> 4: </a:t>
            </a:r>
            <a:r>
              <a:rPr lang="en-US" altLang="en-US" sz="3200" b="1" dirty="0" err="1">
                <a:solidFill>
                  <a:srgbClr val="FF0000"/>
                </a:solidFill>
                <a:latin typeface="Times New Roman" panose="02020603050405020304" pitchFamily="18" charset="0"/>
                <a:cs typeface="Times New Roman" panose="02020603050405020304" pitchFamily="18" charset="0"/>
              </a:rPr>
              <a:t>Ân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hận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4" name="Rectangle 17">
            <a:extLst>
              <a:ext uri="{FF2B5EF4-FFF2-40B4-BE49-F238E27FC236}">
                <a16:creationId xmlns:a16="http://schemas.microsoft.com/office/drawing/2014/main" xmlns="" id="{8C407243-3154-41E7-9C6B-ACBB83E22A05}"/>
              </a:ext>
            </a:extLst>
          </p:cNvPr>
          <p:cNvSpPr>
            <a:spLocks noChangeArrowheads="1"/>
          </p:cNvSpPr>
          <p:nvPr/>
        </p:nvSpPr>
        <p:spPr bwMode="auto">
          <a:xfrm>
            <a:off x="1981201" y="2768600"/>
            <a:ext cx="82772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dirty="0">
                <a:latin typeface="Times New Roman" panose="02020603050405020304" pitchFamily="18" charset="0"/>
                <a:cs typeface="Times New Roman" panose="02020603050405020304" pitchFamily="18" charset="0"/>
              </a:rPr>
              <a:t>1.Vì </a:t>
            </a:r>
            <a:r>
              <a:rPr lang="en-US" altLang="en-US" sz="3200" b="1" dirty="0" err="1">
                <a:latin typeface="Times New Roman" panose="02020603050405020304" pitchFamily="18" charset="0"/>
                <a:cs typeface="Times New Roman" panose="02020603050405020304" pitchFamily="18" charset="0"/>
              </a:rPr>
              <a:t>sao</a:t>
            </a:r>
            <a:r>
              <a:rPr lang="en-US" altLang="en-US" sz="3200" b="1" dirty="0">
                <a:latin typeface="Times New Roman" panose="02020603050405020304" pitchFamily="18" charset="0"/>
                <a:cs typeface="Times New Roman" panose="02020603050405020304" pitchFamily="18" charset="0"/>
              </a:rPr>
              <a:t> Lan </a:t>
            </a:r>
            <a:r>
              <a:rPr lang="en-US" altLang="en-US" sz="3200" b="1" dirty="0" err="1">
                <a:latin typeface="Times New Roman" panose="02020603050405020304" pitchFamily="18" charset="0"/>
                <a:cs typeface="Times New Roman" panose="02020603050405020304" pitchFamily="18" charset="0"/>
              </a:rPr>
              <a:t>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hận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sau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khi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nghe</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chuyện</a:t>
            </a:r>
            <a:r>
              <a:rPr lang="en-US" altLang="en-US" sz="3200" b="1" dirty="0">
                <a:latin typeface="Times New Roman" panose="02020603050405020304" pitchFamily="18" charset="0"/>
                <a:cs typeface="Times New Roman" panose="02020603050405020304" pitchFamily="18" charset="0"/>
              </a:rPr>
              <a:t>?</a:t>
            </a:r>
          </a:p>
        </p:txBody>
      </p:sp>
      <p:sp>
        <p:nvSpPr>
          <p:cNvPr id="5" name="Rectangle 18">
            <a:extLst>
              <a:ext uri="{FF2B5EF4-FFF2-40B4-BE49-F238E27FC236}">
                <a16:creationId xmlns:a16="http://schemas.microsoft.com/office/drawing/2014/main" xmlns="" id="{35BD8F48-AE63-4AD4-B920-F9D3BB813128}"/>
              </a:ext>
            </a:extLst>
          </p:cNvPr>
          <p:cNvSpPr>
            <a:spLocks noChangeArrowheads="1"/>
          </p:cNvSpPr>
          <p:nvPr/>
        </p:nvSpPr>
        <p:spPr bwMode="auto">
          <a:xfrm>
            <a:off x="1981201" y="3302000"/>
            <a:ext cx="581342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sz="3600">
                <a:solidFill>
                  <a:schemeClr val="tx1"/>
                </a:solidFill>
                <a:latin typeface="Arial" panose="020B0604020202020204" pitchFamily="34" charset="0"/>
              </a:defRPr>
            </a:lvl1pPr>
            <a:lvl2pPr marL="742950" indent="-285750">
              <a:defRPr sz="3600">
                <a:solidFill>
                  <a:schemeClr val="tx1"/>
                </a:solidFill>
                <a:latin typeface="Arial" panose="020B0604020202020204" pitchFamily="34" charset="0"/>
              </a:defRPr>
            </a:lvl2pPr>
            <a:lvl3pPr marL="1143000" indent="-228600">
              <a:defRPr sz="3600">
                <a:solidFill>
                  <a:schemeClr val="tx1"/>
                </a:solidFill>
                <a:latin typeface="Arial" panose="020B0604020202020204" pitchFamily="34" charset="0"/>
              </a:defRPr>
            </a:lvl3pPr>
            <a:lvl4pPr marL="1600200" indent="-228600">
              <a:defRPr sz="3600">
                <a:solidFill>
                  <a:schemeClr val="tx1"/>
                </a:solidFill>
                <a:latin typeface="Arial" panose="020B0604020202020204" pitchFamily="34" charset="0"/>
              </a:defRPr>
            </a:lvl4pPr>
            <a:lvl5pPr marL="2057400" indent="-22860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a:r>
              <a:rPr lang="en-US" altLang="en-US" sz="3200" b="1">
                <a:latin typeface="Times New Roman" panose="02020603050405020304" pitchFamily="18" charset="0"/>
                <a:cs typeface="Times New Roman" panose="02020603050405020304" pitchFamily="18" charset="0"/>
              </a:rPr>
              <a:t>2. Lan muốn nói với mẹ điều gì?</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Downloads\20200911_23085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8000" y="355600"/>
            <a:ext cx="11252200" cy="6502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944982" y="261257"/>
            <a:ext cx="4519749" cy="584775"/>
          </a:xfrm>
          <a:prstGeom prst="rect">
            <a:avLst/>
          </a:prstGeom>
          <a:noFill/>
        </p:spPr>
        <p:txBody>
          <a:bodyPr wrap="square" rtlCol="0">
            <a:spAutoFit/>
          </a:bodyPr>
          <a:lstStyle/>
          <a:p>
            <a:pPr algn="ctr"/>
            <a:r>
              <a:rPr lang="en-US" sz="3200" b="1" dirty="0" err="1">
                <a:solidFill>
                  <a:srgbClr val="0000FF"/>
                </a:solidFill>
                <a:latin typeface="Times New Roman" pitchFamily="18" charset="0"/>
                <a:cs typeface="Times New Roman" pitchFamily="18" charset="0"/>
              </a:rPr>
              <a:t>Chủ</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điểm</a:t>
            </a:r>
            <a:endParaRPr lang="en-US" sz="3200" b="1" dirty="0">
              <a:solidFill>
                <a:srgbClr val="0000FF"/>
              </a:solidFill>
              <a:latin typeface="Times New Roman" pitchFamily="18" charset="0"/>
              <a:cs typeface="Times New Roman" pitchFamily="18" charset="0"/>
            </a:endParaRPr>
          </a:p>
        </p:txBody>
      </p:sp>
      <p:sp>
        <p:nvSpPr>
          <p:cNvPr id="7" name="TextBox 6"/>
          <p:cNvSpPr txBox="1"/>
          <p:nvPr/>
        </p:nvSpPr>
        <p:spPr>
          <a:xfrm>
            <a:off x="4219303" y="953589"/>
            <a:ext cx="4023359"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b="1" dirty="0" err="1">
                <a:solidFill>
                  <a:srgbClr val="FF0000"/>
                </a:solidFill>
                <a:latin typeface="Times New Roman" pitchFamily="18" charset="0"/>
                <a:cs typeface="Times New Roman" pitchFamily="18" charset="0"/>
              </a:rPr>
              <a:t>Mái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ấm</a:t>
            </a:r>
            <a:endParaRPr lang="en-US" sz="3600" b="1" dirty="0">
              <a:solidFill>
                <a:srgbClr val="FF0000"/>
              </a:solidFill>
              <a:latin typeface="Times New Roman" pitchFamily="18" charset="0"/>
              <a:cs typeface="Times New Roman" pitchFamily="18" charset="0"/>
            </a:endParaRPr>
          </a:p>
        </p:txBody>
      </p:sp>
      <p:sp>
        <p:nvSpPr>
          <p:cNvPr id="8" name="TextBox 7"/>
          <p:cNvSpPr txBox="1"/>
          <p:nvPr/>
        </p:nvSpPr>
        <p:spPr>
          <a:xfrm>
            <a:off x="0" y="5727700"/>
            <a:ext cx="1219200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vi-VN" sz="2400" b="1" dirty="0">
                <a:solidFill>
                  <a:srgbClr val="0000FF"/>
                </a:solidFill>
                <a:latin typeface="+mj-lt"/>
              </a:rPr>
              <a:t>Gia đình là cái nôi của tình yêu thương,</a:t>
            </a:r>
            <a:r>
              <a:rPr lang="en-US" sz="2400" b="1" dirty="0">
                <a:solidFill>
                  <a:srgbClr val="0000FF"/>
                </a:solidFill>
                <a:latin typeface="+mj-lt"/>
              </a:rPr>
              <a:t> </a:t>
            </a:r>
            <a:r>
              <a:rPr lang="vi-VN" sz="2400" b="1" dirty="0">
                <a:solidFill>
                  <a:srgbClr val="0000FF"/>
                </a:solidFill>
                <a:latin typeface="+mj-lt"/>
              </a:rPr>
              <a:t>là nơi mà bạn đã được sinh ra và lớn lên trong vòng tay ấm áp của cha và mẹ. Gia đình là một điều gì đó thật thiêng liêng trong lòng bạn. Gia đình là mái ấm,</a:t>
            </a:r>
            <a:r>
              <a:rPr lang="en-US" sz="2400" b="1" dirty="0">
                <a:solidFill>
                  <a:srgbClr val="0000FF"/>
                </a:solidFill>
                <a:latin typeface="+mj-lt"/>
              </a:rPr>
              <a:t> </a:t>
            </a:r>
            <a:r>
              <a:rPr lang="vi-VN" sz="2400" b="1" dirty="0">
                <a:solidFill>
                  <a:srgbClr val="0000FF"/>
                </a:solidFill>
                <a:latin typeface="+mj-lt"/>
              </a:rPr>
              <a:t>dù mái ấm đó to hay nhỏ,</a:t>
            </a:r>
            <a:r>
              <a:rPr lang="en-US" sz="2400" b="1" dirty="0">
                <a:solidFill>
                  <a:srgbClr val="0000FF"/>
                </a:solidFill>
                <a:latin typeface="+mj-lt"/>
              </a:rPr>
              <a:t> </a:t>
            </a:r>
            <a:r>
              <a:rPr lang="vi-VN" sz="2400" b="1" dirty="0">
                <a:solidFill>
                  <a:srgbClr val="0000FF"/>
                </a:solidFill>
                <a:latin typeface="+mj-lt"/>
              </a:rPr>
              <a:t>đó vẫn là mái ấm của con.  </a:t>
            </a:r>
            <a:endParaRPr lang="en-US" sz="2400" dirty="0">
              <a:solidFill>
                <a:srgbClr val="0000FF"/>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406400"/>
            <a:ext cx="5695032" cy="584775"/>
          </a:xfrm>
          <a:prstGeom prst="rect">
            <a:avLst/>
          </a:prstGeom>
          <a:noFill/>
        </p:spPr>
        <p:txBody>
          <a:bodyPr wrap="square" rtlCol="0">
            <a:spAutoFit/>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Củng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cố</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01800" y="1358900"/>
            <a:ext cx="6902648"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khuyên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chúng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điều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gì</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619672" y="2060848"/>
            <a:ext cx="6984776" cy="461665"/>
          </a:xfrm>
          <a:prstGeom prst="rect">
            <a:avLst/>
          </a:prstGeom>
          <a:noFill/>
        </p:spPr>
        <p:txBody>
          <a:bodyPr wrap="square" rtlCol="0">
            <a:spAutoFit/>
          </a:bodyPr>
          <a:lstStyle/>
          <a:p>
            <a:r>
              <a:rPr lang="en-US" sz="2400" b="1" dirty="0" err="1" smtClean="0">
                <a:latin typeface="Times New Roman" panose="02020603050405020304" pitchFamily="18" charset="0"/>
                <a:cs typeface="Times New Roman" panose="02020603050405020304" pitchFamily="18" charset="0"/>
              </a:rPr>
              <a:t>Về</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kể</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câu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chuyện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người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thân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nghe</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ectangles 3"/>
          <p:cNvSpPr/>
          <p:nvPr/>
        </p:nvSpPr>
        <p:spPr>
          <a:xfrm>
            <a:off x="104089" y="1783715"/>
            <a:ext cx="11124565" cy="3416320"/>
          </a:xfrm>
          <a:prstGeom prst="rect">
            <a:avLst/>
          </a:prstGeom>
          <a:noFill/>
          <a:ln>
            <a:noFill/>
          </a:ln>
        </p:spPr>
        <p:txBody>
          <a:bodyPr wrap="square" rtlCol="0" anchor="t">
            <a:spAutoFit/>
          </a:bodyPr>
          <a:lstStyle/>
          <a:p>
            <a:pPr algn="ct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Tiết</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học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đến</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đây</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đã</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kết</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thúc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a:t>
            </a:r>
          </a:p>
          <a:p>
            <a:pPr algn="ct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Chúc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các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em</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học</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 </a:t>
            </a:r>
            <a:r>
              <a:rPr lang="en-US" altLang="zh-CN" sz="7200" b="1" dirty="0" err="1">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tốt</a:t>
            </a:r>
            <a:r>
              <a:rPr lang="en-US" altLang="zh-CN" sz="7200" b="1" dirty="0">
                <a:solidFill>
                  <a:srgbClr val="FF0000"/>
                </a:solidFill>
                <a:effectLst>
                  <a:outerShdw blurRad="38100" dist="19050" dir="2700000" algn="tl" rotWithShape="0">
                    <a:schemeClr val="dk1">
                      <a:alpha val="40000"/>
                    </a:schemeClr>
                  </a:outerShdw>
                </a:effectLst>
                <a:latin typeface="Times New Roman" pitchFamily="18" charset="0"/>
                <a:cs typeface="Times New Roman" pitchFamily="18" charset="0"/>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224759" y="506730"/>
            <a:ext cx="4861368" cy="646331"/>
          </a:xfrm>
          <a:prstGeom prst="rect">
            <a:avLst/>
          </a:prstGeom>
          <a:noFill/>
        </p:spPr>
        <p:txBody>
          <a:bodyPr wrap="square" rtlCol="0">
            <a:spAutoFit/>
          </a:bodyPr>
          <a:lstStyle/>
          <a:p>
            <a:r>
              <a:rPr lang="en-US" sz="3600" b="1" u="sng" dirty="0" err="1">
                <a:latin typeface="Times New Roman" panose="02020603050405020304" charset="0"/>
                <a:cs typeface="Times New Roman" panose="02020603050405020304" charset="0"/>
              </a:rPr>
              <a:t>Tập</a:t>
            </a:r>
            <a:r>
              <a:rPr lang="en-US" sz="3600" b="1" u="sng" dirty="0">
                <a:latin typeface="Times New Roman" panose="02020603050405020304" charset="0"/>
                <a:cs typeface="Times New Roman" panose="02020603050405020304" charset="0"/>
              </a:rPr>
              <a:t> </a:t>
            </a:r>
            <a:r>
              <a:rPr lang="en-US" sz="3600" b="1" u="sng" dirty="0" err="1">
                <a:latin typeface="Times New Roman" panose="02020603050405020304" charset="0"/>
                <a:cs typeface="Times New Roman" panose="02020603050405020304" charset="0"/>
              </a:rPr>
              <a:t>đọc</a:t>
            </a:r>
            <a:r>
              <a:rPr lang="vi-VN" sz="3600" b="1" u="sng" dirty="0">
                <a:latin typeface="Times New Roman" panose="02020603050405020304" charset="0"/>
                <a:cs typeface="Times New Roman" panose="02020603050405020304" charset="0"/>
              </a:rPr>
              <a:t> – Kể chuyện</a:t>
            </a:r>
            <a:endParaRPr lang="en-US" sz="3600" b="1" u="sng" dirty="0">
              <a:latin typeface="Times New Roman" panose="02020603050405020304" charset="0"/>
              <a:cs typeface="Times New Roman" panose="02020603050405020304" charset="0"/>
            </a:endParaRPr>
          </a:p>
        </p:txBody>
      </p:sp>
      <p:sp>
        <p:nvSpPr>
          <p:cNvPr id="5" name="Text Box 4"/>
          <p:cNvSpPr txBox="1"/>
          <p:nvPr/>
        </p:nvSpPr>
        <p:spPr>
          <a:xfrm>
            <a:off x="4644985" y="1153260"/>
            <a:ext cx="5885815" cy="829945"/>
          </a:xfrm>
          <a:prstGeom prst="rect">
            <a:avLst/>
          </a:prstGeom>
          <a:noFill/>
        </p:spPr>
        <p:txBody>
          <a:bodyPr wrap="square" rtlCol="0">
            <a:spAutoFit/>
          </a:bodyPr>
          <a:lstStyle/>
          <a:p>
            <a:r>
              <a:rPr lang="en-US" sz="4800" b="1" dirty="0" err="1">
                <a:solidFill>
                  <a:srgbClr val="FF0000"/>
                </a:solidFill>
                <a:latin typeface="Times New Roman" panose="02020603050405020304" charset="0"/>
                <a:cs typeface="Times New Roman" panose="02020603050405020304" charset="0"/>
              </a:rPr>
              <a:t>Chiếc</a:t>
            </a:r>
            <a:r>
              <a:rPr lang="en-US" sz="4800" b="1" dirty="0">
                <a:solidFill>
                  <a:srgbClr val="FF0000"/>
                </a:solidFill>
                <a:latin typeface="Times New Roman" panose="02020603050405020304" charset="0"/>
                <a:cs typeface="Times New Roman" panose="02020603050405020304" charset="0"/>
              </a:rPr>
              <a:t> </a:t>
            </a:r>
            <a:r>
              <a:rPr lang="en-US" sz="4800" b="1" dirty="0" err="1">
                <a:solidFill>
                  <a:srgbClr val="FF0000"/>
                </a:solidFill>
                <a:latin typeface="Times New Roman" panose="02020603050405020304" charset="0"/>
                <a:cs typeface="Times New Roman" panose="02020603050405020304" charset="0"/>
              </a:rPr>
              <a:t>áo</a:t>
            </a:r>
            <a:r>
              <a:rPr lang="en-US" sz="4800" b="1" dirty="0">
                <a:solidFill>
                  <a:srgbClr val="FF0000"/>
                </a:solidFill>
                <a:latin typeface="Times New Roman" panose="02020603050405020304" charset="0"/>
                <a:cs typeface="Times New Roman" panose="02020603050405020304" charset="0"/>
              </a:rPr>
              <a:t> </a:t>
            </a:r>
            <a:r>
              <a:rPr lang="en-US" sz="4800" b="1" dirty="0" err="1">
                <a:solidFill>
                  <a:srgbClr val="FF0000"/>
                </a:solidFill>
                <a:latin typeface="Times New Roman" panose="02020603050405020304" charset="0"/>
                <a:cs typeface="Times New Roman" panose="02020603050405020304" charset="0"/>
              </a:rPr>
              <a:t>len</a:t>
            </a:r>
            <a:endParaRPr lang="en-US" sz="4800" b="1" dirty="0">
              <a:solidFill>
                <a:srgbClr val="FF0000"/>
              </a:solidFill>
              <a:latin typeface="Times New Roman" panose="02020603050405020304" charset="0"/>
              <a:cs typeface="Times New Roman" panose="02020603050405020304" charset="0"/>
            </a:endParaRPr>
          </a:p>
        </p:txBody>
      </p:sp>
      <p:sp>
        <p:nvSpPr>
          <p:cNvPr id="7" name="Text Box 6"/>
          <p:cNvSpPr txBox="1"/>
          <p:nvPr/>
        </p:nvSpPr>
        <p:spPr>
          <a:xfrm>
            <a:off x="6639560" y="1920875"/>
            <a:ext cx="5292725" cy="460375"/>
          </a:xfrm>
          <a:prstGeom prst="rect">
            <a:avLst/>
          </a:prstGeom>
          <a:noFill/>
        </p:spPr>
        <p:txBody>
          <a:bodyPr wrap="square" rtlCol="0">
            <a:spAutoFit/>
          </a:bodyPr>
          <a:lstStyle/>
          <a:p>
            <a:r>
              <a:rPr lang="en-US" sz="2400" i="1" dirty="0">
                <a:latin typeface="Times New Roman" panose="02020603050405020304" charset="0"/>
                <a:cs typeface="Times New Roman" panose="02020603050405020304" charset="0"/>
              </a:rPr>
              <a:t>Theo</a:t>
            </a:r>
            <a:r>
              <a:rPr lang="en-US" sz="2400" dirty="0">
                <a:latin typeface="Times New Roman" panose="02020603050405020304" charset="0"/>
                <a:cs typeface="Times New Roman" panose="02020603050405020304" charset="0"/>
              </a:rPr>
              <a:t> </a:t>
            </a:r>
            <a:r>
              <a:rPr lang="en-US" sz="2400" b="1" dirty="0">
                <a:latin typeface="Times New Roman" panose="02020603050405020304" charset="0"/>
                <a:cs typeface="Times New Roman" panose="02020603050405020304" charset="0"/>
              </a:rPr>
              <a:t>TỪ NGUYÊN THẠCH</a:t>
            </a:r>
          </a:p>
        </p:txBody>
      </p:sp>
      <p:pic>
        <p:nvPicPr>
          <p:cNvPr id="15362" name="Picture 2" descr="Lý thuyết tập đọc: chiếc áo len tiếng việt 3">
            <a:extLst>
              <a:ext uri="{FF2B5EF4-FFF2-40B4-BE49-F238E27FC236}">
                <a16:creationId xmlns:a16="http://schemas.microsoft.com/office/drawing/2014/main" xmlns="" id="{40B8265C-823E-4F62-9A1E-1B6B49EE86E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1721" y="2552900"/>
            <a:ext cx="10370917" cy="41835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9900" y="444500"/>
            <a:ext cx="113411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I</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Yêu cầu cần đạt: </a:t>
            </a:r>
            <a:endParaRPr kumimoji="0" lang="en-US"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HS hiểu nghĩa một số từ ngữ trong bài</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Hiểu nội dung, ý nghĩa của câu chuyện</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Đọc trôi chảy toàn bài, nhấn giọng các từ ngữ gợi tả, gợi cảm.  Bước đầu biết phân biệt lời người dẫn chuyện và lời các nhân vật. </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HS nắm được diễn biến của câu chuyện</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biết kể lại từng đoạn của câu chuyện theo lời nhân vật Lan, thay đổi giọng kể phù hợp với nội dung.</a:t>
            </a:r>
            <a:endParaRPr kumimoji="0" lang="en-US"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HS biết vận dụng những điều đ</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ã</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học </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trong việc ứng xử với người thân trong gia đình </a:t>
            </a:r>
            <a:endParaRPr kumimoji="0" lang="en-US" sz="28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HS có cơ hội h</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ì</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nh thành, ph</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á</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 triển năng lực </a:t>
            </a:r>
            <a:r>
              <a:rPr kumimoji="0" lang="nl-NL" sz="2800" b="1" i="0" u="none" strike="noStrike" cap="none" normalizeH="0" baseline="0" dirty="0" smtClean="0">
                <a:ln>
                  <a:noFill/>
                </a:ln>
                <a:solidFill>
                  <a:srgbClr val="002060"/>
                </a:solidFill>
                <a:effectLst/>
                <a:latin typeface=".VnTime" pitchFamily="34" charset="0"/>
                <a:ea typeface="Calibri" pitchFamily="34" charset="0"/>
                <a:cs typeface="Times New Roman" pitchFamily="18" charset="0"/>
              </a:rPr>
              <a:t>tự chủ và tự học thông qua việc HS chủ động trong các hoạt động học tập của mình; Năng lực giao tiếp, hợp tác, </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NL ngôn ngữ, </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HS có cơ hội h</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ì</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nh thành, ph</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á</a:t>
            </a:r>
            <a:r>
              <a:rPr kumimoji="0" lang="vi-VN"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t triển các phẩm chất: </a:t>
            </a:r>
            <a:r>
              <a:rPr kumimoji="0" lang="nl-NL"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nhường nhịn, yêu thương giúp đỡ người thân.</a:t>
            </a:r>
            <a:r>
              <a:rPr kumimoji="0" lang="nl-NL" sz="2800" b="1" i="0" u="none" strike="noStrike" cap="none" normalizeH="0" baseline="0" dirty="0" smtClean="0">
                <a:ln>
                  <a:noFill/>
                </a:ln>
                <a:solidFill>
                  <a:srgbClr val="002060"/>
                </a:solidFill>
                <a:effectLst/>
                <a:latin typeface=".VnTime" pitchFamily="34" charset="0"/>
                <a:ea typeface="Calibri" pitchFamily="34" charset="0"/>
                <a:cs typeface="Times New Roman" pitchFamily="18" charset="0"/>
              </a:rPr>
              <a:t> </a:t>
            </a:r>
            <a:endParaRPr kumimoji="0" lang="nl-NL" sz="2800" b="1"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Rectangles 12"/>
          <p:cNvSpPr/>
          <p:nvPr/>
        </p:nvSpPr>
        <p:spPr>
          <a:xfrm>
            <a:off x="2893060" y="1762125"/>
            <a:ext cx="6482080" cy="3046988"/>
          </a:xfrm>
          <a:prstGeom prst="rect">
            <a:avLst/>
          </a:prstGeom>
          <a:noFill/>
          <a:ln>
            <a:noFill/>
          </a:ln>
        </p:spPr>
        <p:txBody>
          <a:bodyPr wrap="square" rtlCol="0" anchor="t">
            <a:spAutoFit/>
            <a:scene3d>
              <a:camera prst="orthographicFront"/>
              <a:lightRig rig="soft" dir="t">
                <a:rot lat="0" lon="0" rev="15600000"/>
              </a:lightRig>
            </a:scene3d>
            <a:sp3d extrusionH="57150" prstMaterial="softEdge">
              <a:bevelT w="25400" h="38100"/>
            </a:sp3d>
          </a:bodyPr>
          <a:lstStyle/>
          <a:p>
            <a:pPr algn="ctr"/>
            <a:r>
              <a:rPr lang="en-US" altLang="zh-CN" sz="9600" b="1" dirty="0" err="1">
                <a:solidFill>
                  <a:schemeClr val="tx1"/>
                </a:solidFill>
                <a:effectLst/>
                <a:latin typeface="Times New Roman" panose="02020603050405020304" charset="0"/>
                <a:cs typeface="Times New Roman" panose="02020603050405020304" charset="0"/>
              </a:rPr>
              <a:t>Luyện</a:t>
            </a:r>
            <a:r>
              <a:rPr lang="en-US" altLang="zh-CN" sz="9600" b="1" dirty="0">
                <a:solidFill>
                  <a:schemeClr val="tx1"/>
                </a:solidFill>
                <a:effectLst/>
                <a:latin typeface="Times New Roman" panose="02020603050405020304" charset="0"/>
                <a:cs typeface="Times New Roman" panose="02020603050405020304" charset="0"/>
              </a:rPr>
              <a:t> </a:t>
            </a:r>
            <a:r>
              <a:rPr lang="en-US" altLang="zh-CN" sz="9600" b="1" dirty="0" err="1">
                <a:solidFill>
                  <a:schemeClr val="tx1"/>
                </a:solidFill>
                <a:effectLst/>
                <a:latin typeface="Times New Roman" panose="02020603050405020304" charset="0"/>
                <a:cs typeface="Times New Roman" panose="02020603050405020304" charset="0"/>
              </a:rPr>
              <a:t>đọc</a:t>
            </a:r>
            <a:r>
              <a:rPr lang="en-US" altLang="zh-CN" sz="9600" b="1" dirty="0">
                <a:solidFill>
                  <a:schemeClr val="tx1"/>
                </a:solidFill>
                <a:effectLst/>
                <a:latin typeface="Times New Roman" panose="02020603050405020304" charset="0"/>
                <a:cs typeface="Times New Roman" panose="02020603050405020304" charset="0"/>
              </a:rPr>
              <a:t> </a:t>
            </a:r>
            <a:r>
              <a:rPr lang="en-US" altLang="zh-CN" sz="9600" b="1" dirty="0" err="1">
                <a:solidFill>
                  <a:schemeClr val="tx1"/>
                </a:solidFill>
                <a:effectLst/>
                <a:latin typeface="Times New Roman" panose="02020603050405020304" charset="0"/>
                <a:cs typeface="Times New Roman" panose="02020603050405020304" charset="0"/>
              </a:rPr>
              <a:t>đoạn</a:t>
            </a:r>
            <a:r>
              <a:rPr lang="en-US" altLang="zh-CN" sz="9600" b="1" dirty="0">
                <a:solidFill>
                  <a:schemeClr val="tx1"/>
                </a:solidFill>
                <a:effectLst/>
                <a:latin typeface="Times New Roman" panose="02020603050405020304" charset="0"/>
                <a:cs typeface="Times New Roman" panose="02020603050405020304" charset="0"/>
              </a:rPr>
              <a:t>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489EEB6C-AE20-4E2A-BB88-28DDAA2E8948}"/>
              </a:ext>
            </a:extLst>
          </p:cNvPr>
          <p:cNvSpPr txBox="1"/>
          <p:nvPr/>
        </p:nvSpPr>
        <p:spPr>
          <a:xfrm>
            <a:off x="209006" y="1"/>
            <a:ext cx="11607959" cy="5078313"/>
          </a:xfrm>
          <a:prstGeom prst="rect">
            <a:avLst/>
          </a:prstGeom>
          <a:noFill/>
        </p:spPr>
        <p:txBody>
          <a:bodyPr wrap="square">
            <a:spAutoFit/>
          </a:bodyPr>
          <a:lstStyle/>
          <a:p>
            <a:pPr marL="0" marR="0" algn="ctr">
              <a:spcBef>
                <a:spcPts val="0"/>
              </a:spcBef>
              <a:spcAft>
                <a:spcPts val="0"/>
              </a:spcAft>
            </a:pP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Năm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nay,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mùa</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đông</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sớm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thổi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cơn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buốt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vi-VN"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hơn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nay, Lan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màu</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vàng</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dây</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kéo</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cả</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mũ</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gió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mưa</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lất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phất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Lan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mặc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thử</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ơi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Đêm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ấy</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mẹ</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áo</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len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bạn</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Hòa</a:t>
            </a:r>
            <a:r>
              <a:rPr lang="en-US"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vi-VN"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489EEB6C-AE20-4E2A-BB88-28DDAA2E8948}"/>
              </a:ext>
            </a:extLst>
          </p:cNvPr>
          <p:cNvSpPr txBox="1"/>
          <p:nvPr/>
        </p:nvSpPr>
        <p:spPr>
          <a:xfrm>
            <a:off x="169817" y="4859382"/>
            <a:ext cx="11495314" cy="1077218"/>
          </a:xfrm>
          <a:prstGeom prst="rect">
            <a:avLst/>
          </a:prstGeom>
          <a:noFill/>
        </p:spPr>
        <p:txBody>
          <a:bodyPr wrap="square">
            <a:spAutoFit/>
          </a:bodyPr>
          <a:lstStyle/>
          <a:p>
            <a:pPr marL="0" marR="0" algn="ctr">
              <a:spcBef>
                <a:spcPts val="0"/>
              </a:spcBef>
              <a:spcAft>
                <a:spcPts val="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Áo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dây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kéo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lạnh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6" name="Straight Connector 5"/>
          <p:cNvCxnSpPr/>
          <p:nvPr/>
        </p:nvCxnSpPr>
        <p:spPr>
          <a:xfrm rot="5400000">
            <a:off x="3827141" y="5097042"/>
            <a:ext cx="444039" cy="129829"/>
          </a:xfrm>
          <a:prstGeom prst="line">
            <a:avLst/>
          </a:prstGeom>
          <a:noFill/>
          <a:ln w="57150" cap="flat" cmpd="sng" algn="ctr">
            <a:solidFill>
              <a:srgbClr val="FF0000"/>
            </a:solidFill>
            <a:prstDash val="solid"/>
          </a:ln>
          <a:effectLst>
            <a:outerShdw blurRad="40000" dist="23000" dir="5400000" rotWithShape="0">
              <a:srgbClr val="000000">
                <a:alpha val="35000"/>
              </a:srgbClr>
            </a:outerShdw>
          </a:effectLst>
        </p:spPr>
      </p:cxnSp>
      <p:cxnSp>
        <p:nvCxnSpPr>
          <p:cNvPr id="8" name="Straight Connector 7"/>
          <p:cNvCxnSpPr/>
          <p:nvPr/>
        </p:nvCxnSpPr>
        <p:spPr>
          <a:xfrm rot="5400000">
            <a:off x="9059543" y="5061487"/>
            <a:ext cx="400496" cy="134181"/>
          </a:xfrm>
          <a:prstGeom prst="line">
            <a:avLst/>
          </a:prstGeom>
          <a:noFill/>
          <a:ln w="57150" cap="flat" cmpd="sng" algn="ctr">
            <a:solidFill>
              <a:srgbClr val="FF0000"/>
            </a:solidFill>
            <a:prstDash val="solid"/>
          </a:ln>
          <a:effectLst>
            <a:outerShdw blurRad="40000" dist="23000" dir="5400000" rotWithShape="0">
              <a:srgbClr val="000000">
                <a:alpha val="35000"/>
              </a:srgbClr>
            </a:outerShdw>
          </a:effectLst>
        </p:spPr>
      </p:cxnSp>
      <p:cxnSp>
        <p:nvCxnSpPr>
          <p:cNvPr id="13" name="Straight Connector 12"/>
          <p:cNvCxnSpPr/>
          <p:nvPr/>
        </p:nvCxnSpPr>
        <p:spPr>
          <a:xfrm rot="5400000">
            <a:off x="6211116" y="5591984"/>
            <a:ext cx="356952" cy="125470"/>
          </a:xfrm>
          <a:prstGeom prst="line">
            <a:avLst/>
          </a:prstGeom>
          <a:noFill/>
          <a:ln w="57150" cap="flat" cmpd="sng" algn="ctr">
            <a:solidFill>
              <a:srgbClr val="FF0000"/>
            </a:solidFill>
            <a:prstDash val="solid"/>
          </a:ln>
          <a:effectLst>
            <a:outerShdw blurRad="40000" dist="23000" dir="5400000" rotWithShape="0">
              <a:srgbClr val="000000">
                <a:alpha val="35000"/>
              </a:srgbClr>
            </a:outerShdw>
          </a:effectLst>
        </p:spPr>
      </p:cxnSp>
      <p:cxnSp>
        <p:nvCxnSpPr>
          <p:cNvPr id="15" name="Straight Connector 14"/>
          <p:cNvCxnSpPr/>
          <p:nvPr/>
        </p:nvCxnSpPr>
        <p:spPr>
          <a:xfrm rot="5400000">
            <a:off x="6330949" y="5607056"/>
            <a:ext cx="330205" cy="114298"/>
          </a:xfrm>
          <a:prstGeom prst="line">
            <a:avLst/>
          </a:prstGeom>
          <a:noFill/>
          <a:ln w="57150" cap="flat" cmpd="sng" algn="ctr">
            <a:solidFill>
              <a:srgbClr val="FF0000"/>
            </a:solidFill>
            <a:prstDash val="solid"/>
          </a:ln>
          <a:effectLst>
            <a:outerShdw blurRad="40000" dist="23000" dir="5400000" rotWithShape="0">
              <a:srgbClr val="000000">
                <a:alpha val="35000"/>
              </a:srgbClr>
            </a:outerShdw>
          </a:effectLst>
        </p:spPr>
      </p:cxnSp>
    </p:spTree>
    <p:extLst>
      <p:ext uri="{BB962C8B-B14F-4D97-AF65-F5344CB8AC3E}">
        <p14:creationId xmlns:p14="http://schemas.microsoft.com/office/powerpoint/2010/main" xmlns="" val="2617197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par>
                                <p:cTn id="28" presetID="16" presetClass="entr" presetSubtype="21"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subTnLst>
                                    <p:audio>
                                      <p:cMediaNode>
                                        <p:cTn display="0" masterRel="sameClick">
                                          <p:stCondLst>
                                            <p:cond evt="begin" delay="0">
                                              <p:tn val="2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2331" y="953588"/>
            <a:ext cx="10620103" cy="3785652"/>
          </a:xfrm>
          <a:prstGeom prst="rect">
            <a:avLst/>
          </a:prstGeom>
        </p:spPr>
        <p:txBody>
          <a:bodyPr wrap="square">
            <a:spAutoFit/>
          </a:bodyPr>
          <a:lstStyle/>
          <a:p>
            <a:pPr lvl="0"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2. </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định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mua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ấm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Tuấn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Thấy</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gái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nói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vậy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rối</a:t>
            </a:r>
            <a:r>
              <a:rPr lang="en-US" altLang="en-US" sz="4000" dirty="0">
                <a:solidFill>
                  <a:srgbClr val="FF0000"/>
                </a:solidFill>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Hòa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tiền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cả</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hai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đấy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phụng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phịu</a:t>
            </a:r>
            <a:r>
              <a:rPr lang="en-US" altLang="en-US" sz="40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Nhưng</a:t>
            </a:r>
            <a:r>
              <a:rPr lang="en-US" altLang="en-US" sz="4000" dirty="0">
                <a:latin typeface="Times New Roman" panose="02020603050405020304" pitchFamily="18" charset="0"/>
                <a:cs typeface="Times New Roman" panose="02020603050405020304" pitchFamily="18" charset="0"/>
              </a:rPr>
              <a:t> con </a:t>
            </a:r>
            <a:r>
              <a:rPr lang="en-US" altLang="en-US" sz="4000" dirty="0" err="1">
                <a:latin typeface="Times New Roman" panose="02020603050405020304" pitchFamily="18" charset="0"/>
                <a:cs typeface="Times New Roman" panose="02020603050405020304" pitchFamily="18" charset="0"/>
              </a:rPr>
              <a:t>chỉ</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muốn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một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chiếc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áo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thế</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thôi</a:t>
            </a:r>
            <a:r>
              <a:rPr lang="en-US" altLang="en-US" sz="4000" dirty="0">
                <a:latin typeface="Times New Roman" panose="02020603050405020304" pitchFamily="18" charset="0"/>
                <a:cs typeface="Times New Roman" panose="02020603050405020304" pitchFamily="18" charset="0"/>
              </a:rPr>
              <a:t>.</a:t>
            </a:r>
          </a:p>
          <a:p>
            <a:pPr lvl="0" eaLnBrk="0" fontAlgn="base" hangingPunct="0">
              <a:spcBef>
                <a:spcPct val="0"/>
              </a:spcBef>
              <a:spcAft>
                <a:spcPct val="0"/>
              </a:spcAft>
            </a:pPr>
            <a:r>
              <a:rPr lang="en-US" altLang="en-US" sz="4000" dirty="0" err="1">
                <a:latin typeface="Times New Roman" panose="02020603050405020304" pitchFamily="18" charset="0"/>
                <a:cs typeface="Times New Roman" panose="02020603050405020304" pitchFamily="18" charset="0"/>
              </a:rPr>
              <a:t>Dỗi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mẹ</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Lan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nằm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ngay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Em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vờ</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ngủ</a:t>
            </a:r>
            <a:r>
              <a:rPr lang="en-US" altLang="en-US" sz="4000" dirty="0">
                <a:latin typeface="Times New Roman" panose="02020603050405020304" pitchFamily="18" charset="0"/>
                <a:cs typeface="Times New Roman" panose="02020603050405020304" pitchFamily="18" charset="0"/>
              </a:rPr>
              <a:t>.</a:t>
            </a:r>
            <a:endParaRPr lang="vi-VN" sz="4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s 11"/>
          <p:cNvSpPr/>
          <p:nvPr/>
        </p:nvSpPr>
        <p:spPr>
          <a:xfrm>
            <a:off x="561702" y="5107577"/>
            <a:ext cx="10398035" cy="523220"/>
          </a:xfrm>
          <a:prstGeom prst="rect">
            <a:avLst/>
          </a:prstGeom>
          <a:noFill/>
          <a:ln>
            <a:noFill/>
          </a:ln>
        </p:spPr>
        <p:txBody>
          <a:bodyPr wrap="square" rtlCol="0" anchor="t">
            <a:spAutoFit/>
          </a:bodyPr>
          <a:lstStyle/>
          <a:p>
            <a:pPr algn="ct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Bối</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rối</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lúng</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túng</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không</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biết</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làm</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thế</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t>
            </a:r>
            <a:r>
              <a:rPr lang="en-US" altLang="zh-CN" sz="2800" b="1" dirty="0" err="1">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nào</a:t>
            </a:r>
            <a:r>
              <a:rPr lang="en-US" altLang="zh-CN" sz="2800" b="1" dirty="0">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a:t>
            </a:r>
            <a:endParaRPr lang="en-US" altLang="zh-CN" sz="2800" b="1"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53778B9B-F45B-4F2C-853B-91F6CBAFD961}"/>
              </a:ext>
            </a:extLst>
          </p:cNvPr>
          <p:cNvSpPr txBox="1"/>
          <p:nvPr/>
        </p:nvSpPr>
        <p:spPr>
          <a:xfrm>
            <a:off x="444136" y="235130"/>
            <a:ext cx="11534503" cy="6186309"/>
          </a:xfrm>
          <a:prstGeom prst="rect">
            <a:avLst/>
          </a:prstGeom>
          <a:noFill/>
        </p:spPr>
        <p:txBody>
          <a:bodyPr wrap="square">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Một</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lúc</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lâu</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bỗng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nghe</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tiếng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anh</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Tuấn</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thì</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thào</a:t>
            </a:r>
            <a:r>
              <a:rPr kumimoji="0" lang="en-US" altLang="en-US" sz="36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với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dành</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hết</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tiền</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mua</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áo</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đấy</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cho</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em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cần</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thêm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áo</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đâu</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Giọng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trầm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xuống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Năm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nay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trời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lạnh</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lắm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Không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áo</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ấm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sẽ</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ốm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mất</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khỏe</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lắm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ạ. Con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sẽ</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mặc</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thêm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nhiều</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áo</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cũ</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bên</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Tiếng</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âu</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yếm</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457200" marR="0" lvl="0" indent="-457200" defTabSz="914400" rtl="0" eaLnBrk="0" fontAlgn="base" latinLnBrk="0" hangingPunct="0">
              <a:lnSpc>
                <a:spcPct val="100000"/>
              </a:lnSpc>
              <a:spcBef>
                <a:spcPct val="0"/>
              </a:spcBef>
              <a:spcAft>
                <a:spcPct val="0"/>
              </a:spcAft>
              <a:buClrTx/>
              <a:buSzTx/>
              <a:buFontTx/>
              <a:buChar char="-"/>
              <a:tabLst/>
            </a:pP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mẹ</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nghĩ</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đã</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Con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ngủ</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36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đi</a:t>
            </a:r>
            <a:r>
              <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vi-VN"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en-US" altLang="en-US" sz="3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966651" y="6087291"/>
            <a:ext cx="10149839" cy="861774"/>
          </a:xfrm>
          <a:prstGeom prst="rect">
            <a:avLst/>
          </a:prstGeom>
        </p:spPr>
        <p:txBody>
          <a:bodyPr wrap="square">
            <a:spAutoFit/>
          </a:bodyPr>
          <a:lstStyle/>
          <a:p>
            <a:pPr lvl="0" eaLnBrk="0" fontAlgn="base" hangingPunct="0">
              <a:spcBef>
                <a:spcPct val="0"/>
              </a:spcBef>
              <a:spcAft>
                <a:spcPct val="0"/>
              </a:spcAft>
            </a:pPr>
            <a:r>
              <a:rPr lang="en-US" altLang="en-US" sz="3200" dirty="0" err="1">
                <a:solidFill>
                  <a:srgbClr val="FF0000"/>
                </a:solidFill>
                <a:latin typeface="Times New Roman" panose="02020603050405020304" pitchFamily="18" charset="0"/>
                <a:cs typeface="Times New Roman" panose="02020603050405020304" pitchFamily="18" charset="0"/>
              </a:rPr>
              <a:t>Thì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nhỏ</a:t>
            </a:r>
            <a:endParaRPr lang="en-US" altLang="en-US" sz="32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en-US"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8500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957</TotalTime>
  <Words>1401</Words>
  <Application>Microsoft Office PowerPoint</Application>
  <PresentationFormat>Custom</PresentationFormat>
  <Paragraphs>114</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59</cp:revision>
  <dcterms:created xsi:type="dcterms:W3CDTF">2021-01-24T03:45:00Z</dcterms:created>
  <dcterms:modified xsi:type="dcterms:W3CDTF">2021-09-20T00:58:05Z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1033-11.2.0.9747</vt:lpwstr>
  </property>
</Properties>
</file>