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45"/>
  </p:notesMasterIdLst>
  <p:sldIdLst>
    <p:sldId id="301" r:id="rId2"/>
    <p:sldId id="295" r:id="rId3"/>
    <p:sldId id="308" r:id="rId4"/>
    <p:sldId id="297" r:id="rId5"/>
    <p:sldId id="298" r:id="rId6"/>
    <p:sldId id="300" r:id="rId7"/>
    <p:sldId id="312" r:id="rId8"/>
    <p:sldId id="309" r:id="rId9"/>
    <p:sldId id="294" r:id="rId10"/>
    <p:sldId id="323" r:id="rId11"/>
    <p:sldId id="303" r:id="rId12"/>
    <p:sldId id="313" r:id="rId13"/>
    <p:sldId id="305" r:id="rId14"/>
    <p:sldId id="306" r:id="rId15"/>
    <p:sldId id="314" r:id="rId16"/>
    <p:sldId id="307" r:id="rId17"/>
    <p:sldId id="315" r:id="rId18"/>
    <p:sldId id="316" r:id="rId19"/>
    <p:sldId id="319" r:id="rId20"/>
    <p:sldId id="269" r:id="rId21"/>
    <p:sldId id="275" r:id="rId22"/>
    <p:sldId id="257" r:id="rId23"/>
    <p:sldId id="259" r:id="rId24"/>
    <p:sldId id="273" r:id="rId25"/>
    <p:sldId id="279" r:id="rId26"/>
    <p:sldId id="277" r:id="rId27"/>
    <p:sldId id="270" r:id="rId28"/>
    <p:sldId id="264" r:id="rId29"/>
    <p:sldId id="263" r:id="rId30"/>
    <p:sldId id="258" r:id="rId31"/>
    <p:sldId id="281" r:id="rId32"/>
    <p:sldId id="282" r:id="rId33"/>
    <p:sldId id="322" r:id="rId34"/>
    <p:sldId id="321" r:id="rId35"/>
    <p:sldId id="284" r:id="rId36"/>
    <p:sldId id="285" r:id="rId37"/>
    <p:sldId id="286" r:id="rId38"/>
    <p:sldId id="287" r:id="rId39"/>
    <p:sldId id="310" r:id="rId40"/>
    <p:sldId id="311" r:id="rId41"/>
    <p:sldId id="291" r:id="rId42"/>
    <p:sldId id="290" r:id="rId43"/>
    <p:sldId id="293"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1824"/>
    <a:srgbClr val="D49EA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022" autoAdjust="0"/>
    <p:restoredTop sz="93344" autoAdjust="0"/>
  </p:normalViewPr>
  <p:slideViewPr>
    <p:cSldViewPr>
      <p:cViewPr>
        <p:scale>
          <a:sx n="100" d="100"/>
          <a:sy n="100" d="100"/>
        </p:scale>
        <p:origin x="-576" y="282"/>
      </p:cViewPr>
      <p:guideLst>
        <p:guide orient="horz" pos="2160"/>
        <p:guide pos="2880"/>
      </p:guideLst>
    </p:cSldViewPr>
  </p:slideViewPr>
  <p:notesTextViewPr>
    <p:cViewPr>
      <p:scale>
        <a:sx n="1" d="1"/>
        <a:sy n="1" d="1"/>
      </p:scale>
      <p:origin x="0" y="0"/>
    </p:cViewPr>
  </p:notesTextViewPr>
  <p:sorterViewPr>
    <p:cViewPr>
      <p:scale>
        <a:sx n="100" d="100"/>
        <a:sy n="100" d="100"/>
      </p:scale>
      <p:origin x="0" y="35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FAC9D1-B8B1-4985-A543-DE4710D230CB}" type="datetimeFigureOut">
              <a:rPr lang="en-GB" smtClean="0"/>
              <a:pPr/>
              <a:t>02/10/2021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384851-0E6E-495D-9FB9-BF636D70638D}" type="slidenum">
              <a:rPr lang="en-GB" smtClean="0"/>
              <a:pPr/>
              <a:t>‹#›</a:t>
            </a:fld>
            <a:endParaRPr lang="en-GB"/>
          </a:p>
        </p:txBody>
      </p:sp>
    </p:spTree>
    <p:extLst>
      <p:ext uri="{BB962C8B-B14F-4D97-AF65-F5344CB8AC3E}">
        <p14:creationId xmlns:p14="http://schemas.microsoft.com/office/powerpoint/2010/main" xmlns="" val="182459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3554225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384851-0E6E-495D-9FB9-BF636D70638D}" type="slidenum">
              <a:rPr lang="en-GB" smtClean="0"/>
              <a:pPr/>
              <a:t>25</a:t>
            </a:fld>
            <a:endParaRPr lang="en-GB"/>
          </a:p>
        </p:txBody>
      </p:sp>
    </p:spTree>
    <p:extLst>
      <p:ext uri="{BB962C8B-B14F-4D97-AF65-F5344CB8AC3E}">
        <p14:creationId xmlns:p14="http://schemas.microsoft.com/office/powerpoint/2010/main" xmlns="" val="2166023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B384851-0E6E-495D-9FB9-BF636D70638D}" type="slidenum">
              <a:rPr lang="en-GB" smtClean="0"/>
              <a:pPr/>
              <a:t>28</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CC8BEE8-AF3E-4405-B6BF-7799AC86642A}" type="slidenum">
              <a:rPr lang="en-GB" smtClean="0"/>
              <a:pPr/>
              <a:t>31</a:t>
            </a:fld>
            <a:endParaRPr lang="en-GB"/>
          </a:p>
        </p:txBody>
      </p:sp>
    </p:spTree>
    <p:extLst>
      <p:ext uri="{BB962C8B-B14F-4D97-AF65-F5344CB8AC3E}">
        <p14:creationId xmlns:p14="http://schemas.microsoft.com/office/powerpoint/2010/main" xmlns="" val="3200185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43</a:t>
            </a:fld>
            <a:endParaRPr lang="en-US"/>
          </a:p>
        </p:txBody>
      </p:sp>
    </p:spTree>
    <p:extLst>
      <p:ext uri="{BB962C8B-B14F-4D97-AF65-F5344CB8AC3E}">
        <p14:creationId xmlns:p14="http://schemas.microsoft.com/office/powerpoint/2010/main" xmlns="" val="690744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9DF226A-B620-4D2E-86D1-117977A11862}" type="datetimeFigureOut">
              <a:rPr lang="en-GB" smtClean="0"/>
              <a:pPr/>
              <a:t>02/10/2021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10A4F6-632E-4557-8AC5-83B5C1733268}" type="slidenum">
              <a:rPr lang="en-GB" smtClean="0"/>
              <a:pPr/>
              <a:t>‹#›</a:t>
            </a:fld>
            <a:endParaRPr lang="en-GB"/>
          </a:p>
        </p:txBody>
      </p:sp>
    </p:spTree>
    <p:extLst>
      <p:ext uri="{BB962C8B-B14F-4D97-AF65-F5344CB8AC3E}">
        <p14:creationId xmlns:p14="http://schemas.microsoft.com/office/powerpoint/2010/main" xmlns="" val="2134354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DF226A-B620-4D2E-86D1-117977A11862}" type="datetimeFigureOut">
              <a:rPr lang="en-GB" smtClean="0"/>
              <a:pPr/>
              <a:t>02/10/2021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10A4F6-632E-4557-8AC5-83B5C1733268}" type="slidenum">
              <a:rPr lang="en-GB" smtClean="0"/>
              <a:pPr/>
              <a:t>‹#›</a:t>
            </a:fld>
            <a:endParaRPr lang="en-GB"/>
          </a:p>
        </p:txBody>
      </p:sp>
    </p:spTree>
    <p:extLst>
      <p:ext uri="{BB962C8B-B14F-4D97-AF65-F5344CB8AC3E}">
        <p14:creationId xmlns:p14="http://schemas.microsoft.com/office/powerpoint/2010/main" xmlns="" val="2769719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DF226A-B620-4D2E-86D1-117977A11862}" type="datetimeFigureOut">
              <a:rPr lang="en-GB" smtClean="0"/>
              <a:pPr/>
              <a:t>02/10/2021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10A4F6-632E-4557-8AC5-83B5C1733268}" type="slidenum">
              <a:rPr lang="en-GB" smtClean="0"/>
              <a:pPr/>
              <a:t>‹#›</a:t>
            </a:fld>
            <a:endParaRPr lang="en-GB"/>
          </a:p>
        </p:txBody>
      </p:sp>
    </p:spTree>
    <p:extLst>
      <p:ext uri="{BB962C8B-B14F-4D97-AF65-F5344CB8AC3E}">
        <p14:creationId xmlns:p14="http://schemas.microsoft.com/office/powerpoint/2010/main" xmlns="" val="1789935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DF226A-B620-4D2E-86D1-117977A11862}" type="datetimeFigureOut">
              <a:rPr lang="en-GB" smtClean="0"/>
              <a:pPr/>
              <a:t>02/10/2021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10A4F6-632E-4557-8AC5-83B5C1733268}" type="slidenum">
              <a:rPr lang="en-GB" smtClean="0"/>
              <a:pPr/>
              <a:t>‹#›</a:t>
            </a:fld>
            <a:endParaRPr lang="en-GB"/>
          </a:p>
        </p:txBody>
      </p:sp>
    </p:spTree>
    <p:extLst>
      <p:ext uri="{BB962C8B-B14F-4D97-AF65-F5344CB8AC3E}">
        <p14:creationId xmlns:p14="http://schemas.microsoft.com/office/powerpoint/2010/main" xmlns="" val="1849197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DF226A-B620-4D2E-86D1-117977A11862}" type="datetimeFigureOut">
              <a:rPr lang="en-GB" smtClean="0"/>
              <a:pPr/>
              <a:t>02/10/2021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10A4F6-632E-4557-8AC5-83B5C1733268}" type="slidenum">
              <a:rPr lang="en-GB" smtClean="0"/>
              <a:pPr/>
              <a:t>‹#›</a:t>
            </a:fld>
            <a:endParaRPr lang="en-GB"/>
          </a:p>
        </p:txBody>
      </p:sp>
    </p:spTree>
    <p:extLst>
      <p:ext uri="{BB962C8B-B14F-4D97-AF65-F5344CB8AC3E}">
        <p14:creationId xmlns:p14="http://schemas.microsoft.com/office/powerpoint/2010/main" xmlns="" val="1458314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DF226A-B620-4D2E-86D1-117977A11862}" type="datetimeFigureOut">
              <a:rPr lang="en-GB" smtClean="0"/>
              <a:pPr/>
              <a:t>02/10/2021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10A4F6-632E-4557-8AC5-83B5C1733268}" type="slidenum">
              <a:rPr lang="en-GB" smtClean="0"/>
              <a:pPr/>
              <a:t>‹#›</a:t>
            </a:fld>
            <a:endParaRPr lang="en-GB"/>
          </a:p>
        </p:txBody>
      </p:sp>
    </p:spTree>
    <p:extLst>
      <p:ext uri="{BB962C8B-B14F-4D97-AF65-F5344CB8AC3E}">
        <p14:creationId xmlns:p14="http://schemas.microsoft.com/office/powerpoint/2010/main" xmlns="" val="930349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DF226A-B620-4D2E-86D1-117977A11862}" type="datetimeFigureOut">
              <a:rPr lang="en-GB" smtClean="0"/>
              <a:pPr/>
              <a:t>02/10/2021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C10A4F6-632E-4557-8AC5-83B5C1733268}" type="slidenum">
              <a:rPr lang="en-GB" smtClean="0"/>
              <a:pPr/>
              <a:t>‹#›</a:t>
            </a:fld>
            <a:endParaRPr lang="en-GB"/>
          </a:p>
        </p:txBody>
      </p:sp>
    </p:spTree>
    <p:extLst>
      <p:ext uri="{BB962C8B-B14F-4D97-AF65-F5344CB8AC3E}">
        <p14:creationId xmlns:p14="http://schemas.microsoft.com/office/powerpoint/2010/main" xmlns="" val="3297329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DF226A-B620-4D2E-86D1-117977A11862}" type="datetimeFigureOut">
              <a:rPr lang="en-GB" smtClean="0"/>
              <a:pPr/>
              <a:t>02/10/2021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C10A4F6-632E-4557-8AC5-83B5C1733268}" type="slidenum">
              <a:rPr lang="en-GB" smtClean="0"/>
              <a:pPr/>
              <a:t>‹#›</a:t>
            </a:fld>
            <a:endParaRPr lang="en-GB"/>
          </a:p>
        </p:txBody>
      </p:sp>
    </p:spTree>
    <p:extLst>
      <p:ext uri="{BB962C8B-B14F-4D97-AF65-F5344CB8AC3E}">
        <p14:creationId xmlns:p14="http://schemas.microsoft.com/office/powerpoint/2010/main" xmlns="" val="2980139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DF226A-B620-4D2E-86D1-117977A11862}" type="datetimeFigureOut">
              <a:rPr lang="en-GB" smtClean="0"/>
              <a:pPr/>
              <a:t>02/10/2021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C10A4F6-632E-4557-8AC5-83B5C1733268}" type="slidenum">
              <a:rPr lang="en-GB" smtClean="0"/>
              <a:pPr/>
              <a:t>‹#›</a:t>
            </a:fld>
            <a:endParaRPr lang="en-GB"/>
          </a:p>
        </p:txBody>
      </p:sp>
    </p:spTree>
    <p:extLst>
      <p:ext uri="{BB962C8B-B14F-4D97-AF65-F5344CB8AC3E}">
        <p14:creationId xmlns:p14="http://schemas.microsoft.com/office/powerpoint/2010/main" xmlns="" val="2673575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DF226A-B620-4D2E-86D1-117977A11862}" type="datetimeFigureOut">
              <a:rPr lang="en-GB" smtClean="0"/>
              <a:pPr/>
              <a:t>02/10/2021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10A4F6-632E-4557-8AC5-83B5C1733268}" type="slidenum">
              <a:rPr lang="en-GB" smtClean="0"/>
              <a:pPr/>
              <a:t>‹#›</a:t>
            </a:fld>
            <a:endParaRPr lang="en-GB"/>
          </a:p>
        </p:txBody>
      </p:sp>
    </p:spTree>
    <p:extLst>
      <p:ext uri="{BB962C8B-B14F-4D97-AF65-F5344CB8AC3E}">
        <p14:creationId xmlns:p14="http://schemas.microsoft.com/office/powerpoint/2010/main" xmlns="" val="3863776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DF226A-B620-4D2E-86D1-117977A11862}" type="datetimeFigureOut">
              <a:rPr lang="en-GB" smtClean="0"/>
              <a:pPr/>
              <a:t>02/10/2021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10A4F6-632E-4557-8AC5-83B5C1733268}" type="slidenum">
              <a:rPr lang="en-GB" smtClean="0"/>
              <a:pPr/>
              <a:t>‹#›</a:t>
            </a:fld>
            <a:endParaRPr lang="en-GB"/>
          </a:p>
        </p:txBody>
      </p:sp>
    </p:spTree>
    <p:extLst>
      <p:ext uri="{BB962C8B-B14F-4D97-AF65-F5344CB8AC3E}">
        <p14:creationId xmlns:p14="http://schemas.microsoft.com/office/powerpoint/2010/main" xmlns="" val="821624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DF226A-B620-4D2E-86D1-117977A11862}" type="datetimeFigureOut">
              <a:rPr lang="en-GB" smtClean="0"/>
              <a:pPr/>
              <a:t>02/10/2021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10A4F6-632E-4557-8AC5-83B5C1733268}" type="slidenum">
              <a:rPr lang="en-GB" smtClean="0"/>
              <a:pPr/>
              <a:t>‹#›</a:t>
            </a:fld>
            <a:endParaRPr lang="en-GB"/>
          </a:p>
        </p:txBody>
      </p:sp>
    </p:spTree>
    <p:extLst>
      <p:ext uri="{BB962C8B-B14F-4D97-AF65-F5344CB8AC3E}">
        <p14:creationId xmlns:p14="http://schemas.microsoft.com/office/powerpoint/2010/main" xmlns="" val="238851706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3.gif"/></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7.jpeg"/><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slide" Target="slide30.xml"/><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image" Target="../media/image8.jpe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jpeg"/><Relationship Id="rId5" Type="http://schemas.microsoft.com/office/2007/relationships/hdphoto" Target="../media/hdphoto1.wdp"/><Relationship Id="rId15" Type="http://schemas.openxmlformats.org/officeDocument/2006/relationships/image" Target="../media/image16.png"/><Relationship Id="rId10" Type="http://schemas.openxmlformats.org/officeDocument/2006/relationships/slide" Target="slide5.xml"/><Relationship Id="rId4" Type="http://schemas.openxmlformats.org/officeDocument/2006/relationships/image" Target="../media/image10.png"/><Relationship Id="rId9" Type="http://schemas.openxmlformats.org/officeDocument/2006/relationships/image" Target="../media/image13.png"/><Relationship Id="rId14" Type="http://schemas.openxmlformats.org/officeDocument/2006/relationships/slide" Target="slide6.xml"/></Relationships>
</file>

<file path=ppt/slides/_rels/slide30.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xml"/><Relationship Id="rId12" Type="http://schemas.openxmlformats.org/officeDocument/2006/relationships/image" Target="../media/image55.png"/><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image" Target="../media/image52.png"/><Relationship Id="rId11" Type="http://schemas.microsoft.com/office/2007/relationships/media" Target="../media/media1.mp3"/><Relationship Id="rId5" Type="http://schemas.openxmlformats.org/officeDocument/2006/relationships/image" Target="../media/image51.jpeg"/><Relationship Id="rId10" Type="http://schemas.openxmlformats.org/officeDocument/2006/relationships/image" Target="../media/image54.gif"/><Relationship Id="rId4" Type="http://schemas.openxmlformats.org/officeDocument/2006/relationships/notesSlide" Target="../notesSlides/notesSlide4.xml"/><Relationship Id="rId9" Type="http://schemas.openxmlformats.org/officeDocument/2006/relationships/image" Target="../media/image53.gif"/></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5.xml"/><Relationship Id="rId7" Type="http://schemas.openxmlformats.org/officeDocument/2006/relationships/image" Target="../media/image77.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slide" Target="slide9.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9" name="Picture 4" descr="Scene3"/>
          <p:cNvPicPr>
            <a:picLocks noChangeAspect="1" noChangeArrowheads="1"/>
          </p:cNvPicPr>
          <p:nvPr/>
        </p:nvPicPr>
        <p:blipFill>
          <a:blip r:embed="rId3"/>
          <a:srcRect/>
          <a:stretch>
            <a:fillRect/>
          </a:stretch>
        </p:blipFill>
        <p:spPr bwMode="auto">
          <a:xfrm>
            <a:off x="0" y="142852"/>
            <a:ext cx="9144000" cy="6715148"/>
          </a:xfrm>
          <a:prstGeom prst="rect">
            <a:avLst/>
          </a:prstGeom>
          <a:noFill/>
          <a:ln w="9525">
            <a:noFill/>
            <a:miter lim="800000"/>
            <a:headEnd/>
            <a:tailEnd/>
          </a:ln>
        </p:spPr>
      </p:pic>
      <p:sp>
        <p:nvSpPr>
          <p:cNvPr id="10" name="WordArt 11"/>
          <p:cNvSpPr>
            <a:spLocks noChangeArrowheads="1" noChangeShapeType="1" noTextEdit="1"/>
          </p:cNvSpPr>
          <p:nvPr/>
        </p:nvSpPr>
        <p:spPr bwMode="auto">
          <a:xfrm>
            <a:off x="1447800" y="1905000"/>
            <a:ext cx="6019800" cy="1143000"/>
          </a:xfrm>
          <a:prstGeom prst="rect">
            <a:avLst/>
          </a:prstGeom>
        </p:spPr>
        <p:txBody>
          <a:bodyPr wrap="none" fromWordArt="1">
            <a:prstTxWarp prst="textPlain">
              <a:avLst>
                <a:gd name="adj" fmla="val 50000"/>
              </a:avLst>
            </a:prstTxWarp>
          </a:bodyPr>
          <a:lstStyle/>
          <a:p>
            <a:r>
              <a:rPr lang="vi-VN" sz="6000" b="1" kern="10" dirty="0">
                <a:ln w="19050">
                  <a:solidFill>
                    <a:schemeClr val="bg1"/>
                  </a:solidFill>
                  <a:round/>
                  <a:headEnd/>
                  <a:tailEnd/>
                </a:ln>
                <a:solidFill>
                  <a:srgbClr val="FF0000"/>
                </a:solidFill>
                <a:effectLst>
                  <a:outerShdw dist="35921" dir="2700000" algn="ctr" rotWithShape="0">
                    <a:srgbClr val="990000"/>
                  </a:outerShdw>
                </a:effectLst>
                <a:latin typeface="Arial"/>
                <a:cs typeface="Arial"/>
              </a:rPr>
              <a:t>Môn: Tập đọc</a:t>
            </a:r>
            <a:endParaRPr lang="en-US" sz="6000" b="1" kern="10" dirty="0">
              <a:ln w="19050">
                <a:solidFill>
                  <a:schemeClr val="bg1"/>
                </a:solidFill>
                <a:round/>
                <a:headEnd/>
                <a:tailEnd/>
              </a:ln>
              <a:solidFill>
                <a:srgbClr val="FF0000"/>
              </a:solidFill>
              <a:effectLst>
                <a:outerShdw dist="35921" dir="2700000" algn="ctr" rotWithShape="0">
                  <a:srgbClr val="990000"/>
                </a:outerShdw>
              </a:effectLst>
              <a:latin typeface="Arial"/>
              <a:cs typeface="Arial"/>
            </a:endParaRPr>
          </a:p>
        </p:txBody>
      </p:sp>
      <p:sp>
        <p:nvSpPr>
          <p:cNvPr id="11" name="WordArt 12" descr="50%"/>
          <p:cNvSpPr>
            <a:spLocks noChangeArrowheads="1" noChangeShapeType="1" noTextEdit="1"/>
          </p:cNvSpPr>
          <p:nvPr/>
        </p:nvSpPr>
        <p:spPr bwMode="auto">
          <a:xfrm>
            <a:off x="2571736" y="3071810"/>
            <a:ext cx="3905264" cy="804865"/>
          </a:xfrm>
          <a:prstGeom prst="rect">
            <a:avLst/>
          </a:prstGeom>
        </p:spPr>
        <p:txBody>
          <a:bodyPr wrap="none" fromWordArt="1">
            <a:prstTxWarp prst="textPlain">
              <a:avLst>
                <a:gd name="adj" fmla="val 50000"/>
              </a:avLst>
            </a:prstTxWarp>
          </a:bodyPr>
          <a:lstStyle/>
          <a:p>
            <a:r>
              <a:rPr lang="en-US" sz="3600" b="1" kern="10" dirty="0">
                <a:ln w="9525">
                  <a:solidFill>
                    <a:srgbClr val="0000FF"/>
                  </a:solidFill>
                  <a:round/>
                  <a:headEnd/>
                  <a:tailEnd/>
                </a:ln>
                <a:pattFill prst="pct50">
                  <a:fgClr>
                    <a:srgbClr val="FF00FF"/>
                  </a:fgClr>
                  <a:bgClr>
                    <a:srgbClr val="FFFFFF"/>
                  </a:bgClr>
                </a:pattFill>
                <a:latin typeface="Arial"/>
                <a:cs typeface="Arial"/>
              </a:rPr>
              <a:t>LỚP BA</a:t>
            </a:r>
          </a:p>
        </p:txBody>
      </p:sp>
      <p:sp>
        <p:nvSpPr>
          <p:cNvPr id="14" name="WordArt 12" descr="50%"/>
          <p:cNvSpPr>
            <a:spLocks noChangeArrowheads="1" noChangeShapeType="1" noTextEdit="1"/>
          </p:cNvSpPr>
          <p:nvPr/>
        </p:nvSpPr>
        <p:spPr bwMode="auto">
          <a:xfrm>
            <a:off x="2590800" y="3124200"/>
            <a:ext cx="3886200" cy="752475"/>
          </a:xfrm>
          <a:prstGeom prst="rect">
            <a:avLst/>
          </a:prstGeom>
        </p:spPr>
        <p:txBody>
          <a:bodyPr wrap="none" fromWordArt="1">
            <a:prstTxWarp prst="textPlain">
              <a:avLst>
                <a:gd name="adj" fmla="val 50000"/>
              </a:avLst>
            </a:prstTxWarp>
          </a:bodyPr>
          <a:lstStyle/>
          <a:p>
            <a:r>
              <a:rPr lang="en-US" sz="3600" b="1" kern="10" dirty="0">
                <a:ln w="9525">
                  <a:solidFill>
                    <a:srgbClr val="0000FF"/>
                  </a:solidFill>
                  <a:round/>
                  <a:headEnd/>
                  <a:tailEnd/>
                </a:ln>
                <a:pattFill prst="pct50">
                  <a:fgClr>
                    <a:srgbClr val="FF00FF"/>
                  </a:fgClr>
                  <a:bgClr>
                    <a:srgbClr val="FFFFFF"/>
                  </a:bgClr>
                </a:pattFill>
                <a:latin typeface="Arial"/>
                <a:cs typeface="Arial"/>
              </a:rPr>
              <a:t>LỚP BA</a:t>
            </a:r>
          </a:p>
        </p:txBody>
      </p:sp>
      <p:sp>
        <p:nvSpPr>
          <p:cNvPr id="6" name="Rectangle 5"/>
          <p:cNvSpPr/>
          <p:nvPr/>
        </p:nvSpPr>
        <p:spPr>
          <a:xfrm>
            <a:off x="857224" y="357166"/>
            <a:ext cx="7143800" cy="584775"/>
          </a:xfrm>
          <a:prstGeom prst="rect">
            <a:avLst/>
          </a:prstGeom>
        </p:spPr>
        <p:txBody>
          <a:bodyPr wrap="square">
            <a:spAutoFit/>
          </a:bodyPr>
          <a:lstStyle/>
          <a:p>
            <a:r>
              <a:rPr lang="en-US" b="1" dirty="0" smtClean="0">
                <a:solidFill>
                  <a:srgbClr val="FF3399"/>
                </a:solidFill>
                <a:latin typeface="Times New Roman" panose="02020603050405020304" pitchFamily="18" charset="0"/>
                <a:cs typeface="Times New Roman" panose="02020603050405020304" pitchFamily="18" charset="0"/>
              </a:rPr>
              <a:t>      </a:t>
            </a:r>
            <a:r>
              <a:rPr lang="en-US" sz="3200" b="1" dirty="0" smtClean="0">
                <a:solidFill>
                  <a:srgbClr val="FF3399"/>
                </a:solidFill>
                <a:latin typeface="Times New Roman" panose="02020603050405020304" pitchFamily="18" charset="0"/>
                <a:cs typeface="Times New Roman" panose="02020603050405020304" pitchFamily="18" charset="0"/>
              </a:rPr>
              <a:t>TRƯỜNG </a:t>
            </a:r>
            <a:r>
              <a:rPr lang="en-US" sz="3200" b="1" dirty="0" smtClean="0">
                <a:solidFill>
                  <a:srgbClr val="FF3399"/>
                </a:solidFill>
                <a:latin typeface="Times New Roman" panose="02020603050405020304" pitchFamily="18" charset="0"/>
                <a:cs typeface="Times New Roman" panose="02020603050405020304" pitchFamily="18" charset="0"/>
              </a:rPr>
              <a:t>TIỂU HỌC ĐOÀN KẾT </a:t>
            </a:r>
            <a:endParaRPr lang="en-US" sz="3200" b="1" dirty="0">
              <a:solidFill>
                <a:srgbClr val="FF3399"/>
              </a:solidFill>
              <a:latin typeface="Times New Roman" panose="02020603050405020304" pitchFamily="18" charset="0"/>
              <a:cs typeface="Times New Roman" panose="02020603050405020304" pitchFamily="18" charset="0"/>
            </a:endParaRPr>
          </a:p>
        </p:txBody>
      </p:sp>
      <p:sp>
        <p:nvSpPr>
          <p:cNvPr id="7" name="Rectangle 6"/>
          <p:cNvSpPr/>
          <p:nvPr/>
        </p:nvSpPr>
        <p:spPr>
          <a:xfrm>
            <a:off x="2695685" y="4214818"/>
            <a:ext cx="3752630" cy="400110"/>
          </a:xfrm>
          <a:prstGeom prst="rect">
            <a:avLst/>
          </a:prstGeom>
        </p:spPr>
        <p:txBody>
          <a:bodyPr wrap="square">
            <a:spAutoFit/>
          </a:bodyPr>
          <a:lstStyle/>
          <a:p>
            <a:r>
              <a:rPr lang="en-US" sz="2000" b="1" dirty="0" err="1" smtClean="0">
                <a:solidFill>
                  <a:srgbClr val="002060"/>
                </a:solidFill>
                <a:latin typeface="Times New Roman" panose="02020603050405020304" pitchFamily="18" charset="0"/>
                <a:cs typeface="Times New Roman" panose="02020603050405020304" pitchFamily="18" charset="0"/>
              </a:rPr>
              <a:t>Giáo</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viên</a:t>
            </a:r>
            <a:r>
              <a:rPr lang="en-US" sz="2000" b="1" dirty="0" smtClean="0">
                <a:solidFill>
                  <a:srgbClr val="002060"/>
                </a:solidFill>
                <a:latin typeface="Times New Roman" panose="02020603050405020304" pitchFamily="18" charset="0"/>
                <a:cs typeface="Times New Roman" panose="02020603050405020304" pitchFamily="18" charset="0"/>
              </a:rPr>
              <a:t>: TRỊNH THỊ TUYẾT </a:t>
            </a:r>
            <a:endParaRPr lang="en-US" sz="2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91128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2000"/>
                                        <p:tgtEl>
                                          <p:spTgt spid="11"/>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85720" y="500042"/>
            <a:ext cx="8643998"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Yêu</a:t>
            </a:r>
            <a:r>
              <a:rPr kumimoji="0" lang="en-US" sz="32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cầu</a:t>
            </a:r>
            <a:r>
              <a:rPr kumimoji="0" lang="en-US" sz="32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cần</a:t>
            </a:r>
            <a:r>
              <a:rPr kumimoji="0" lang="en-US" sz="32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đạt</a:t>
            </a:r>
            <a:r>
              <a:rPr kumimoji="0" lang="vi-VN" sz="3200" b="1" i="0" u="none" strike="noStrike" cap="none" normalizeH="0" baseline="0" dirty="0" smtClean="0">
                <a:ln>
                  <a:noFill/>
                </a:ln>
                <a:solidFill>
                  <a:srgbClr val="002060"/>
                </a:solidFill>
                <a:effectLst/>
                <a:latin typeface=".VnTime" pitchFamily="34" charset="0"/>
                <a:ea typeface="Calibri" pitchFamily="34" charset="0"/>
                <a:cs typeface="Times New Roman" pitchFamily="18" charset="0"/>
              </a:rPr>
              <a:t>:</a:t>
            </a:r>
            <a:endParaRPr kumimoji="0" lang="en-US" sz="32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Học</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sinh</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thực</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hiện</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được</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Đọc</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đúng</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Biết</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đọc</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phân</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biệt</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lời</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dẫn</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chuyện</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với</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lời</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các</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nhân</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vật</a:t>
            </a:r>
            <a:r>
              <a:rPr kumimoji="0" lang="en-US" sz="2800" b="1" i="0" u="none" strike="noStrike" cap="none" normalizeH="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Hiểu</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nội</a:t>
            </a:r>
            <a:r>
              <a:rPr kumimoji="0" lang="en-US" sz="2800" b="1" i="0" u="none" strike="noStrike" cap="none" normalizeH="0" dirty="0" smtClean="0">
                <a:ln>
                  <a:noFill/>
                </a:ln>
                <a:solidFill>
                  <a:srgbClr val="002060"/>
                </a:solidFill>
                <a:effectLst/>
                <a:latin typeface="Times New Roman" pitchFamily="18" charset="0"/>
                <a:ea typeface="Times New Roman" pitchFamily="18" charset="0"/>
                <a:cs typeface="Times New Roman" pitchFamily="18" charset="0"/>
              </a:rPr>
              <a:t> dung </a:t>
            </a:r>
            <a:r>
              <a:rPr kumimoji="0" lang="en-US" sz="2800" b="1" i="0" u="none" strike="noStrike" cap="none" normalizeH="0" dirty="0" err="1" smtClean="0">
                <a:ln>
                  <a:noFill/>
                </a:ln>
                <a:solidFill>
                  <a:srgbClr val="002060"/>
                </a:solidFill>
                <a:effectLst/>
                <a:latin typeface="Times New Roman" pitchFamily="18" charset="0"/>
                <a:ea typeface="Times New Roman" pitchFamily="18" charset="0"/>
                <a:cs typeface="Times New Roman" pitchFamily="18" charset="0"/>
              </a:rPr>
              <a:t>và</a:t>
            </a:r>
            <a:r>
              <a:rPr kumimoji="0" lang="en-US" sz="2800" b="1" i="0" u="none" strike="noStrike" cap="none" normalizeH="0" dirty="0" smtClean="0">
                <a:ln>
                  <a:noFill/>
                </a:ln>
                <a:solidFill>
                  <a:srgbClr val="002060"/>
                </a:solidFill>
                <a:effectLst/>
                <a:latin typeface="Times New Roman" pitchFamily="18" charset="0"/>
                <a:ea typeface="Times New Roman" pitchFamily="18" charset="0"/>
                <a:cs typeface="Times New Roman" pitchFamily="18" charset="0"/>
              </a:rPr>
              <a:t> ý </a:t>
            </a:r>
            <a:r>
              <a:rPr kumimoji="0" lang="en-US" sz="2800" b="1" i="0" u="none" strike="noStrike" cap="none" normalizeH="0" dirty="0" err="1" smtClean="0">
                <a:ln>
                  <a:noFill/>
                </a:ln>
                <a:solidFill>
                  <a:srgbClr val="002060"/>
                </a:solidFill>
                <a:effectLst/>
                <a:latin typeface="Times New Roman" pitchFamily="18" charset="0"/>
                <a:ea typeface="Times New Roman" pitchFamily="18" charset="0"/>
                <a:cs typeface="Times New Roman" pitchFamily="18" charset="0"/>
              </a:rPr>
              <a:t>nghĩa</a:t>
            </a:r>
            <a:r>
              <a:rPr kumimoji="0" lang="en-US" sz="2800" b="1" i="0" u="none" strike="noStrike" cap="none" normalizeH="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smtClean="0">
                <a:ln>
                  <a:noFill/>
                </a:ln>
                <a:solidFill>
                  <a:srgbClr val="002060"/>
                </a:solidFill>
                <a:effectLst/>
                <a:latin typeface="Times New Roman" pitchFamily="18" charset="0"/>
                <a:ea typeface="Times New Roman" pitchFamily="18" charset="0"/>
                <a:cs typeface="Times New Roman" pitchFamily="18" charset="0"/>
              </a:rPr>
              <a:t>câu</a:t>
            </a:r>
            <a:r>
              <a:rPr kumimoji="0" lang="en-US" sz="2800" b="1" i="0" u="none" strike="noStrike" cap="none" normalizeH="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smtClean="0">
                <a:ln>
                  <a:noFill/>
                </a:ln>
                <a:solidFill>
                  <a:srgbClr val="002060"/>
                </a:solidFill>
                <a:effectLst/>
                <a:latin typeface="Times New Roman" pitchFamily="18" charset="0"/>
                <a:ea typeface="Times New Roman" pitchFamily="18" charset="0"/>
                <a:cs typeface="Times New Roman" pitchFamily="18" charset="0"/>
              </a:rPr>
              <a:t>chuyện</a:t>
            </a:r>
            <a:r>
              <a:rPr kumimoji="0" lang="en-US" sz="2800" b="1" i="0" u="none" strike="noStrike" cap="none" normalizeH="0" dirty="0" smtClean="0">
                <a:ln>
                  <a:noFill/>
                </a:ln>
                <a:solidFill>
                  <a:srgbClr val="002060"/>
                </a:solidFill>
                <a:effectLst/>
                <a:latin typeface="Times New Roman" pitchFamily="18" charset="0"/>
                <a:ea typeface="Times New Roman" pitchFamily="18" charset="0"/>
                <a:cs typeface="Times New Roman" pitchFamily="18" charset="0"/>
              </a:rPr>
              <a:t>.</a:t>
            </a:r>
            <a:endParaRPr kumimoji="0" lang="en-US" sz="2800" b="1"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Kể</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chuyện</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Dựa</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vào</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trí</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nhớ</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và</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tranh</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kể</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lại</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câu</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chuyện</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và</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biết</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nhận</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xét</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bạn</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kể</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a:t>
            </a:r>
            <a:endParaRPr kumimoji="0" lang="en-US" sz="2800" b="1"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Học</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sinh</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vận</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dụng</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trong</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cuộc</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sống</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Dũng</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cảm</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xin</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lỗi</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và</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sửa</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lỗi</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khi</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mắc</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lỗi</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endParaRPr kumimoji="0" lang="en-US" sz="2800" b="1"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Học</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sinh</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hình</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thành</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và</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phát</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triển</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a:t>
            </a:r>
            <a:r>
              <a:rPr kumimoji="0" lang="en-US" sz="2800" b="1" i="0" u="none" strike="noStrike" cap="none" normalizeH="0" baseline="0" dirty="0" smtClean="0">
                <a:ln>
                  <a:noFill/>
                </a:ln>
                <a:solidFill>
                  <a:srgbClr val="002060"/>
                </a:solidFill>
                <a:effectLst/>
                <a:latin typeface=".VnTime" pitchFamily="34" charset="0"/>
                <a:ea typeface="Calibri" pitchFamily="34"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Năng</a:t>
            </a:r>
            <a:r>
              <a:rPr kumimoji="0" lang="en-US" sz="28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lực</a:t>
            </a:r>
            <a:r>
              <a:rPr kumimoji="0" lang="en-US" sz="28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tự</a:t>
            </a:r>
            <a:r>
              <a:rPr kumimoji="0" lang="en-US" sz="28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học</a:t>
            </a:r>
            <a:r>
              <a:rPr kumimoji="0" lang="en-US" sz="28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tự</a:t>
            </a:r>
            <a:r>
              <a:rPr kumimoji="0" lang="en-US" sz="28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chủ</a:t>
            </a:r>
            <a:r>
              <a:rPr kumimoji="0" lang="en-US" sz="28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Năng</a:t>
            </a:r>
            <a:r>
              <a:rPr kumimoji="0" lang="en-US" sz="28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lực</a:t>
            </a:r>
            <a:r>
              <a:rPr kumimoji="0" lang="en-US" sz="28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giao</a:t>
            </a:r>
            <a:r>
              <a:rPr kumimoji="0" lang="en-US" sz="28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tiếp</a:t>
            </a:r>
            <a:r>
              <a:rPr kumimoji="0" lang="en-US" sz="28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và</a:t>
            </a:r>
            <a:r>
              <a:rPr kumimoji="0" lang="en-US" sz="28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hợp</a:t>
            </a:r>
            <a:r>
              <a:rPr kumimoji="0" lang="en-US" sz="28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tác</a:t>
            </a:r>
            <a:r>
              <a:rPr kumimoji="0" lang="en-US" sz="28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năng</a:t>
            </a:r>
            <a:r>
              <a:rPr kumimoji="0" lang="en-US" sz="28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lực</a:t>
            </a:r>
            <a:r>
              <a:rPr kumimoji="0" lang="en-US" sz="28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giải</a:t>
            </a:r>
            <a:r>
              <a:rPr kumimoji="0" lang="en-US" sz="28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quyết</a:t>
            </a:r>
            <a:r>
              <a:rPr kumimoji="0" lang="en-US" sz="28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vấn</a:t>
            </a:r>
            <a:r>
              <a:rPr kumimoji="0" lang="en-US" sz="28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đề</a:t>
            </a:r>
            <a:r>
              <a:rPr kumimoji="0" lang="en-US" sz="28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và</a:t>
            </a:r>
            <a:r>
              <a:rPr kumimoji="0" lang="en-US" sz="28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sáng</a:t>
            </a:r>
            <a:r>
              <a:rPr kumimoji="0" lang="en-US" sz="28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tạo</a:t>
            </a:r>
            <a:r>
              <a:rPr kumimoji="0" lang="en-US" sz="28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Hứng</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thú</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đọc</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và</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kể</a:t>
            </a:r>
            <a:r>
              <a:rPr kumimoji="0" lang="en-US"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chuyện</a:t>
            </a:r>
            <a:r>
              <a:rPr kumimoji="0" lang="en-US" sz="28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smtClean="0">
              <a:ln>
                <a:noFill/>
              </a:ln>
              <a:solidFill>
                <a:srgbClr val="002060"/>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6" name="TextBox 5"/>
          <p:cNvSpPr txBox="1"/>
          <p:nvPr/>
        </p:nvSpPr>
        <p:spPr>
          <a:xfrm>
            <a:off x="2438400" y="1285860"/>
            <a:ext cx="4776806" cy="769441"/>
          </a:xfrm>
          <a:prstGeom prst="rect">
            <a:avLst/>
          </a:prstGeom>
          <a:noFill/>
        </p:spPr>
        <p:txBody>
          <a:bodyPr wrap="square" rtlCol="0">
            <a:spAutoFit/>
          </a:bodyPr>
          <a:lstStyle/>
          <a:p>
            <a:r>
              <a:rPr lang="vi-VN" sz="4400" b="1" dirty="0">
                <a:solidFill>
                  <a:srgbClr val="FFC000"/>
                </a:solidFill>
                <a:effectLst>
                  <a:outerShdw blurRad="38100" dist="38100" dir="2700000" algn="tl">
                    <a:srgbClr val="000000">
                      <a:alpha val="43137"/>
                    </a:srgbClr>
                  </a:outerShdw>
                </a:effectLst>
                <a:latin typeface="+mj-lt"/>
              </a:rPr>
              <a:t>1. Luyện đọc</a:t>
            </a:r>
            <a:endParaRPr lang="en-US" sz="4400" b="1" dirty="0">
              <a:solidFill>
                <a:srgbClr val="FFC000"/>
              </a:solidFill>
              <a:effectLst>
                <a:outerShdw blurRad="38100" dist="38100" dir="2700000" algn="tl">
                  <a:srgbClr val="000000">
                    <a:alpha val="43137"/>
                  </a:srgbClr>
                </a:outerShdw>
              </a:effectLst>
              <a:latin typeface="+mj-lt"/>
            </a:endParaRPr>
          </a:p>
        </p:txBody>
      </p:sp>
      <p:pic>
        <p:nvPicPr>
          <p:cNvPr id="9" name="图片 7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857250"/>
            <a:ext cx="2176058" cy="1243031"/>
          </a:xfrm>
          <a:prstGeom prst="rect">
            <a:avLst/>
          </a:prstGeom>
        </p:spPr>
      </p:pic>
      <p:sp>
        <p:nvSpPr>
          <p:cNvPr id="8" name="Title 7"/>
          <p:cNvSpPr>
            <a:spLocks noGrp="1"/>
          </p:cNvSpPr>
          <p:nvPr>
            <p:ph type="title"/>
          </p:nvPr>
        </p:nvSpPr>
        <p:spPr>
          <a:xfrm>
            <a:off x="457200" y="857232"/>
            <a:ext cx="8229600" cy="1643074"/>
          </a:xfrm>
        </p:spPr>
        <p:txBody>
          <a:bodyPr>
            <a:normAutofit/>
          </a:bodyPr>
          <a:lstStyle/>
          <a:p>
            <a:r>
              <a:rPr lang="en-US" dirty="0"/>
              <a:t> </a:t>
            </a:r>
          </a:p>
        </p:txBody>
      </p:sp>
    </p:spTree>
    <p:extLst>
      <p:ext uri="{BB962C8B-B14F-4D97-AF65-F5344CB8AC3E}">
        <p14:creationId xmlns:p14="http://schemas.microsoft.com/office/powerpoint/2010/main" xmlns="" val="217227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ập đọc: Người lính dũng cảm"/>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461" t="56875" r="3563" b="21564"/>
          <a:stretch/>
        </p:blipFill>
        <p:spPr bwMode="auto">
          <a:xfrm>
            <a:off x="285720" y="857232"/>
            <a:ext cx="8572560" cy="328614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25535" y="457200"/>
            <a:ext cx="2208465" cy="624059"/>
          </a:xfrm>
          <a:prstGeom prst="roundRect">
            <a:avLst/>
          </a:prstGeom>
        </p:spPr>
        <p:style>
          <a:lnRef idx="1">
            <a:schemeClr val="accent2"/>
          </a:lnRef>
          <a:fillRef idx="2">
            <a:schemeClr val="accent2"/>
          </a:fillRef>
          <a:effectRef idx="1">
            <a:schemeClr val="accent2"/>
          </a:effectRef>
          <a:fontRef idx="minor">
            <a:schemeClr val="dk1"/>
          </a:fontRef>
        </p:style>
        <p:txBody>
          <a:bodyPr>
            <a:noAutofit/>
          </a:bodyPr>
          <a:lstStyle/>
          <a:p>
            <a:pPr algn="ctr"/>
            <a:r>
              <a:rPr lang="vi-VN" sz="4000" dirty="0">
                <a:latin typeface="Times New Roman" pitchFamily="18" charset="0"/>
                <a:cs typeface="Times New Roman" pitchFamily="18" charset="0"/>
              </a:rPr>
              <a:t>Nứa tép</a:t>
            </a:r>
            <a:endParaRPr lang="en-US" sz="4000" dirty="0">
              <a:latin typeface="Times New Roman" pitchFamily="18" charset="0"/>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04800" y="1288134"/>
            <a:ext cx="4703975" cy="352798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143504" y="1285860"/>
            <a:ext cx="3571900" cy="3530255"/>
          </a:xfrm>
          <a:prstGeom prst="rect">
            <a:avLst/>
          </a:prstGeom>
        </p:spPr>
      </p:pic>
    </p:spTree>
    <p:extLst>
      <p:ext uri="{BB962C8B-B14F-4D97-AF65-F5344CB8AC3E}">
        <p14:creationId xmlns:p14="http://schemas.microsoft.com/office/powerpoint/2010/main" xmlns="" val="285061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par>
                                <p:cTn id="15" presetID="21" presetClass="entr" presetSubtype="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947" y="381000"/>
            <a:ext cx="4546023" cy="1249283"/>
          </a:xfrm>
          <a:prstGeom prst="roundRect">
            <a:avLst/>
          </a:prstGeom>
        </p:spPr>
        <p:style>
          <a:lnRef idx="1">
            <a:schemeClr val="accent6"/>
          </a:lnRef>
          <a:fillRef idx="2">
            <a:schemeClr val="accent6"/>
          </a:fillRef>
          <a:effectRef idx="1">
            <a:schemeClr val="accent6"/>
          </a:effectRef>
          <a:fontRef idx="minor">
            <a:schemeClr val="dk1"/>
          </a:fontRef>
        </p:style>
        <p:txBody>
          <a:bodyPr>
            <a:noAutofit/>
          </a:bodyPr>
          <a:lstStyle/>
          <a:p>
            <a:r>
              <a:rPr lang="vi-VN" dirty="0">
                <a:solidFill>
                  <a:schemeClr val="accent1">
                    <a:lumMod val="75000"/>
                  </a:schemeClr>
                </a:solidFill>
                <a:latin typeface="+mj-lt"/>
              </a:rPr>
              <a:t>Hàng rào hình ô quả trám</a:t>
            </a:r>
            <a:endParaRPr lang="en-US" dirty="0">
              <a:solidFill>
                <a:schemeClr val="accent1">
                  <a:lumMod val="75000"/>
                </a:schemeClr>
              </a:solidFill>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988260" y="1928802"/>
            <a:ext cx="3927140" cy="464818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28600" y="1928802"/>
            <a:ext cx="4725316" cy="4648184"/>
          </a:xfrm>
          <a:prstGeom prst="rect">
            <a:avLst/>
          </a:prstGeom>
        </p:spPr>
      </p:pic>
    </p:spTree>
    <p:extLst>
      <p:ext uri="{BB962C8B-B14F-4D97-AF65-F5344CB8AC3E}">
        <p14:creationId xmlns:p14="http://schemas.microsoft.com/office/powerpoint/2010/main" xmlns="" val="137565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par>
                                <p:cTn id="15" presetID="21" presetClass="entr" presetSubtype="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ập đọc: Người lính dũng cảm"/>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7841" t="78518" r="3336" b="10741"/>
          <a:stretch/>
        </p:blipFill>
        <p:spPr bwMode="auto">
          <a:xfrm>
            <a:off x="214282" y="1571612"/>
            <a:ext cx="8715436" cy="1857388"/>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Tập đọc: Người lính dũng cảm"/>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5177" t="4438" r="6235" b="89397"/>
          <a:stretch/>
        </p:blipFill>
        <p:spPr bwMode="auto">
          <a:xfrm>
            <a:off x="257196" y="3286124"/>
            <a:ext cx="8672522" cy="107157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3581400" cy="957985"/>
          </a:xfrm>
          <a:prstGeom prst="roundRect">
            <a:avLst/>
          </a:prstGeom>
        </p:spPr>
        <p:style>
          <a:lnRef idx="1">
            <a:schemeClr val="accent6"/>
          </a:lnRef>
          <a:fillRef idx="2">
            <a:schemeClr val="accent6"/>
          </a:fillRef>
          <a:effectRef idx="1">
            <a:schemeClr val="accent6"/>
          </a:effectRef>
          <a:fontRef idx="minor">
            <a:schemeClr val="dk1"/>
          </a:fontRef>
        </p:style>
        <p:txBody>
          <a:bodyPr>
            <a:normAutofit/>
          </a:bodyPr>
          <a:lstStyle/>
          <a:p>
            <a:r>
              <a:rPr lang="vi-VN" dirty="0">
                <a:solidFill>
                  <a:schemeClr val="accent1">
                    <a:lumMod val="75000"/>
                  </a:schemeClr>
                </a:solidFill>
                <a:latin typeface="Times New Roman" pitchFamily="18" charset="0"/>
                <a:cs typeface="Times New Roman" pitchFamily="18" charset="0"/>
              </a:rPr>
              <a:t>Hoa mười giờ</a:t>
            </a:r>
            <a:endParaRPr lang="en-US" dirty="0">
              <a:solidFill>
                <a:schemeClr val="accent1">
                  <a:lumMod val="75000"/>
                </a:schemeClr>
              </a:solidFill>
              <a:latin typeface="Times New Roman"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10726" y="1571612"/>
            <a:ext cx="4404674" cy="505778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28600" y="1571612"/>
            <a:ext cx="4282125" cy="5057787"/>
          </a:xfrm>
          <a:prstGeom prst="rect">
            <a:avLst/>
          </a:prstGeom>
        </p:spPr>
      </p:pic>
    </p:spTree>
    <p:extLst>
      <p:ext uri="{BB962C8B-B14F-4D97-AF65-F5344CB8AC3E}">
        <p14:creationId xmlns:p14="http://schemas.microsoft.com/office/powerpoint/2010/main" xmlns="" val="420157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13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1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ập đọc: Người lính dũng cảm"/>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4823" t="11384" r="6706" b="70533"/>
          <a:stretch/>
        </p:blipFill>
        <p:spPr bwMode="auto">
          <a:xfrm>
            <a:off x="357158" y="357166"/>
            <a:ext cx="8429684" cy="300039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a:spLocks noGrp="1"/>
          </p:cNvSpPr>
          <p:nvPr>
            <p:ph type="title"/>
          </p:nvPr>
        </p:nvSpPr>
        <p:spPr>
          <a:xfrm>
            <a:off x="571472" y="4143380"/>
            <a:ext cx="7762900" cy="571503"/>
          </a:xfrm>
          <a:prstGeom prst="roundRect">
            <a:avLst/>
          </a:prstGeom>
        </p:spPr>
        <p:style>
          <a:lnRef idx="1">
            <a:schemeClr val="accent6"/>
          </a:lnRef>
          <a:fillRef idx="2">
            <a:schemeClr val="accent6"/>
          </a:fillRef>
          <a:effectRef idx="1">
            <a:schemeClr val="accent6"/>
          </a:effectRef>
          <a:fontRef idx="minor">
            <a:schemeClr val="dk1"/>
          </a:fontRef>
        </p:style>
        <p:txBody>
          <a:bodyPr>
            <a:noAutofit/>
          </a:bodyPr>
          <a:lstStyle/>
          <a:p>
            <a:r>
              <a:rPr lang="en-US" sz="2800" b="1" dirty="0" err="1">
                <a:solidFill>
                  <a:schemeClr val="accent1">
                    <a:lumMod val="75000"/>
                  </a:schemeClr>
                </a:solidFill>
                <a:latin typeface="Times New Roman" pitchFamily="18" charset="0"/>
                <a:cs typeface="Times New Roman" pitchFamily="18" charset="0"/>
              </a:rPr>
              <a:t>Nghiêm</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giọng</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nói</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bằng</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giọng</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nghiêm</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khắc</a:t>
            </a:r>
            <a:r>
              <a:rPr lang="en-US" sz="2800" b="1" dirty="0">
                <a:solidFill>
                  <a:schemeClr val="accent1">
                    <a:lumMod val="75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ập đọc: Người lính dũng cảm"/>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5370" t="30558" r="6554" b="46454"/>
          <a:stretch/>
        </p:blipFill>
        <p:spPr bwMode="auto">
          <a:xfrm>
            <a:off x="571472" y="286389"/>
            <a:ext cx="8072494" cy="342836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a:spLocks noGrp="1"/>
          </p:cNvSpPr>
          <p:nvPr>
            <p:ph type="title"/>
          </p:nvPr>
        </p:nvSpPr>
        <p:spPr>
          <a:xfrm>
            <a:off x="571472" y="4143380"/>
            <a:ext cx="7762900" cy="571503"/>
          </a:xfrm>
          <a:prstGeom prst="roundRect">
            <a:avLst/>
          </a:prstGeom>
        </p:spPr>
        <p:style>
          <a:lnRef idx="1">
            <a:schemeClr val="accent6"/>
          </a:lnRef>
          <a:fillRef idx="2">
            <a:schemeClr val="accent6"/>
          </a:fillRef>
          <a:effectRef idx="1">
            <a:schemeClr val="accent6"/>
          </a:effectRef>
          <a:fontRef idx="minor">
            <a:schemeClr val="dk1"/>
          </a:fontRef>
        </p:style>
        <p:txBody>
          <a:bodyPr>
            <a:noAutofit/>
          </a:bodyPr>
          <a:lstStyle/>
          <a:p>
            <a:r>
              <a:rPr lang="en-US" sz="2800" b="1" dirty="0" err="1">
                <a:solidFill>
                  <a:schemeClr val="accent1">
                    <a:lumMod val="75000"/>
                  </a:schemeClr>
                </a:solidFill>
                <a:latin typeface="Times New Roman" pitchFamily="18" charset="0"/>
                <a:cs typeface="Times New Roman" pitchFamily="18" charset="0"/>
              </a:rPr>
              <a:t>Quả</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quyết</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dứt</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khoát</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không</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chút</a:t>
            </a:r>
            <a:r>
              <a:rPr lang="en-US" sz="2800" b="1" dirty="0">
                <a:solidFill>
                  <a:schemeClr val="accent1">
                    <a:lumMod val="75000"/>
                  </a:schemeClr>
                </a:solidFill>
                <a:latin typeface="Times New Roman" pitchFamily="18" charset="0"/>
                <a:cs typeface="Times New Roman" pitchFamily="18" charset="0"/>
              </a:rPr>
              <a:t> do </a:t>
            </a:r>
            <a:r>
              <a:rPr lang="en-US" sz="2800" b="1" dirty="0" err="1">
                <a:solidFill>
                  <a:schemeClr val="accent1">
                    <a:lumMod val="75000"/>
                  </a:schemeClr>
                </a:solidFill>
                <a:latin typeface="Times New Roman" pitchFamily="18" charset="0"/>
                <a:cs typeface="Times New Roman" pitchFamily="18" charset="0"/>
              </a:rPr>
              <a:t>dự</a:t>
            </a:r>
            <a:r>
              <a:rPr lang="en-US" sz="2800" b="1" dirty="0">
                <a:solidFill>
                  <a:schemeClr val="accent1">
                    <a:lumMod val="75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5787" y="1214421"/>
            <a:ext cx="7858179" cy="3600986"/>
          </a:xfrm>
          <a:prstGeom prst="rect">
            <a:avLst/>
          </a:prstGeom>
        </p:spPr>
        <p:txBody>
          <a:bodyPr wrap="square">
            <a:spAutoFit/>
          </a:bodyPr>
          <a:lstStyle/>
          <a:p>
            <a:pPr algn="just">
              <a:lnSpc>
                <a:spcPct val="150000"/>
              </a:lnSpc>
            </a:pPr>
            <a:r>
              <a:rPr lang="vi-VN" sz="3200" dirty="0">
                <a:solidFill>
                  <a:schemeClr val="accent3">
                    <a:lumMod val="75000"/>
                  </a:schemeClr>
                </a:solidFill>
                <a:latin typeface="Times New Roman" panose="02020603050405020304" pitchFamily="18" charset="0"/>
                <a:ea typeface="Times New Roman" panose="02020603050405020304" pitchFamily="18" charset="0"/>
              </a:rPr>
              <a:t>- </a:t>
            </a:r>
            <a:r>
              <a:rPr lang="vi-VN" sz="3200" b="1" u="sng" dirty="0">
                <a:solidFill>
                  <a:schemeClr val="accent3">
                    <a:lumMod val="7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Câu:</a:t>
            </a:r>
          </a:p>
          <a:p>
            <a:pPr algn="just">
              <a:lnSpc>
                <a:spcPct val="150000"/>
              </a:lnSpc>
            </a:pPr>
            <a:r>
              <a:rPr lang="vi-VN" sz="2400" b="1" dirty="0">
                <a:solidFill>
                  <a:srgbClr val="002060"/>
                </a:solidFill>
                <a:latin typeface="Times New Roman" panose="02020603050405020304" pitchFamily="18" charset="0"/>
                <a:ea typeface="Times New Roman" panose="02020603050405020304" pitchFamily="18" charset="0"/>
              </a:rPr>
              <a:t>+</a:t>
            </a:r>
            <a:r>
              <a:rPr lang="en-US" sz="2400" b="1" dirty="0">
                <a:solidFill>
                  <a:srgbClr val="002060"/>
                </a:solidFill>
                <a:latin typeface="Times New Roman" panose="02020603050405020304" pitchFamily="18" charset="0"/>
                <a:ea typeface="Times New Roman" panose="02020603050405020304" pitchFamily="18" charset="0"/>
              </a:rPr>
              <a:t> Ra </a:t>
            </a:r>
            <a:r>
              <a:rPr lang="en-US" sz="2400" b="1" dirty="0" err="1">
                <a:solidFill>
                  <a:srgbClr val="002060"/>
                </a:solidFill>
                <a:latin typeface="Times New Roman" panose="02020603050405020304" pitchFamily="18" charset="0"/>
                <a:ea typeface="Times New Roman" panose="02020603050405020304" pitchFamily="18" charset="0"/>
              </a:rPr>
              <a:t>vườn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đi</a:t>
            </a:r>
            <a:r>
              <a:rPr lang="en-US" sz="2400" b="1" dirty="0">
                <a:solidFill>
                  <a:srgbClr val="002060"/>
                </a:solidFill>
                <a:latin typeface="Times New Roman" panose="02020603050405020304" pitchFamily="18" charset="0"/>
                <a:ea typeface="Times New Roman" panose="02020603050405020304" pitchFamily="18" charset="0"/>
              </a:rPr>
              <a:t> !// (</a:t>
            </a:r>
            <a:r>
              <a:rPr lang="en-US" sz="2400" b="1" dirty="0" err="1">
                <a:solidFill>
                  <a:srgbClr val="002060"/>
                </a:solidFill>
                <a:latin typeface="Times New Roman" panose="02020603050405020304" pitchFamily="18" charset="0"/>
                <a:ea typeface="Times New Roman" panose="02020603050405020304" pitchFamily="18" charset="0"/>
              </a:rPr>
              <a:t>giọng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ngập</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ngừng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rụt</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rè</a:t>
            </a:r>
            <a:r>
              <a:rPr lang="en-US" sz="2400" b="1" dirty="0">
                <a:solidFill>
                  <a:srgbClr val="002060"/>
                </a:solidFill>
                <a:latin typeface="Times New Roman" panose="02020603050405020304" pitchFamily="18" charset="0"/>
                <a:ea typeface="Times New Roman" panose="02020603050405020304" pitchFamily="18" charset="0"/>
              </a:rPr>
              <a:t>.)</a:t>
            </a:r>
          </a:p>
          <a:p>
            <a:pPr algn="just">
              <a:lnSpc>
                <a:spcPct val="150000"/>
              </a:lnSpc>
            </a:pPr>
            <a:r>
              <a:rPr lang="vi-VN"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Về</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thôi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giọng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tướng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ra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lệnh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dứt</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khoát</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rõ</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ràng</a:t>
            </a:r>
            <a:r>
              <a:rPr lang="en-US" sz="2400" b="1" dirty="0">
                <a:solidFill>
                  <a:srgbClr val="002060"/>
                </a:solidFill>
                <a:latin typeface="Times New Roman" panose="02020603050405020304" pitchFamily="18" charset="0"/>
                <a:ea typeface="Times New Roman" panose="02020603050405020304" pitchFamily="18" charset="0"/>
              </a:rPr>
              <a:t>.)</a:t>
            </a:r>
          </a:p>
          <a:p>
            <a:pPr>
              <a:lnSpc>
                <a:spcPct val="150000"/>
              </a:lnSpc>
            </a:pPr>
            <a:r>
              <a:rPr lang="vi-VN"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Nhưng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như</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vậy</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là</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hèn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giọng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quả</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quyết</a:t>
            </a:r>
            <a:r>
              <a:rPr lang="en-US" sz="2400" b="1" smtClean="0">
                <a:solidFill>
                  <a:srgbClr val="002060"/>
                </a:solidFill>
                <a:latin typeface="Times New Roman" panose="02020603050405020304" pitchFamily="18" charset="0"/>
                <a:ea typeface="Times New Roman" panose="02020603050405020304" pitchFamily="18" charset="0"/>
              </a:rPr>
              <a:t>, khẳng</a:t>
            </a:r>
            <a:r>
              <a:rPr lang="en-US" sz="2400" b="1" dirty="0" smtClean="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định</a:t>
            </a:r>
            <a:r>
              <a:rPr lang="en-US" sz="2400" b="1" dirty="0">
                <a:solidFill>
                  <a:srgbClr val="002060"/>
                </a:solidFill>
                <a:latin typeface="Times New Roman" panose="02020603050405020304" pitchFamily="18" charset="0"/>
                <a:ea typeface="Times New Roman" panose="02020603050405020304" pitchFamily="18" charset="0"/>
              </a:rPr>
              <a:t>.)</a:t>
            </a:r>
          </a:p>
          <a:p>
            <a:pPr algn="just">
              <a:lnSpc>
                <a:spcPct val="150000"/>
              </a:lnSpc>
            </a:pPr>
            <a:r>
              <a:rPr lang="vi-VN" sz="2400" b="1" dirty="0" smtClean="0">
                <a:solidFill>
                  <a:srgbClr val="002060"/>
                </a:solidFill>
                <a:latin typeface="Times New Roman" panose="02020603050405020304" pitchFamily="18" charset="0"/>
                <a:ea typeface="Times New Roman" panose="02020603050405020304" pitchFamily="18" charset="0"/>
              </a:rPr>
              <a:t>+</a:t>
            </a:r>
            <a:r>
              <a:rPr lang="en-US" sz="2400" b="1" dirty="0" err="1" smtClean="0">
                <a:solidFill>
                  <a:srgbClr val="002060"/>
                </a:solidFill>
                <a:latin typeface="Times New Roman" panose="02020603050405020304" pitchFamily="18" charset="0"/>
                <a:ea typeface="Times New Roman" panose="02020603050405020304" pitchFamily="18" charset="0"/>
              </a:rPr>
              <a:t>Thầy</a:t>
            </a:r>
            <a:r>
              <a:rPr lang="en-US" sz="2400" b="1" dirty="0" smtClean="0">
                <a:solidFill>
                  <a:srgbClr val="002060"/>
                </a:solidFill>
                <a:latin typeface="Times New Roman" panose="02020603050405020304" pitchFamily="18" charset="0"/>
                <a:ea typeface="Times New Roman" panose="02020603050405020304" pitchFamily="18" charset="0"/>
              </a:rPr>
              <a:t>/ </a:t>
            </a:r>
            <a:r>
              <a:rPr lang="en-US" sz="2400" b="1" dirty="0" err="1" smtClean="0">
                <a:solidFill>
                  <a:srgbClr val="002060"/>
                </a:solidFill>
                <a:latin typeface="Times New Roman" panose="02020603050405020304" pitchFamily="18" charset="0"/>
                <a:ea typeface="Times New Roman" panose="02020603050405020304" pitchFamily="18" charset="0"/>
              </a:rPr>
              <a:t>mong</a:t>
            </a:r>
            <a:r>
              <a:rPr lang="en-US" sz="2400" b="1" dirty="0" smtClean="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em</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nào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phạm</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smtClean="0">
                <a:solidFill>
                  <a:srgbClr val="002060"/>
                </a:solidFill>
                <a:latin typeface="Times New Roman" panose="02020603050405020304" pitchFamily="18" charset="0"/>
                <a:ea typeface="Times New Roman" panose="02020603050405020304" pitchFamily="18" charset="0"/>
              </a:rPr>
              <a:t>lỗi</a:t>
            </a:r>
            <a:r>
              <a:rPr lang="en-US" sz="2400" b="1" dirty="0" smtClean="0">
                <a:solidFill>
                  <a:srgbClr val="002060"/>
                </a:solidFill>
                <a:latin typeface="Times New Roman" panose="02020603050405020304" pitchFamily="18" charset="0"/>
                <a:ea typeface="Times New Roman" panose="02020603050405020304" pitchFamily="18" charset="0"/>
              </a:rPr>
              <a:t>/ </a:t>
            </a:r>
            <a:r>
              <a:rPr lang="en-US" sz="2400" b="1" dirty="0" err="1" smtClean="0">
                <a:solidFill>
                  <a:srgbClr val="002060"/>
                </a:solidFill>
                <a:latin typeface="Times New Roman" panose="02020603050405020304" pitchFamily="18" charset="0"/>
                <a:ea typeface="Times New Roman" panose="02020603050405020304" pitchFamily="18" charset="0"/>
              </a:rPr>
              <a:t>sẽ</a:t>
            </a:r>
            <a:r>
              <a:rPr lang="en-US" sz="2400" b="1" dirty="0" smtClean="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sửa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lại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hàng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rào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và</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luống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hoa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giọng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khẩn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thiết</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bao</a:t>
            </a:r>
            <a:r>
              <a:rPr lang="en-US" sz="2400" b="1" dirty="0">
                <a:solidFill>
                  <a:srgbClr val="002060"/>
                </a:solidFill>
                <a:latin typeface="Times New Roman" panose="02020603050405020304" pitchFamily="18" charset="0"/>
                <a:ea typeface="Times New Roman" panose="02020603050405020304" pitchFamily="18" charset="0"/>
              </a:rPr>
              <a:t> dung)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201" y="857250"/>
            <a:ext cx="9167201" cy="5143500"/>
          </a:xfrm>
          <a:prstGeom prst="rect">
            <a:avLst/>
          </a:prstGeom>
        </p:spPr>
      </p:pic>
      <p:sp>
        <p:nvSpPr>
          <p:cNvPr id="2" name="标题 1" hidden="1"/>
          <p:cNvSpPr>
            <a:spLocks noGrp="1"/>
          </p:cNvSpPr>
          <p:nvPr>
            <p:ph type="title"/>
          </p:nvPr>
        </p:nvSpPr>
        <p:spPr/>
        <p:txBody>
          <a:bodyPr/>
          <a:lstStyle/>
          <a:p>
            <a:r>
              <a:rPr lang="en-US" altLang="zh-CN" dirty="0">
                <a:latin typeface="+mn-lt"/>
                <a:ea typeface="+mn-ea"/>
                <a:cs typeface="+mn-ea"/>
                <a:sym typeface="+mn-lt"/>
              </a:rPr>
              <a:t>+</a:t>
            </a:r>
            <a:endParaRPr lang="zh-CN" altLang="en-US" dirty="0">
              <a:latin typeface="+mn-lt"/>
              <a:ea typeface="+mn-ea"/>
              <a:cs typeface="+mn-ea"/>
              <a:sym typeface="+mn-lt"/>
            </a:endParaRPr>
          </a:p>
        </p:txBody>
      </p:sp>
      <p:sp>
        <p:nvSpPr>
          <p:cNvPr id="25" name="矩形 24"/>
          <p:cNvSpPr/>
          <p:nvPr/>
        </p:nvSpPr>
        <p:spPr>
          <a:xfrm>
            <a:off x="1742523" y="3050959"/>
            <a:ext cx="6381515" cy="1084913"/>
          </a:xfrm>
          <a:prstGeom prst="rect">
            <a:avLst/>
          </a:prstGeom>
        </p:spPr>
        <p:txBody>
          <a:bodyPr wrap="square">
            <a:prstTxWarp prst="textChevron">
              <a:avLst/>
            </a:prstTxWarp>
            <a:spAutoFit/>
          </a:bodyPr>
          <a:lstStyle/>
          <a:p>
            <a:pPr algn="ctr" defTabSz="685800">
              <a:defRPr/>
            </a:pPr>
            <a:r>
              <a:rPr lang="en-US" altLang="zh-CN" sz="6600" b="1" dirty="0">
                <a:solidFill>
                  <a:prstClr val="white"/>
                </a:solidFill>
                <a:latin typeface="Algerian" panose="04020705040A02060702" pitchFamily="82" charset="0"/>
                <a:ea typeface="Tahoma" panose="020B0604030504040204" pitchFamily="34" charset="0"/>
                <a:cs typeface="Tahoma" panose="020B0604030504040204" pitchFamily="34" charset="0"/>
                <a:sym typeface="+mn-lt"/>
              </a:rPr>
              <a:t>Ô CỬA BÍ MẬT</a:t>
            </a:r>
          </a:p>
        </p:txBody>
      </p:sp>
      <p:sp>
        <p:nvSpPr>
          <p:cNvPr id="6" name="矩形 24">
            <a:extLst>
              <a:ext uri="{FF2B5EF4-FFF2-40B4-BE49-F238E27FC236}">
                <a16:creationId xmlns:a16="http://schemas.microsoft.com/office/drawing/2014/main" xmlns="" id="{95D19A60-DF52-4D39-BB80-AD719D4FD170}"/>
              </a:ext>
            </a:extLst>
          </p:cNvPr>
          <p:cNvSpPr/>
          <p:nvPr/>
        </p:nvSpPr>
        <p:spPr>
          <a:xfrm flipH="1">
            <a:off x="1943320" y="2408303"/>
            <a:ext cx="5490998" cy="600164"/>
          </a:xfrm>
          <a:prstGeom prst="rect">
            <a:avLst/>
          </a:prstGeom>
        </p:spPr>
        <p:txBody>
          <a:bodyPr wrap="square">
            <a:spAutoFit/>
          </a:bodyPr>
          <a:lstStyle/>
          <a:p>
            <a:pPr algn="ctr" defTabSz="685800">
              <a:defRPr/>
            </a:pPr>
            <a:r>
              <a:rPr lang="en-US" altLang="zh-CN" sz="3300" b="1" dirty="0">
                <a:solidFill>
                  <a:srgbClr val="FFFF00"/>
                </a:solidFill>
                <a:latin typeface="Bahnschrift" panose="020B0502040204020203" pitchFamily="34" charset="0"/>
                <a:ea typeface="Tahoma" panose="020B0604030504040204" pitchFamily="34" charset="0"/>
                <a:cs typeface="Tahoma" panose="020B0604030504040204" pitchFamily="34" charset="0"/>
                <a:sym typeface="+mn-lt"/>
              </a:rPr>
              <a:t>TRÒ CHƠI</a:t>
            </a:r>
          </a:p>
        </p:txBody>
      </p:sp>
      <p:pic>
        <p:nvPicPr>
          <p:cNvPr id="4" name="Hình ảnh 3" descr="Ảnh có chứa sáng&#10;&#10;Mô tả được tạo tự động">
            <a:extLst>
              <a:ext uri="{FF2B5EF4-FFF2-40B4-BE49-F238E27FC236}">
                <a16:creationId xmlns:a16="http://schemas.microsoft.com/office/drawing/2014/main" xmlns="" id="{073C7FD1-769E-4059-A670-324E95B01581}"/>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19834989">
            <a:off x="4208532" y="4071235"/>
            <a:ext cx="1284613" cy="1284613"/>
          </a:xfrm>
          <a:prstGeom prst="rect">
            <a:avLst/>
          </a:prstGeom>
        </p:spPr>
      </p:pic>
      <p:pic>
        <p:nvPicPr>
          <p:cNvPr id="8" name="Hình ảnh 7" descr="Ảnh có chứa đồng hồ&#10;&#10;Mô tả được tạo tự động">
            <a:extLst>
              <a:ext uri="{FF2B5EF4-FFF2-40B4-BE49-F238E27FC236}">
                <a16:creationId xmlns:a16="http://schemas.microsoft.com/office/drawing/2014/main" xmlns="" id="{61502AE4-5D59-4108-B39D-746111EE574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370294" y="1108070"/>
            <a:ext cx="856463" cy="856463"/>
          </a:xfrm>
          <a:prstGeom prst="rect">
            <a:avLst/>
          </a:prstGeom>
        </p:spPr>
      </p:pic>
      <p:pic>
        <p:nvPicPr>
          <p:cNvPr id="12" name="Hình ảnh 11" descr="Ảnh có chứa đồ chơi, búp bê, đồng hồ&#10;&#10;Mô tả được tạo tự động">
            <a:extLst>
              <a:ext uri="{FF2B5EF4-FFF2-40B4-BE49-F238E27FC236}">
                <a16:creationId xmlns:a16="http://schemas.microsoft.com/office/drawing/2014/main" xmlns="" id="{41A648F3-A780-47D9-9726-78AAD65DD8B6}"/>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735796" y="1053982"/>
            <a:ext cx="817916" cy="817916"/>
          </a:xfrm>
          <a:prstGeom prst="rect">
            <a:avLst/>
          </a:prstGeom>
        </p:spPr>
      </p:pic>
      <p:pic>
        <p:nvPicPr>
          <p:cNvPr id="14" name="Hình ảnh 13" descr="Ảnh có chứa đồ chơi, búp bê, đồng hồ, vẽ&#10;&#10;Mô tả được tạo tự động">
            <a:extLst>
              <a:ext uri="{FF2B5EF4-FFF2-40B4-BE49-F238E27FC236}">
                <a16:creationId xmlns:a16="http://schemas.microsoft.com/office/drawing/2014/main" xmlns="" id="{073C3AC8-D175-4A0E-AE21-5F0495239697}"/>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729030" y="959560"/>
            <a:ext cx="925343" cy="925343"/>
          </a:xfrm>
          <a:prstGeom prst="rect">
            <a:avLst/>
          </a:prstGeom>
        </p:spPr>
      </p:pic>
      <p:sp>
        <p:nvSpPr>
          <p:cNvPr id="3" name="Flowchart: Alternate Process 2">
            <a:hlinkClick r:id="rId8" action="ppaction://hlinksldjump"/>
            <a:extLst>
              <a:ext uri="{FF2B5EF4-FFF2-40B4-BE49-F238E27FC236}">
                <a16:creationId xmlns:a16="http://schemas.microsoft.com/office/drawing/2014/main" xmlns="" id="{2F5C013B-1B74-45BC-8559-7D1507AE7924}"/>
              </a:ext>
            </a:extLst>
          </p:cNvPr>
          <p:cNvSpPr/>
          <p:nvPr/>
        </p:nvSpPr>
        <p:spPr>
          <a:xfrm>
            <a:off x="3499937" y="5318477"/>
            <a:ext cx="2691765" cy="592262"/>
          </a:xfrm>
          <a:prstGeom prst="flowChartAlternateProcess">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Tahoma" panose="020B0604030504040204" pitchFamily="34" charset="0"/>
                <a:ea typeface="Tahoma" panose="020B0604030504040204" pitchFamily="34" charset="0"/>
                <a:cs typeface="Tahoma" panose="020B0604030504040204" pitchFamily="34" charset="0"/>
              </a:rPr>
              <a:t>BẮT ĐẦU</a:t>
            </a:r>
          </a:p>
        </p:txBody>
      </p:sp>
    </p:spTree>
    <p:extLst>
      <p:ext uri="{BB962C8B-B14F-4D97-AF65-F5344CB8AC3E}">
        <p14:creationId xmlns:p14="http://schemas.microsoft.com/office/powerpoint/2010/main" xmlns="" val="3837312454"/>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20" fill="hold">
                                          <p:stCondLst>
                                            <p:cond delay="0"/>
                                          </p:stCondLst>
                                        </p:cTn>
                                        <p:tgtEl>
                                          <p:spTgt spid="25"/>
                                        </p:tgtEl>
                                        <p:attrNameLst>
                                          <p:attrName>r</p:attrName>
                                        </p:attrNameLst>
                                      </p:cBhvr>
                                    </p:animRot>
                                    <p:animRot by="-240000">
                                      <p:cBhvr>
                                        <p:cTn id="7" dur="240" fill="hold">
                                          <p:stCondLst>
                                            <p:cond delay="240"/>
                                          </p:stCondLst>
                                        </p:cTn>
                                        <p:tgtEl>
                                          <p:spTgt spid="25"/>
                                        </p:tgtEl>
                                        <p:attrNameLst>
                                          <p:attrName>r</p:attrName>
                                        </p:attrNameLst>
                                      </p:cBhvr>
                                    </p:animRot>
                                    <p:animRot by="240000">
                                      <p:cBhvr>
                                        <p:cTn id="8" dur="240" fill="hold">
                                          <p:stCondLst>
                                            <p:cond delay="480"/>
                                          </p:stCondLst>
                                        </p:cTn>
                                        <p:tgtEl>
                                          <p:spTgt spid="25"/>
                                        </p:tgtEl>
                                        <p:attrNameLst>
                                          <p:attrName>r</p:attrName>
                                        </p:attrNameLst>
                                      </p:cBhvr>
                                    </p:animRot>
                                    <p:animRot by="-240000">
                                      <p:cBhvr>
                                        <p:cTn id="9" dur="240" fill="hold">
                                          <p:stCondLst>
                                            <p:cond delay="720"/>
                                          </p:stCondLst>
                                        </p:cTn>
                                        <p:tgtEl>
                                          <p:spTgt spid="25"/>
                                        </p:tgtEl>
                                        <p:attrNameLst>
                                          <p:attrName>r</p:attrName>
                                        </p:attrNameLst>
                                      </p:cBhvr>
                                    </p:animRot>
                                    <p:animRot by="120000">
                                      <p:cBhvr>
                                        <p:cTn id="10" dur="240" fill="hold">
                                          <p:stCondLst>
                                            <p:cond delay="960"/>
                                          </p:stCondLst>
                                        </p:cTn>
                                        <p:tgtEl>
                                          <p:spTgt spid="2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67871" y="3810000"/>
            <a:ext cx="8458200" cy="1754326"/>
          </a:xfrm>
          <a:prstGeom prst="rect">
            <a:avLst/>
          </a:prstGeom>
          <a:noFill/>
        </p:spPr>
        <p:txBody>
          <a:bodyPr wrap="square" lIns="91440" tIns="45720" rIns="91440" bIns="45720">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endParaRPr>
          </a:p>
          <a:p>
            <a:pPr algn="ctr"/>
            <a:endParaRPr lang="en-GB"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Rectangle 10"/>
          <p:cNvSpPr/>
          <p:nvPr/>
        </p:nvSpPr>
        <p:spPr>
          <a:xfrm>
            <a:off x="1886136" y="2447835"/>
            <a:ext cx="5371727" cy="1200329"/>
          </a:xfrm>
          <a:prstGeom prst="rect">
            <a:avLst/>
          </a:prstGeom>
        </p:spPr>
        <p:txBody>
          <a:bodyPr wrap="none">
            <a:prstTxWarp prst="textCircle">
              <a:avLst/>
            </a:prstTxWarp>
            <a:spAutoFit/>
          </a:bodyPr>
          <a:lstStyle/>
          <a:p>
            <a:r>
              <a:rPr lang="en-US" sz="8000" b="1"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Tìm</a:t>
            </a:r>
            <a:r>
              <a:rPr lang="en-US" sz="8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a:t>
            </a:r>
            <a:r>
              <a:rPr lang="en-US" sz="8000" b="1"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hiểu</a:t>
            </a:r>
            <a:r>
              <a:rPr lang="en-US" sz="8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a:t>
            </a:r>
            <a:r>
              <a:rPr lang="en-US" sz="8000" b="1"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bài</a:t>
            </a:r>
            <a:endParaRPr lang="en-GB" sz="8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1617084">
            <a:off x="6991936" y="2191336"/>
            <a:ext cx="2546156" cy="2546156"/>
          </a:xfrm>
          <a:prstGeom prst="rect">
            <a:avLst/>
          </a:prstGeom>
        </p:spPr>
      </p:pic>
    </p:spTree>
    <p:extLst>
      <p:ext uri="{BB962C8B-B14F-4D97-AF65-F5344CB8AC3E}">
        <p14:creationId xmlns:p14="http://schemas.microsoft.com/office/powerpoint/2010/main" xmlns="" val="417034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type="lt">
                                    <p:tmPct val="0"/>
                                  </p:iterate>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16" presetClass="emph" presetSubtype="0" fill="hold" grpId="0" nodeType="withEffect">
                                  <p:stCondLst>
                                    <p:cond delay="0"/>
                                  </p:stCondLst>
                                  <p:iterate type="lt">
                                    <p:tmPct val="4000"/>
                                  </p:iterate>
                                  <p:childTnLst>
                                    <p:set>
                                      <p:cBhvr override="childStyle">
                                        <p:cTn id="14" dur="5300" fill="hold"/>
                                        <p:tgtEl>
                                          <p:spTgt spid="11"/>
                                        </p:tgtEl>
                                        <p:attrNameLst>
                                          <p:attrName>style.color</p:attrName>
                                        </p:attrNameLst>
                                      </p:cBhvr>
                                      <p:to>
                                        <p:clrVal>
                                          <a:schemeClr val="accent2"/>
                                        </p:clrVal>
                                      </p:to>
                                    </p:set>
                                    <p:set>
                                      <p:cBhvr>
                                        <p:cTn id="15" dur="5300" fill="hold"/>
                                        <p:tgtEl>
                                          <p:spTgt spid="11"/>
                                        </p:tgtEl>
                                        <p:attrNameLst>
                                          <p:attrName>fillcolor</p:attrName>
                                        </p:attrNameLst>
                                      </p:cBhvr>
                                      <p:to>
                                        <p:clrVal>
                                          <a:schemeClr val="accent2"/>
                                        </p:clrVal>
                                      </p:to>
                                    </p:set>
                                    <p:set>
                                      <p:cBhvr>
                                        <p:cTn id="16" dur="53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4376765" y="2219759"/>
            <a:ext cx="184731" cy="923330"/>
          </a:xfrm>
          <a:prstGeom prst="rect">
            <a:avLst/>
          </a:prstGeom>
          <a:noFill/>
        </p:spPr>
        <p:txBody>
          <a:bodyPr wrap="none" lIns="91440" tIns="45720" rIns="91440" bIns="45720">
            <a:spAutoFit/>
          </a:bodyPr>
          <a:lstStyle/>
          <a:p>
            <a:pPr algn="ctr"/>
            <a:endParaRPr lang="en-GB"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Cloud Callout 2"/>
          <p:cNvSpPr/>
          <p:nvPr/>
        </p:nvSpPr>
        <p:spPr>
          <a:xfrm>
            <a:off x="99659" y="543383"/>
            <a:ext cx="4845424" cy="2590800"/>
          </a:xfrm>
          <a:prstGeom prst="cloud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C00000"/>
                </a:solidFill>
              </a:rPr>
              <a:t>Các</a:t>
            </a:r>
            <a:r>
              <a:rPr lang="en-US" sz="4000" b="1" dirty="0">
                <a:solidFill>
                  <a:srgbClr val="C00000"/>
                </a:solidFill>
              </a:rPr>
              <a:t> </a:t>
            </a:r>
            <a:r>
              <a:rPr lang="en-US" sz="4000" b="1" dirty="0" err="1">
                <a:solidFill>
                  <a:srgbClr val="C00000"/>
                </a:solidFill>
              </a:rPr>
              <a:t>bạn</a:t>
            </a:r>
            <a:r>
              <a:rPr lang="en-US" sz="4000" b="1" dirty="0">
                <a:solidFill>
                  <a:srgbClr val="C00000"/>
                </a:solidFill>
              </a:rPr>
              <a:t> </a:t>
            </a:r>
            <a:r>
              <a:rPr lang="en-US" sz="4000" b="1" dirty="0" err="1">
                <a:solidFill>
                  <a:srgbClr val="C00000"/>
                </a:solidFill>
              </a:rPr>
              <a:t>nhỏ</a:t>
            </a:r>
            <a:r>
              <a:rPr lang="en-US" sz="4000" b="1" dirty="0">
                <a:solidFill>
                  <a:srgbClr val="C00000"/>
                </a:solidFill>
              </a:rPr>
              <a:t> </a:t>
            </a:r>
            <a:r>
              <a:rPr lang="en-US" sz="4000" b="1" dirty="0" err="1">
                <a:solidFill>
                  <a:srgbClr val="C00000"/>
                </a:solidFill>
              </a:rPr>
              <a:t>đang</a:t>
            </a:r>
            <a:r>
              <a:rPr lang="en-US" sz="4000" b="1" dirty="0">
                <a:solidFill>
                  <a:srgbClr val="C00000"/>
                </a:solidFill>
              </a:rPr>
              <a:t> </a:t>
            </a:r>
            <a:r>
              <a:rPr lang="en-US" sz="4000" b="1" dirty="0" err="1">
                <a:solidFill>
                  <a:srgbClr val="C00000"/>
                </a:solidFill>
              </a:rPr>
              <a:t>chơi</a:t>
            </a:r>
            <a:r>
              <a:rPr lang="en-US" sz="4000" b="1" dirty="0">
                <a:solidFill>
                  <a:srgbClr val="C00000"/>
                </a:solidFill>
              </a:rPr>
              <a:t> </a:t>
            </a:r>
            <a:r>
              <a:rPr lang="en-US" sz="4000" b="1" dirty="0" err="1">
                <a:solidFill>
                  <a:srgbClr val="C00000"/>
                </a:solidFill>
              </a:rPr>
              <a:t>trò</a:t>
            </a:r>
            <a:r>
              <a:rPr lang="en-US" sz="4000" b="1" dirty="0">
                <a:solidFill>
                  <a:srgbClr val="C00000"/>
                </a:solidFill>
              </a:rPr>
              <a:t> </a:t>
            </a:r>
            <a:r>
              <a:rPr lang="en-US" sz="4000" b="1" dirty="0" err="1">
                <a:solidFill>
                  <a:srgbClr val="C00000"/>
                </a:solidFill>
              </a:rPr>
              <a:t>gì</a:t>
            </a:r>
            <a:r>
              <a:rPr lang="en-US" sz="4000" b="1" dirty="0">
                <a:solidFill>
                  <a:srgbClr val="C00000"/>
                </a:solidFill>
              </a:rPr>
              <a:t>? Ở </a:t>
            </a:r>
            <a:r>
              <a:rPr lang="en-US" sz="4000" b="1" dirty="0" err="1">
                <a:solidFill>
                  <a:srgbClr val="C00000"/>
                </a:solidFill>
              </a:rPr>
              <a:t>đâu</a:t>
            </a:r>
            <a:r>
              <a:rPr lang="en-US" sz="4000" b="1" dirty="0">
                <a:solidFill>
                  <a:srgbClr val="C00000"/>
                </a:solidFill>
              </a:rPr>
              <a:t>?</a:t>
            </a:r>
            <a:endParaRPr lang="en-GB" sz="4000" b="1" dirty="0">
              <a:solidFill>
                <a:srgbClr val="C00000"/>
              </a:solidFill>
            </a:endParaRPr>
          </a:p>
        </p:txBody>
      </p:sp>
      <p:sp>
        <p:nvSpPr>
          <p:cNvPr id="5" name="Rounded Rectangle 4"/>
          <p:cNvSpPr/>
          <p:nvPr/>
        </p:nvSpPr>
        <p:spPr>
          <a:xfrm>
            <a:off x="0" y="4800600"/>
            <a:ext cx="9144000" cy="18288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C00000"/>
                </a:solidFill>
              </a:rPr>
              <a:t>Đánh trận giả là trò chơi quen thuộc với trẻ em. Trong trò chơi các bạn cũng có phân cấp tướng, chỉ hủy, lính… như trong quân đội và cấp dưới phải phục tùng cấp trên.</a:t>
            </a:r>
            <a:endParaRPr lang="en-GB" sz="3200" b="1" dirty="0">
              <a:solidFill>
                <a:srgbClr val="C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81600" y="-4917"/>
            <a:ext cx="3962400" cy="38149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4287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Cloud 3"/>
          <p:cNvSpPr/>
          <p:nvPr/>
        </p:nvSpPr>
        <p:spPr>
          <a:xfrm>
            <a:off x="2357422" y="857232"/>
            <a:ext cx="4786346" cy="2357454"/>
          </a:xfrm>
          <a:prstGeom prst="cloud">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4000" b="1" dirty="0" err="1">
                <a:solidFill>
                  <a:schemeClr val="accent6">
                    <a:lumMod val="20000"/>
                    <a:lumOff val="80000"/>
                  </a:schemeClr>
                </a:solidFill>
              </a:rPr>
              <a:t>Đoạn</a:t>
            </a:r>
            <a:r>
              <a:rPr lang="en-US" sz="4000" b="1" dirty="0">
                <a:solidFill>
                  <a:schemeClr val="accent6">
                    <a:lumMod val="20000"/>
                    <a:lumOff val="80000"/>
                  </a:schemeClr>
                </a:solidFill>
              </a:rPr>
              <a:t> 1</a:t>
            </a:r>
            <a:endParaRPr lang="en-GB" sz="4000" b="1" dirty="0">
              <a:solidFill>
                <a:schemeClr val="accent6">
                  <a:lumMod val="20000"/>
                  <a:lumOff val="80000"/>
                </a:schemeClr>
              </a:solidFill>
            </a:endParaRPr>
          </a:p>
        </p:txBody>
      </p:sp>
    </p:spTree>
    <p:extLst>
      <p:ext uri="{BB962C8B-B14F-4D97-AF65-F5344CB8AC3E}">
        <p14:creationId xmlns:p14="http://schemas.microsoft.com/office/powerpoint/2010/main" xmlns="" val="11366701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7624" b="98936" l="2305" r="97340"/>
                    </a14:imgEffect>
                  </a14:imgLayer>
                </a14:imgProps>
              </a:ext>
              <a:ext uri="{28A0092B-C50C-407E-A947-70E740481C1C}">
                <a14:useLocalDpi xmlns:a14="http://schemas.microsoft.com/office/drawing/2010/main" xmlns="" val="0"/>
              </a:ext>
            </a:extLst>
          </a:blip>
          <a:srcRect t="12671" b="20119"/>
          <a:stretch/>
        </p:blipFill>
        <p:spPr>
          <a:xfrm>
            <a:off x="-103095" y="33969"/>
            <a:ext cx="1855695" cy="1100630"/>
          </a:xfrm>
          <a:prstGeom prst="rect">
            <a:avLst/>
          </a:prstGeom>
        </p:spPr>
      </p:pic>
      <p:sp>
        <p:nvSpPr>
          <p:cNvPr id="12" name="Rectangle 11"/>
          <p:cNvSpPr/>
          <p:nvPr/>
        </p:nvSpPr>
        <p:spPr>
          <a:xfrm>
            <a:off x="1631577" y="422701"/>
            <a:ext cx="7467600" cy="769441"/>
          </a:xfrm>
          <a:prstGeom prst="rect">
            <a:avLst/>
          </a:prstGeom>
        </p:spPr>
        <p:txBody>
          <a:bodyPr wrap="square">
            <a:spAutoFit/>
          </a:bodyPr>
          <a:lstStyle/>
          <a:p>
            <a:r>
              <a:rPr lang="en-US" sz="2200" b="1" dirty="0"/>
              <a:t>1. </a:t>
            </a:r>
            <a:r>
              <a:rPr lang="vi-VN" sz="2200" b="1" dirty="0"/>
              <a:t>Viên tướng hạ lệnh gì khi không diệt</a:t>
            </a:r>
            <a:r>
              <a:rPr lang="en-US" sz="2200" b="1" dirty="0"/>
              <a:t> </a:t>
            </a:r>
            <a:r>
              <a:rPr lang="vi-VN" sz="2200" b="1" dirty="0"/>
              <a:t>được máy bay của địch ? </a:t>
            </a:r>
            <a:endParaRPr lang="en-GB" sz="2200" dirty="0"/>
          </a:p>
        </p:txBody>
      </p:sp>
      <p:sp>
        <p:nvSpPr>
          <p:cNvPr id="13" name="Rectangle 12"/>
          <p:cNvSpPr/>
          <p:nvPr/>
        </p:nvSpPr>
        <p:spPr>
          <a:xfrm>
            <a:off x="1115170" y="1236384"/>
            <a:ext cx="8299174" cy="430887"/>
          </a:xfrm>
          <a:prstGeom prst="rect">
            <a:avLst/>
          </a:prstGeom>
        </p:spPr>
        <p:txBody>
          <a:bodyPr wrap="square">
            <a:spAutoFit/>
          </a:bodyPr>
          <a:lstStyle/>
          <a:p>
            <a:r>
              <a:rPr lang="vi-VN" sz="2200" b="1" dirty="0">
                <a:solidFill>
                  <a:srgbClr val="C00000"/>
                </a:solidFill>
              </a:rPr>
              <a:t>Viên tướng hạ lệnh trèo qua hàng rào để bắt sống địch</a:t>
            </a:r>
            <a:endParaRPr lang="en-GB" sz="2200" b="1" dirty="0">
              <a:solidFill>
                <a:srgbClr val="C00000"/>
              </a:solidFill>
            </a:endParaRPr>
          </a:p>
        </p:txBody>
      </p:sp>
      <p:sp>
        <p:nvSpPr>
          <p:cNvPr id="14" name="Rectangle 13"/>
          <p:cNvSpPr/>
          <p:nvPr/>
        </p:nvSpPr>
        <p:spPr>
          <a:xfrm>
            <a:off x="685801" y="1676400"/>
            <a:ext cx="6762065" cy="430887"/>
          </a:xfrm>
          <a:prstGeom prst="rect">
            <a:avLst/>
          </a:prstGeom>
        </p:spPr>
        <p:txBody>
          <a:bodyPr wrap="square">
            <a:spAutoFit/>
          </a:bodyPr>
          <a:lstStyle/>
          <a:p>
            <a:pPr lvl="0"/>
            <a:r>
              <a:rPr lang="en-US" sz="2200" b="1" dirty="0"/>
              <a:t>2. </a:t>
            </a:r>
            <a:r>
              <a:rPr lang="vi-VN" sz="2200" b="1" dirty="0"/>
              <a:t>Khi đó, cậu lính nhỏ nhất nghĩ gì ?</a:t>
            </a:r>
            <a:endParaRPr lang="en-GB" sz="2200" b="1" dirty="0"/>
          </a:p>
        </p:txBody>
      </p:sp>
      <p:sp>
        <p:nvSpPr>
          <p:cNvPr id="15" name="Rectangle 14"/>
          <p:cNvSpPr/>
          <p:nvPr/>
        </p:nvSpPr>
        <p:spPr>
          <a:xfrm>
            <a:off x="1124135" y="2007239"/>
            <a:ext cx="7391400" cy="1107996"/>
          </a:xfrm>
          <a:prstGeom prst="rect">
            <a:avLst/>
          </a:prstGeom>
        </p:spPr>
        <p:txBody>
          <a:bodyPr wrap="square">
            <a:spAutoFit/>
          </a:bodyPr>
          <a:lstStyle/>
          <a:p>
            <a:r>
              <a:rPr lang="vi-VN" sz="2200" b="1" dirty="0">
                <a:solidFill>
                  <a:srgbClr val="C00000"/>
                </a:solidFill>
              </a:rPr>
              <a:t>Cậu lính nhỏ nghĩ đến chuyện  không leo hàng rào như lệnh của viên tướng mà chui qua lỗ hổng dưới chân hàng rào.</a:t>
            </a:r>
            <a:endParaRPr lang="en-GB" sz="2200" b="1" dirty="0">
              <a:solidFill>
                <a:srgbClr val="C00000"/>
              </a:solidFill>
            </a:endParaRPr>
          </a:p>
        </p:txBody>
      </p:sp>
      <p:sp>
        <p:nvSpPr>
          <p:cNvPr id="16" name="Rectangle 15"/>
          <p:cNvSpPr/>
          <p:nvPr/>
        </p:nvSpPr>
        <p:spPr>
          <a:xfrm>
            <a:off x="685801" y="3124200"/>
            <a:ext cx="8153399" cy="769441"/>
          </a:xfrm>
          <a:prstGeom prst="rect">
            <a:avLst/>
          </a:prstGeom>
        </p:spPr>
        <p:txBody>
          <a:bodyPr wrap="square">
            <a:spAutoFit/>
          </a:bodyPr>
          <a:lstStyle/>
          <a:p>
            <a:r>
              <a:rPr lang="en-US" sz="2200" b="1" dirty="0"/>
              <a:t>3. </a:t>
            </a:r>
            <a:r>
              <a:rPr lang="vi-VN" sz="2200" b="1" dirty="0"/>
              <a:t>Vì sao chú lính nhỏ quyết định chui qua lỗ </a:t>
            </a:r>
            <a:r>
              <a:rPr lang="vi-VN" sz="2200" b="1" dirty="0" smtClean="0"/>
              <a:t>h</a:t>
            </a:r>
            <a:r>
              <a:rPr lang="en-US" sz="2200" b="1" dirty="0" smtClean="0"/>
              <a:t>ổ</a:t>
            </a:r>
            <a:r>
              <a:rPr lang="vi-VN" sz="2200" b="1" dirty="0" smtClean="0"/>
              <a:t>ng </a:t>
            </a:r>
            <a:r>
              <a:rPr lang="vi-VN" sz="2200" b="1" dirty="0"/>
              <a:t>dưới chân rào ?</a:t>
            </a:r>
            <a:endParaRPr lang="en-GB" sz="2200" b="1" dirty="0"/>
          </a:p>
        </p:txBody>
      </p:sp>
      <p:sp>
        <p:nvSpPr>
          <p:cNvPr id="17" name="Rectangle 16"/>
          <p:cNvSpPr/>
          <p:nvPr/>
        </p:nvSpPr>
        <p:spPr>
          <a:xfrm>
            <a:off x="1219200" y="3896600"/>
            <a:ext cx="5575565" cy="430887"/>
          </a:xfrm>
          <a:prstGeom prst="rect">
            <a:avLst/>
          </a:prstGeom>
        </p:spPr>
        <p:txBody>
          <a:bodyPr wrap="none">
            <a:spAutoFit/>
          </a:bodyPr>
          <a:lstStyle/>
          <a:p>
            <a:r>
              <a:rPr lang="vi-VN" sz="2200" b="1" dirty="0">
                <a:solidFill>
                  <a:srgbClr val="C00000"/>
                </a:solidFill>
              </a:rPr>
              <a:t>Vì chú sợ làm đổ hàng rào vườn trường</a:t>
            </a:r>
            <a:endParaRPr lang="en-GB" sz="2200" b="1" dirty="0">
              <a:solidFill>
                <a:srgbClr val="C00000"/>
              </a:solidFill>
            </a:endParaRPr>
          </a:p>
        </p:txBody>
      </p:sp>
      <p:sp>
        <p:nvSpPr>
          <p:cNvPr id="18" name="Right Arrow 17"/>
          <p:cNvSpPr/>
          <p:nvPr/>
        </p:nvSpPr>
        <p:spPr>
          <a:xfrm>
            <a:off x="544604" y="1344105"/>
            <a:ext cx="560295" cy="21544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19" name="Right Arrow 18"/>
          <p:cNvSpPr/>
          <p:nvPr/>
        </p:nvSpPr>
        <p:spPr>
          <a:xfrm>
            <a:off x="510791" y="2107287"/>
            <a:ext cx="560295" cy="21544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ght Arrow 19"/>
          <p:cNvSpPr/>
          <p:nvPr/>
        </p:nvSpPr>
        <p:spPr>
          <a:xfrm>
            <a:off x="544603" y="4004321"/>
            <a:ext cx="560295" cy="21544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233153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3000" r="-53000"/>
          </a:stretch>
        </a:blipFill>
        <a:effectLst/>
      </p:bgPr>
    </p:bg>
    <p:spTree>
      <p:nvGrpSpPr>
        <p:cNvPr id="1" name=""/>
        <p:cNvGrpSpPr/>
        <p:nvPr/>
      </p:nvGrpSpPr>
      <p:grpSpPr>
        <a:xfrm>
          <a:off x="0" y="0"/>
          <a:ext cx="0" cy="0"/>
          <a:chOff x="0" y="0"/>
          <a:chExt cx="0" cy="0"/>
        </a:xfrm>
      </p:grpSpPr>
      <p:sp>
        <p:nvSpPr>
          <p:cNvPr id="5" name="Cloud 4"/>
          <p:cNvSpPr/>
          <p:nvPr/>
        </p:nvSpPr>
        <p:spPr>
          <a:xfrm>
            <a:off x="2285984" y="2285992"/>
            <a:ext cx="4357718" cy="1081086"/>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C00000"/>
                </a:solidFill>
              </a:rPr>
              <a:t>Đoạn</a:t>
            </a:r>
            <a:r>
              <a:rPr lang="en-US" sz="4800" b="1" dirty="0">
                <a:solidFill>
                  <a:srgbClr val="C00000"/>
                </a:solidFill>
              </a:rPr>
              <a:t> 2</a:t>
            </a:r>
            <a:endParaRPr lang="en-GB" sz="4800" b="1" dirty="0">
              <a:solidFill>
                <a:srgbClr val="C00000"/>
              </a:solidFill>
            </a:endParaRPr>
          </a:p>
        </p:txBody>
      </p:sp>
    </p:spTree>
    <p:extLst>
      <p:ext uri="{BB962C8B-B14F-4D97-AF65-F5344CB8AC3E}">
        <p14:creationId xmlns:p14="http://schemas.microsoft.com/office/powerpoint/2010/main" xmlns="" val="2613282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7"/>
          <p:cNvSpPr/>
          <p:nvPr/>
        </p:nvSpPr>
        <p:spPr>
          <a:xfrm>
            <a:off x="1752600" y="1605272"/>
            <a:ext cx="6705600" cy="1077218"/>
          </a:xfrm>
          <a:prstGeom prst="rect">
            <a:avLst/>
          </a:prstGeom>
        </p:spPr>
        <p:txBody>
          <a:bodyPr wrap="square">
            <a:spAutoFit/>
          </a:bodyPr>
          <a:lstStyle/>
          <a:p>
            <a:pPr algn="ctr"/>
            <a:r>
              <a:rPr lang="vi-VN" sz="3200" b="1" dirty="0">
                <a:solidFill>
                  <a:schemeClr val="accent1">
                    <a:lumMod val="75000"/>
                  </a:schemeClr>
                </a:solidFill>
              </a:rPr>
              <a:t>Việc lao rào của các bạn khác đã gây ra hậu quả gì?</a:t>
            </a:r>
            <a:endParaRPr lang="en-US" sz="3200" b="1" dirty="0">
              <a:solidFill>
                <a:schemeClr val="accent1">
                  <a:lumMod val="75000"/>
                </a:schemeClr>
              </a:solidFill>
            </a:endParaRPr>
          </a:p>
        </p:txBody>
      </p:sp>
      <p:sp>
        <p:nvSpPr>
          <p:cNvPr id="11" name="Cloud 10"/>
          <p:cNvSpPr/>
          <p:nvPr/>
        </p:nvSpPr>
        <p:spPr>
          <a:xfrm>
            <a:off x="3124200" y="457200"/>
            <a:ext cx="3352800" cy="914400"/>
          </a:xfrm>
          <a:prstGeom prst="cloud">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ahoma" pitchFamily="34" charset="0"/>
                <a:ea typeface="Tahoma" pitchFamily="34" charset="0"/>
                <a:cs typeface="Tahoma" pitchFamily="34" charset="0"/>
              </a:rPr>
              <a:t>Câu</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ahoma" pitchFamily="34" charset="0"/>
                <a:ea typeface="Tahoma" pitchFamily="34" charset="0"/>
                <a:cs typeface="Tahoma" pitchFamily="34" charset="0"/>
              </a:rPr>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ahoma" pitchFamily="34" charset="0"/>
                <a:ea typeface="Tahoma" pitchFamily="34" charset="0"/>
                <a:cs typeface="Tahoma" pitchFamily="34" charset="0"/>
              </a:rPr>
              <a:t>hỏi</a:t>
            </a:r>
            <a:endPar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ahoma" pitchFamily="34" charset="0"/>
              <a:ea typeface="Tahoma" pitchFamily="34" charset="0"/>
              <a:cs typeface="Tahoma" pitchFamily="34" charset="0"/>
            </a:endParaRPr>
          </a:p>
          <a:p>
            <a:pPr algn="ctr"/>
            <a:endParaRPr lang="en-GB" dirty="0"/>
          </a:p>
        </p:txBody>
      </p:sp>
      <p:sp>
        <p:nvSpPr>
          <p:cNvPr id="12" name="Right Arrow 11"/>
          <p:cNvSpPr/>
          <p:nvPr/>
        </p:nvSpPr>
        <p:spPr>
          <a:xfrm>
            <a:off x="1676400" y="2815496"/>
            <a:ext cx="560295" cy="21544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324100" y="2682490"/>
            <a:ext cx="5905500" cy="1384995"/>
          </a:xfrm>
          <a:prstGeom prst="rect">
            <a:avLst/>
          </a:prstGeom>
        </p:spPr>
        <p:txBody>
          <a:bodyPr wrap="square">
            <a:spAutoFit/>
          </a:bodyPr>
          <a:lstStyle/>
          <a:p>
            <a:r>
              <a:rPr lang="vi-VN" sz="2800" b="1" dirty="0">
                <a:solidFill>
                  <a:srgbClr val="C00000"/>
                </a:solidFill>
              </a:rPr>
              <a:t>Hàng rào bị đổ đã bị đổ, tướng sĩ ngã đè lên luống hoa mười giờ, hàng rào đề lên chú lính nhỏ</a:t>
            </a:r>
            <a:endParaRPr lang="en-GB" sz="2800" b="1" dirty="0">
              <a:solidFill>
                <a:srgbClr val="C00000"/>
              </a:solidFill>
            </a:endParaRPr>
          </a:p>
        </p:txBody>
      </p:sp>
      <p:pic>
        <p:nvPicPr>
          <p:cNvPr id="14" name="Picture 1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rot="19835966">
            <a:off x="6452942" y="4232344"/>
            <a:ext cx="4010515" cy="2320979"/>
          </a:xfrm>
          <a:prstGeom prst="rect">
            <a:avLst/>
          </a:prstGeom>
        </p:spPr>
      </p:pic>
    </p:spTree>
    <p:extLst>
      <p:ext uri="{BB962C8B-B14F-4D97-AF65-F5344CB8AC3E}">
        <p14:creationId xmlns:p14="http://schemas.microsoft.com/office/powerpoint/2010/main" xmlns="" val="426546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style.rotation</p:attrName>
                                        </p:attrNameLst>
                                      </p:cBhvr>
                                      <p:tavLst>
                                        <p:tav tm="0">
                                          <p:val>
                                            <p:fltVal val="90"/>
                                          </p:val>
                                        </p:tav>
                                        <p:tav tm="100000">
                                          <p:val>
                                            <p:fltVal val="0"/>
                                          </p:val>
                                        </p:tav>
                                      </p:tavLst>
                                    </p:anim>
                                    <p:animEffect transition="in" filter="fade">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14" name="Cloud 13"/>
          <p:cNvSpPr/>
          <p:nvPr/>
        </p:nvSpPr>
        <p:spPr>
          <a:xfrm>
            <a:off x="2786050" y="2000240"/>
            <a:ext cx="3429000" cy="1295400"/>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C00000"/>
                </a:solidFill>
              </a:rPr>
              <a:t>Đoạn</a:t>
            </a:r>
            <a:r>
              <a:rPr lang="en-US" sz="4400" b="1" dirty="0">
                <a:solidFill>
                  <a:srgbClr val="C00000"/>
                </a:solidFill>
              </a:rPr>
              <a:t> 3</a:t>
            </a:r>
            <a:endParaRPr lang="en-GB" sz="4400" b="1" dirty="0">
              <a:solidFill>
                <a:srgbClr val="C00000"/>
              </a:solidFill>
            </a:endParaRPr>
          </a:p>
        </p:txBody>
      </p:sp>
    </p:spTree>
    <p:extLst>
      <p:ext uri="{BB962C8B-B14F-4D97-AF65-F5344CB8AC3E}">
        <p14:creationId xmlns:p14="http://schemas.microsoft.com/office/powerpoint/2010/main" xmlns="" val="3566320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3"/>
          <p:cNvSpPr/>
          <p:nvPr/>
        </p:nvSpPr>
        <p:spPr>
          <a:xfrm>
            <a:off x="1673641" y="-76200"/>
            <a:ext cx="2265364"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Câu</a:t>
            </a:r>
            <a:r>
              <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48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hỏi</a:t>
            </a:r>
            <a:r>
              <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Rectangle 8"/>
          <p:cNvSpPr/>
          <p:nvPr/>
        </p:nvSpPr>
        <p:spPr>
          <a:xfrm>
            <a:off x="1347012" y="622085"/>
            <a:ext cx="6098144" cy="461665"/>
          </a:xfrm>
          <a:prstGeom prst="rect">
            <a:avLst/>
          </a:prstGeom>
        </p:spPr>
        <p:txBody>
          <a:bodyPr wrap="none">
            <a:spAutoFit/>
          </a:bodyPr>
          <a:lstStyle/>
          <a:p>
            <a:r>
              <a:rPr lang="vi-VN" sz="2400" b="1" dirty="0">
                <a:solidFill>
                  <a:schemeClr val="accent1">
                    <a:lumMod val="75000"/>
                  </a:schemeClr>
                </a:solidFill>
              </a:rPr>
              <a:t> Giờ học hôm sau, thầy giáo đã làm gì?</a:t>
            </a:r>
            <a:endParaRPr lang="en-GB" sz="2400" b="1" dirty="0">
              <a:solidFill>
                <a:schemeClr val="accent1">
                  <a:lumMod val="75000"/>
                </a:schemeClr>
              </a:solidFill>
            </a:endParaRPr>
          </a:p>
        </p:txBody>
      </p:sp>
      <p:sp>
        <p:nvSpPr>
          <p:cNvPr id="10" name="Rectangle 9"/>
          <p:cNvSpPr/>
          <p:nvPr/>
        </p:nvSpPr>
        <p:spPr>
          <a:xfrm>
            <a:off x="1335739" y="990600"/>
            <a:ext cx="7808259" cy="830997"/>
          </a:xfrm>
          <a:prstGeom prst="rect">
            <a:avLst/>
          </a:prstGeom>
        </p:spPr>
        <p:txBody>
          <a:bodyPr wrap="square">
            <a:spAutoFit/>
          </a:bodyPr>
          <a:lstStyle/>
          <a:p>
            <a:r>
              <a:rPr lang="vi-VN" sz="2400" b="1" dirty="0">
                <a:solidFill>
                  <a:srgbClr val="C00000"/>
                </a:solidFill>
              </a:rPr>
              <a:t>Thầy nghiêm giọng hỏi em nào phá </a:t>
            </a:r>
            <a:r>
              <a:rPr lang="en-US" sz="2400" b="1" dirty="0">
                <a:solidFill>
                  <a:srgbClr val="C00000"/>
                </a:solidFill>
              </a:rPr>
              <a:t>đ</a:t>
            </a:r>
            <a:r>
              <a:rPr lang="vi-VN" sz="2400" b="1" dirty="0">
                <a:solidFill>
                  <a:srgbClr val="C00000"/>
                </a:solidFill>
              </a:rPr>
              <a:t>ổ hàng rào, làm giập hoa trong vườn.</a:t>
            </a:r>
            <a:endParaRPr lang="en-GB" sz="2400" b="1" dirty="0">
              <a:solidFill>
                <a:srgbClr val="C00000"/>
              </a:solidFill>
            </a:endParaRPr>
          </a:p>
        </p:txBody>
      </p:sp>
      <p:sp>
        <p:nvSpPr>
          <p:cNvPr id="11" name="Rectangle 10"/>
          <p:cNvSpPr/>
          <p:nvPr/>
        </p:nvSpPr>
        <p:spPr>
          <a:xfrm>
            <a:off x="844827" y="1905000"/>
            <a:ext cx="8310444" cy="461665"/>
          </a:xfrm>
          <a:prstGeom prst="rect">
            <a:avLst/>
          </a:prstGeom>
        </p:spPr>
        <p:txBody>
          <a:bodyPr wrap="square">
            <a:spAutoFit/>
          </a:bodyPr>
          <a:lstStyle/>
          <a:p>
            <a:r>
              <a:rPr lang="vi-VN" sz="2400" b="1" dirty="0">
                <a:solidFill>
                  <a:schemeClr val="accent1">
                    <a:lumMod val="75000"/>
                  </a:schemeClr>
                </a:solidFill>
              </a:rPr>
              <a:t>Thầy giáo mong chờ điều gì ở các bạn học sinh?</a:t>
            </a:r>
            <a:endParaRPr lang="en-GB" sz="2400" b="1" dirty="0">
              <a:solidFill>
                <a:schemeClr val="accent1">
                  <a:lumMod val="75000"/>
                </a:schemeClr>
              </a:solidFill>
            </a:endParaRPr>
          </a:p>
        </p:txBody>
      </p:sp>
      <p:sp>
        <p:nvSpPr>
          <p:cNvPr id="12" name="Rectangle 11"/>
          <p:cNvSpPr/>
          <p:nvPr/>
        </p:nvSpPr>
        <p:spPr>
          <a:xfrm>
            <a:off x="1347012" y="2366665"/>
            <a:ext cx="8406588" cy="461665"/>
          </a:xfrm>
          <a:prstGeom prst="rect">
            <a:avLst/>
          </a:prstGeom>
        </p:spPr>
        <p:txBody>
          <a:bodyPr wrap="square">
            <a:spAutoFit/>
          </a:bodyPr>
          <a:lstStyle/>
          <a:p>
            <a:r>
              <a:rPr lang="vi-VN" sz="2400" b="1" dirty="0">
                <a:solidFill>
                  <a:srgbClr val="C00000"/>
                </a:solidFill>
              </a:rPr>
              <a:t>Thầy giáo mong </a:t>
            </a:r>
            <a:r>
              <a:rPr lang="en-US" sz="2400" b="1" dirty="0" err="1">
                <a:solidFill>
                  <a:srgbClr val="C00000"/>
                </a:solidFill>
              </a:rPr>
              <a:t>học</a:t>
            </a:r>
            <a:r>
              <a:rPr lang="en-US" sz="2400" b="1" dirty="0">
                <a:solidFill>
                  <a:srgbClr val="C00000"/>
                </a:solidFill>
              </a:rPr>
              <a:t> </a:t>
            </a:r>
            <a:r>
              <a:rPr lang="en-US" sz="2400" b="1" dirty="0" err="1">
                <a:solidFill>
                  <a:srgbClr val="C00000"/>
                </a:solidFill>
              </a:rPr>
              <a:t>sinh</a:t>
            </a:r>
            <a:r>
              <a:rPr lang="vi-VN" sz="2400" b="1" dirty="0">
                <a:solidFill>
                  <a:srgbClr val="C00000"/>
                </a:solidFill>
              </a:rPr>
              <a:t> của mình dũng cảm nhận lỗ</a:t>
            </a:r>
            <a:r>
              <a:rPr lang="en-US" sz="2400" b="1" dirty="0">
                <a:solidFill>
                  <a:srgbClr val="C00000"/>
                </a:solidFill>
              </a:rPr>
              <a:t>i</a:t>
            </a:r>
            <a:endParaRPr lang="en-GB" sz="2400" b="1" dirty="0">
              <a:solidFill>
                <a:srgbClr val="C00000"/>
              </a:solidFill>
            </a:endParaRPr>
          </a:p>
        </p:txBody>
      </p:sp>
      <p:sp>
        <p:nvSpPr>
          <p:cNvPr id="13" name="Rectangle 12"/>
          <p:cNvSpPr/>
          <p:nvPr/>
        </p:nvSpPr>
        <p:spPr>
          <a:xfrm>
            <a:off x="457200" y="2895600"/>
            <a:ext cx="8915400" cy="461665"/>
          </a:xfrm>
          <a:prstGeom prst="rect">
            <a:avLst/>
          </a:prstGeom>
        </p:spPr>
        <p:txBody>
          <a:bodyPr wrap="square">
            <a:spAutoFit/>
          </a:bodyPr>
          <a:lstStyle/>
          <a:p>
            <a:r>
              <a:rPr lang="vi-VN" sz="2400" b="1" dirty="0">
                <a:solidFill>
                  <a:schemeClr val="accent1">
                    <a:lumMod val="75000"/>
                  </a:schemeClr>
                </a:solidFill>
              </a:rPr>
              <a:t>Khi bị thầy giáo nhắc nhở, chú lính nhỏ cảm thấy thế nào?</a:t>
            </a:r>
            <a:endParaRPr lang="en-GB" sz="2400" b="1" dirty="0">
              <a:solidFill>
                <a:schemeClr val="accent1">
                  <a:lumMod val="75000"/>
                </a:schemeClr>
              </a:solidFill>
            </a:endParaRPr>
          </a:p>
        </p:txBody>
      </p:sp>
      <p:sp>
        <p:nvSpPr>
          <p:cNvPr id="14" name="Rectangle 13"/>
          <p:cNvSpPr/>
          <p:nvPr/>
        </p:nvSpPr>
        <p:spPr>
          <a:xfrm>
            <a:off x="1335739" y="3357265"/>
            <a:ext cx="3986989" cy="461665"/>
          </a:xfrm>
          <a:prstGeom prst="rect">
            <a:avLst/>
          </a:prstGeom>
        </p:spPr>
        <p:txBody>
          <a:bodyPr wrap="none">
            <a:spAutoFit/>
          </a:bodyPr>
          <a:lstStyle/>
          <a:p>
            <a:r>
              <a:rPr lang="vi-VN" sz="2400" b="1" dirty="0">
                <a:solidFill>
                  <a:srgbClr val="C00000"/>
                </a:solidFill>
              </a:rPr>
              <a:t>Chú lính nhỏ run lên vì sợ</a:t>
            </a:r>
            <a:endParaRPr lang="en-GB" sz="2400" b="1" dirty="0">
              <a:solidFill>
                <a:srgbClr val="C00000"/>
              </a:solidFill>
            </a:endParaRPr>
          </a:p>
        </p:txBody>
      </p:sp>
      <p:sp>
        <p:nvSpPr>
          <p:cNvPr id="15" name="Rectangle 14"/>
          <p:cNvSpPr/>
          <p:nvPr/>
        </p:nvSpPr>
        <p:spPr>
          <a:xfrm>
            <a:off x="514349" y="3733800"/>
            <a:ext cx="8191500" cy="830997"/>
          </a:xfrm>
          <a:prstGeom prst="rect">
            <a:avLst/>
          </a:prstGeom>
        </p:spPr>
        <p:txBody>
          <a:bodyPr wrap="square">
            <a:spAutoFit/>
          </a:bodyPr>
          <a:lstStyle/>
          <a:p>
            <a:r>
              <a:rPr lang="vi-VN" sz="2400" b="1" dirty="0">
                <a:solidFill>
                  <a:schemeClr val="accent1">
                    <a:lumMod val="75000"/>
                  </a:schemeClr>
                </a:solidFill>
              </a:rPr>
              <a:t>Theo em, vì sao chú lính lại run lên khi nghe thầy giáo hỏi</a:t>
            </a:r>
            <a:r>
              <a:rPr lang="en-US" sz="2400" b="1" dirty="0">
                <a:solidFill>
                  <a:schemeClr val="accent1">
                    <a:lumMod val="75000"/>
                  </a:schemeClr>
                </a:solidFill>
              </a:rPr>
              <a:t> </a:t>
            </a:r>
            <a:r>
              <a:rPr lang="vi-VN" sz="2400" b="1" dirty="0">
                <a:solidFill>
                  <a:schemeClr val="accent1">
                    <a:lumMod val="75000"/>
                  </a:schemeClr>
                </a:solidFill>
              </a:rPr>
              <a:t>?</a:t>
            </a:r>
            <a:endParaRPr lang="en-GB" sz="2400" b="1" dirty="0">
              <a:solidFill>
                <a:schemeClr val="accent1">
                  <a:lumMod val="75000"/>
                </a:schemeClr>
              </a:solidFill>
            </a:endParaRPr>
          </a:p>
        </p:txBody>
      </p:sp>
      <p:sp>
        <p:nvSpPr>
          <p:cNvPr id="16" name="Rectangle 15"/>
          <p:cNvSpPr/>
          <p:nvPr/>
        </p:nvSpPr>
        <p:spPr>
          <a:xfrm>
            <a:off x="762001" y="4511008"/>
            <a:ext cx="7943848" cy="830997"/>
          </a:xfrm>
          <a:prstGeom prst="rect">
            <a:avLst/>
          </a:prstGeom>
        </p:spPr>
        <p:txBody>
          <a:bodyPr wrap="square">
            <a:spAutoFit/>
          </a:bodyPr>
          <a:lstStyle/>
          <a:p>
            <a:r>
              <a:rPr lang="vi-VN" sz="2400" b="1" dirty="0">
                <a:solidFill>
                  <a:srgbClr val="C00000"/>
                </a:solidFill>
              </a:rPr>
              <a:t>Vì chú lính quá hối hận/ Vì chú đang rất sợ/ Vì chú chưa quyết định được là nhận hay không nhận lỗi/…</a:t>
            </a:r>
            <a:endParaRPr lang="en-GB" sz="2400" b="1" dirty="0">
              <a:solidFill>
                <a:srgbClr val="C00000"/>
              </a:solidFill>
            </a:endParaRPr>
          </a:p>
        </p:txBody>
      </p:sp>
      <p:sp>
        <p:nvSpPr>
          <p:cNvPr id="18" name="Curved Right Arrow 17"/>
          <p:cNvSpPr/>
          <p:nvPr/>
        </p:nvSpPr>
        <p:spPr>
          <a:xfrm>
            <a:off x="833553" y="808983"/>
            <a:ext cx="502186" cy="597115"/>
          </a:xfrm>
          <a:prstGeom prst="curved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Curved Right Arrow 18"/>
          <p:cNvSpPr/>
          <p:nvPr/>
        </p:nvSpPr>
        <p:spPr>
          <a:xfrm>
            <a:off x="-27384" y="4266239"/>
            <a:ext cx="502186" cy="597115"/>
          </a:xfrm>
          <a:prstGeom prst="curved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Curved Right Arrow 19"/>
          <p:cNvSpPr/>
          <p:nvPr/>
        </p:nvSpPr>
        <p:spPr>
          <a:xfrm>
            <a:off x="12163" y="3058707"/>
            <a:ext cx="502186" cy="597115"/>
          </a:xfrm>
          <a:prstGeom prst="curved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Curved Right Arrow 20"/>
          <p:cNvSpPr/>
          <p:nvPr/>
        </p:nvSpPr>
        <p:spPr>
          <a:xfrm>
            <a:off x="331367" y="2068107"/>
            <a:ext cx="502186" cy="597115"/>
          </a:xfrm>
          <a:prstGeom prst="curved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xmlns="" val="192524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fltVal val="0"/>
                                          </p:val>
                                        </p:tav>
                                        <p:tav tm="100000">
                                          <p:val>
                                            <p:strVal val="#ppt_w"/>
                                          </p:val>
                                        </p:tav>
                                      </p:tavLst>
                                    </p:anim>
                                    <p:anim calcmode="lin" valueType="num">
                                      <p:cBhvr>
                                        <p:cTn id="37" dur="500" fill="hold"/>
                                        <p:tgtEl>
                                          <p:spTgt spid="21"/>
                                        </p:tgtEl>
                                        <p:attrNameLst>
                                          <p:attrName>ppt_h</p:attrName>
                                        </p:attrNameLst>
                                      </p:cBhvr>
                                      <p:tavLst>
                                        <p:tav tm="0">
                                          <p:val>
                                            <p:fltVal val="0"/>
                                          </p:val>
                                        </p:tav>
                                        <p:tav tm="100000">
                                          <p:val>
                                            <p:strVal val="#ppt_h"/>
                                          </p:val>
                                        </p:tav>
                                      </p:tavLst>
                                    </p:anim>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1000" fill="hold"/>
                                        <p:tgtEl>
                                          <p:spTgt spid="16"/>
                                        </p:tgtEl>
                                        <p:attrNameLst>
                                          <p:attrName>ppt_w</p:attrName>
                                        </p:attrNameLst>
                                      </p:cBhvr>
                                      <p:tavLst>
                                        <p:tav tm="0">
                                          <p:val>
                                            <p:fltVal val="0"/>
                                          </p:val>
                                        </p:tav>
                                        <p:tav tm="100000">
                                          <p:val>
                                            <p:strVal val="#ppt_w"/>
                                          </p:val>
                                        </p:tav>
                                      </p:tavLst>
                                    </p:anim>
                                    <p:anim calcmode="lin" valueType="num">
                                      <p:cBhvr>
                                        <p:cTn id="64" dur="1000" fill="hold"/>
                                        <p:tgtEl>
                                          <p:spTgt spid="16"/>
                                        </p:tgtEl>
                                        <p:attrNameLst>
                                          <p:attrName>ppt_h</p:attrName>
                                        </p:attrNameLst>
                                      </p:cBhvr>
                                      <p:tavLst>
                                        <p:tav tm="0">
                                          <p:val>
                                            <p:fltVal val="0"/>
                                          </p:val>
                                        </p:tav>
                                        <p:tav tm="100000">
                                          <p:val>
                                            <p:strVal val="#ppt_h"/>
                                          </p:val>
                                        </p:tav>
                                      </p:tavLst>
                                    </p:anim>
                                    <p:anim calcmode="lin" valueType="num">
                                      <p:cBhvr>
                                        <p:cTn id="65" dur="1000" fill="hold"/>
                                        <p:tgtEl>
                                          <p:spTgt spid="16"/>
                                        </p:tgtEl>
                                        <p:attrNameLst>
                                          <p:attrName>style.rotation</p:attrName>
                                        </p:attrNameLst>
                                      </p:cBhvr>
                                      <p:tavLst>
                                        <p:tav tm="0">
                                          <p:val>
                                            <p:fltVal val="90"/>
                                          </p:val>
                                        </p:tav>
                                        <p:tav tm="100000">
                                          <p:val>
                                            <p:fltVal val="0"/>
                                          </p:val>
                                        </p:tav>
                                      </p:tavLst>
                                    </p:anim>
                                    <p:animEffect transition="in" filter="fade">
                                      <p:cBhvr>
                                        <p:cTn id="66" dur="1000"/>
                                        <p:tgtEl>
                                          <p:spTgt spid="16"/>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p:cTn id="69" dur="1000" fill="hold"/>
                                        <p:tgtEl>
                                          <p:spTgt spid="19"/>
                                        </p:tgtEl>
                                        <p:attrNameLst>
                                          <p:attrName>ppt_w</p:attrName>
                                        </p:attrNameLst>
                                      </p:cBhvr>
                                      <p:tavLst>
                                        <p:tav tm="0">
                                          <p:val>
                                            <p:fltVal val="0"/>
                                          </p:val>
                                        </p:tav>
                                        <p:tav tm="100000">
                                          <p:val>
                                            <p:strVal val="#ppt_w"/>
                                          </p:val>
                                        </p:tav>
                                      </p:tavLst>
                                    </p:anim>
                                    <p:anim calcmode="lin" valueType="num">
                                      <p:cBhvr>
                                        <p:cTn id="70" dur="1000" fill="hold"/>
                                        <p:tgtEl>
                                          <p:spTgt spid="19"/>
                                        </p:tgtEl>
                                        <p:attrNameLst>
                                          <p:attrName>ppt_h</p:attrName>
                                        </p:attrNameLst>
                                      </p:cBhvr>
                                      <p:tavLst>
                                        <p:tav tm="0">
                                          <p:val>
                                            <p:fltVal val="0"/>
                                          </p:val>
                                        </p:tav>
                                        <p:tav tm="100000">
                                          <p:val>
                                            <p:strVal val="#ppt_h"/>
                                          </p:val>
                                        </p:tav>
                                      </p:tavLst>
                                    </p:anim>
                                    <p:anim calcmode="lin" valueType="num">
                                      <p:cBhvr>
                                        <p:cTn id="71" dur="1000" fill="hold"/>
                                        <p:tgtEl>
                                          <p:spTgt spid="19"/>
                                        </p:tgtEl>
                                        <p:attrNameLst>
                                          <p:attrName>style.rotation</p:attrName>
                                        </p:attrNameLst>
                                      </p:cBhvr>
                                      <p:tavLst>
                                        <p:tav tm="0">
                                          <p:val>
                                            <p:fltVal val="90"/>
                                          </p:val>
                                        </p:tav>
                                        <p:tav tm="100000">
                                          <p:val>
                                            <p:fltVal val="0"/>
                                          </p:val>
                                        </p:tav>
                                      </p:tavLst>
                                    </p:anim>
                                    <p:animEffect transition="in" filter="fade">
                                      <p:cBhvr>
                                        <p:cTn id="7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P spid="13" grpId="0"/>
      <p:bldP spid="14" grpId="0"/>
      <p:bldP spid="15" grpId="0"/>
      <p:bldP spid="16" grpId="0"/>
      <p:bldP spid="18" grpId="0" animBg="1"/>
      <p:bldP spid="19" grpId="0" animBg="1"/>
      <p:bldP spid="20"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6" name="Cloud 5"/>
          <p:cNvSpPr/>
          <p:nvPr/>
        </p:nvSpPr>
        <p:spPr>
          <a:xfrm>
            <a:off x="2214546" y="4143380"/>
            <a:ext cx="3166782" cy="129540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C00000"/>
                </a:solidFill>
              </a:rPr>
              <a:t>Đoạn</a:t>
            </a:r>
            <a:r>
              <a:rPr lang="en-US" sz="3600" b="1" dirty="0">
                <a:solidFill>
                  <a:srgbClr val="C00000"/>
                </a:solidFill>
              </a:rPr>
              <a:t> 4</a:t>
            </a:r>
            <a:endParaRPr lang="en-GB" sz="3600" b="1" dirty="0">
              <a:solidFill>
                <a:srgbClr val="C00000"/>
              </a:solidFill>
            </a:endParaRPr>
          </a:p>
        </p:txBody>
      </p:sp>
    </p:spTree>
    <p:extLst>
      <p:ext uri="{BB962C8B-B14F-4D97-AF65-F5344CB8AC3E}">
        <p14:creationId xmlns:p14="http://schemas.microsoft.com/office/powerpoint/2010/main" xmlns="" val="38181448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7624" b="98936" l="2305" r="97340"/>
                    </a14:imgEffect>
                  </a14:imgLayer>
                </a14:imgProps>
              </a:ext>
              <a:ext uri="{28A0092B-C50C-407E-A947-70E740481C1C}">
                <a14:useLocalDpi xmlns:a14="http://schemas.microsoft.com/office/drawing/2010/main" xmlns="" val="0"/>
              </a:ext>
            </a:extLst>
          </a:blip>
          <a:srcRect t="12671" b="20119"/>
          <a:stretch/>
        </p:blipFill>
        <p:spPr>
          <a:xfrm>
            <a:off x="2850777" y="35859"/>
            <a:ext cx="2362199" cy="1100630"/>
          </a:xfrm>
          <a:prstGeom prst="rect">
            <a:avLst/>
          </a:prstGeom>
        </p:spPr>
      </p:pic>
      <p:sp>
        <p:nvSpPr>
          <p:cNvPr id="7" name="Rectangle 6"/>
          <p:cNvSpPr/>
          <p:nvPr/>
        </p:nvSpPr>
        <p:spPr>
          <a:xfrm>
            <a:off x="3307976" y="416410"/>
            <a:ext cx="1708603" cy="553998"/>
          </a:xfrm>
          <a:prstGeom prst="rect">
            <a:avLst/>
          </a:prstGeom>
        </p:spPr>
        <p:txBody>
          <a:bodyPr wrap="square">
            <a:spAutoFit/>
          </a:bodyPr>
          <a:lstStyle/>
          <a:p>
            <a:pPr algn="ctr"/>
            <a:r>
              <a:rPr lang="en-US" sz="3000" b="1" dirty="0" err="1">
                <a:ln w="10541" cmpd="sng">
                  <a:solidFill>
                    <a:schemeClr val="accent1">
                      <a:shade val="88000"/>
                      <a:satMod val="110000"/>
                    </a:schemeClr>
                  </a:solidFill>
                  <a:prstDash val="solid"/>
                </a:ln>
                <a:solidFill>
                  <a:srgbClr val="C00000"/>
                </a:solidFill>
                <a:latin typeface="Tahoma" pitchFamily="34" charset="0"/>
                <a:ea typeface="Tahoma" pitchFamily="34" charset="0"/>
                <a:cs typeface="Tahoma" pitchFamily="34" charset="0"/>
              </a:rPr>
              <a:t>Câu</a:t>
            </a:r>
            <a:r>
              <a:rPr lang="en-US" sz="3000" b="1" dirty="0">
                <a:ln w="10541" cmpd="sng">
                  <a:solidFill>
                    <a:schemeClr val="accent1">
                      <a:shade val="88000"/>
                      <a:satMod val="110000"/>
                    </a:schemeClr>
                  </a:solidFill>
                  <a:prstDash val="solid"/>
                </a:ln>
                <a:solidFill>
                  <a:srgbClr val="C00000"/>
                </a:solidFill>
                <a:latin typeface="Tahoma" pitchFamily="34" charset="0"/>
                <a:ea typeface="Tahoma" pitchFamily="34" charset="0"/>
                <a:cs typeface="Tahoma" pitchFamily="34" charset="0"/>
              </a:rPr>
              <a:t> </a:t>
            </a:r>
            <a:r>
              <a:rPr lang="en-US" sz="3000" b="1" dirty="0" err="1">
                <a:ln w="10541" cmpd="sng">
                  <a:solidFill>
                    <a:schemeClr val="accent1">
                      <a:shade val="88000"/>
                      <a:satMod val="110000"/>
                    </a:schemeClr>
                  </a:solidFill>
                  <a:prstDash val="solid"/>
                </a:ln>
                <a:solidFill>
                  <a:srgbClr val="C00000"/>
                </a:solidFill>
                <a:latin typeface="Tahoma" pitchFamily="34" charset="0"/>
                <a:ea typeface="Tahoma" pitchFamily="34" charset="0"/>
                <a:cs typeface="Tahoma" pitchFamily="34" charset="0"/>
              </a:rPr>
              <a:t>hỏi</a:t>
            </a:r>
            <a:endParaRPr lang="en-US" sz="3000" b="1" dirty="0">
              <a:ln w="10541" cmpd="sng">
                <a:solidFill>
                  <a:schemeClr val="accent1">
                    <a:shade val="88000"/>
                    <a:satMod val="110000"/>
                  </a:schemeClr>
                </a:solidFill>
                <a:prstDash val="solid"/>
              </a:ln>
              <a:solidFill>
                <a:srgbClr val="C00000"/>
              </a:solidFill>
              <a:latin typeface="Tahoma" pitchFamily="34" charset="0"/>
              <a:ea typeface="Tahoma" pitchFamily="34" charset="0"/>
              <a:cs typeface="Tahoma" pitchFamily="34" charset="0"/>
            </a:endParaRPr>
          </a:p>
        </p:txBody>
      </p:sp>
      <p:sp>
        <p:nvSpPr>
          <p:cNvPr id="5" name="Rectangle 4"/>
          <p:cNvSpPr/>
          <p:nvPr/>
        </p:nvSpPr>
        <p:spPr>
          <a:xfrm>
            <a:off x="609600" y="990600"/>
            <a:ext cx="7924800" cy="830997"/>
          </a:xfrm>
          <a:prstGeom prst="rect">
            <a:avLst/>
          </a:prstGeom>
        </p:spPr>
        <p:txBody>
          <a:bodyPr wrap="square">
            <a:spAutoFit/>
          </a:bodyPr>
          <a:lstStyle/>
          <a:p>
            <a:r>
              <a:rPr lang="vi-VN" sz="2400" b="1" dirty="0">
                <a:solidFill>
                  <a:schemeClr val="accent1">
                    <a:lumMod val="75000"/>
                  </a:schemeClr>
                </a:solidFill>
              </a:rPr>
              <a:t>Chú lính nhỏ đã nói gì với viên tướng khi ra khỏi lớp?</a:t>
            </a:r>
            <a:endParaRPr lang="en-GB" sz="2400" b="1" dirty="0">
              <a:solidFill>
                <a:schemeClr val="accent1">
                  <a:lumMod val="75000"/>
                </a:schemeClr>
              </a:solidFill>
            </a:endParaRPr>
          </a:p>
        </p:txBody>
      </p:sp>
      <p:sp>
        <p:nvSpPr>
          <p:cNvPr id="8" name="Rectangle 7"/>
          <p:cNvSpPr/>
          <p:nvPr/>
        </p:nvSpPr>
        <p:spPr>
          <a:xfrm>
            <a:off x="914400" y="1676400"/>
            <a:ext cx="4793300" cy="461665"/>
          </a:xfrm>
          <a:prstGeom prst="rect">
            <a:avLst/>
          </a:prstGeom>
        </p:spPr>
        <p:txBody>
          <a:bodyPr wrap="none">
            <a:spAutoFit/>
          </a:bodyPr>
          <a:lstStyle/>
          <a:p>
            <a:r>
              <a:rPr lang="vi-VN" sz="2400" b="1" dirty="0">
                <a:solidFill>
                  <a:srgbClr val="C00000"/>
                </a:solidFill>
              </a:rPr>
              <a:t>Chú lính nói khẽ: "Ra vườn đi!"</a:t>
            </a:r>
            <a:endParaRPr lang="en-GB" sz="2400" b="1" dirty="0">
              <a:solidFill>
                <a:srgbClr val="C00000"/>
              </a:solidFill>
            </a:endParaRPr>
          </a:p>
        </p:txBody>
      </p:sp>
      <p:sp>
        <p:nvSpPr>
          <p:cNvPr id="9" name="Rectangle 8"/>
          <p:cNvSpPr/>
          <p:nvPr/>
        </p:nvSpPr>
        <p:spPr>
          <a:xfrm>
            <a:off x="578224" y="2138065"/>
            <a:ext cx="7346576" cy="830997"/>
          </a:xfrm>
          <a:prstGeom prst="rect">
            <a:avLst/>
          </a:prstGeom>
        </p:spPr>
        <p:txBody>
          <a:bodyPr wrap="square">
            <a:spAutoFit/>
          </a:bodyPr>
          <a:lstStyle/>
          <a:p>
            <a:r>
              <a:rPr lang="vi-VN" sz="2400" b="1" dirty="0">
                <a:solidFill>
                  <a:schemeClr val="accent1">
                    <a:lumMod val="75000"/>
                  </a:schemeClr>
                </a:solidFill>
              </a:rPr>
              <a:t>Chú đã làm gì khi viên tướng khoát tay và nói “Về thôi” ?</a:t>
            </a:r>
            <a:endParaRPr lang="en-GB" sz="2400" b="1" dirty="0">
              <a:solidFill>
                <a:schemeClr val="accent1">
                  <a:lumMod val="75000"/>
                </a:schemeClr>
              </a:solidFill>
            </a:endParaRPr>
          </a:p>
        </p:txBody>
      </p:sp>
      <p:sp>
        <p:nvSpPr>
          <p:cNvPr id="10" name="Rectangle 9"/>
          <p:cNvSpPr/>
          <p:nvPr/>
        </p:nvSpPr>
        <p:spPr>
          <a:xfrm>
            <a:off x="1707776" y="2895600"/>
            <a:ext cx="7010400" cy="830997"/>
          </a:xfrm>
          <a:prstGeom prst="rect">
            <a:avLst/>
          </a:prstGeom>
        </p:spPr>
        <p:txBody>
          <a:bodyPr wrap="square">
            <a:spAutoFit/>
          </a:bodyPr>
          <a:lstStyle/>
          <a:p>
            <a:r>
              <a:rPr lang="vi-VN" sz="2400" b="1" dirty="0">
                <a:solidFill>
                  <a:srgbClr val="C00000"/>
                </a:solidFill>
              </a:rPr>
              <a:t>Chú nói: "Nhưng như vậy là hèn!" rồi quả quyết bước về phía vườn trường</a:t>
            </a:r>
            <a:endParaRPr lang="en-GB" sz="2400" b="1" dirty="0">
              <a:solidFill>
                <a:srgbClr val="C00000"/>
              </a:solidFill>
            </a:endParaRPr>
          </a:p>
        </p:txBody>
      </p:sp>
      <p:sp>
        <p:nvSpPr>
          <p:cNvPr id="11" name="Rectangle 10"/>
          <p:cNvSpPr/>
          <p:nvPr/>
        </p:nvSpPr>
        <p:spPr>
          <a:xfrm>
            <a:off x="1698812" y="3810000"/>
            <a:ext cx="5410200" cy="1200329"/>
          </a:xfrm>
          <a:prstGeom prst="rect">
            <a:avLst/>
          </a:prstGeom>
        </p:spPr>
        <p:txBody>
          <a:bodyPr wrap="square">
            <a:spAutoFit/>
          </a:bodyPr>
          <a:lstStyle/>
          <a:p>
            <a:r>
              <a:rPr lang="vi-VN" sz="2400" b="1" dirty="0">
                <a:solidFill>
                  <a:schemeClr val="accent1">
                    <a:lumMod val="75000"/>
                  </a:schemeClr>
                </a:solidFill>
              </a:rPr>
              <a:t>Lúc đó, thái độ của viên tướng và những người lính như thế nào ?</a:t>
            </a:r>
            <a:endParaRPr lang="en-GB" sz="2400" b="1" dirty="0">
              <a:solidFill>
                <a:schemeClr val="accent1">
                  <a:lumMod val="75000"/>
                </a:schemeClr>
              </a:solidFill>
            </a:endParaRPr>
          </a:p>
          <a:p>
            <a:r>
              <a:rPr lang="vi-VN" sz="2400" b="1" dirty="0">
                <a:solidFill>
                  <a:schemeClr val="accent1">
                    <a:lumMod val="75000"/>
                  </a:schemeClr>
                </a:solidFill>
              </a:rPr>
              <a:t> </a:t>
            </a:r>
            <a:endParaRPr lang="en-GB" sz="2400" b="1" dirty="0">
              <a:solidFill>
                <a:schemeClr val="accent1">
                  <a:lumMod val="75000"/>
                </a:schemeClr>
              </a:solidFill>
            </a:endParaRPr>
          </a:p>
        </p:txBody>
      </p:sp>
      <p:sp>
        <p:nvSpPr>
          <p:cNvPr id="12" name="Rectangle 11"/>
          <p:cNvSpPr/>
          <p:nvPr/>
        </p:nvSpPr>
        <p:spPr>
          <a:xfrm>
            <a:off x="1752600" y="4648200"/>
            <a:ext cx="5638800" cy="1569660"/>
          </a:xfrm>
          <a:prstGeom prst="rect">
            <a:avLst/>
          </a:prstGeom>
        </p:spPr>
        <p:txBody>
          <a:bodyPr wrap="square">
            <a:spAutoFit/>
          </a:bodyPr>
          <a:lstStyle/>
          <a:p>
            <a:r>
              <a:rPr lang="vi-VN" sz="2400" b="1" dirty="0">
                <a:solidFill>
                  <a:srgbClr val="C00000"/>
                </a:solidFill>
              </a:rPr>
              <a:t>Mọi người sững lại </a:t>
            </a:r>
            <a:r>
              <a:rPr lang="en-US" sz="2400" b="1" dirty="0">
                <a:solidFill>
                  <a:srgbClr val="C00000"/>
                </a:solidFill>
              </a:rPr>
              <a:t>                             </a:t>
            </a:r>
            <a:r>
              <a:rPr lang="vi-VN" sz="2400" b="1" dirty="0">
                <a:solidFill>
                  <a:srgbClr val="C00000"/>
                </a:solidFill>
              </a:rPr>
              <a:t>nhìn chú rồi cả đội </a:t>
            </a:r>
            <a:r>
              <a:rPr lang="en-US" sz="2400" b="1" dirty="0">
                <a:solidFill>
                  <a:srgbClr val="C00000"/>
                </a:solidFill>
              </a:rPr>
              <a:t>                             </a:t>
            </a:r>
            <a:r>
              <a:rPr lang="vi-VN" sz="2400" b="1" dirty="0">
                <a:solidFill>
                  <a:srgbClr val="C00000"/>
                </a:solidFill>
              </a:rPr>
              <a:t>bước nhanh theo chú như một</a:t>
            </a:r>
            <a:r>
              <a:rPr lang="en-US" sz="2400" b="1" dirty="0">
                <a:solidFill>
                  <a:srgbClr val="C00000"/>
                </a:solidFill>
              </a:rPr>
              <a:t>  </a:t>
            </a:r>
            <a:r>
              <a:rPr lang="vi-VN" sz="2400" b="1" dirty="0">
                <a:solidFill>
                  <a:srgbClr val="C00000"/>
                </a:solidFill>
              </a:rPr>
              <a:t> người chỉ huy dũng cảm.</a:t>
            </a:r>
            <a:endParaRPr lang="en-GB" sz="2400" b="1" dirty="0">
              <a:solidFill>
                <a:srgbClr val="C00000"/>
              </a:solidFill>
            </a:endParaRPr>
          </a:p>
        </p:txBody>
      </p:sp>
      <p:sp>
        <p:nvSpPr>
          <p:cNvPr id="14" name="Right Arrow 13"/>
          <p:cNvSpPr/>
          <p:nvPr/>
        </p:nvSpPr>
        <p:spPr>
          <a:xfrm>
            <a:off x="354105" y="1799510"/>
            <a:ext cx="560295" cy="21544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Arrow 15"/>
          <p:cNvSpPr/>
          <p:nvPr/>
        </p:nvSpPr>
        <p:spPr>
          <a:xfrm>
            <a:off x="1131793" y="2986838"/>
            <a:ext cx="560295" cy="21544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Arrow 16"/>
          <p:cNvSpPr/>
          <p:nvPr/>
        </p:nvSpPr>
        <p:spPr>
          <a:xfrm>
            <a:off x="1138517" y="4794886"/>
            <a:ext cx="560295" cy="21544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175766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1000" fill="hold"/>
                                        <p:tgtEl>
                                          <p:spTgt spid="12"/>
                                        </p:tgtEl>
                                        <p:attrNameLst>
                                          <p:attrName>ppt_w</p:attrName>
                                        </p:attrNameLst>
                                      </p:cBhvr>
                                      <p:tavLst>
                                        <p:tav tm="0">
                                          <p:val>
                                            <p:fltVal val="0"/>
                                          </p:val>
                                        </p:tav>
                                        <p:tav tm="100000">
                                          <p:val>
                                            <p:strVal val="#ppt_w"/>
                                          </p:val>
                                        </p:tav>
                                      </p:tavLst>
                                    </p:anim>
                                    <p:anim calcmode="lin" valueType="num">
                                      <p:cBhvr>
                                        <p:cTn id="51" dur="1000" fill="hold"/>
                                        <p:tgtEl>
                                          <p:spTgt spid="12"/>
                                        </p:tgtEl>
                                        <p:attrNameLst>
                                          <p:attrName>ppt_h</p:attrName>
                                        </p:attrNameLst>
                                      </p:cBhvr>
                                      <p:tavLst>
                                        <p:tav tm="0">
                                          <p:val>
                                            <p:fltVal val="0"/>
                                          </p:val>
                                        </p:tav>
                                        <p:tav tm="100000">
                                          <p:val>
                                            <p:strVal val="#ppt_h"/>
                                          </p:val>
                                        </p:tav>
                                      </p:tavLst>
                                    </p:anim>
                                    <p:anim calcmode="lin" valueType="num">
                                      <p:cBhvr>
                                        <p:cTn id="52" dur="1000" fill="hold"/>
                                        <p:tgtEl>
                                          <p:spTgt spid="12"/>
                                        </p:tgtEl>
                                        <p:attrNameLst>
                                          <p:attrName>style.rotation</p:attrName>
                                        </p:attrNameLst>
                                      </p:cBhvr>
                                      <p:tavLst>
                                        <p:tav tm="0">
                                          <p:val>
                                            <p:fltVal val="90"/>
                                          </p:val>
                                        </p:tav>
                                        <p:tav tm="100000">
                                          <p:val>
                                            <p:fltVal val="0"/>
                                          </p:val>
                                        </p:tav>
                                      </p:tavLst>
                                    </p:anim>
                                    <p:animEffect transition="in" filter="fade">
                                      <p:cBhvr>
                                        <p:cTn id="53" dur="1000"/>
                                        <p:tgtEl>
                                          <p:spTgt spid="12"/>
                                        </p:tgtEl>
                                      </p:cBhvr>
                                    </p:animEffect>
                                  </p:childTnLst>
                                </p:cTn>
                              </p:par>
                              <p:par>
                                <p:cTn id="54" presetID="31"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1000" fill="hold"/>
                                        <p:tgtEl>
                                          <p:spTgt spid="17"/>
                                        </p:tgtEl>
                                        <p:attrNameLst>
                                          <p:attrName>ppt_w</p:attrName>
                                        </p:attrNameLst>
                                      </p:cBhvr>
                                      <p:tavLst>
                                        <p:tav tm="0">
                                          <p:val>
                                            <p:fltVal val="0"/>
                                          </p:val>
                                        </p:tav>
                                        <p:tav tm="100000">
                                          <p:val>
                                            <p:strVal val="#ppt_w"/>
                                          </p:val>
                                        </p:tav>
                                      </p:tavLst>
                                    </p:anim>
                                    <p:anim calcmode="lin" valueType="num">
                                      <p:cBhvr>
                                        <p:cTn id="57" dur="1000" fill="hold"/>
                                        <p:tgtEl>
                                          <p:spTgt spid="17"/>
                                        </p:tgtEl>
                                        <p:attrNameLst>
                                          <p:attrName>ppt_h</p:attrName>
                                        </p:attrNameLst>
                                      </p:cBhvr>
                                      <p:tavLst>
                                        <p:tav tm="0">
                                          <p:val>
                                            <p:fltVal val="0"/>
                                          </p:val>
                                        </p:tav>
                                        <p:tav tm="100000">
                                          <p:val>
                                            <p:strVal val="#ppt_h"/>
                                          </p:val>
                                        </p:tav>
                                      </p:tavLst>
                                    </p:anim>
                                    <p:anim calcmode="lin" valueType="num">
                                      <p:cBhvr>
                                        <p:cTn id="58" dur="1000" fill="hold"/>
                                        <p:tgtEl>
                                          <p:spTgt spid="17"/>
                                        </p:tgtEl>
                                        <p:attrNameLst>
                                          <p:attrName>style.rotation</p:attrName>
                                        </p:attrNameLst>
                                      </p:cBhvr>
                                      <p:tavLst>
                                        <p:tav tm="0">
                                          <p:val>
                                            <p:fltVal val="90"/>
                                          </p:val>
                                        </p:tav>
                                        <p:tav tm="100000">
                                          <p:val>
                                            <p:fltVal val="0"/>
                                          </p:val>
                                        </p:tav>
                                      </p:tavLst>
                                    </p:anim>
                                    <p:animEffect transition="in" filter="fade">
                                      <p:cBhvr>
                                        <p:cTn id="5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p:bldP spid="9" grpId="0"/>
      <p:bldP spid="10" grpId="0"/>
      <p:bldP spid="11" grpId="0"/>
      <p:bldP spid="12" grpId="0"/>
      <p:bldP spid="14"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343452" y="2770233"/>
            <a:ext cx="4852684" cy="33694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4">
            <a:extLst>
              <a:ext uri="{BEBA8EAE-BF5A-486C-A8C5-ECC9F3942E4B}">
                <a14:imgProps xmlns:a14="http://schemas.microsoft.com/office/drawing/2010/main" xmlns="">
                  <a14:imgLayer r:embed="rId5">
                    <a14:imgEffect>
                      <a14:backgroundRemoval t="32667" b="98000" l="10364" r="51091"/>
                    </a14:imgEffect>
                  </a14:imgLayer>
                </a14:imgProps>
              </a:ext>
              <a:ext uri="{28A0092B-C50C-407E-A947-70E740481C1C}">
                <a14:useLocalDpi xmlns:a14="http://schemas.microsoft.com/office/drawing/2010/main" xmlns="" val="0"/>
              </a:ext>
            </a:extLst>
          </a:blip>
          <a:srcRect l="7818" r="46000"/>
          <a:stretch/>
        </p:blipFill>
        <p:spPr>
          <a:xfrm>
            <a:off x="1831528" y="364816"/>
            <a:ext cx="3407136" cy="6402433"/>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xmlns="">
                  <a14:imgLayer r:embed="rId5">
                    <a14:imgEffect>
                      <a14:backgroundRemoval t="0" b="36333" l="364" r="98364"/>
                    </a14:imgEffect>
                  </a14:imgLayer>
                </a14:imgProps>
              </a:ext>
              <a:ext uri="{28A0092B-C50C-407E-A947-70E740481C1C}">
                <a14:useLocalDpi xmlns:a14="http://schemas.microsoft.com/office/drawing/2010/main" xmlns="" val="0"/>
              </a:ext>
            </a:extLst>
          </a:blip>
          <a:stretch>
            <a:fillRect/>
          </a:stretch>
        </p:blipFill>
        <p:spPr>
          <a:xfrm>
            <a:off x="1273948" y="629555"/>
            <a:ext cx="7377656" cy="5738765"/>
          </a:xfrm>
          <a:prstGeom prst="rect">
            <a:avLst/>
          </a:prstGeom>
        </p:spPr>
      </p:pic>
      <p:pic>
        <p:nvPicPr>
          <p:cNvPr id="8" name="Picture 7"/>
          <p:cNvPicPr>
            <a:picLocks noChangeAspect="1"/>
          </p:cNvPicPr>
          <p:nvPr/>
        </p:nvPicPr>
        <p:blipFill rotWithShape="1">
          <a:blip r:embed="rId7">
            <a:extLst>
              <a:ext uri="{BEBA8EAE-BF5A-486C-A8C5-ECC9F3942E4B}">
                <a14:imgProps xmlns:a14="http://schemas.microsoft.com/office/drawing/2010/main" xmlns="">
                  <a14:imgLayer r:embed="rId5">
                    <a14:imgEffect>
                      <a14:backgroundRemoval t="31000" b="98000" l="51636" r="90000"/>
                    </a14:imgEffect>
                  </a14:imgLayer>
                </a14:imgProps>
              </a:ext>
              <a:ext uri="{28A0092B-C50C-407E-A947-70E740481C1C}">
                <a14:useLocalDpi xmlns:a14="http://schemas.microsoft.com/office/drawing/2010/main" xmlns="" val="0"/>
              </a:ext>
            </a:extLst>
          </a:blip>
          <a:srcRect l="50909" t="29999" r="9818" b="1667"/>
          <a:stretch/>
        </p:blipFill>
        <p:spPr>
          <a:xfrm>
            <a:off x="4962776" y="2257078"/>
            <a:ext cx="3029174" cy="4343034"/>
          </a:xfrm>
          <a:prstGeom prst="rect">
            <a:avLst/>
          </a:prstGeom>
        </p:spPr>
      </p:pic>
      <p:grpSp>
        <p:nvGrpSpPr>
          <p:cNvPr id="54" name="Group 53"/>
          <p:cNvGrpSpPr/>
          <p:nvPr/>
        </p:nvGrpSpPr>
        <p:grpSpPr>
          <a:xfrm>
            <a:off x="4703852" y="2385718"/>
            <a:ext cx="3100173" cy="1918288"/>
            <a:chOff x="2976854" y="77980"/>
            <a:chExt cx="4109887" cy="1879559"/>
          </a:xfrm>
        </p:grpSpPr>
        <p:pic>
          <p:nvPicPr>
            <p:cNvPr id="35" name="Picture 34">
              <a:hlinkClick r:id="rId8" action="ppaction://hlinksldjump"/>
            </p:cNvPr>
            <p:cNvPicPr>
              <a:picLocks noChangeAspect="1"/>
            </p:cNvPicPr>
            <p:nvPr/>
          </p:nvPicPr>
          <p:blipFill rotWithShape="1">
            <a:blip r:embed="rId9">
              <a:extLst>
                <a:ext uri="{BEBA8EAE-BF5A-486C-A8C5-ECC9F3942E4B}">
                  <a14:imgProps xmlns:a14="http://schemas.microsoft.com/office/drawing/2010/main" xmlns="">
                    <a14:imgLayer r:embed="rId5">
                      <a14:imgEffect>
                        <a14:backgroundRemoval t="32000" b="92667" l="49091" r="86364"/>
                      </a14:imgEffect>
                    </a14:imgLayer>
                  </a14:imgProps>
                </a:ext>
                <a:ext uri="{28A0092B-C50C-407E-A947-70E740481C1C}">
                  <a14:useLocalDpi xmlns:a14="http://schemas.microsoft.com/office/drawing/2010/main" xmlns="" val="0"/>
                </a:ext>
              </a:extLst>
            </a:blip>
            <a:srcRect l="47069" t="29876" r="12256" b="39906"/>
            <a:stretch/>
          </p:blipFill>
          <p:spPr>
            <a:xfrm>
              <a:off x="2976854" y="77980"/>
              <a:ext cx="4109887" cy="1879559"/>
            </a:xfrm>
            <a:prstGeom prst="rect">
              <a:avLst/>
            </a:prstGeom>
          </p:spPr>
        </p:pic>
        <p:sp>
          <p:nvSpPr>
            <p:cNvPr id="31" name="TextBox 30">
              <a:hlinkClick r:id="rId10" action="ppaction://hlinksldjump"/>
            </p:cNvPr>
            <p:cNvSpPr txBox="1"/>
            <p:nvPr/>
          </p:nvSpPr>
          <p:spPr>
            <a:xfrm>
              <a:off x="3653952" y="675347"/>
              <a:ext cx="2933700" cy="1200329"/>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vi-VN"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j-lt"/>
                </a:rPr>
                <a:t>2</a:t>
              </a:r>
            </a:p>
          </p:txBody>
        </p:sp>
      </p:grpSp>
      <p:pic>
        <p:nvPicPr>
          <p:cNvPr id="65" name="Picture 64"/>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1269" t="40989" r="61224" b="40550"/>
          <a:stretch/>
        </p:blipFill>
        <p:spPr>
          <a:xfrm>
            <a:off x="5028684" y="3811315"/>
            <a:ext cx="538049" cy="481471"/>
          </a:xfrm>
          <a:prstGeom prst="rect">
            <a:avLst/>
          </a:prstGeom>
        </p:spPr>
      </p:pic>
      <p:pic>
        <p:nvPicPr>
          <p:cNvPr id="70" name="Picture 69"/>
          <p:cNvPicPr>
            <a:picLocks noChangeAspect="1"/>
          </p:cNvPicPr>
          <p:nvPr/>
        </p:nvPicPr>
        <p:blipFill rotWithShape="1">
          <a:blip r:embed="rId12">
            <a:duotone>
              <a:prstClr val="black"/>
              <a:schemeClr val="tx2">
                <a:tint val="45000"/>
                <a:satMod val="400000"/>
              </a:schemeClr>
            </a:duotone>
            <a:extLst>
              <a:ext uri="{BEBA8EAE-BF5A-486C-A8C5-ECC9F3942E4B}">
                <a14:imgProps xmlns:a14="http://schemas.microsoft.com/office/drawing/2010/main" xmlns="">
                  <a14:imgLayer r:embed="rId5">
                    <a14:imgEffect>
                      <a14:backgroundRemoval t="10000" b="90000" l="10000" r="90000"/>
                    </a14:imgEffect>
                  </a14:imgLayer>
                </a14:imgProps>
              </a:ext>
              <a:ext uri="{28A0092B-C50C-407E-A947-70E740481C1C}">
                <a14:useLocalDpi xmlns:a14="http://schemas.microsoft.com/office/drawing/2010/main" xmlns="" val="0"/>
              </a:ext>
            </a:extLst>
          </a:blip>
          <a:srcRect l="12610" t="28740" r="49493" b="37257"/>
          <a:stretch/>
        </p:blipFill>
        <p:spPr>
          <a:xfrm>
            <a:off x="2133600" y="2267325"/>
            <a:ext cx="2867041" cy="2027643"/>
          </a:xfrm>
          <a:prstGeom prst="rect">
            <a:avLst/>
          </a:prstGeom>
        </p:spPr>
      </p:pic>
      <p:grpSp>
        <p:nvGrpSpPr>
          <p:cNvPr id="48" name="Group 47"/>
          <p:cNvGrpSpPr/>
          <p:nvPr/>
        </p:nvGrpSpPr>
        <p:grpSpPr>
          <a:xfrm>
            <a:off x="2133600" y="2257078"/>
            <a:ext cx="2909450" cy="2117373"/>
            <a:chOff x="3815840" y="2310536"/>
            <a:chExt cx="3717074" cy="2035180"/>
          </a:xfrm>
        </p:grpSpPr>
        <p:pic>
          <p:nvPicPr>
            <p:cNvPr id="34" name="Picture 33">
              <a:hlinkClick r:id="rId13" action="ppaction://hlinksldjump"/>
            </p:cNvPr>
            <p:cNvPicPr>
              <a:picLocks noChangeAspect="1"/>
            </p:cNvPicPr>
            <p:nvPr/>
          </p:nvPicPr>
          <p:blipFill rotWithShape="1">
            <a:blip r:embed="rId12">
              <a:extLst>
                <a:ext uri="{BEBA8EAE-BF5A-486C-A8C5-ECC9F3942E4B}">
                  <a14:imgProps xmlns:a14="http://schemas.microsoft.com/office/drawing/2010/main" xmlns="">
                    <a14:imgLayer r:embed="rId5">
                      <a14:imgEffect>
                        <a14:backgroundRemoval t="10000" b="90000" l="10000" r="90000"/>
                      </a14:imgEffect>
                    </a14:imgLayer>
                  </a14:imgProps>
                </a:ext>
                <a:ext uri="{28A0092B-C50C-407E-A947-70E740481C1C}">
                  <a14:useLocalDpi xmlns:a14="http://schemas.microsoft.com/office/drawing/2010/main" xmlns="" val="0"/>
                </a:ext>
              </a:extLst>
            </a:blip>
            <a:srcRect l="12610" t="28740" r="49493" b="37257"/>
            <a:stretch/>
          </p:blipFill>
          <p:spPr>
            <a:xfrm>
              <a:off x="3815840" y="2310536"/>
              <a:ext cx="3717074" cy="2035180"/>
            </a:xfrm>
            <a:prstGeom prst="rect">
              <a:avLst/>
            </a:prstGeom>
          </p:spPr>
        </p:pic>
        <p:sp>
          <p:nvSpPr>
            <p:cNvPr id="30" name="TextBox 29"/>
            <p:cNvSpPr txBox="1"/>
            <p:nvPr/>
          </p:nvSpPr>
          <p:spPr>
            <a:xfrm>
              <a:off x="4160877" y="2982722"/>
              <a:ext cx="2933700" cy="1153734"/>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vi-VN"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j-lt"/>
                </a:rPr>
                <a:t>1</a:t>
              </a:r>
            </a:p>
          </p:txBody>
        </p:sp>
      </p:grpSp>
      <p:pic>
        <p:nvPicPr>
          <p:cNvPr id="64" name="Picture 63"/>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1269" t="40989" r="61224" b="40550"/>
          <a:stretch/>
        </p:blipFill>
        <p:spPr>
          <a:xfrm>
            <a:off x="2313824" y="3849273"/>
            <a:ext cx="538049" cy="481471"/>
          </a:xfrm>
          <a:prstGeom prst="rect">
            <a:avLst/>
          </a:prstGeom>
        </p:spPr>
      </p:pic>
      <p:pic>
        <p:nvPicPr>
          <p:cNvPr id="73" name="Picture 72"/>
          <p:cNvPicPr>
            <a:picLocks noChangeAspect="1"/>
          </p:cNvPicPr>
          <p:nvPr/>
        </p:nvPicPr>
        <p:blipFill rotWithShape="1">
          <a:blip r:embed="rId12">
            <a:duotone>
              <a:prstClr val="black"/>
              <a:schemeClr val="tx2">
                <a:tint val="45000"/>
                <a:satMod val="400000"/>
              </a:schemeClr>
            </a:duotone>
            <a:extLst>
              <a:ext uri="{BEBA8EAE-BF5A-486C-A8C5-ECC9F3942E4B}">
                <a14:imgProps xmlns:a14="http://schemas.microsoft.com/office/drawing/2010/main" xmlns="">
                  <a14:imgLayer r:embed="rId5">
                    <a14:imgEffect>
                      <a14:backgroundRemoval t="10000" b="90000" l="10000" r="90000"/>
                    </a14:imgEffect>
                  </a14:imgLayer>
                </a14:imgProps>
              </a:ext>
              <a:ext uri="{28A0092B-C50C-407E-A947-70E740481C1C}">
                <a14:useLocalDpi xmlns:a14="http://schemas.microsoft.com/office/drawing/2010/main" xmlns="" val="0"/>
              </a:ext>
            </a:extLst>
          </a:blip>
          <a:srcRect l="9259" t="60494" r="48744"/>
          <a:stretch/>
        </p:blipFill>
        <p:spPr>
          <a:xfrm>
            <a:off x="1853687" y="4374451"/>
            <a:ext cx="3199249" cy="2527825"/>
          </a:xfrm>
          <a:prstGeom prst="rect">
            <a:avLst/>
          </a:prstGeom>
        </p:spPr>
      </p:pic>
      <p:grpSp>
        <p:nvGrpSpPr>
          <p:cNvPr id="53" name="Group 52"/>
          <p:cNvGrpSpPr/>
          <p:nvPr/>
        </p:nvGrpSpPr>
        <p:grpSpPr>
          <a:xfrm>
            <a:off x="1831528" y="4374451"/>
            <a:ext cx="3273654" cy="2527825"/>
            <a:chOff x="-11039482" y="5697361"/>
            <a:chExt cx="4140921" cy="2527825"/>
          </a:xfrm>
        </p:grpSpPr>
        <p:pic>
          <p:nvPicPr>
            <p:cNvPr id="36" name="Picture 35">
              <a:hlinkClick r:id="rId14" action="ppaction://hlinksldjump"/>
            </p:cNvPr>
            <p:cNvPicPr>
              <a:picLocks noChangeAspect="1"/>
            </p:cNvPicPr>
            <p:nvPr/>
          </p:nvPicPr>
          <p:blipFill rotWithShape="1">
            <a:blip r:embed="rId12">
              <a:extLst>
                <a:ext uri="{BEBA8EAE-BF5A-486C-A8C5-ECC9F3942E4B}">
                  <a14:imgProps xmlns:a14="http://schemas.microsoft.com/office/drawing/2010/main" xmlns="">
                    <a14:imgLayer r:embed="rId5">
                      <a14:imgEffect>
                        <a14:backgroundRemoval t="10000" b="90000" l="10000" r="90000"/>
                      </a14:imgEffect>
                    </a14:imgLayer>
                  </a14:imgProps>
                </a:ext>
                <a:ext uri="{28A0092B-C50C-407E-A947-70E740481C1C}">
                  <a14:useLocalDpi xmlns:a14="http://schemas.microsoft.com/office/drawing/2010/main" xmlns="" val="0"/>
                </a:ext>
              </a:extLst>
            </a:blip>
            <a:srcRect l="9259" t="60494" r="48744"/>
            <a:stretch/>
          </p:blipFill>
          <p:spPr>
            <a:xfrm>
              <a:off x="-11039482" y="5697361"/>
              <a:ext cx="4140921" cy="2527825"/>
            </a:xfrm>
            <a:prstGeom prst="rect">
              <a:avLst/>
            </a:prstGeom>
          </p:spPr>
        </p:pic>
        <p:sp>
          <p:nvSpPr>
            <p:cNvPr id="32" name="TextBox 31">
              <a:hlinkClick r:id="rId14" action="ppaction://hlinksldjump"/>
            </p:cNvPr>
            <p:cNvSpPr txBox="1"/>
            <p:nvPr/>
          </p:nvSpPr>
          <p:spPr>
            <a:xfrm>
              <a:off x="-10231433" y="6021486"/>
              <a:ext cx="2933701" cy="1200329"/>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vi-VN"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j-lt"/>
                </a:rPr>
                <a:t>3</a:t>
              </a:r>
            </a:p>
          </p:txBody>
        </p:sp>
      </p:grpSp>
      <p:pic>
        <p:nvPicPr>
          <p:cNvPr id="66" name="Picture 65"/>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1269" t="40989" r="61224" b="40550"/>
          <a:stretch/>
        </p:blipFill>
        <p:spPr>
          <a:xfrm>
            <a:off x="2290269" y="5658173"/>
            <a:ext cx="538049" cy="481471"/>
          </a:xfrm>
          <a:prstGeom prst="rect">
            <a:avLst/>
          </a:prstGeom>
        </p:spPr>
      </p:pic>
      <p:pic>
        <p:nvPicPr>
          <p:cNvPr id="79" name="Picture 78"/>
          <p:cNvPicPr>
            <a:picLocks noChangeAspect="1"/>
          </p:cNvPicPr>
          <p:nvPr/>
        </p:nvPicPr>
        <p:blipFill rotWithShape="1">
          <a:blip r:embed="rId9">
            <a:duotone>
              <a:prstClr val="black"/>
              <a:schemeClr val="tx2">
                <a:tint val="45000"/>
                <a:satMod val="400000"/>
              </a:schemeClr>
            </a:duotone>
            <a:extLst>
              <a:ext uri="{BEBA8EAE-BF5A-486C-A8C5-ECC9F3942E4B}">
                <a14:imgProps xmlns:a14="http://schemas.microsoft.com/office/drawing/2010/main" xmlns="">
                  <a14:imgLayer r:embed="rId5">
                    <a14:imgEffect>
                      <a14:backgroundRemoval t="32000" b="92667" l="49091" r="86364"/>
                    </a14:imgEffect>
                  </a14:imgLayer>
                </a14:imgProps>
              </a:ext>
              <a:ext uri="{28A0092B-C50C-407E-A947-70E740481C1C}">
                <a14:useLocalDpi xmlns:a14="http://schemas.microsoft.com/office/drawing/2010/main" xmlns="" val="0"/>
              </a:ext>
            </a:extLst>
          </a:blip>
          <a:srcRect l="49615" t="61222" r="12374" b="5480"/>
          <a:stretch/>
        </p:blipFill>
        <p:spPr>
          <a:xfrm>
            <a:off x="4893310" y="4342323"/>
            <a:ext cx="2890950" cy="1984338"/>
          </a:xfrm>
          <a:prstGeom prst="rect">
            <a:avLst/>
          </a:prstGeom>
        </p:spPr>
      </p:pic>
      <p:grpSp>
        <p:nvGrpSpPr>
          <p:cNvPr id="55" name="Group 54"/>
          <p:cNvGrpSpPr/>
          <p:nvPr/>
        </p:nvGrpSpPr>
        <p:grpSpPr>
          <a:xfrm>
            <a:off x="4893310" y="4330744"/>
            <a:ext cx="2976673" cy="2088468"/>
            <a:chOff x="3020069" y="4245178"/>
            <a:chExt cx="3650504" cy="2131886"/>
          </a:xfrm>
        </p:grpSpPr>
        <p:pic>
          <p:nvPicPr>
            <p:cNvPr id="37" name="Picture 36">
              <a:hlinkClick r:id="" action="ppaction://noaction"/>
            </p:cNvPr>
            <p:cNvPicPr>
              <a:picLocks noChangeAspect="1"/>
            </p:cNvPicPr>
            <p:nvPr/>
          </p:nvPicPr>
          <p:blipFill rotWithShape="1">
            <a:blip r:embed="rId9">
              <a:extLst>
                <a:ext uri="{BEBA8EAE-BF5A-486C-A8C5-ECC9F3942E4B}">
                  <a14:imgProps xmlns:a14="http://schemas.microsoft.com/office/drawing/2010/main" xmlns="">
                    <a14:imgLayer r:embed="rId5">
                      <a14:imgEffect>
                        <a14:backgroundRemoval t="32000" b="92667" l="49091" r="86364"/>
                      </a14:imgEffect>
                    </a14:imgLayer>
                  </a14:imgProps>
                </a:ext>
                <a:ext uri="{28A0092B-C50C-407E-A947-70E740481C1C}">
                  <a14:useLocalDpi xmlns:a14="http://schemas.microsoft.com/office/drawing/2010/main" xmlns="" val="0"/>
                </a:ext>
              </a:extLst>
            </a:blip>
            <a:srcRect l="49615" t="61222" r="12374" b="5480"/>
            <a:stretch/>
          </p:blipFill>
          <p:spPr>
            <a:xfrm>
              <a:off x="3020069" y="4245178"/>
              <a:ext cx="3650504" cy="2131886"/>
            </a:xfrm>
            <a:prstGeom prst="rect">
              <a:avLst/>
            </a:prstGeom>
          </p:spPr>
        </p:pic>
        <p:sp>
          <p:nvSpPr>
            <p:cNvPr id="33" name="TextBox 32">
              <a:hlinkClick r:id="rId14" action="ppaction://hlinksldjump"/>
            </p:cNvPr>
            <p:cNvSpPr txBox="1"/>
            <p:nvPr/>
          </p:nvSpPr>
          <p:spPr>
            <a:xfrm>
              <a:off x="3302406" y="4682526"/>
              <a:ext cx="2933700" cy="1225283"/>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vi-VN"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j-lt"/>
                </a:rPr>
                <a:t>4</a:t>
              </a:r>
            </a:p>
          </p:txBody>
        </p:sp>
      </p:grpSp>
      <p:pic>
        <p:nvPicPr>
          <p:cNvPr id="67" name="Picture 66"/>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1269" t="40989" r="61224" b="40550"/>
          <a:stretch/>
        </p:blipFill>
        <p:spPr>
          <a:xfrm>
            <a:off x="5052936" y="5710626"/>
            <a:ext cx="538049" cy="481471"/>
          </a:xfrm>
          <a:prstGeom prst="rect">
            <a:avLst/>
          </a:prstGeom>
        </p:spPr>
      </p:pic>
      <p:sp>
        <p:nvSpPr>
          <p:cNvPr id="15" name="Rectangle 14"/>
          <p:cNvSpPr/>
          <p:nvPr/>
        </p:nvSpPr>
        <p:spPr>
          <a:xfrm>
            <a:off x="2463746" y="4294968"/>
            <a:ext cx="2500803" cy="41129"/>
          </a:xfrm>
          <a:prstGeom prst="rect">
            <a:avLst/>
          </a:prstGeom>
          <a:solidFill>
            <a:srgbClr val="A9A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p:cNvSpPr/>
          <p:nvPr/>
        </p:nvSpPr>
        <p:spPr>
          <a:xfrm>
            <a:off x="4964549" y="4292786"/>
            <a:ext cx="2403000" cy="41129"/>
          </a:xfrm>
          <a:prstGeom prst="rect">
            <a:avLst/>
          </a:prstGeom>
          <a:solidFill>
            <a:srgbClr val="A9A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4" name="Picture 43"/>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3443146" y="1976274"/>
            <a:ext cx="834151" cy="1112201"/>
          </a:xfrm>
          <a:prstGeom prst="rect">
            <a:avLst/>
          </a:prstGeom>
        </p:spPr>
      </p:pic>
      <p:pic>
        <p:nvPicPr>
          <p:cNvPr id="45" name="Picture 44"/>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5555084" y="1918752"/>
            <a:ext cx="834151" cy="1112201"/>
          </a:xfrm>
          <a:prstGeom prst="rect">
            <a:avLst/>
          </a:prstGeom>
        </p:spPr>
      </p:pic>
      <p:pic>
        <p:nvPicPr>
          <p:cNvPr id="47" name="Picture 46"/>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6538275" y="1918997"/>
            <a:ext cx="834151" cy="1112201"/>
          </a:xfrm>
          <a:prstGeom prst="rect">
            <a:avLst/>
          </a:prstGeom>
        </p:spPr>
      </p:pic>
      <p:pic>
        <p:nvPicPr>
          <p:cNvPr id="49" name="Picture 48"/>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5028684" y="1884230"/>
            <a:ext cx="834151" cy="1112201"/>
          </a:xfrm>
          <a:prstGeom prst="rect">
            <a:avLst/>
          </a:prstGeom>
        </p:spPr>
      </p:pic>
      <p:pic>
        <p:nvPicPr>
          <p:cNvPr id="50" name="Picture 49"/>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1509301" y="1959172"/>
            <a:ext cx="834151" cy="1112201"/>
          </a:xfrm>
          <a:prstGeom prst="rect">
            <a:avLst/>
          </a:prstGeom>
        </p:spPr>
      </p:pic>
      <p:pic>
        <p:nvPicPr>
          <p:cNvPr id="51" name="Picture 50"/>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2481268" y="1912788"/>
            <a:ext cx="834151" cy="1112201"/>
          </a:xfrm>
          <a:prstGeom prst="rect">
            <a:avLst/>
          </a:prstGeom>
        </p:spPr>
      </p:pic>
      <p:pic>
        <p:nvPicPr>
          <p:cNvPr id="52" name="Picture 51"/>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7595261" y="1947015"/>
            <a:ext cx="834151" cy="1112201"/>
          </a:xfrm>
          <a:prstGeom prst="rect">
            <a:avLst/>
          </a:prstGeom>
        </p:spPr>
      </p:pic>
      <p:pic>
        <p:nvPicPr>
          <p:cNvPr id="38" name="Picture 37"/>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1971285" y="1930696"/>
            <a:ext cx="834151" cy="1112201"/>
          </a:xfrm>
          <a:prstGeom prst="rect">
            <a:avLst/>
          </a:prstGeom>
        </p:spPr>
      </p:pic>
      <p:pic>
        <p:nvPicPr>
          <p:cNvPr id="41" name="Picture 40"/>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2898344" y="1957949"/>
            <a:ext cx="834151" cy="1112201"/>
          </a:xfrm>
          <a:prstGeom prst="rect">
            <a:avLst/>
          </a:prstGeom>
        </p:spPr>
      </p:pic>
      <p:pic>
        <p:nvPicPr>
          <p:cNvPr id="42" name="Picture 41"/>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6116322" y="1930695"/>
            <a:ext cx="834151" cy="1112201"/>
          </a:xfrm>
          <a:prstGeom prst="rect">
            <a:avLst/>
          </a:prstGeom>
        </p:spPr>
      </p:pic>
      <p:pic>
        <p:nvPicPr>
          <p:cNvPr id="43" name="Picture 42"/>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3935643" y="1921958"/>
            <a:ext cx="834151" cy="1112201"/>
          </a:xfrm>
          <a:prstGeom prst="rect">
            <a:avLst/>
          </a:prstGeom>
        </p:spPr>
      </p:pic>
      <p:pic>
        <p:nvPicPr>
          <p:cNvPr id="56" name="Picture 55"/>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6998451" y="1908144"/>
            <a:ext cx="834151" cy="1112201"/>
          </a:xfrm>
          <a:prstGeom prst="rect">
            <a:avLst/>
          </a:prstGeom>
        </p:spPr>
      </p:pic>
      <p:pic>
        <p:nvPicPr>
          <p:cNvPr id="57" name="Picture 56"/>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4547473" y="1916617"/>
            <a:ext cx="834151" cy="1112201"/>
          </a:xfrm>
          <a:prstGeom prst="rect">
            <a:avLst/>
          </a:prstGeom>
        </p:spPr>
      </p:pic>
      <p:pic>
        <p:nvPicPr>
          <p:cNvPr id="1027" name="Picture 3"/>
          <p:cNvPicPr>
            <a:picLocks noChangeAspect="1" noChangeArrowheads="1"/>
          </p:cNvPicPr>
          <p:nvPr/>
        </p:nvPicPr>
        <p:blipFill>
          <a:blip r:embed="rId16">
            <a:extLst>
              <a:ext uri="{28A0092B-C50C-407E-A947-70E740481C1C}">
                <a14:useLocalDpi xmlns:a14="http://schemas.microsoft.com/office/drawing/2010/main" xmlns="" val="0"/>
              </a:ext>
            </a:extLst>
          </a:blip>
          <a:srcRect/>
          <a:stretch>
            <a:fillRect/>
          </a:stretch>
        </p:blipFill>
        <p:spPr bwMode="auto">
          <a:xfrm>
            <a:off x="-152401" y="3607580"/>
            <a:ext cx="2286001" cy="3170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1708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500" fill="hold"/>
                                        <p:tgtEl>
                                          <p:spTgt spid="5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0"/>
                                  </p:stCondLst>
                                  <p:childTnLst>
                                    <p:anim calcmode="discrete" valueType="str">
                                      <p:cBhvr>
                                        <p:cTn id="8" dur="500" fill="hold"/>
                                        <p:tgtEl>
                                          <p:spTgt spid="47"/>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nodeType="withEffect">
                                  <p:stCondLst>
                                    <p:cond delay="0"/>
                                  </p:stCondLst>
                                  <p:childTnLst>
                                    <p:anim calcmode="discrete" valueType="str">
                                      <p:cBhvr>
                                        <p:cTn id="10" dur="500" fill="hold"/>
                                        <p:tgtEl>
                                          <p:spTgt spid="45"/>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nodeType="withEffect">
                                  <p:stCondLst>
                                    <p:cond delay="0"/>
                                  </p:stCondLst>
                                  <p:childTnLst>
                                    <p:anim calcmode="discrete" valueType="str">
                                      <p:cBhvr>
                                        <p:cTn id="12" dur="500" fill="hold"/>
                                        <p:tgtEl>
                                          <p:spTgt spid="49"/>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0"/>
                                  </p:stCondLst>
                                  <p:childTnLst>
                                    <p:anim calcmode="discrete" valueType="str">
                                      <p:cBhvr>
                                        <p:cTn id="14" dur="500" fill="hold"/>
                                        <p:tgtEl>
                                          <p:spTgt spid="44"/>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nodeType="withEffect">
                                  <p:stCondLst>
                                    <p:cond delay="0"/>
                                  </p:stCondLst>
                                  <p:childTnLst>
                                    <p:anim calcmode="discrete" valueType="str">
                                      <p:cBhvr>
                                        <p:cTn id="16" dur="500" fill="hold"/>
                                        <p:tgtEl>
                                          <p:spTgt spid="51"/>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nodeType="withEffect">
                                  <p:stCondLst>
                                    <p:cond delay="0"/>
                                  </p:stCondLst>
                                  <p:childTnLst>
                                    <p:anim calcmode="discrete" valueType="str">
                                      <p:cBhvr>
                                        <p:cTn id="18" dur="500" fill="hold"/>
                                        <p:tgtEl>
                                          <p:spTgt spid="50"/>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0"/>
                                  </p:stCondLst>
                                  <p:childTnLst>
                                    <p:anim calcmode="discrete" valueType="str">
                                      <p:cBhvr>
                                        <p:cTn id="20" dur="750" fill="hold"/>
                                        <p:tgtEl>
                                          <p:spTgt spid="38"/>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nodeType="withEffect">
                                  <p:stCondLst>
                                    <p:cond delay="0"/>
                                  </p:stCondLst>
                                  <p:childTnLst>
                                    <p:anim calcmode="discrete" valueType="str">
                                      <p:cBhvr>
                                        <p:cTn id="22" dur="750" fill="hold"/>
                                        <p:tgtEl>
                                          <p:spTgt spid="41"/>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nodeType="withEffect">
                                  <p:stCondLst>
                                    <p:cond delay="0"/>
                                  </p:stCondLst>
                                  <p:childTnLst>
                                    <p:anim calcmode="discrete" valueType="str">
                                      <p:cBhvr>
                                        <p:cTn id="24" dur="750" fill="hold"/>
                                        <p:tgtEl>
                                          <p:spTgt spid="42"/>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nodeType="withEffect">
                                  <p:stCondLst>
                                    <p:cond delay="0"/>
                                  </p:stCondLst>
                                  <p:childTnLst>
                                    <p:anim calcmode="discrete" valueType="str">
                                      <p:cBhvr>
                                        <p:cTn id="26" dur="750" fill="hold"/>
                                        <p:tgtEl>
                                          <p:spTgt spid="43"/>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nodeType="withEffect">
                                  <p:stCondLst>
                                    <p:cond delay="0"/>
                                  </p:stCondLst>
                                  <p:childTnLst>
                                    <p:anim calcmode="discrete" valueType="str">
                                      <p:cBhvr>
                                        <p:cTn id="28" dur="750" fill="hold"/>
                                        <p:tgtEl>
                                          <p:spTgt spid="56"/>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0"/>
                                  </p:stCondLst>
                                  <p:childTnLst>
                                    <p:anim calcmode="discrete" valueType="str">
                                      <p:cBhvr>
                                        <p:cTn id="30" dur="750" fill="hold"/>
                                        <p:tgtEl>
                                          <p:spTgt spid="5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64"/>
                    </p:tgtEl>
                  </p:cond>
                </p:stCondLst>
                <p:endSync evt="end" delay="0">
                  <p:rtn val="all"/>
                </p:endSync>
                <p:childTnLst>
                  <p:par>
                    <p:cTn id="32" fill="hold">
                      <p:stCondLst>
                        <p:cond delay="0"/>
                      </p:stCondLst>
                      <p:childTnLst>
                        <p:par>
                          <p:cTn id="33" fill="hold">
                            <p:stCondLst>
                              <p:cond delay="0"/>
                            </p:stCondLst>
                            <p:childTnLst>
                              <p:par>
                                <p:cTn id="34" presetID="42" presetClass="exit" presetSubtype="0" fill="hold" nodeType="withEffect">
                                  <p:stCondLst>
                                    <p:cond delay="0"/>
                                  </p:stCondLst>
                                  <p:childTnLst>
                                    <p:animEffect transition="out" filter="fade">
                                      <p:cBhvr>
                                        <p:cTn id="35" dur="750"/>
                                        <p:tgtEl>
                                          <p:spTgt spid="64"/>
                                        </p:tgtEl>
                                      </p:cBhvr>
                                    </p:animEffect>
                                    <p:anim calcmode="lin" valueType="num">
                                      <p:cBhvr>
                                        <p:cTn id="36" dur="750"/>
                                        <p:tgtEl>
                                          <p:spTgt spid="64"/>
                                        </p:tgtEl>
                                        <p:attrNameLst>
                                          <p:attrName>ppt_x</p:attrName>
                                        </p:attrNameLst>
                                      </p:cBhvr>
                                      <p:tavLst>
                                        <p:tav tm="0">
                                          <p:val>
                                            <p:strVal val="ppt_x"/>
                                          </p:val>
                                        </p:tav>
                                        <p:tav tm="100000">
                                          <p:val>
                                            <p:strVal val="ppt_x"/>
                                          </p:val>
                                        </p:tav>
                                      </p:tavLst>
                                    </p:anim>
                                    <p:anim calcmode="lin" valueType="num">
                                      <p:cBhvr>
                                        <p:cTn id="37" dur="750"/>
                                        <p:tgtEl>
                                          <p:spTgt spid="64"/>
                                        </p:tgtEl>
                                        <p:attrNameLst>
                                          <p:attrName>ppt_y</p:attrName>
                                        </p:attrNameLst>
                                      </p:cBhvr>
                                      <p:tavLst>
                                        <p:tav tm="0">
                                          <p:val>
                                            <p:strVal val="ppt_y"/>
                                          </p:val>
                                        </p:tav>
                                        <p:tav tm="100000">
                                          <p:val>
                                            <p:strVal val="ppt_y+.1"/>
                                          </p:val>
                                        </p:tav>
                                      </p:tavLst>
                                    </p:anim>
                                    <p:set>
                                      <p:cBhvr>
                                        <p:cTn id="38" dur="1" fill="hold">
                                          <p:stCondLst>
                                            <p:cond delay="749"/>
                                          </p:stCondLst>
                                        </p:cTn>
                                        <p:tgtEl>
                                          <p:spTgt spid="64"/>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750"/>
                                        <p:tgtEl>
                                          <p:spTgt spid="48"/>
                                        </p:tgtEl>
                                      </p:cBhvr>
                                    </p:animEffect>
                                    <p:anim calcmode="lin" valueType="num">
                                      <p:cBhvr>
                                        <p:cTn id="41" dur="750"/>
                                        <p:tgtEl>
                                          <p:spTgt spid="48"/>
                                        </p:tgtEl>
                                        <p:attrNameLst>
                                          <p:attrName>ppt_x</p:attrName>
                                        </p:attrNameLst>
                                      </p:cBhvr>
                                      <p:tavLst>
                                        <p:tav tm="0">
                                          <p:val>
                                            <p:strVal val="ppt_x"/>
                                          </p:val>
                                        </p:tav>
                                        <p:tav tm="100000">
                                          <p:val>
                                            <p:strVal val="ppt_x"/>
                                          </p:val>
                                        </p:tav>
                                      </p:tavLst>
                                    </p:anim>
                                    <p:anim calcmode="lin" valueType="num">
                                      <p:cBhvr>
                                        <p:cTn id="42" dur="750"/>
                                        <p:tgtEl>
                                          <p:spTgt spid="48"/>
                                        </p:tgtEl>
                                        <p:attrNameLst>
                                          <p:attrName>ppt_y</p:attrName>
                                        </p:attrNameLst>
                                      </p:cBhvr>
                                      <p:tavLst>
                                        <p:tav tm="0">
                                          <p:val>
                                            <p:strVal val="ppt_y"/>
                                          </p:val>
                                        </p:tav>
                                        <p:tav tm="100000">
                                          <p:val>
                                            <p:strVal val="ppt_y+.1"/>
                                          </p:val>
                                        </p:tav>
                                      </p:tavLst>
                                    </p:anim>
                                    <p:set>
                                      <p:cBhvr>
                                        <p:cTn id="43" dur="1" fill="hold">
                                          <p:stCondLst>
                                            <p:cond delay="74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44" restart="whenNotActive" fill="hold" evtFilter="cancelBubble" nodeType="interactiveSeq">
                <p:stCondLst>
                  <p:cond evt="onClick" delay="0">
                    <p:tgtEl>
                      <p:spTgt spid="65"/>
                    </p:tgtEl>
                  </p:cond>
                </p:stCondLst>
                <p:endSync evt="end" delay="0">
                  <p:rtn val="all"/>
                </p:endSync>
                <p:childTnLst>
                  <p:par>
                    <p:cTn id="45" fill="hold">
                      <p:stCondLst>
                        <p:cond delay="0"/>
                      </p:stCondLst>
                      <p:childTnLst>
                        <p:par>
                          <p:cTn id="46" fill="hold">
                            <p:stCondLst>
                              <p:cond delay="0"/>
                            </p:stCondLst>
                            <p:childTnLst>
                              <p:par>
                                <p:cTn id="47" presetID="42" presetClass="exit" presetSubtype="0" fill="hold" nodeType="withEffect">
                                  <p:stCondLst>
                                    <p:cond delay="0"/>
                                  </p:stCondLst>
                                  <p:childTnLst>
                                    <p:animEffect transition="out" filter="fade">
                                      <p:cBhvr>
                                        <p:cTn id="48" dur="750"/>
                                        <p:tgtEl>
                                          <p:spTgt spid="65"/>
                                        </p:tgtEl>
                                      </p:cBhvr>
                                    </p:animEffect>
                                    <p:anim calcmode="lin" valueType="num">
                                      <p:cBhvr>
                                        <p:cTn id="49" dur="750"/>
                                        <p:tgtEl>
                                          <p:spTgt spid="65"/>
                                        </p:tgtEl>
                                        <p:attrNameLst>
                                          <p:attrName>ppt_x</p:attrName>
                                        </p:attrNameLst>
                                      </p:cBhvr>
                                      <p:tavLst>
                                        <p:tav tm="0">
                                          <p:val>
                                            <p:strVal val="ppt_x"/>
                                          </p:val>
                                        </p:tav>
                                        <p:tav tm="100000">
                                          <p:val>
                                            <p:strVal val="ppt_x"/>
                                          </p:val>
                                        </p:tav>
                                      </p:tavLst>
                                    </p:anim>
                                    <p:anim calcmode="lin" valueType="num">
                                      <p:cBhvr>
                                        <p:cTn id="50" dur="750"/>
                                        <p:tgtEl>
                                          <p:spTgt spid="65"/>
                                        </p:tgtEl>
                                        <p:attrNameLst>
                                          <p:attrName>ppt_y</p:attrName>
                                        </p:attrNameLst>
                                      </p:cBhvr>
                                      <p:tavLst>
                                        <p:tav tm="0">
                                          <p:val>
                                            <p:strVal val="ppt_y"/>
                                          </p:val>
                                        </p:tav>
                                        <p:tav tm="100000">
                                          <p:val>
                                            <p:strVal val="ppt_y+.1"/>
                                          </p:val>
                                        </p:tav>
                                      </p:tavLst>
                                    </p:anim>
                                    <p:set>
                                      <p:cBhvr>
                                        <p:cTn id="51" dur="1" fill="hold">
                                          <p:stCondLst>
                                            <p:cond delay="749"/>
                                          </p:stCondLst>
                                        </p:cTn>
                                        <p:tgtEl>
                                          <p:spTgt spid="65"/>
                                        </p:tgtEl>
                                        <p:attrNameLst>
                                          <p:attrName>style.visibility</p:attrName>
                                        </p:attrNameLst>
                                      </p:cBhvr>
                                      <p:to>
                                        <p:strVal val="hidden"/>
                                      </p:to>
                                    </p:set>
                                  </p:childTnLst>
                                </p:cTn>
                              </p:par>
                              <p:par>
                                <p:cTn id="52" presetID="42" presetClass="exit" presetSubtype="0" fill="hold" nodeType="withEffect">
                                  <p:stCondLst>
                                    <p:cond delay="0"/>
                                  </p:stCondLst>
                                  <p:childTnLst>
                                    <p:animEffect transition="out" filter="fade">
                                      <p:cBhvr>
                                        <p:cTn id="53" dur="750"/>
                                        <p:tgtEl>
                                          <p:spTgt spid="54"/>
                                        </p:tgtEl>
                                      </p:cBhvr>
                                    </p:animEffect>
                                    <p:anim calcmode="lin" valueType="num">
                                      <p:cBhvr>
                                        <p:cTn id="54" dur="750"/>
                                        <p:tgtEl>
                                          <p:spTgt spid="54"/>
                                        </p:tgtEl>
                                        <p:attrNameLst>
                                          <p:attrName>ppt_x</p:attrName>
                                        </p:attrNameLst>
                                      </p:cBhvr>
                                      <p:tavLst>
                                        <p:tav tm="0">
                                          <p:val>
                                            <p:strVal val="ppt_x"/>
                                          </p:val>
                                        </p:tav>
                                        <p:tav tm="100000">
                                          <p:val>
                                            <p:strVal val="ppt_x"/>
                                          </p:val>
                                        </p:tav>
                                      </p:tavLst>
                                    </p:anim>
                                    <p:anim calcmode="lin" valueType="num">
                                      <p:cBhvr>
                                        <p:cTn id="55" dur="750"/>
                                        <p:tgtEl>
                                          <p:spTgt spid="54"/>
                                        </p:tgtEl>
                                        <p:attrNameLst>
                                          <p:attrName>ppt_y</p:attrName>
                                        </p:attrNameLst>
                                      </p:cBhvr>
                                      <p:tavLst>
                                        <p:tav tm="0">
                                          <p:val>
                                            <p:strVal val="ppt_y"/>
                                          </p:val>
                                        </p:tav>
                                        <p:tav tm="100000">
                                          <p:val>
                                            <p:strVal val="ppt_y+.1"/>
                                          </p:val>
                                        </p:tav>
                                      </p:tavLst>
                                    </p:anim>
                                    <p:set>
                                      <p:cBhvr>
                                        <p:cTn id="56" dur="1" fill="hold">
                                          <p:stCondLst>
                                            <p:cond delay="74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57" restart="whenNotActive" fill="hold" evtFilter="cancelBubble" nodeType="interactiveSeq">
                <p:stCondLst>
                  <p:cond evt="onClick" delay="0">
                    <p:tgtEl>
                      <p:spTgt spid="66"/>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nodeType="withEffect">
                                  <p:stCondLst>
                                    <p:cond delay="0"/>
                                  </p:stCondLst>
                                  <p:childTnLst>
                                    <p:animEffect transition="out" filter="fade">
                                      <p:cBhvr>
                                        <p:cTn id="61" dur="750"/>
                                        <p:tgtEl>
                                          <p:spTgt spid="66"/>
                                        </p:tgtEl>
                                      </p:cBhvr>
                                    </p:animEffect>
                                    <p:anim calcmode="lin" valueType="num">
                                      <p:cBhvr>
                                        <p:cTn id="62" dur="750"/>
                                        <p:tgtEl>
                                          <p:spTgt spid="66"/>
                                        </p:tgtEl>
                                        <p:attrNameLst>
                                          <p:attrName>ppt_x</p:attrName>
                                        </p:attrNameLst>
                                      </p:cBhvr>
                                      <p:tavLst>
                                        <p:tav tm="0">
                                          <p:val>
                                            <p:strVal val="ppt_x"/>
                                          </p:val>
                                        </p:tav>
                                        <p:tav tm="100000">
                                          <p:val>
                                            <p:strVal val="ppt_x"/>
                                          </p:val>
                                        </p:tav>
                                      </p:tavLst>
                                    </p:anim>
                                    <p:anim calcmode="lin" valueType="num">
                                      <p:cBhvr>
                                        <p:cTn id="63" dur="750"/>
                                        <p:tgtEl>
                                          <p:spTgt spid="66"/>
                                        </p:tgtEl>
                                        <p:attrNameLst>
                                          <p:attrName>ppt_y</p:attrName>
                                        </p:attrNameLst>
                                      </p:cBhvr>
                                      <p:tavLst>
                                        <p:tav tm="0">
                                          <p:val>
                                            <p:strVal val="ppt_y"/>
                                          </p:val>
                                        </p:tav>
                                        <p:tav tm="100000">
                                          <p:val>
                                            <p:strVal val="ppt_y+.1"/>
                                          </p:val>
                                        </p:tav>
                                      </p:tavLst>
                                    </p:anim>
                                    <p:set>
                                      <p:cBhvr>
                                        <p:cTn id="64" dur="1" fill="hold">
                                          <p:stCondLst>
                                            <p:cond delay="749"/>
                                          </p:stCondLst>
                                        </p:cTn>
                                        <p:tgtEl>
                                          <p:spTgt spid="66"/>
                                        </p:tgtEl>
                                        <p:attrNameLst>
                                          <p:attrName>style.visibility</p:attrName>
                                        </p:attrNameLst>
                                      </p:cBhvr>
                                      <p:to>
                                        <p:strVal val="hidden"/>
                                      </p:to>
                                    </p:set>
                                  </p:childTnLst>
                                </p:cTn>
                              </p:par>
                              <p:par>
                                <p:cTn id="65" presetID="42" presetClass="exit" presetSubtype="0" fill="hold" nodeType="withEffect">
                                  <p:stCondLst>
                                    <p:cond delay="0"/>
                                  </p:stCondLst>
                                  <p:childTnLst>
                                    <p:animEffect transition="out" filter="fade">
                                      <p:cBhvr>
                                        <p:cTn id="66" dur="750"/>
                                        <p:tgtEl>
                                          <p:spTgt spid="53"/>
                                        </p:tgtEl>
                                      </p:cBhvr>
                                    </p:animEffect>
                                    <p:anim calcmode="lin" valueType="num">
                                      <p:cBhvr>
                                        <p:cTn id="67" dur="750"/>
                                        <p:tgtEl>
                                          <p:spTgt spid="53"/>
                                        </p:tgtEl>
                                        <p:attrNameLst>
                                          <p:attrName>ppt_x</p:attrName>
                                        </p:attrNameLst>
                                      </p:cBhvr>
                                      <p:tavLst>
                                        <p:tav tm="0">
                                          <p:val>
                                            <p:strVal val="ppt_x"/>
                                          </p:val>
                                        </p:tav>
                                        <p:tav tm="100000">
                                          <p:val>
                                            <p:strVal val="ppt_x"/>
                                          </p:val>
                                        </p:tav>
                                      </p:tavLst>
                                    </p:anim>
                                    <p:anim calcmode="lin" valueType="num">
                                      <p:cBhvr>
                                        <p:cTn id="68" dur="750"/>
                                        <p:tgtEl>
                                          <p:spTgt spid="53"/>
                                        </p:tgtEl>
                                        <p:attrNameLst>
                                          <p:attrName>ppt_y</p:attrName>
                                        </p:attrNameLst>
                                      </p:cBhvr>
                                      <p:tavLst>
                                        <p:tav tm="0">
                                          <p:val>
                                            <p:strVal val="ppt_y"/>
                                          </p:val>
                                        </p:tav>
                                        <p:tav tm="100000">
                                          <p:val>
                                            <p:strVal val="ppt_y+.1"/>
                                          </p:val>
                                        </p:tav>
                                      </p:tavLst>
                                    </p:anim>
                                    <p:set>
                                      <p:cBhvr>
                                        <p:cTn id="69" dur="1" fill="hold">
                                          <p:stCondLst>
                                            <p:cond delay="74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70" restart="whenNotActive" fill="hold" evtFilter="cancelBubble" nodeType="interactiveSeq">
                <p:stCondLst>
                  <p:cond evt="onClick" delay="0">
                    <p:tgtEl>
                      <p:spTgt spid="67"/>
                    </p:tgtEl>
                  </p:cond>
                </p:stCondLst>
                <p:endSync evt="end" delay="0">
                  <p:rtn val="all"/>
                </p:endSync>
                <p:childTnLst>
                  <p:par>
                    <p:cTn id="71" fill="hold">
                      <p:stCondLst>
                        <p:cond delay="0"/>
                      </p:stCondLst>
                      <p:childTnLst>
                        <p:par>
                          <p:cTn id="72" fill="hold">
                            <p:stCondLst>
                              <p:cond delay="0"/>
                            </p:stCondLst>
                            <p:childTnLst>
                              <p:par>
                                <p:cTn id="73" presetID="42" presetClass="exit" presetSubtype="0" fill="hold" nodeType="withEffect">
                                  <p:stCondLst>
                                    <p:cond delay="0"/>
                                  </p:stCondLst>
                                  <p:childTnLst>
                                    <p:animEffect transition="out" filter="fade">
                                      <p:cBhvr>
                                        <p:cTn id="74" dur="750"/>
                                        <p:tgtEl>
                                          <p:spTgt spid="67"/>
                                        </p:tgtEl>
                                      </p:cBhvr>
                                    </p:animEffect>
                                    <p:anim calcmode="lin" valueType="num">
                                      <p:cBhvr>
                                        <p:cTn id="75" dur="750"/>
                                        <p:tgtEl>
                                          <p:spTgt spid="67"/>
                                        </p:tgtEl>
                                        <p:attrNameLst>
                                          <p:attrName>ppt_x</p:attrName>
                                        </p:attrNameLst>
                                      </p:cBhvr>
                                      <p:tavLst>
                                        <p:tav tm="0">
                                          <p:val>
                                            <p:strVal val="ppt_x"/>
                                          </p:val>
                                        </p:tav>
                                        <p:tav tm="100000">
                                          <p:val>
                                            <p:strVal val="ppt_x"/>
                                          </p:val>
                                        </p:tav>
                                      </p:tavLst>
                                    </p:anim>
                                    <p:anim calcmode="lin" valueType="num">
                                      <p:cBhvr>
                                        <p:cTn id="76" dur="750"/>
                                        <p:tgtEl>
                                          <p:spTgt spid="67"/>
                                        </p:tgtEl>
                                        <p:attrNameLst>
                                          <p:attrName>ppt_y</p:attrName>
                                        </p:attrNameLst>
                                      </p:cBhvr>
                                      <p:tavLst>
                                        <p:tav tm="0">
                                          <p:val>
                                            <p:strVal val="ppt_y"/>
                                          </p:val>
                                        </p:tav>
                                        <p:tav tm="100000">
                                          <p:val>
                                            <p:strVal val="ppt_y+.1"/>
                                          </p:val>
                                        </p:tav>
                                      </p:tavLst>
                                    </p:anim>
                                    <p:set>
                                      <p:cBhvr>
                                        <p:cTn id="77" dur="1" fill="hold">
                                          <p:stCondLst>
                                            <p:cond delay="749"/>
                                          </p:stCondLst>
                                        </p:cTn>
                                        <p:tgtEl>
                                          <p:spTgt spid="67"/>
                                        </p:tgtEl>
                                        <p:attrNameLst>
                                          <p:attrName>style.visibility</p:attrName>
                                        </p:attrNameLst>
                                      </p:cBhvr>
                                      <p:to>
                                        <p:strVal val="hidden"/>
                                      </p:to>
                                    </p:set>
                                  </p:childTnLst>
                                </p:cTn>
                              </p:par>
                              <p:par>
                                <p:cTn id="78" presetID="42" presetClass="exit" presetSubtype="0" fill="hold" nodeType="withEffect">
                                  <p:stCondLst>
                                    <p:cond delay="0"/>
                                  </p:stCondLst>
                                  <p:childTnLst>
                                    <p:animEffect transition="out" filter="fade">
                                      <p:cBhvr>
                                        <p:cTn id="79" dur="750"/>
                                        <p:tgtEl>
                                          <p:spTgt spid="55"/>
                                        </p:tgtEl>
                                      </p:cBhvr>
                                    </p:animEffect>
                                    <p:anim calcmode="lin" valueType="num">
                                      <p:cBhvr>
                                        <p:cTn id="80" dur="750"/>
                                        <p:tgtEl>
                                          <p:spTgt spid="55"/>
                                        </p:tgtEl>
                                        <p:attrNameLst>
                                          <p:attrName>ppt_x</p:attrName>
                                        </p:attrNameLst>
                                      </p:cBhvr>
                                      <p:tavLst>
                                        <p:tav tm="0">
                                          <p:val>
                                            <p:strVal val="ppt_x"/>
                                          </p:val>
                                        </p:tav>
                                        <p:tav tm="100000">
                                          <p:val>
                                            <p:strVal val="ppt_x"/>
                                          </p:val>
                                        </p:tav>
                                      </p:tavLst>
                                    </p:anim>
                                    <p:anim calcmode="lin" valueType="num">
                                      <p:cBhvr>
                                        <p:cTn id="81" dur="750"/>
                                        <p:tgtEl>
                                          <p:spTgt spid="55"/>
                                        </p:tgtEl>
                                        <p:attrNameLst>
                                          <p:attrName>ppt_y</p:attrName>
                                        </p:attrNameLst>
                                      </p:cBhvr>
                                      <p:tavLst>
                                        <p:tav tm="0">
                                          <p:val>
                                            <p:strVal val="ppt_y"/>
                                          </p:val>
                                        </p:tav>
                                        <p:tav tm="100000">
                                          <p:val>
                                            <p:strVal val="ppt_y+.1"/>
                                          </p:val>
                                        </p:tav>
                                      </p:tavLst>
                                    </p:anim>
                                    <p:set>
                                      <p:cBhvr>
                                        <p:cTn id="82" dur="1" fill="hold">
                                          <p:stCondLst>
                                            <p:cond delay="74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83" restart="whenNotActive" fill="hold" evtFilter="cancelBubble" nodeType="interactiveSeq">
                <p:stCondLst>
                  <p:cond evt="onClick" delay="0">
                    <p:tgtEl>
                      <p:spTgt spid="70"/>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70"/>
                                        </p:tgtEl>
                                      </p:cBhvr>
                                    </p:animEffect>
                                    <p:set>
                                      <p:cBhvr>
                                        <p:cTn id="88"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89" restart="whenNotActive" fill="hold" evtFilter="cancelBubble" nodeType="interactiveSeq">
                <p:stCondLst>
                  <p:cond evt="onClick" delay="0">
                    <p:tgtEl>
                      <p:spTgt spid="73"/>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73"/>
                                        </p:tgtEl>
                                      </p:cBhvr>
                                    </p:animEffect>
                                    <p:set>
                                      <p:cBhvr>
                                        <p:cTn id="94"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95" restart="whenNotActive" fill="hold" evtFilter="cancelBubble" nodeType="interactiveSeq">
                <p:stCondLst>
                  <p:cond evt="onClick" delay="0">
                    <p:tgtEl>
                      <p:spTgt spid="79"/>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79"/>
                                        </p:tgtEl>
                                      </p:cBhvr>
                                    </p:animEffect>
                                    <p:set>
                                      <p:cBhvr>
                                        <p:cTn id="100"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loud 2"/>
          <p:cNvSpPr/>
          <p:nvPr/>
        </p:nvSpPr>
        <p:spPr>
          <a:xfrm>
            <a:off x="844826" y="0"/>
            <a:ext cx="7797248" cy="2707341"/>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accent1">
                    <a:lumMod val="75000"/>
                  </a:schemeClr>
                </a:solidFill>
              </a:rPr>
              <a:t>Trong</a:t>
            </a:r>
            <a:r>
              <a:rPr lang="en-US" sz="4800" b="1" dirty="0">
                <a:solidFill>
                  <a:schemeClr val="accent1">
                    <a:lumMod val="75000"/>
                  </a:schemeClr>
                </a:solidFill>
              </a:rPr>
              <a:t> </a:t>
            </a:r>
            <a:r>
              <a:rPr lang="en-US" sz="4800" b="1" dirty="0" err="1">
                <a:solidFill>
                  <a:schemeClr val="accent1">
                    <a:lumMod val="75000"/>
                  </a:schemeClr>
                </a:solidFill>
              </a:rPr>
              <a:t>câu</a:t>
            </a:r>
            <a:r>
              <a:rPr lang="en-US" sz="4800" b="1" dirty="0">
                <a:solidFill>
                  <a:schemeClr val="accent1">
                    <a:lumMod val="75000"/>
                  </a:schemeClr>
                </a:solidFill>
              </a:rPr>
              <a:t> </a:t>
            </a:r>
            <a:r>
              <a:rPr lang="en-US" sz="4800" b="1" dirty="0" err="1">
                <a:solidFill>
                  <a:schemeClr val="accent1">
                    <a:lumMod val="75000"/>
                  </a:schemeClr>
                </a:solidFill>
              </a:rPr>
              <a:t>chuyện</a:t>
            </a:r>
            <a:r>
              <a:rPr lang="en-US" sz="4800" b="1" dirty="0">
                <a:solidFill>
                  <a:schemeClr val="accent1">
                    <a:lumMod val="75000"/>
                  </a:schemeClr>
                </a:solidFill>
              </a:rPr>
              <a:t>, </a:t>
            </a:r>
            <a:r>
              <a:rPr lang="en-US" sz="4800" b="1" dirty="0" err="1">
                <a:solidFill>
                  <a:schemeClr val="accent1">
                    <a:lumMod val="75000"/>
                  </a:schemeClr>
                </a:solidFill>
              </a:rPr>
              <a:t>ai</a:t>
            </a:r>
            <a:r>
              <a:rPr lang="en-US" sz="4800" b="1" dirty="0">
                <a:solidFill>
                  <a:schemeClr val="accent1">
                    <a:lumMod val="75000"/>
                  </a:schemeClr>
                </a:solidFill>
              </a:rPr>
              <a:t> </a:t>
            </a:r>
            <a:r>
              <a:rPr lang="en-US" sz="4800" b="1" dirty="0" err="1">
                <a:solidFill>
                  <a:schemeClr val="accent1">
                    <a:lumMod val="75000"/>
                  </a:schemeClr>
                </a:solidFill>
              </a:rPr>
              <a:t>là</a:t>
            </a:r>
            <a:r>
              <a:rPr lang="en-US" sz="4800" b="1" dirty="0">
                <a:solidFill>
                  <a:schemeClr val="accent1">
                    <a:lumMod val="75000"/>
                  </a:schemeClr>
                </a:solidFill>
              </a:rPr>
              <a:t> </a:t>
            </a:r>
            <a:r>
              <a:rPr lang="en-US" sz="4800" b="1" dirty="0" err="1">
                <a:solidFill>
                  <a:schemeClr val="accent1">
                    <a:lumMod val="75000"/>
                  </a:schemeClr>
                </a:solidFill>
              </a:rPr>
              <a:t>người</a:t>
            </a:r>
            <a:r>
              <a:rPr lang="en-US" sz="4800" b="1" dirty="0">
                <a:solidFill>
                  <a:schemeClr val="accent1">
                    <a:lumMod val="75000"/>
                  </a:schemeClr>
                </a:solidFill>
              </a:rPr>
              <a:t> </a:t>
            </a:r>
            <a:r>
              <a:rPr lang="en-US" sz="4800" b="1" dirty="0" err="1">
                <a:solidFill>
                  <a:schemeClr val="accent1">
                    <a:lumMod val="75000"/>
                  </a:schemeClr>
                </a:solidFill>
              </a:rPr>
              <a:t>dũng</a:t>
            </a:r>
            <a:r>
              <a:rPr lang="en-US" sz="4800" b="1" dirty="0">
                <a:solidFill>
                  <a:schemeClr val="accent1">
                    <a:lumMod val="75000"/>
                  </a:schemeClr>
                </a:solidFill>
              </a:rPr>
              <a:t> </a:t>
            </a:r>
            <a:r>
              <a:rPr lang="en-US" sz="4800" b="1" dirty="0" err="1">
                <a:solidFill>
                  <a:schemeClr val="accent1">
                    <a:lumMod val="75000"/>
                  </a:schemeClr>
                </a:solidFill>
              </a:rPr>
              <a:t>cảm</a:t>
            </a:r>
            <a:r>
              <a:rPr lang="en-US" sz="4800" b="1" dirty="0">
                <a:solidFill>
                  <a:schemeClr val="accent1">
                    <a:lumMod val="75000"/>
                  </a:schemeClr>
                </a:solidFill>
              </a:rPr>
              <a:t>? </a:t>
            </a:r>
            <a:r>
              <a:rPr lang="en-US" sz="4800" b="1" dirty="0" err="1">
                <a:solidFill>
                  <a:schemeClr val="accent1">
                    <a:lumMod val="75000"/>
                  </a:schemeClr>
                </a:solidFill>
              </a:rPr>
              <a:t>Vì</a:t>
            </a:r>
            <a:r>
              <a:rPr lang="en-US" sz="4800" b="1" dirty="0">
                <a:solidFill>
                  <a:schemeClr val="accent1">
                    <a:lumMod val="75000"/>
                  </a:schemeClr>
                </a:solidFill>
              </a:rPr>
              <a:t> </a:t>
            </a:r>
            <a:r>
              <a:rPr lang="en-US" sz="4800" b="1" dirty="0" err="1">
                <a:solidFill>
                  <a:schemeClr val="accent1">
                    <a:lumMod val="75000"/>
                  </a:schemeClr>
                </a:solidFill>
              </a:rPr>
              <a:t>sao</a:t>
            </a:r>
            <a:r>
              <a:rPr lang="en-US" sz="4800" b="1" dirty="0">
                <a:solidFill>
                  <a:schemeClr val="accent1">
                    <a:lumMod val="75000"/>
                  </a:schemeClr>
                </a:solidFill>
              </a:rPr>
              <a:t> ?</a:t>
            </a:r>
            <a:endParaRPr lang="en-GB" sz="4800" b="1" dirty="0">
              <a:solidFill>
                <a:schemeClr val="accent1">
                  <a:lumMod val="75000"/>
                </a:schemeClr>
              </a:solidFill>
            </a:endParaRPr>
          </a:p>
        </p:txBody>
      </p:sp>
      <p:pic>
        <p:nvPicPr>
          <p:cNvPr id="15" name="Picture 1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803844">
            <a:off x="6737227" y="726994"/>
            <a:ext cx="2945895" cy="2209421"/>
          </a:xfrm>
          <a:prstGeom prst="rect">
            <a:avLst/>
          </a:prstGeom>
        </p:spPr>
      </p:pic>
      <p:sp>
        <p:nvSpPr>
          <p:cNvPr id="4" name="TextBox 3"/>
          <p:cNvSpPr txBox="1"/>
          <p:nvPr/>
        </p:nvSpPr>
        <p:spPr>
          <a:xfrm>
            <a:off x="590174" y="4876800"/>
            <a:ext cx="7620000" cy="1708160"/>
          </a:xfrm>
          <a:prstGeom prst="rect">
            <a:avLst/>
          </a:prstGeom>
          <a:noFill/>
        </p:spPr>
        <p:txBody>
          <a:bodyPr wrap="square" rtlCol="0">
            <a:spAutoFit/>
          </a:bodyPr>
          <a:lstStyle/>
          <a:p>
            <a:pPr algn="ctr"/>
            <a:r>
              <a:rPr lang="en-US" sz="3500" b="1" dirty="0">
                <a:solidFill>
                  <a:srgbClr val="C00000"/>
                </a:solidFill>
              </a:rPr>
              <a:t>  </a:t>
            </a:r>
            <a:r>
              <a:rPr lang="vi-VN" sz="3500" b="1" dirty="0">
                <a:solidFill>
                  <a:srgbClr val="C00000"/>
                </a:solidFill>
              </a:rPr>
              <a:t>Chú lính chui qua </a:t>
            </a:r>
            <a:r>
              <a:rPr lang="en-US" sz="3500" b="1" dirty="0">
                <a:solidFill>
                  <a:srgbClr val="C00000"/>
                </a:solidFill>
              </a:rPr>
              <a:t>                                                  </a:t>
            </a:r>
            <a:r>
              <a:rPr lang="vi-VN" sz="3500" b="1" dirty="0">
                <a:solidFill>
                  <a:srgbClr val="C00000"/>
                </a:solidFill>
              </a:rPr>
              <a:t>hàng rào là người lính dũng cảm vì đã biết nhận lỗi và sửa lỗi</a:t>
            </a:r>
            <a:endParaRPr lang="en-GB" sz="3500" b="1" dirty="0">
              <a:solidFill>
                <a:srgbClr val="C00000"/>
              </a:solidFill>
            </a:endParaRPr>
          </a:p>
        </p:txBody>
      </p:sp>
      <p:pic>
        <p:nvPicPr>
          <p:cNvPr id="17" name="Hình ảnh 6" descr="Ảnh có chứa vẽ&#10;&#10;Mô tả được tạo tự động">
            <a:extLst>
              <a:ext uri="{FF2B5EF4-FFF2-40B4-BE49-F238E27FC236}">
                <a16:creationId xmlns:a16="http://schemas.microsoft.com/office/drawing/2014/main" xmlns="" id="{92DD98C3-685D-496B-8BF3-CCC507B45574}"/>
              </a:ext>
            </a:extLst>
          </p:cNvPr>
          <p:cNvPicPr>
            <a:picLocks noChangeAspect="1"/>
          </p:cNvPicPr>
          <p:nvPr/>
        </p:nvPicPr>
        <p:blipFill>
          <a:blip r:embed="rId4">
            <a:extLst>
              <a:ext uri="{BEBA8EAE-BF5A-486C-A8C5-ECC9F3942E4B}">
                <a14:imgProps xmlns:a14="http://schemas.microsoft.com/office/drawing/2010/main" xmlns="">
                  <a14:imgLayer r:embed="rId5">
                    <a14:imgEffect>
                      <a14:backgroundRemoval t="10000" b="90000" l="10000" r="90000">
                        <a14:foregroundMark x1="42778" y1="39167" x2="42778" y2="39167"/>
                        <a14:foregroundMark x1="43056" y1="36667" x2="43056" y2="36667"/>
                      </a14:backgroundRemoval>
                    </a14:imgEffect>
                  </a14:imgLayer>
                </a14:imgProps>
              </a:ext>
              <a:ext uri="{28A0092B-C50C-407E-A947-70E740481C1C}">
                <a14:useLocalDpi xmlns:a14="http://schemas.microsoft.com/office/drawing/2010/main" xmlns="" val="0"/>
              </a:ext>
            </a:extLst>
          </a:blip>
          <a:stretch>
            <a:fillRect/>
          </a:stretch>
        </p:blipFill>
        <p:spPr>
          <a:xfrm rot="15208203">
            <a:off x="-143062" y="5649681"/>
            <a:ext cx="2094808" cy="1498383"/>
          </a:xfrm>
          <a:prstGeom prst="rect">
            <a:avLst/>
          </a:prstGeom>
        </p:spPr>
      </p:pic>
    </p:spTree>
    <p:extLst>
      <p:ext uri="{BB962C8B-B14F-4D97-AF65-F5344CB8AC3E}">
        <p14:creationId xmlns:p14="http://schemas.microsoft.com/office/powerpoint/2010/main" xmlns="" val="11512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53" presetClass="entr" presetSubtype="16"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30000" r="-30000"/>
          </a:stretch>
        </a:blipFill>
        <a:effectLst/>
      </p:bgPr>
    </p:bg>
    <p:spTree>
      <p:nvGrpSpPr>
        <p:cNvPr id="1" name=""/>
        <p:cNvGrpSpPr/>
        <p:nvPr/>
      </p:nvGrpSpPr>
      <p:grpSpPr>
        <a:xfrm>
          <a:off x="0" y="0"/>
          <a:ext cx="0" cy="0"/>
          <a:chOff x="0" y="0"/>
          <a:chExt cx="0" cy="0"/>
        </a:xfrm>
      </p:grpSpPr>
      <p:sp>
        <p:nvSpPr>
          <p:cNvPr id="2" name="Cloud 1"/>
          <p:cNvSpPr/>
          <p:nvPr/>
        </p:nvSpPr>
        <p:spPr>
          <a:xfrm>
            <a:off x="304800" y="1676400"/>
            <a:ext cx="8546847" cy="3581399"/>
          </a:xfrm>
          <a:prstGeom prst="cloud">
            <a:avLst/>
          </a:prstGeom>
          <a:solidFill>
            <a:schemeClr val="accent1">
              <a:lumMod val="20000"/>
              <a:lumOff val="80000"/>
            </a:schemeClr>
          </a:solidFill>
          <a:effectLst>
            <a:innerShdw blurRad="63500" dist="50800" dir="27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600" b="1" dirty="0">
                <a:solidFill>
                  <a:srgbClr val="C00000"/>
                </a:solidFill>
                <a:latin typeface="Tahoma" pitchFamily="34" charset="0"/>
                <a:ea typeface="Tahoma" pitchFamily="34" charset="0"/>
                <a:cs typeface="Tahoma" pitchFamily="34" charset="0"/>
              </a:rPr>
              <a:t>Khi</a:t>
            </a:r>
            <a:r>
              <a:rPr lang="en-US" sz="3600" b="1" dirty="0">
                <a:solidFill>
                  <a:srgbClr val="C00000"/>
                </a:solidFill>
                <a:latin typeface="Tahoma" pitchFamily="34" charset="0"/>
                <a:ea typeface="Tahoma" pitchFamily="34" charset="0"/>
                <a:cs typeface="Tahoma" pitchFamily="34" charset="0"/>
              </a:rPr>
              <a:t> </a:t>
            </a:r>
            <a:r>
              <a:rPr lang="vi-VN" sz="3600" b="1" dirty="0">
                <a:solidFill>
                  <a:srgbClr val="C00000"/>
                </a:solidFill>
                <a:latin typeface="Tahoma" pitchFamily="34" charset="0"/>
                <a:ea typeface="Tahoma" pitchFamily="34" charset="0"/>
                <a:cs typeface="Tahoma" pitchFamily="34" charset="0"/>
              </a:rPr>
              <a:t>mắc lỗi phải dám nhận lỗi và sửa lỗi. Người dám nhận lỗi và</a:t>
            </a:r>
            <a:r>
              <a:rPr lang="en-US" sz="3600" b="1" dirty="0">
                <a:solidFill>
                  <a:srgbClr val="C00000"/>
                </a:solidFill>
                <a:latin typeface="Tahoma" pitchFamily="34" charset="0"/>
                <a:ea typeface="Tahoma" pitchFamily="34" charset="0"/>
                <a:cs typeface="Tahoma" pitchFamily="34" charset="0"/>
              </a:rPr>
              <a:t> </a:t>
            </a:r>
            <a:r>
              <a:rPr lang="vi-VN" sz="3600" b="1" dirty="0">
                <a:solidFill>
                  <a:srgbClr val="C00000"/>
                </a:solidFill>
                <a:latin typeface="Tahoma" pitchFamily="34" charset="0"/>
                <a:ea typeface="Tahoma" pitchFamily="34" charset="0"/>
                <a:cs typeface="Tahoma" pitchFamily="34" charset="0"/>
              </a:rPr>
              <a:t>sửa lỗi là</a:t>
            </a:r>
            <a:r>
              <a:rPr lang="en-US" sz="3600" b="1" dirty="0">
                <a:solidFill>
                  <a:srgbClr val="C00000"/>
                </a:solidFill>
                <a:latin typeface="Tahoma" pitchFamily="34" charset="0"/>
                <a:ea typeface="Tahoma" pitchFamily="34" charset="0"/>
                <a:cs typeface="Tahoma" pitchFamily="34" charset="0"/>
              </a:rPr>
              <a:t> </a:t>
            </a:r>
            <a:r>
              <a:rPr lang="en-US" sz="3600" b="1" dirty="0" err="1">
                <a:solidFill>
                  <a:srgbClr val="C00000"/>
                </a:solidFill>
                <a:latin typeface="Tahoma" pitchFamily="34" charset="0"/>
                <a:ea typeface="Tahoma" pitchFamily="34" charset="0"/>
                <a:cs typeface="Tahoma" pitchFamily="34" charset="0"/>
              </a:rPr>
              <a:t>người</a:t>
            </a:r>
            <a:r>
              <a:rPr lang="en-US" sz="3600" b="1" dirty="0">
                <a:solidFill>
                  <a:srgbClr val="C00000"/>
                </a:solidFill>
                <a:latin typeface="Tahoma" pitchFamily="34" charset="0"/>
                <a:ea typeface="Tahoma" pitchFamily="34" charset="0"/>
                <a:cs typeface="Tahoma" pitchFamily="34" charset="0"/>
              </a:rPr>
              <a:t> </a:t>
            </a:r>
            <a:r>
              <a:rPr lang="vi-VN" sz="3600" b="1" dirty="0">
                <a:solidFill>
                  <a:srgbClr val="C00000"/>
                </a:solidFill>
                <a:latin typeface="Tahoma" pitchFamily="34" charset="0"/>
                <a:ea typeface="Tahoma" pitchFamily="34" charset="0"/>
                <a:cs typeface="Tahoma" pitchFamily="34" charset="0"/>
              </a:rPr>
              <a:t>dũng cảm </a:t>
            </a:r>
            <a:endParaRPr lang="en-GB" sz="3600" b="1" dirty="0">
              <a:solidFill>
                <a:srgbClr val="C00000"/>
              </a:solidFill>
              <a:latin typeface="Tahoma" pitchFamily="34" charset="0"/>
              <a:ea typeface="Tahoma" pitchFamily="34" charset="0"/>
              <a:cs typeface="Tahoma" pitchFamily="34" charset="0"/>
            </a:endParaRPr>
          </a:p>
        </p:txBody>
      </p:sp>
      <p:pic>
        <p:nvPicPr>
          <p:cNvPr id="4" name="Picture 3"/>
          <p:cNvPicPr>
            <a:picLocks noChangeAspect="1"/>
          </p:cNvPicPr>
          <p:nvPr/>
        </p:nvPicPr>
        <p:blipFill rotWithShape="1">
          <a:blip r:embed="rId6">
            <a:extLst>
              <a:ext uri="{BEBA8EAE-BF5A-486C-A8C5-ECC9F3942E4B}">
                <a14:imgProps xmlns:a14="http://schemas.microsoft.com/office/drawing/2010/main" xmlns="">
                  <a14:imgLayer r:embed="rId8">
                    <a14:imgEffect>
                      <a14:backgroundRemoval t="27482" b="73227" l="10284" r="91312">
                        <a14:foregroundMark x1="29078" y1="35993" x2="80319" y2="59574"/>
                        <a14:foregroundMark x1="21986" y1="65248" x2="82979" y2="38298"/>
                        <a14:foregroundMark x1="50709" y1="39539" x2="83688" y2="37057"/>
                      </a14:backgroundRemoval>
                    </a14:imgEffect>
                  </a14:imgLayer>
                </a14:imgProps>
              </a:ext>
              <a:ext uri="{28A0092B-C50C-407E-A947-70E740481C1C}">
                <a14:useLocalDpi xmlns:a14="http://schemas.microsoft.com/office/drawing/2010/main" xmlns="" val="0"/>
              </a:ext>
            </a:extLst>
          </a:blip>
          <a:srcRect l="10059" t="26755" r="8753" b="27005"/>
          <a:stretch/>
        </p:blipFill>
        <p:spPr>
          <a:xfrm rot="10800000">
            <a:off x="76200" y="228600"/>
            <a:ext cx="6629400" cy="1676400"/>
          </a:xfrm>
          <a:prstGeom prst="rect">
            <a:avLst/>
          </a:prstGeom>
        </p:spPr>
      </p:pic>
      <p:sp>
        <p:nvSpPr>
          <p:cNvPr id="6" name="TextBox 5"/>
          <p:cNvSpPr txBox="1"/>
          <p:nvPr/>
        </p:nvSpPr>
        <p:spPr>
          <a:xfrm>
            <a:off x="304800" y="589746"/>
            <a:ext cx="5486400" cy="954107"/>
          </a:xfrm>
          <a:prstGeom prst="rect">
            <a:avLst/>
          </a:prstGeom>
          <a:noFill/>
        </p:spPr>
        <p:txBody>
          <a:bodyPr wrap="square" rtlCol="0">
            <a:spAutoFit/>
          </a:bodyPr>
          <a:lstStyle/>
          <a:p>
            <a:pPr algn="ctr"/>
            <a:r>
              <a:rPr lang="vi-VN" sz="2800" b="1" dirty="0">
                <a:solidFill>
                  <a:schemeClr val="accent1">
                    <a:lumMod val="75000"/>
                  </a:schemeClr>
                </a:solidFill>
              </a:rPr>
              <a:t>Qua bài đọc, theo em nội dung câu chuyện này là gì ?</a:t>
            </a:r>
            <a:endParaRPr lang="en-GB" sz="2800" b="1" dirty="0">
              <a:solidFill>
                <a:schemeClr val="accent1">
                  <a:lumMod val="75000"/>
                </a:schemeClr>
              </a:solidFill>
            </a:endParaRPr>
          </a:p>
        </p:txBody>
      </p:sp>
      <p:pic>
        <p:nvPicPr>
          <p:cNvPr id="7" name="Picture 6"/>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rot="344420">
            <a:off x="6496828" y="4091465"/>
            <a:ext cx="2705208" cy="2482029"/>
          </a:xfrm>
          <a:prstGeom prst="ellipse">
            <a:avLst/>
          </a:prstGeom>
          <a:ln>
            <a:noFill/>
          </a:ln>
          <a:effectLst>
            <a:softEdge rad="112500"/>
          </a:effectLst>
        </p:spPr>
      </p:pic>
      <p:pic>
        <p:nvPicPr>
          <p:cNvPr id="12" name="Picture 11"/>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rot="10482227" flipV="1">
            <a:off x="-327886" y="3635478"/>
            <a:ext cx="2937767" cy="2937767"/>
          </a:xfrm>
          <a:prstGeom prst="rect">
            <a:avLst/>
          </a:prstGeom>
        </p:spPr>
      </p:pic>
      <p:pic>
        <p:nvPicPr>
          <p:cNvPr id="13" name="trả lời đúng.mp3">
            <a:hlinkClick r:id="" action="ppaction://media"/>
          </p:cNvPr>
          <p:cNvPicPr>
            <a:picLocks noChangeAspect="1"/>
          </p:cNvPicPr>
          <p:nvPr>
            <a:videoFile r:link="rId2"/>
            <p:extLst>
              <p:ext uri="{DAA4B4D4-6D71-4841-9C94-3DE7FCFB9230}">
                <p14:media xmlns:p14="http://schemas.microsoft.com/office/powerpoint/2010/main" xmlns="" r:embed="rId11"/>
              </p:ext>
            </p:extLst>
          </p:nvPr>
        </p:nvPicPr>
        <p:blipFill>
          <a:blip r:embed="rId12" cstate="print"/>
          <a:stretch>
            <a:fillRect/>
          </a:stretch>
        </p:blipFill>
        <p:spPr>
          <a:xfrm>
            <a:off x="8607965" y="6215197"/>
            <a:ext cx="487363" cy="487363"/>
          </a:xfrm>
          <a:prstGeom prst="rect">
            <a:avLst/>
          </a:prstGeom>
        </p:spPr>
      </p:pic>
    </p:spTree>
    <p:custDataLst>
      <p:tags r:id="rId1"/>
    </p:custDataLst>
    <p:extLst>
      <p:ext uri="{BB962C8B-B14F-4D97-AF65-F5344CB8AC3E}">
        <p14:creationId xmlns:p14="http://schemas.microsoft.com/office/powerpoint/2010/main" xmlns="" val="3776443522"/>
      </p:ext>
    </p:extLst>
  </p:cSld>
  <p:clrMapOvr>
    <a:masterClrMapping/>
  </p:clrMapOvr>
  <p:transition spd="slow" advTm="19825">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par>
                                <p:cTn id="29" presetID="3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endCondLst>
                    <p:cond evt="onStopAudio" delay="0">
                      <p:tgtEl>
                        <p:sldTgt/>
                      </p:tgtEl>
                    </p:cond>
                  </p:endCondLst>
                </p:cTn>
                <p:tgtEl>
                  <p:spTgt spid="13"/>
                </p:tgtEl>
              </p:cMediaNode>
            </p:video>
          </p:childTnLst>
        </p:cTn>
      </p:par>
    </p:tnLst>
    <p:bldLst>
      <p:bldP spid="2"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577898" y="2362200"/>
            <a:ext cx="6477000" cy="1015663"/>
          </a:xfrm>
          <a:prstGeom prst="rect">
            <a:avLst/>
          </a:prstGeom>
          <a:noFill/>
        </p:spPr>
        <p:txBody>
          <a:bodyPr wrap="square" rtlCol="0">
            <a:prstTxWarp prst="textCanUp">
              <a:avLst/>
            </a:prstTxWarp>
            <a:spAutoFit/>
            <a:scene3d>
              <a:camera prst="isometricOffAxis1Right"/>
              <a:lightRig rig="soft" dir="tl">
                <a:rot lat="0" lon="0" rev="0"/>
              </a:lightRig>
            </a:scene3d>
            <a:sp3d contourW="25400" prstMaterial="matte">
              <a:bevelT w="25400" h="55880" prst="artDeco"/>
              <a:contourClr>
                <a:schemeClr val="accent2">
                  <a:tint val="20000"/>
                </a:schemeClr>
              </a:contourClr>
            </a:sp3d>
          </a:bodyPr>
          <a:lstStyle/>
          <a:p>
            <a:r>
              <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LUYỆN ĐỌC LẠI</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620000" y="1"/>
            <a:ext cx="1450975"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2703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034" y="357166"/>
            <a:ext cx="8072494" cy="954107"/>
          </a:xfrm>
          <a:prstGeom prst="rect">
            <a:avLst/>
          </a:prstGeom>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Giọng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chậm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rõ</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thay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đổi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phù</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hợp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vật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truyện</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5" name="Rectangle 4"/>
          <p:cNvSpPr/>
          <p:nvPr/>
        </p:nvSpPr>
        <p:spPr>
          <a:xfrm>
            <a:off x="500034" y="2821916"/>
            <a:ext cx="8143932" cy="1938992"/>
          </a:xfrm>
          <a:prstGeom prst="rect">
            <a:avLst/>
          </a:prstGeom>
        </p:spPr>
        <p:txBody>
          <a:bodyPr wrap="square">
            <a:spAutoFit/>
          </a:bodyPr>
          <a:lstStyle/>
          <a:p>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Dẫn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chuyện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đọc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giọng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gọn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rõ</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nhanh</a:t>
            </a:r>
            <a:endParaRPr lang="en-US" sz="2400" b="1" dirty="0">
              <a:solidFill>
                <a:srgbClr val="0070C0"/>
              </a:solidFill>
              <a:latin typeface="Times New Roman" pitchFamily="18" charset="0"/>
              <a:cs typeface="Times New Roman" pitchFamily="18" charset="0"/>
            </a:endParaRPr>
          </a:p>
          <a:p>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Viên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tướng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dứt</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khoát</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tự</a:t>
            </a:r>
            <a:r>
              <a:rPr lang="en-US" sz="2400" b="1" dirty="0">
                <a:solidFill>
                  <a:srgbClr val="0070C0"/>
                </a:solidFill>
                <a:latin typeface="Times New Roman" pitchFamily="18" charset="0"/>
                <a:cs typeface="Times New Roman" pitchFamily="18" charset="0"/>
              </a:rPr>
              <a:t> tin, </a:t>
            </a:r>
            <a:r>
              <a:rPr lang="en-US" sz="2400" b="1" dirty="0" err="1">
                <a:solidFill>
                  <a:srgbClr val="0070C0"/>
                </a:solidFill>
                <a:latin typeface="Times New Roman" pitchFamily="18" charset="0"/>
                <a:cs typeface="Times New Roman" pitchFamily="18" charset="0"/>
              </a:rPr>
              <a:t>ra</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lệnh</a:t>
            </a:r>
            <a:r>
              <a:rPr lang="en-US" sz="2400" b="1" dirty="0">
                <a:solidFill>
                  <a:srgbClr val="0070C0"/>
                </a:solidFill>
                <a:latin typeface="Times New Roman" pitchFamily="18" charset="0"/>
                <a:cs typeface="Times New Roman" pitchFamily="18" charset="0"/>
              </a:rPr>
              <a:t>.</a:t>
            </a:r>
          </a:p>
          <a:p>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Chú</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lính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nhỏ</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rụt</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rè</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bối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rối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đầu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truyện</a:t>
            </a:r>
            <a:r>
              <a:rPr lang="en-US" sz="2400" b="1" dirty="0">
                <a:solidFill>
                  <a:srgbClr val="0070C0"/>
                </a:solidFill>
                <a:latin typeface="Times New Roman" pitchFamily="18" charset="0"/>
                <a:cs typeface="Times New Roman" pitchFamily="18" charset="0"/>
              </a:rPr>
              <a:t>) </a:t>
            </a:r>
          </a:p>
          <a:p>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quả</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quyết</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cuối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truyện</a:t>
            </a:r>
            <a:r>
              <a:rPr lang="en-US" sz="2400" b="1" dirty="0">
                <a:solidFill>
                  <a:srgbClr val="0070C0"/>
                </a:solidFill>
                <a:latin typeface="Times New Roman" pitchFamily="18" charset="0"/>
                <a:cs typeface="Times New Roman" pitchFamily="18" charset="0"/>
              </a:rPr>
              <a:t>)</a:t>
            </a:r>
          </a:p>
          <a:p>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Thầy</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giáo</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lúc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nghiêm</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khắc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lúc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dịu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dàng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buồn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bã</a:t>
            </a:r>
            <a:endParaRPr lang="en-US" sz="2400" b="1" dirty="0">
              <a:solidFill>
                <a:srgbClr val="0070C0"/>
              </a:solidFill>
              <a:latin typeface="Times New Roman" pitchFamily="18" charset="0"/>
              <a:cs typeface="Times New Roman" pitchFamily="18" charset="0"/>
            </a:endParaRPr>
          </a:p>
        </p:txBody>
      </p:sp>
      <p:pic>
        <p:nvPicPr>
          <p:cNvPr id="6" name="图片 4">
            <a:extLst>
              <a:ext uri="{FF2B5EF4-FFF2-40B4-BE49-F238E27FC236}">
                <a16:creationId xmlns:a16="http://schemas.microsoft.com/office/drawing/2014/main" xmlns="" id="{1EF568C0-F7EF-4969-AC34-32AD9640A57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V="1">
            <a:off x="7215206" y="3643313"/>
            <a:ext cx="1643074" cy="1714510"/>
          </a:xfrm>
          <a:prstGeom prst="rect">
            <a:avLst/>
          </a:prstGeom>
        </p:spPr>
      </p:pic>
      <p:sp>
        <p:nvSpPr>
          <p:cNvPr id="7" name="Cloud Callout 6"/>
          <p:cNvSpPr/>
          <p:nvPr/>
        </p:nvSpPr>
        <p:spPr>
          <a:xfrm>
            <a:off x="428596" y="1285860"/>
            <a:ext cx="7500990" cy="1143008"/>
          </a:xfrm>
          <a:prstGeom prst="cloudCallout">
            <a:avLst>
              <a:gd name="adj1" fmla="val -19370"/>
              <a:gd name="adj2" fmla="val 80294"/>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err="1">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Chú</a:t>
            </a:r>
            <a:r>
              <a:rPr lang="en-US" sz="3200" b="1" dirty="0">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 ý </a:t>
            </a:r>
            <a:r>
              <a:rPr lang="en-US" sz="3200" b="1" dirty="0" err="1">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lời</a:t>
            </a:r>
            <a:r>
              <a:rPr lang="en-US" sz="3200" b="1" dirty="0">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các</a:t>
            </a:r>
            <a:r>
              <a:rPr lang="en-US" sz="3200" b="1" dirty="0">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nhân</a:t>
            </a:r>
            <a:r>
              <a:rPr lang="en-US" sz="3200" b="1" dirty="0">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vật</a:t>
            </a:r>
            <a:endParaRPr lang="en-US" sz="3200" b="1" dirty="0">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71472" y="928670"/>
            <a:ext cx="8001056" cy="4524315"/>
          </a:xfrm>
          <a:prstGeom prst="rect">
            <a:avLst/>
          </a:prstGeom>
        </p:spPr>
        <p:txBody>
          <a:bodyPr wrap="square">
            <a:spAutoFit/>
          </a:bodyPr>
          <a:lstStyle/>
          <a:p>
            <a:r>
              <a:rPr lang="en-US" sz="2400" b="1" dirty="0" err="1">
                <a:solidFill>
                  <a:srgbClr val="0070C0"/>
                </a:solidFill>
                <a:latin typeface="Times New Roman" pitchFamily="18" charset="0"/>
                <a:cs typeface="Times New Roman" pitchFamily="18" charset="0"/>
              </a:rPr>
              <a:t>Thầy</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giáo</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lắc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đầu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buồn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bã</a:t>
            </a:r>
            <a:r>
              <a:rPr lang="en-US" sz="2400" b="1" dirty="0">
                <a:solidFill>
                  <a:srgbClr val="0070C0"/>
                </a:solidFill>
                <a:latin typeface="Times New Roman" pitchFamily="18" charset="0"/>
                <a:cs typeface="Times New Roman" pitchFamily="18" charset="0"/>
              </a:rPr>
              <a:t>:</a:t>
            </a:r>
          </a:p>
          <a:p>
            <a:pPr>
              <a:buFontTx/>
              <a:buChar char="-"/>
            </a:pPr>
            <a:r>
              <a:rPr lang="en-US" sz="2400" b="1" dirty="0" err="1">
                <a:solidFill>
                  <a:srgbClr val="0070C0"/>
                </a:solidFill>
                <a:latin typeface="Times New Roman" pitchFamily="18" charset="0"/>
                <a:cs typeface="Times New Roman" pitchFamily="18" charset="0"/>
              </a:rPr>
              <a:t>Thầy</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mong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em</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nào</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phạm</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lỗi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sẽ</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sửa</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lại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hàng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rào</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và</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luống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hoa</a:t>
            </a:r>
            <a:r>
              <a:rPr lang="en-US" sz="2400" b="1" dirty="0">
                <a:solidFill>
                  <a:srgbClr val="0070C0"/>
                </a:solidFill>
                <a:latin typeface="Times New Roman" pitchFamily="18" charset="0"/>
                <a:cs typeface="Times New Roman" pitchFamily="18" charset="0"/>
              </a:rPr>
              <a:t>.</a:t>
            </a:r>
          </a:p>
          <a:p>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Khi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tất</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cả</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túa</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ra</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khỏi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lớp</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chú</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lính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nhỏ</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đợi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viên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tướng</a:t>
            </a:r>
            <a:r>
              <a:rPr lang="en-US" sz="2400" b="1" dirty="0">
                <a:solidFill>
                  <a:srgbClr val="0070C0"/>
                </a:solidFill>
                <a:latin typeface="Times New Roman" pitchFamily="18" charset="0"/>
                <a:cs typeface="Times New Roman" pitchFamily="18" charset="0"/>
              </a:rPr>
              <a:t> ở </a:t>
            </a:r>
            <a:r>
              <a:rPr lang="en-US" sz="2400" b="1" dirty="0" err="1">
                <a:solidFill>
                  <a:srgbClr val="0070C0"/>
                </a:solidFill>
                <a:latin typeface="Times New Roman" pitchFamily="18" charset="0"/>
                <a:cs typeface="Times New Roman" pitchFamily="18" charset="0"/>
              </a:rPr>
              <a:t>cửa</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nói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khẽ</a:t>
            </a:r>
            <a:r>
              <a:rPr lang="en-US" sz="2400" b="1" dirty="0">
                <a:solidFill>
                  <a:srgbClr val="0070C0"/>
                </a:solidFill>
                <a:latin typeface="Times New Roman" pitchFamily="18" charset="0"/>
                <a:cs typeface="Times New Roman" pitchFamily="18" charset="0"/>
              </a:rPr>
              <a:t>: “ Ra </a:t>
            </a:r>
            <a:r>
              <a:rPr lang="en-US" sz="2400" b="1" dirty="0" err="1">
                <a:solidFill>
                  <a:srgbClr val="0070C0"/>
                </a:solidFill>
                <a:latin typeface="Times New Roman" pitchFamily="18" charset="0"/>
                <a:cs typeface="Times New Roman" pitchFamily="18" charset="0"/>
              </a:rPr>
              <a:t>vườn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đi</a:t>
            </a:r>
            <a:r>
              <a:rPr lang="en-US" sz="2400" b="1" dirty="0">
                <a:solidFill>
                  <a:srgbClr val="0070C0"/>
                </a:solidFill>
                <a:latin typeface="Times New Roman" pitchFamily="18" charset="0"/>
                <a:cs typeface="Times New Roman" pitchFamily="18" charset="0"/>
              </a:rPr>
              <a:t>!”</a:t>
            </a:r>
          </a:p>
          <a:p>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Viên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tường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khoát</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tay</a:t>
            </a:r>
            <a:r>
              <a:rPr lang="en-US" sz="2400" b="1" dirty="0">
                <a:solidFill>
                  <a:srgbClr val="0070C0"/>
                </a:solidFill>
                <a:latin typeface="Times New Roman" pitchFamily="18" charset="0"/>
                <a:cs typeface="Times New Roman" pitchFamily="18" charset="0"/>
              </a:rPr>
              <a:t>:</a:t>
            </a:r>
          </a:p>
          <a:p>
            <a:r>
              <a:rPr lang="en-US" sz="2400" b="1" dirty="0">
                <a:solidFill>
                  <a:srgbClr val="0070C0"/>
                </a:solidFill>
                <a:latin typeface="Times New Roman" pitchFamily="18" charset="0"/>
                <a:cs typeface="Times New Roman" pitchFamily="18" charset="0"/>
              </a:rPr>
              <a:t>  - </a:t>
            </a:r>
            <a:r>
              <a:rPr lang="en-US" sz="2400" b="1" dirty="0" err="1">
                <a:solidFill>
                  <a:srgbClr val="0070C0"/>
                </a:solidFill>
                <a:latin typeface="Times New Roman" pitchFamily="18" charset="0"/>
                <a:cs typeface="Times New Roman" pitchFamily="18" charset="0"/>
              </a:rPr>
              <a:t>Về</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thôi</a:t>
            </a:r>
            <a:r>
              <a:rPr lang="en-US" sz="2400" b="1" dirty="0">
                <a:solidFill>
                  <a:srgbClr val="0070C0"/>
                </a:solidFill>
                <a:latin typeface="Times New Roman" pitchFamily="18" charset="0"/>
                <a:cs typeface="Times New Roman" pitchFamily="18" charset="0"/>
              </a:rPr>
              <a:t>!</a:t>
            </a:r>
          </a:p>
          <a:p>
            <a:r>
              <a:rPr lang="en-US" sz="2400" b="1" dirty="0">
                <a:solidFill>
                  <a:srgbClr val="0070C0"/>
                </a:solidFill>
                <a:latin typeface="Times New Roman" pitchFamily="18" charset="0"/>
                <a:cs typeface="Times New Roman" pitchFamily="18" charset="0"/>
              </a:rPr>
              <a:t>  - </a:t>
            </a:r>
            <a:r>
              <a:rPr lang="en-US" sz="2400" b="1" dirty="0" err="1">
                <a:solidFill>
                  <a:srgbClr val="0070C0"/>
                </a:solidFill>
                <a:latin typeface="Times New Roman" pitchFamily="18" charset="0"/>
                <a:cs typeface="Times New Roman" pitchFamily="18" charset="0"/>
              </a:rPr>
              <a:t>Nhưng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như</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vậy</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là</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hèn</a:t>
            </a:r>
            <a:r>
              <a:rPr lang="en-US" sz="2400" b="1" dirty="0">
                <a:solidFill>
                  <a:srgbClr val="0070C0"/>
                </a:solidFill>
                <a:latin typeface="Times New Roman" pitchFamily="18" charset="0"/>
                <a:cs typeface="Times New Roman" pitchFamily="18" charset="0"/>
              </a:rPr>
              <a:t>.</a:t>
            </a:r>
          </a:p>
          <a:p>
            <a:r>
              <a:rPr lang="en-US" sz="2400" b="1" dirty="0" err="1">
                <a:solidFill>
                  <a:srgbClr val="0070C0"/>
                </a:solidFill>
                <a:latin typeface="Times New Roman" pitchFamily="18" charset="0"/>
                <a:cs typeface="Times New Roman" pitchFamily="18" charset="0"/>
              </a:rPr>
              <a:t>Nói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rồi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chú</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lính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quả</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quyết</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bước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về</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phía</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vườn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trường</a:t>
            </a:r>
            <a:r>
              <a:rPr lang="en-US" sz="2400" b="1" dirty="0">
                <a:solidFill>
                  <a:srgbClr val="0070C0"/>
                </a:solidFill>
                <a:latin typeface="Times New Roman" pitchFamily="18" charset="0"/>
                <a:cs typeface="Times New Roman" pitchFamily="18" charset="0"/>
              </a:rPr>
              <a:t>.</a:t>
            </a:r>
          </a:p>
          <a:p>
            <a:r>
              <a:rPr lang="en-US" sz="2400" b="1" dirty="0" err="1">
                <a:solidFill>
                  <a:srgbClr val="0070C0"/>
                </a:solidFill>
                <a:latin typeface="Times New Roman" pitchFamily="18" charset="0"/>
                <a:cs typeface="Times New Roman" pitchFamily="18" charset="0"/>
              </a:rPr>
              <a:t>Những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người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lính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và</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viên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tướng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sững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lại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nhìn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chú</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lính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nhỏ</a:t>
            </a:r>
            <a:r>
              <a:rPr lang="en-US" sz="2400" b="1" dirty="0">
                <a:solidFill>
                  <a:srgbClr val="0070C0"/>
                </a:solidFill>
                <a:latin typeface="Times New Roman" pitchFamily="18" charset="0"/>
                <a:cs typeface="Times New Roman" pitchFamily="18" charset="0"/>
              </a:rPr>
              <a:t>.</a:t>
            </a:r>
          </a:p>
          <a:p>
            <a:r>
              <a:rPr lang="en-US" sz="2400" b="1" dirty="0" err="1">
                <a:solidFill>
                  <a:srgbClr val="0070C0"/>
                </a:solidFill>
                <a:latin typeface="Times New Roman" pitchFamily="18" charset="0"/>
                <a:cs typeface="Times New Roman" pitchFamily="18" charset="0"/>
              </a:rPr>
              <a:t>Rồi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cả</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đội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bước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nhanh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theo</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chú</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như</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bước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theo</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một</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người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chỉ</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huy</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dũng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cảm</a:t>
            </a:r>
            <a:r>
              <a:rPr lang="en-US" sz="2400" b="1" dirty="0">
                <a:solidFill>
                  <a:srgbClr val="0070C0"/>
                </a:solidFill>
                <a:latin typeface="Times New Roman" pitchFamily="18" charset="0"/>
                <a:cs typeface="Times New Roman" pitchFamily="18" charset="0"/>
              </a:rPr>
              <a:t>.</a:t>
            </a:r>
          </a:p>
        </p:txBody>
      </p:sp>
      <p:cxnSp>
        <p:nvCxnSpPr>
          <p:cNvPr id="3" name="Straight Connector 2">
            <a:extLst>
              <a:ext uri="{FF2B5EF4-FFF2-40B4-BE49-F238E27FC236}">
                <a16:creationId xmlns:a16="http://schemas.microsoft.com/office/drawing/2014/main" xmlns="" id="{47123902-BD55-4749-8ADD-4E0489DD70E8}"/>
              </a:ext>
            </a:extLst>
          </p:cNvPr>
          <p:cNvCxnSpPr>
            <a:cxnSpLocks/>
          </p:cNvCxnSpPr>
          <p:nvPr/>
        </p:nvCxnSpPr>
        <p:spPr>
          <a:xfrm>
            <a:off x="1979712" y="1340768"/>
            <a:ext cx="2016224" cy="0"/>
          </a:xfrm>
          <a:prstGeom prst="line">
            <a:avLst/>
          </a:prstGeom>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xmlns="" id="{16D906BF-5CCF-4248-A43D-4254A8CCEC66}"/>
              </a:ext>
            </a:extLst>
          </p:cNvPr>
          <p:cNvPicPr>
            <a:picLocks noChangeAspect="1"/>
          </p:cNvPicPr>
          <p:nvPr/>
        </p:nvPicPr>
        <p:blipFill>
          <a:blip r:embed="rId2"/>
          <a:stretch>
            <a:fillRect/>
          </a:stretch>
        </p:blipFill>
        <p:spPr>
          <a:xfrm>
            <a:off x="4929190" y="4583303"/>
            <a:ext cx="1071570" cy="84709"/>
          </a:xfrm>
          <a:prstGeom prst="rect">
            <a:avLst/>
          </a:prstGeom>
        </p:spPr>
      </p:pic>
      <p:pic>
        <p:nvPicPr>
          <p:cNvPr id="5" name="Picture 4">
            <a:extLst>
              <a:ext uri="{FF2B5EF4-FFF2-40B4-BE49-F238E27FC236}">
                <a16:creationId xmlns:a16="http://schemas.microsoft.com/office/drawing/2014/main" xmlns="" id="{838AB975-FD0B-406C-BC00-75E1205AFE1B}"/>
              </a:ext>
            </a:extLst>
          </p:cNvPr>
          <p:cNvPicPr>
            <a:picLocks noChangeAspect="1"/>
          </p:cNvPicPr>
          <p:nvPr/>
        </p:nvPicPr>
        <p:blipFill>
          <a:blip r:embed="rId2"/>
          <a:stretch>
            <a:fillRect/>
          </a:stretch>
        </p:blipFill>
        <p:spPr>
          <a:xfrm>
            <a:off x="2216617" y="3129861"/>
            <a:ext cx="1542413" cy="121931"/>
          </a:xfrm>
          <a:prstGeom prst="rect">
            <a:avLst/>
          </a:prstGeom>
        </p:spPr>
      </p:pic>
      <p:cxnSp>
        <p:nvCxnSpPr>
          <p:cNvPr id="9" name="Straight Connector 8">
            <a:extLst>
              <a:ext uri="{FF2B5EF4-FFF2-40B4-BE49-F238E27FC236}">
                <a16:creationId xmlns:a16="http://schemas.microsoft.com/office/drawing/2014/main" xmlns="" id="{09C7BB18-E75A-4922-B42C-4BEE8DD7F3AD}"/>
              </a:ext>
            </a:extLst>
          </p:cNvPr>
          <p:cNvCxnSpPr/>
          <p:nvPr/>
        </p:nvCxnSpPr>
        <p:spPr>
          <a:xfrm>
            <a:off x="2123728" y="2420888"/>
            <a:ext cx="864096" cy="0"/>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xmlns="" id="{5BC997D3-28CF-424D-BA41-79FC55FCE7FE}"/>
              </a:ext>
            </a:extLst>
          </p:cNvPr>
          <p:cNvCxnSpPr/>
          <p:nvPr/>
        </p:nvCxnSpPr>
        <p:spPr>
          <a:xfrm>
            <a:off x="5970406" y="2420888"/>
            <a:ext cx="576064" cy="0"/>
          </a:xfrm>
          <a:prstGeom prst="line">
            <a:avLst/>
          </a:prstGeom>
        </p:spPr>
        <p:style>
          <a:lnRef idx="3">
            <a:schemeClr val="dk1"/>
          </a:lnRef>
          <a:fillRef idx="0">
            <a:schemeClr val="dk1"/>
          </a:fillRef>
          <a:effectRef idx="2">
            <a:schemeClr val="dk1"/>
          </a:effectRef>
          <a:fontRef idx="minor">
            <a:schemeClr val="tx1"/>
          </a:fontRef>
        </p:style>
      </p:cxnSp>
      <p:pic>
        <p:nvPicPr>
          <p:cNvPr id="14" name="Picture 13">
            <a:extLst>
              <a:ext uri="{FF2B5EF4-FFF2-40B4-BE49-F238E27FC236}">
                <a16:creationId xmlns:a16="http://schemas.microsoft.com/office/drawing/2014/main" xmlns="" id="{5A971CCD-EA34-40C6-B1ED-6FD949902158}"/>
              </a:ext>
            </a:extLst>
          </p:cNvPr>
          <p:cNvPicPr>
            <a:picLocks noChangeAspect="1"/>
          </p:cNvPicPr>
          <p:nvPr/>
        </p:nvPicPr>
        <p:blipFill>
          <a:blip r:embed="rId2"/>
          <a:stretch>
            <a:fillRect/>
          </a:stretch>
        </p:blipFill>
        <p:spPr>
          <a:xfrm>
            <a:off x="2717180" y="4230457"/>
            <a:ext cx="1542422" cy="1219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83527" y="1600200"/>
            <a:ext cx="7162800" cy="144655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sz="8800" b="1" spc="150" dirty="0">
                <a:ln w="11430"/>
                <a:solidFill>
                  <a:srgbClr val="F8F8F8"/>
                </a:solidFill>
                <a:effectLst>
                  <a:outerShdw blurRad="25400" algn="tl" rotWithShape="0">
                    <a:srgbClr val="000000">
                      <a:alpha val="43000"/>
                    </a:srgbClr>
                  </a:outerShdw>
                </a:effectLst>
                <a:latin typeface="Times New Roman" pitchFamily="18" charset="0"/>
                <a:cs typeface="Times New Roman" pitchFamily="18" charset="0"/>
              </a:rPr>
              <a:t>KỂ CHUYỆN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6200" y="3276600"/>
            <a:ext cx="2627313" cy="2816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9871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2000" b="-2000"/>
          </a:stretch>
        </a:blipFill>
        <a:effectLst/>
      </p:bgPr>
    </p:bg>
    <p:spTree>
      <p:nvGrpSpPr>
        <p:cNvPr id="1" name=""/>
        <p:cNvGrpSpPr/>
        <p:nvPr/>
      </p:nvGrpSpPr>
      <p:grpSpPr>
        <a:xfrm>
          <a:off x="0" y="0"/>
          <a:ext cx="0" cy="0"/>
          <a:chOff x="0" y="0"/>
          <a:chExt cx="0" cy="0"/>
        </a:xfrm>
      </p:grpSpPr>
      <p:sp>
        <p:nvSpPr>
          <p:cNvPr id="3" name="TextBox 2"/>
          <p:cNvSpPr txBox="1"/>
          <p:nvPr/>
        </p:nvSpPr>
        <p:spPr>
          <a:xfrm>
            <a:off x="152400" y="914400"/>
            <a:ext cx="5791200" cy="1569660"/>
          </a:xfrm>
          <a:prstGeom prst="rect">
            <a:avLst/>
          </a:prstGeom>
          <a:noFill/>
        </p:spPr>
        <p:txBody>
          <a:bodyPr wrap="square" rtlCol="0">
            <a:spAutoFit/>
          </a:bodyPr>
          <a:lstStyle/>
          <a:p>
            <a:pPr lvl="0"/>
            <a:r>
              <a:rPr lang="en-US" sz="3200" b="1" dirty="0" err="1">
                <a:solidFill>
                  <a:schemeClr val="accent6">
                    <a:lumMod val="75000"/>
                  </a:schemeClr>
                </a:solidFill>
                <a:latin typeface="Times New Roman" pitchFamily="18" charset="0"/>
                <a:cs typeface="Times New Roman" pitchFamily="18" charset="0"/>
              </a:rPr>
              <a:t>Dựa</a:t>
            </a:r>
            <a:r>
              <a:rPr lang="en-US" sz="3200" b="1" dirty="0">
                <a:solidFill>
                  <a:schemeClr val="accent6">
                    <a:lumMod val="75000"/>
                  </a:schemeClr>
                </a:solidFill>
                <a:latin typeface="Times New Roman" pitchFamily="18" charset="0"/>
                <a:cs typeface="Times New Roman" pitchFamily="18" charset="0"/>
              </a:rPr>
              <a:t> </a:t>
            </a:r>
            <a:r>
              <a:rPr lang="en-US" sz="3200" b="1" dirty="0" err="1">
                <a:solidFill>
                  <a:schemeClr val="accent6">
                    <a:lumMod val="75000"/>
                  </a:schemeClr>
                </a:solidFill>
                <a:latin typeface="Times New Roman" pitchFamily="18" charset="0"/>
                <a:cs typeface="Times New Roman" pitchFamily="18" charset="0"/>
              </a:rPr>
              <a:t>vào</a:t>
            </a:r>
            <a:r>
              <a:rPr lang="en-US" sz="3200" b="1" dirty="0">
                <a:solidFill>
                  <a:schemeClr val="accent6">
                    <a:lumMod val="75000"/>
                  </a:schemeClr>
                </a:solidFill>
                <a:latin typeface="Times New Roman" pitchFamily="18" charset="0"/>
                <a:cs typeface="Times New Roman" pitchFamily="18" charset="0"/>
              </a:rPr>
              <a:t> </a:t>
            </a:r>
            <a:r>
              <a:rPr lang="en-US" sz="3200" b="1" dirty="0" err="1">
                <a:solidFill>
                  <a:schemeClr val="accent6">
                    <a:lumMod val="75000"/>
                  </a:schemeClr>
                </a:solidFill>
                <a:latin typeface="Times New Roman" pitchFamily="18" charset="0"/>
                <a:cs typeface="Times New Roman" pitchFamily="18" charset="0"/>
              </a:rPr>
              <a:t>các</a:t>
            </a:r>
            <a:r>
              <a:rPr lang="en-US" sz="3200" b="1" dirty="0">
                <a:solidFill>
                  <a:schemeClr val="accent6">
                    <a:lumMod val="75000"/>
                  </a:schemeClr>
                </a:solidFill>
                <a:latin typeface="Times New Roman" pitchFamily="18" charset="0"/>
                <a:cs typeface="Times New Roman" pitchFamily="18" charset="0"/>
              </a:rPr>
              <a:t> </a:t>
            </a:r>
            <a:r>
              <a:rPr lang="en-US" sz="3200" b="1" dirty="0" err="1">
                <a:solidFill>
                  <a:schemeClr val="accent6">
                    <a:lumMod val="75000"/>
                  </a:schemeClr>
                </a:solidFill>
                <a:latin typeface="Times New Roman" pitchFamily="18" charset="0"/>
                <a:cs typeface="Times New Roman" pitchFamily="18" charset="0"/>
              </a:rPr>
              <a:t>tranh</a:t>
            </a:r>
            <a:r>
              <a:rPr lang="en-US" sz="3200" b="1" dirty="0">
                <a:solidFill>
                  <a:schemeClr val="accent6">
                    <a:lumMod val="75000"/>
                  </a:schemeClr>
                </a:solidFill>
                <a:latin typeface="Times New Roman" pitchFamily="18" charset="0"/>
                <a:cs typeface="Times New Roman" pitchFamily="18" charset="0"/>
              </a:rPr>
              <a:t> </a:t>
            </a:r>
            <a:r>
              <a:rPr lang="en-US" sz="3200" b="1" dirty="0" err="1">
                <a:solidFill>
                  <a:schemeClr val="accent6">
                    <a:lumMod val="75000"/>
                  </a:schemeClr>
                </a:solidFill>
                <a:latin typeface="Times New Roman" pitchFamily="18" charset="0"/>
                <a:cs typeface="Times New Roman" pitchFamily="18" charset="0"/>
              </a:rPr>
              <a:t>sau</a:t>
            </a:r>
            <a:r>
              <a:rPr lang="en-US" sz="3200" b="1" dirty="0">
                <a:solidFill>
                  <a:schemeClr val="accent6">
                    <a:lumMod val="75000"/>
                  </a:schemeClr>
                </a:solidFill>
                <a:latin typeface="Times New Roman" pitchFamily="18" charset="0"/>
                <a:cs typeface="Times New Roman" pitchFamily="18" charset="0"/>
              </a:rPr>
              <a:t> </a:t>
            </a:r>
            <a:r>
              <a:rPr lang="en-US" sz="3200" b="1" dirty="0" err="1">
                <a:solidFill>
                  <a:schemeClr val="accent6">
                    <a:lumMod val="75000"/>
                  </a:schemeClr>
                </a:solidFill>
                <a:latin typeface="Times New Roman" pitchFamily="18" charset="0"/>
                <a:cs typeface="Times New Roman" pitchFamily="18" charset="0"/>
              </a:rPr>
              <a:t>và</a:t>
            </a:r>
            <a:r>
              <a:rPr lang="en-US" sz="3200" b="1" dirty="0">
                <a:solidFill>
                  <a:schemeClr val="accent6">
                    <a:lumMod val="75000"/>
                  </a:schemeClr>
                </a:solidFill>
                <a:latin typeface="Times New Roman" pitchFamily="18" charset="0"/>
                <a:cs typeface="Times New Roman" pitchFamily="18" charset="0"/>
              </a:rPr>
              <a:t> </a:t>
            </a:r>
            <a:r>
              <a:rPr lang="en-US" sz="3200" b="1" dirty="0" err="1">
                <a:solidFill>
                  <a:schemeClr val="accent6">
                    <a:lumMod val="75000"/>
                  </a:schemeClr>
                </a:solidFill>
                <a:latin typeface="Times New Roman" pitchFamily="18" charset="0"/>
                <a:cs typeface="Times New Roman" pitchFamily="18" charset="0"/>
              </a:rPr>
              <a:t>kể</a:t>
            </a:r>
            <a:r>
              <a:rPr lang="en-US" sz="3200" b="1" dirty="0">
                <a:solidFill>
                  <a:schemeClr val="accent6">
                    <a:lumMod val="75000"/>
                  </a:schemeClr>
                </a:solidFill>
                <a:latin typeface="Times New Roman" pitchFamily="18" charset="0"/>
                <a:cs typeface="Times New Roman" pitchFamily="18" charset="0"/>
              </a:rPr>
              <a:t> </a:t>
            </a:r>
            <a:r>
              <a:rPr lang="en-US" sz="3200" b="1" dirty="0" err="1">
                <a:solidFill>
                  <a:schemeClr val="accent6">
                    <a:lumMod val="75000"/>
                  </a:schemeClr>
                </a:solidFill>
                <a:latin typeface="Times New Roman" pitchFamily="18" charset="0"/>
                <a:cs typeface="Times New Roman" pitchFamily="18" charset="0"/>
              </a:rPr>
              <a:t>lại</a:t>
            </a:r>
            <a:r>
              <a:rPr lang="en-US" sz="3200" b="1" dirty="0">
                <a:solidFill>
                  <a:schemeClr val="accent6">
                    <a:lumMod val="75000"/>
                  </a:schemeClr>
                </a:solidFill>
                <a:latin typeface="Times New Roman" pitchFamily="18" charset="0"/>
                <a:cs typeface="Times New Roman" pitchFamily="18" charset="0"/>
              </a:rPr>
              <a:t> </a:t>
            </a:r>
            <a:r>
              <a:rPr lang="en-US" sz="3200" b="1" dirty="0" err="1">
                <a:solidFill>
                  <a:schemeClr val="accent6">
                    <a:lumMod val="75000"/>
                  </a:schemeClr>
                </a:solidFill>
                <a:latin typeface="Times New Roman" pitchFamily="18" charset="0"/>
                <a:cs typeface="Times New Roman" pitchFamily="18" charset="0"/>
              </a:rPr>
              <a:t>toàn</a:t>
            </a:r>
            <a:r>
              <a:rPr lang="en-US" sz="3200" b="1" dirty="0">
                <a:solidFill>
                  <a:schemeClr val="accent6">
                    <a:lumMod val="75000"/>
                  </a:schemeClr>
                </a:solidFill>
                <a:latin typeface="Times New Roman" pitchFamily="18" charset="0"/>
                <a:cs typeface="Times New Roman" pitchFamily="18" charset="0"/>
              </a:rPr>
              <a:t> </a:t>
            </a:r>
            <a:r>
              <a:rPr lang="en-US" sz="3200" b="1" dirty="0" err="1">
                <a:solidFill>
                  <a:schemeClr val="accent6">
                    <a:lumMod val="75000"/>
                  </a:schemeClr>
                </a:solidFill>
                <a:latin typeface="Times New Roman" pitchFamily="18" charset="0"/>
                <a:cs typeface="Times New Roman" pitchFamily="18" charset="0"/>
              </a:rPr>
              <a:t>bộ</a:t>
            </a:r>
            <a:r>
              <a:rPr lang="en-US" sz="3200" b="1" dirty="0">
                <a:solidFill>
                  <a:schemeClr val="accent6">
                    <a:lumMod val="75000"/>
                  </a:schemeClr>
                </a:solidFill>
                <a:latin typeface="Times New Roman" pitchFamily="18" charset="0"/>
                <a:cs typeface="Times New Roman" pitchFamily="18" charset="0"/>
              </a:rPr>
              <a:t> </a:t>
            </a:r>
            <a:r>
              <a:rPr lang="en-US" sz="3200" b="1" dirty="0" err="1">
                <a:solidFill>
                  <a:schemeClr val="accent6">
                    <a:lumMod val="75000"/>
                  </a:schemeClr>
                </a:solidFill>
                <a:latin typeface="Times New Roman" pitchFamily="18" charset="0"/>
                <a:cs typeface="Times New Roman" pitchFamily="18" charset="0"/>
              </a:rPr>
              <a:t>câu</a:t>
            </a:r>
            <a:r>
              <a:rPr lang="en-US" sz="3200" b="1" dirty="0">
                <a:solidFill>
                  <a:schemeClr val="accent6">
                    <a:lumMod val="75000"/>
                  </a:schemeClr>
                </a:solidFill>
                <a:latin typeface="Times New Roman" pitchFamily="18" charset="0"/>
                <a:cs typeface="Times New Roman" pitchFamily="18" charset="0"/>
              </a:rPr>
              <a:t> </a:t>
            </a:r>
            <a:r>
              <a:rPr lang="en-US" sz="3200" b="1" dirty="0" err="1">
                <a:solidFill>
                  <a:schemeClr val="accent6">
                    <a:lumMod val="75000"/>
                  </a:schemeClr>
                </a:solidFill>
                <a:latin typeface="Times New Roman" pitchFamily="18" charset="0"/>
                <a:cs typeface="Times New Roman" pitchFamily="18" charset="0"/>
              </a:rPr>
              <a:t>chuyện</a:t>
            </a:r>
            <a:r>
              <a:rPr lang="en-US" sz="3200" b="1" dirty="0">
                <a:solidFill>
                  <a:schemeClr val="accent6">
                    <a:lumMod val="75000"/>
                  </a:schemeClr>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 NGƯỜI LÍNH DŨNG CẢM </a:t>
            </a:r>
            <a:r>
              <a:rPr lang="en-US" sz="3200" b="1" dirty="0">
                <a:solidFill>
                  <a:schemeClr val="accent6">
                    <a:lumMod val="75000"/>
                  </a:schemeClr>
                </a:solidFill>
                <a:latin typeface="Times New Roman" pitchFamily="18" charset="0"/>
                <a:cs typeface="Times New Roman" pitchFamily="18" charset="0"/>
              </a:rPr>
              <a:t>“ </a:t>
            </a:r>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191000" y="1916415"/>
            <a:ext cx="3810000" cy="18935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09600" y="2866924"/>
            <a:ext cx="3581400" cy="25908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191000" y="3810000"/>
            <a:ext cx="3810000" cy="2209800"/>
          </a:xfrm>
          <a:prstGeom prst="rect">
            <a:avLst/>
          </a:prstGeom>
        </p:spPr>
      </p:pic>
    </p:spTree>
    <p:extLst>
      <p:ext uri="{BB962C8B-B14F-4D97-AF65-F5344CB8AC3E}">
        <p14:creationId xmlns:p14="http://schemas.microsoft.com/office/powerpoint/2010/main" xmlns="" val="333047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48200" y="990601"/>
            <a:ext cx="4267200" cy="39623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2988622" y="275648"/>
            <a:ext cx="2878777" cy="707886"/>
          </a:xfrm>
          <a:prstGeom prst="rect">
            <a:avLst/>
          </a:prstGeom>
          <a:noFill/>
        </p:spPr>
        <p:txBody>
          <a:bodyPr wrap="square" rtlCol="0">
            <a:spAutoFit/>
          </a:bodyPr>
          <a:lstStyle/>
          <a:p>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TRANH 1 </a:t>
            </a:r>
          </a:p>
        </p:txBody>
      </p:sp>
      <p:sp>
        <p:nvSpPr>
          <p:cNvPr id="5" name="TextBox 4"/>
          <p:cNvSpPr txBox="1"/>
          <p:nvPr/>
        </p:nvSpPr>
        <p:spPr>
          <a:xfrm>
            <a:off x="152400" y="2002304"/>
            <a:ext cx="4838204" cy="1938992"/>
          </a:xfrm>
          <a:prstGeom prst="rect">
            <a:avLst/>
          </a:prstGeom>
          <a:noFill/>
        </p:spPr>
        <p:txBody>
          <a:bodyPr wrap="square" rtlCol="0">
            <a:spAutoFit/>
          </a:bodyPr>
          <a:lstStyle/>
          <a:p>
            <a:r>
              <a:rPr lang="en-US" sz="4000" b="1" dirty="0" err="1">
                <a:solidFill>
                  <a:schemeClr val="accent1">
                    <a:lumMod val="50000"/>
                  </a:schemeClr>
                </a:solidFill>
                <a:latin typeface="Times New Roman" pitchFamily="18" charset="0"/>
                <a:cs typeface="Times New Roman" pitchFamily="18" charset="0"/>
              </a:rPr>
              <a:t>Các</a:t>
            </a:r>
            <a:r>
              <a:rPr lang="en-US" sz="4000" b="1" dirty="0">
                <a:solidFill>
                  <a:schemeClr val="accent1">
                    <a:lumMod val="50000"/>
                  </a:schemeClr>
                </a:solidFill>
                <a:latin typeface="Times New Roman" pitchFamily="18" charset="0"/>
                <a:cs typeface="Times New Roman" pitchFamily="18" charset="0"/>
              </a:rPr>
              <a:t> </a:t>
            </a:r>
            <a:r>
              <a:rPr lang="en-US" sz="4000" b="1" dirty="0" err="1">
                <a:solidFill>
                  <a:schemeClr val="accent1">
                    <a:lumMod val="50000"/>
                  </a:schemeClr>
                </a:solidFill>
                <a:latin typeface="Times New Roman" pitchFamily="18" charset="0"/>
                <a:cs typeface="Times New Roman" pitchFamily="18" charset="0"/>
              </a:rPr>
              <a:t>bạn</a:t>
            </a:r>
            <a:r>
              <a:rPr lang="en-US" sz="4000" b="1" dirty="0">
                <a:solidFill>
                  <a:schemeClr val="accent1">
                    <a:lumMod val="50000"/>
                  </a:schemeClr>
                </a:solidFill>
                <a:latin typeface="Times New Roman" pitchFamily="18" charset="0"/>
                <a:cs typeface="Times New Roman" pitchFamily="18" charset="0"/>
              </a:rPr>
              <a:t> </a:t>
            </a:r>
            <a:r>
              <a:rPr lang="en-US" sz="4000" b="1" dirty="0" err="1">
                <a:solidFill>
                  <a:schemeClr val="accent1">
                    <a:lumMod val="50000"/>
                  </a:schemeClr>
                </a:solidFill>
                <a:latin typeface="Times New Roman" pitchFamily="18" charset="0"/>
                <a:cs typeface="Times New Roman" pitchFamily="18" charset="0"/>
              </a:rPr>
              <a:t>nhỏ</a:t>
            </a:r>
            <a:r>
              <a:rPr lang="en-US" sz="4000" b="1" dirty="0">
                <a:solidFill>
                  <a:schemeClr val="accent1">
                    <a:lumMod val="50000"/>
                  </a:schemeClr>
                </a:solidFill>
                <a:latin typeface="Times New Roman" pitchFamily="18" charset="0"/>
                <a:cs typeface="Times New Roman" pitchFamily="18" charset="0"/>
              </a:rPr>
              <a:t> </a:t>
            </a:r>
            <a:r>
              <a:rPr lang="en-US" sz="4000" b="1" dirty="0" err="1">
                <a:solidFill>
                  <a:schemeClr val="accent1">
                    <a:lumMod val="50000"/>
                  </a:schemeClr>
                </a:solidFill>
                <a:latin typeface="Times New Roman" pitchFamily="18" charset="0"/>
                <a:cs typeface="Times New Roman" pitchFamily="18" charset="0"/>
              </a:rPr>
              <a:t>trong</a:t>
            </a:r>
            <a:r>
              <a:rPr lang="en-US" sz="4000" b="1" dirty="0">
                <a:solidFill>
                  <a:schemeClr val="accent1">
                    <a:lumMod val="50000"/>
                  </a:schemeClr>
                </a:solidFill>
                <a:latin typeface="Times New Roman" pitchFamily="18" charset="0"/>
                <a:cs typeface="Times New Roman" pitchFamily="18" charset="0"/>
              </a:rPr>
              <a:t> </a:t>
            </a:r>
            <a:r>
              <a:rPr lang="en-US" sz="4000" b="1" dirty="0" err="1">
                <a:solidFill>
                  <a:schemeClr val="accent1">
                    <a:lumMod val="50000"/>
                  </a:schemeClr>
                </a:solidFill>
                <a:latin typeface="Times New Roman" pitchFamily="18" charset="0"/>
                <a:cs typeface="Times New Roman" pitchFamily="18" charset="0"/>
              </a:rPr>
              <a:t>tranh</a:t>
            </a:r>
            <a:r>
              <a:rPr lang="en-US" sz="4000" b="1" dirty="0">
                <a:solidFill>
                  <a:schemeClr val="accent1">
                    <a:lumMod val="50000"/>
                  </a:schemeClr>
                </a:solidFill>
                <a:latin typeface="Times New Roman" pitchFamily="18" charset="0"/>
                <a:cs typeface="Times New Roman" pitchFamily="18" charset="0"/>
              </a:rPr>
              <a:t> </a:t>
            </a:r>
            <a:r>
              <a:rPr lang="en-US" sz="4000" b="1" dirty="0" err="1">
                <a:solidFill>
                  <a:schemeClr val="accent1">
                    <a:lumMod val="50000"/>
                  </a:schemeClr>
                </a:solidFill>
                <a:latin typeface="Times New Roman" pitchFamily="18" charset="0"/>
                <a:cs typeface="Times New Roman" pitchFamily="18" charset="0"/>
              </a:rPr>
              <a:t>đang</a:t>
            </a:r>
            <a:r>
              <a:rPr lang="en-US" sz="4000" b="1" dirty="0">
                <a:solidFill>
                  <a:schemeClr val="accent1">
                    <a:lumMod val="50000"/>
                  </a:schemeClr>
                </a:solidFill>
                <a:latin typeface="Times New Roman" pitchFamily="18" charset="0"/>
                <a:cs typeface="Times New Roman" pitchFamily="18" charset="0"/>
              </a:rPr>
              <a:t> </a:t>
            </a:r>
            <a:r>
              <a:rPr lang="en-US" sz="4000" b="1" dirty="0" err="1">
                <a:solidFill>
                  <a:schemeClr val="accent1">
                    <a:lumMod val="50000"/>
                  </a:schemeClr>
                </a:solidFill>
                <a:latin typeface="Times New Roman" pitchFamily="18" charset="0"/>
                <a:cs typeface="Times New Roman" pitchFamily="18" charset="0"/>
              </a:rPr>
              <a:t>làm</a:t>
            </a:r>
            <a:r>
              <a:rPr lang="en-US" sz="4000" b="1" dirty="0">
                <a:solidFill>
                  <a:schemeClr val="accent1">
                    <a:lumMod val="50000"/>
                  </a:schemeClr>
                </a:solidFill>
                <a:latin typeface="Times New Roman" pitchFamily="18" charset="0"/>
                <a:cs typeface="Times New Roman" pitchFamily="18" charset="0"/>
              </a:rPr>
              <a:t> </a:t>
            </a:r>
            <a:r>
              <a:rPr lang="en-US" sz="4000" b="1" dirty="0" err="1">
                <a:solidFill>
                  <a:schemeClr val="accent1">
                    <a:lumMod val="50000"/>
                  </a:schemeClr>
                </a:solidFill>
                <a:latin typeface="Times New Roman" pitchFamily="18" charset="0"/>
                <a:cs typeface="Times New Roman" pitchFamily="18" charset="0"/>
              </a:rPr>
              <a:t>gì</a:t>
            </a:r>
            <a:r>
              <a:rPr lang="en-US" sz="4000" b="1" dirty="0">
                <a:solidFill>
                  <a:schemeClr val="accent1">
                    <a:lumMod val="50000"/>
                  </a:schemeClr>
                </a:solidFill>
                <a:latin typeface="Times New Roman" pitchFamily="18" charset="0"/>
                <a:cs typeface="Times New Roman" pitchFamily="18" charset="0"/>
              </a:rPr>
              <a:t> ?</a:t>
            </a:r>
          </a:p>
          <a:p>
            <a:r>
              <a:rPr lang="en-US" sz="4000" b="1" dirty="0">
                <a:solidFill>
                  <a:schemeClr val="accent1">
                    <a:lumMod val="50000"/>
                  </a:schemeClr>
                </a:solidFill>
                <a:latin typeface="Times New Roman" pitchFamily="18" charset="0"/>
                <a:cs typeface="Times New Roman" pitchFamily="18" charset="0"/>
              </a:rPr>
              <a:t> </a:t>
            </a:r>
            <a:r>
              <a:rPr lang="en-US" sz="4000" b="1" dirty="0" err="1">
                <a:solidFill>
                  <a:schemeClr val="accent1">
                    <a:lumMod val="50000"/>
                  </a:schemeClr>
                </a:solidFill>
                <a:latin typeface="Times New Roman" pitchFamily="18" charset="0"/>
                <a:cs typeface="Times New Roman" pitchFamily="18" charset="0"/>
              </a:rPr>
              <a:t>Và</a:t>
            </a:r>
            <a:r>
              <a:rPr lang="en-US" sz="4000" b="1" dirty="0">
                <a:solidFill>
                  <a:schemeClr val="accent1">
                    <a:lumMod val="50000"/>
                  </a:schemeClr>
                </a:solidFill>
                <a:latin typeface="Times New Roman" pitchFamily="18" charset="0"/>
                <a:cs typeface="Times New Roman" pitchFamily="18" charset="0"/>
              </a:rPr>
              <a:t> ở </a:t>
            </a:r>
            <a:r>
              <a:rPr lang="en-US" sz="4000" b="1" dirty="0" err="1">
                <a:solidFill>
                  <a:schemeClr val="accent1">
                    <a:lumMod val="50000"/>
                  </a:schemeClr>
                </a:solidFill>
                <a:latin typeface="Times New Roman" pitchFamily="18" charset="0"/>
                <a:cs typeface="Times New Roman" pitchFamily="18" charset="0"/>
              </a:rPr>
              <a:t>đâu</a:t>
            </a:r>
            <a:r>
              <a:rPr lang="en-US" sz="4000" b="1" dirty="0">
                <a:solidFill>
                  <a:schemeClr val="accent1">
                    <a:lumMod val="50000"/>
                  </a:schemeClr>
                </a:solidFill>
                <a:latin typeface="Times New Roman" pitchFamily="18" charset="0"/>
                <a:cs typeface="Times New Roman" pitchFamily="18" charset="0"/>
              </a:rPr>
              <a:t> ?  </a:t>
            </a:r>
          </a:p>
        </p:txBody>
      </p:sp>
      <p:sp>
        <p:nvSpPr>
          <p:cNvPr id="7" name="Rounded Rectangle 6"/>
          <p:cNvSpPr/>
          <p:nvPr/>
        </p:nvSpPr>
        <p:spPr>
          <a:xfrm>
            <a:off x="172792" y="923523"/>
            <a:ext cx="4495800" cy="4038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3300" dirty="0" err="1">
                <a:latin typeface="Times New Roman" pitchFamily="18" charset="0"/>
                <a:cs typeface="Times New Roman" pitchFamily="18" charset="0"/>
              </a:rPr>
              <a:t>Hàng</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rào</a:t>
            </a:r>
            <a:r>
              <a:rPr lang="en-US" sz="3300" dirty="0">
                <a:latin typeface="Times New Roman" pitchFamily="18" charset="0"/>
                <a:cs typeface="Times New Roman" pitchFamily="18" charset="0"/>
              </a:rPr>
              <a:t> ở </a:t>
            </a:r>
            <a:r>
              <a:rPr lang="en-US" sz="3300" dirty="0" err="1">
                <a:latin typeface="Times New Roman" pitchFamily="18" charset="0"/>
                <a:cs typeface="Times New Roman" pitchFamily="18" charset="0"/>
              </a:rPr>
              <a:t>vườn</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trường</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dựng</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bằng</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những</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cây</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nứa</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tép</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xiên</a:t>
            </a:r>
            <a:r>
              <a:rPr lang="en-US" sz="3300" dirty="0">
                <a:latin typeface="Times New Roman" pitchFamily="18" charset="0"/>
                <a:cs typeface="Times New Roman" pitchFamily="18" charset="0"/>
              </a:rPr>
              <a:t> ô </a:t>
            </a:r>
            <a:r>
              <a:rPr lang="en-US" sz="3300" dirty="0" err="1">
                <a:latin typeface="Times New Roman" pitchFamily="18" charset="0"/>
                <a:cs typeface="Times New Roman" pitchFamily="18" charset="0"/>
              </a:rPr>
              <a:t>hình</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quả</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trám</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các</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bạn</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nhỏ</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chơi</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trò</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trận</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giả</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định</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chui</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vào</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vườn</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trường</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để</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chơi</a:t>
            </a:r>
            <a:r>
              <a:rPr lang="en-US" sz="3300" dirty="0">
                <a:latin typeface="Times New Roman" pitchFamily="18" charset="0"/>
                <a:cs typeface="Times New Roman" pitchFamily="18" charset="0"/>
              </a:rPr>
              <a:t>.</a:t>
            </a:r>
          </a:p>
        </p:txBody>
      </p:sp>
    </p:spTree>
    <p:extLst>
      <p:ext uri="{BB962C8B-B14F-4D97-AF65-F5344CB8AC3E}">
        <p14:creationId xmlns:p14="http://schemas.microsoft.com/office/powerpoint/2010/main" xmlns="" val="270691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xit" presetSubtype="1" fill="hold" grpId="1" nodeType="clickEffect">
                                  <p:stCondLst>
                                    <p:cond delay="0"/>
                                  </p:stCondLst>
                                  <p:childTnLst>
                                    <p:animEffect transition="out" filter="wheel(1)">
                                      <p:cBhvr>
                                        <p:cTn id="23" dur="2000"/>
                                        <p:tgtEl>
                                          <p:spTgt spid="5"/>
                                        </p:tgtEl>
                                      </p:cBhvr>
                                    </p:animEffect>
                                    <p:set>
                                      <p:cBhvr>
                                        <p:cTn id="24" dur="1" fill="hold">
                                          <p:stCondLst>
                                            <p:cond delay="19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37079" y="49369"/>
            <a:ext cx="2362200"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TRANH 2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184820" y="1143000"/>
            <a:ext cx="3962400" cy="563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0" y="1600200"/>
            <a:ext cx="4953000" cy="2800767"/>
          </a:xfrm>
          <a:prstGeom prst="rect">
            <a:avLst/>
          </a:prstGeom>
          <a:noFill/>
        </p:spPr>
        <p:txBody>
          <a:bodyPr wrap="square" rtlCol="0">
            <a:spAutoFit/>
          </a:bodyPr>
          <a:lstStyle/>
          <a:p>
            <a:r>
              <a:rPr lang="en-US" sz="4400" b="1" dirty="0">
                <a:solidFill>
                  <a:schemeClr val="accent5">
                    <a:lumMod val="50000"/>
                  </a:schemeClr>
                </a:solidFill>
                <a:latin typeface="Times New Roman" pitchFamily="18" charset="0"/>
                <a:cs typeface="Times New Roman" pitchFamily="18" charset="0"/>
              </a:rPr>
              <a:t>- </a:t>
            </a:r>
            <a:r>
              <a:rPr lang="en-US" sz="4400" b="1" dirty="0" err="1">
                <a:solidFill>
                  <a:schemeClr val="accent5">
                    <a:lumMod val="50000"/>
                  </a:schemeClr>
                </a:solidFill>
                <a:latin typeface="Times New Roman" pitchFamily="18" charset="0"/>
                <a:cs typeface="Times New Roman" pitchFamily="18" charset="0"/>
              </a:rPr>
              <a:t>Cả</a:t>
            </a:r>
            <a:r>
              <a:rPr lang="en-US" sz="4400" b="1" dirty="0">
                <a:solidFill>
                  <a:schemeClr val="accent5">
                    <a:lumMod val="50000"/>
                  </a:schemeClr>
                </a:solidFill>
                <a:latin typeface="Times New Roman" pitchFamily="18" charset="0"/>
                <a:cs typeface="Times New Roman" pitchFamily="18" charset="0"/>
              </a:rPr>
              <a:t> </a:t>
            </a:r>
            <a:r>
              <a:rPr lang="en-US" sz="4400" b="1" dirty="0" err="1">
                <a:solidFill>
                  <a:schemeClr val="accent5">
                    <a:lumMod val="50000"/>
                  </a:schemeClr>
                </a:solidFill>
                <a:latin typeface="Times New Roman" pitchFamily="18" charset="0"/>
                <a:cs typeface="Times New Roman" pitchFamily="18" charset="0"/>
              </a:rPr>
              <a:t>nhóm</a:t>
            </a:r>
            <a:r>
              <a:rPr lang="en-US" sz="4400" b="1" dirty="0">
                <a:solidFill>
                  <a:schemeClr val="accent5">
                    <a:lumMod val="50000"/>
                  </a:schemeClr>
                </a:solidFill>
                <a:latin typeface="Times New Roman" pitchFamily="18" charset="0"/>
                <a:cs typeface="Times New Roman" pitchFamily="18" charset="0"/>
              </a:rPr>
              <a:t> </a:t>
            </a:r>
            <a:r>
              <a:rPr lang="en-US" sz="4400" b="1" dirty="0" err="1">
                <a:solidFill>
                  <a:schemeClr val="accent5">
                    <a:lumMod val="50000"/>
                  </a:schemeClr>
                </a:solidFill>
                <a:latin typeface="Times New Roman" pitchFamily="18" charset="0"/>
                <a:cs typeface="Times New Roman" pitchFamily="18" charset="0"/>
              </a:rPr>
              <a:t>đã</a:t>
            </a:r>
            <a:r>
              <a:rPr lang="en-US" sz="4400" b="1" dirty="0">
                <a:solidFill>
                  <a:schemeClr val="accent5">
                    <a:lumMod val="50000"/>
                  </a:schemeClr>
                </a:solidFill>
                <a:latin typeface="Times New Roman" pitchFamily="18" charset="0"/>
                <a:cs typeface="Times New Roman" pitchFamily="18" charset="0"/>
              </a:rPr>
              <a:t> </a:t>
            </a:r>
            <a:r>
              <a:rPr lang="en-US" sz="4400" b="1" dirty="0" err="1">
                <a:solidFill>
                  <a:schemeClr val="accent5">
                    <a:lumMod val="50000"/>
                  </a:schemeClr>
                </a:solidFill>
                <a:latin typeface="Times New Roman" pitchFamily="18" charset="0"/>
                <a:cs typeface="Times New Roman" pitchFamily="18" charset="0"/>
              </a:rPr>
              <a:t>vượt</a:t>
            </a:r>
            <a:r>
              <a:rPr lang="en-US" sz="4400" b="1" dirty="0">
                <a:solidFill>
                  <a:schemeClr val="accent5">
                    <a:lumMod val="50000"/>
                  </a:schemeClr>
                </a:solidFill>
                <a:latin typeface="Times New Roman" pitchFamily="18" charset="0"/>
                <a:cs typeface="Times New Roman" pitchFamily="18" charset="0"/>
              </a:rPr>
              <a:t> </a:t>
            </a:r>
            <a:r>
              <a:rPr lang="en-US" sz="4400" b="1" dirty="0" err="1">
                <a:solidFill>
                  <a:schemeClr val="accent5">
                    <a:lumMod val="50000"/>
                  </a:schemeClr>
                </a:solidFill>
                <a:latin typeface="Times New Roman" pitchFamily="18" charset="0"/>
                <a:cs typeface="Times New Roman" pitchFamily="18" charset="0"/>
              </a:rPr>
              <a:t>rào</a:t>
            </a:r>
            <a:r>
              <a:rPr lang="en-US" sz="4400" b="1" dirty="0">
                <a:solidFill>
                  <a:schemeClr val="accent5">
                    <a:lumMod val="50000"/>
                  </a:schemeClr>
                </a:solidFill>
                <a:latin typeface="Times New Roman" pitchFamily="18" charset="0"/>
                <a:cs typeface="Times New Roman" pitchFamily="18" charset="0"/>
              </a:rPr>
              <a:t> </a:t>
            </a:r>
            <a:r>
              <a:rPr lang="en-US" sz="4400" b="1" dirty="0" err="1">
                <a:solidFill>
                  <a:schemeClr val="accent5">
                    <a:lumMod val="50000"/>
                  </a:schemeClr>
                </a:solidFill>
                <a:latin typeface="Times New Roman" pitchFamily="18" charset="0"/>
                <a:cs typeface="Times New Roman" pitchFamily="18" charset="0"/>
              </a:rPr>
              <a:t>bằng</a:t>
            </a:r>
            <a:r>
              <a:rPr lang="en-US" sz="4400" b="1" dirty="0">
                <a:solidFill>
                  <a:schemeClr val="accent5">
                    <a:lumMod val="50000"/>
                  </a:schemeClr>
                </a:solidFill>
                <a:latin typeface="Times New Roman" pitchFamily="18" charset="0"/>
                <a:cs typeface="Times New Roman" pitchFamily="18" charset="0"/>
              </a:rPr>
              <a:t> </a:t>
            </a:r>
            <a:r>
              <a:rPr lang="en-US" sz="4400" b="1" dirty="0" err="1">
                <a:solidFill>
                  <a:schemeClr val="accent5">
                    <a:lumMod val="50000"/>
                  </a:schemeClr>
                </a:solidFill>
                <a:latin typeface="Times New Roman" pitchFamily="18" charset="0"/>
                <a:cs typeface="Times New Roman" pitchFamily="18" charset="0"/>
              </a:rPr>
              <a:t>cách</a:t>
            </a:r>
            <a:r>
              <a:rPr lang="en-US" sz="4400" b="1" dirty="0">
                <a:solidFill>
                  <a:schemeClr val="accent5">
                    <a:lumMod val="50000"/>
                  </a:schemeClr>
                </a:solidFill>
                <a:latin typeface="Times New Roman" pitchFamily="18" charset="0"/>
                <a:cs typeface="Times New Roman" pitchFamily="18" charset="0"/>
              </a:rPr>
              <a:t> </a:t>
            </a:r>
            <a:r>
              <a:rPr lang="en-US" sz="4400" b="1" dirty="0" err="1">
                <a:solidFill>
                  <a:schemeClr val="accent5">
                    <a:lumMod val="50000"/>
                  </a:schemeClr>
                </a:solidFill>
                <a:latin typeface="Times New Roman" pitchFamily="18" charset="0"/>
                <a:cs typeface="Times New Roman" pitchFamily="18" charset="0"/>
              </a:rPr>
              <a:t>nào</a:t>
            </a:r>
            <a:r>
              <a:rPr lang="en-US" sz="4400" b="1" dirty="0">
                <a:solidFill>
                  <a:schemeClr val="accent5">
                    <a:lumMod val="50000"/>
                  </a:schemeClr>
                </a:solidFill>
                <a:latin typeface="Times New Roman" pitchFamily="18" charset="0"/>
                <a:cs typeface="Times New Roman" pitchFamily="18" charset="0"/>
              </a:rPr>
              <a:t>?</a:t>
            </a:r>
          </a:p>
          <a:p>
            <a:r>
              <a:rPr lang="en-US" sz="4400" b="1" dirty="0">
                <a:solidFill>
                  <a:schemeClr val="accent5">
                    <a:lumMod val="50000"/>
                  </a:schemeClr>
                </a:solidFill>
                <a:latin typeface="Times New Roman" pitchFamily="18" charset="0"/>
                <a:cs typeface="Times New Roman" pitchFamily="18" charset="0"/>
              </a:rPr>
              <a:t>- </a:t>
            </a:r>
            <a:r>
              <a:rPr lang="en-US" sz="4400" b="1" dirty="0" err="1">
                <a:solidFill>
                  <a:schemeClr val="accent5">
                    <a:lumMod val="50000"/>
                  </a:schemeClr>
                </a:solidFill>
                <a:latin typeface="Times New Roman" pitchFamily="18" charset="0"/>
                <a:cs typeface="Times New Roman" pitchFamily="18" charset="0"/>
              </a:rPr>
              <a:t>Chuyện</a:t>
            </a:r>
            <a:r>
              <a:rPr lang="en-US" sz="4400" b="1" dirty="0">
                <a:solidFill>
                  <a:schemeClr val="accent5">
                    <a:lumMod val="50000"/>
                  </a:schemeClr>
                </a:solidFill>
                <a:latin typeface="Times New Roman" pitchFamily="18" charset="0"/>
                <a:cs typeface="Times New Roman" pitchFamily="18" charset="0"/>
              </a:rPr>
              <a:t> </a:t>
            </a:r>
            <a:r>
              <a:rPr lang="en-US" sz="4400" b="1" dirty="0" err="1">
                <a:solidFill>
                  <a:schemeClr val="accent5">
                    <a:lumMod val="50000"/>
                  </a:schemeClr>
                </a:solidFill>
                <a:latin typeface="Times New Roman" pitchFamily="18" charset="0"/>
                <a:cs typeface="Times New Roman" pitchFamily="18" charset="0"/>
              </a:rPr>
              <a:t>gì</a:t>
            </a:r>
            <a:r>
              <a:rPr lang="en-US" sz="4400" b="1" dirty="0">
                <a:solidFill>
                  <a:schemeClr val="accent5">
                    <a:lumMod val="50000"/>
                  </a:schemeClr>
                </a:solidFill>
                <a:latin typeface="Times New Roman" pitchFamily="18" charset="0"/>
                <a:cs typeface="Times New Roman" pitchFamily="18" charset="0"/>
              </a:rPr>
              <a:t> </a:t>
            </a:r>
            <a:r>
              <a:rPr lang="en-US" sz="4400" b="1" dirty="0" err="1">
                <a:solidFill>
                  <a:schemeClr val="accent5">
                    <a:lumMod val="50000"/>
                  </a:schemeClr>
                </a:solidFill>
                <a:latin typeface="Times New Roman" pitchFamily="18" charset="0"/>
                <a:cs typeface="Times New Roman" pitchFamily="18" charset="0"/>
              </a:rPr>
              <a:t>đã</a:t>
            </a:r>
            <a:r>
              <a:rPr lang="en-US" sz="4400" b="1" dirty="0">
                <a:solidFill>
                  <a:schemeClr val="accent5">
                    <a:lumMod val="50000"/>
                  </a:schemeClr>
                </a:solidFill>
                <a:latin typeface="Times New Roman" pitchFamily="18" charset="0"/>
                <a:cs typeface="Times New Roman" pitchFamily="18" charset="0"/>
              </a:rPr>
              <a:t> </a:t>
            </a:r>
            <a:r>
              <a:rPr lang="en-US" sz="4400" b="1" dirty="0" err="1">
                <a:solidFill>
                  <a:schemeClr val="accent5">
                    <a:lumMod val="50000"/>
                  </a:schemeClr>
                </a:solidFill>
                <a:latin typeface="Times New Roman" pitchFamily="18" charset="0"/>
                <a:cs typeface="Times New Roman" pitchFamily="18" charset="0"/>
              </a:rPr>
              <a:t>xảy</a:t>
            </a:r>
            <a:r>
              <a:rPr lang="en-US" sz="4400" b="1" dirty="0">
                <a:solidFill>
                  <a:schemeClr val="accent5">
                    <a:lumMod val="50000"/>
                  </a:schemeClr>
                </a:solidFill>
                <a:latin typeface="Times New Roman" pitchFamily="18" charset="0"/>
                <a:cs typeface="Times New Roman" pitchFamily="18" charset="0"/>
              </a:rPr>
              <a:t> </a:t>
            </a:r>
            <a:r>
              <a:rPr lang="en-US" sz="4400" b="1" dirty="0" err="1">
                <a:solidFill>
                  <a:schemeClr val="accent5">
                    <a:lumMod val="50000"/>
                  </a:schemeClr>
                </a:solidFill>
                <a:latin typeface="Times New Roman" pitchFamily="18" charset="0"/>
                <a:cs typeface="Times New Roman" pitchFamily="18" charset="0"/>
              </a:rPr>
              <a:t>ra</a:t>
            </a:r>
            <a:r>
              <a:rPr lang="en-US" sz="4400" b="1" dirty="0">
                <a:solidFill>
                  <a:schemeClr val="accent5">
                    <a:lumMod val="50000"/>
                  </a:schemeClr>
                </a:solidFill>
                <a:latin typeface="Times New Roman" pitchFamily="18" charset="0"/>
                <a:cs typeface="Times New Roman" pitchFamily="18" charset="0"/>
              </a:rPr>
              <a:t> </a:t>
            </a:r>
            <a:r>
              <a:rPr lang="en-US" sz="4400" b="1" dirty="0" err="1">
                <a:solidFill>
                  <a:schemeClr val="accent5">
                    <a:lumMod val="50000"/>
                  </a:schemeClr>
                </a:solidFill>
                <a:latin typeface="Times New Roman" pitchFamily="18" charset="0"/>
                <a:cs typeface="Times New Roman" pitchFamily="18" charset="0"/>
              </a:rPr>
              <a:t>sau</a:t>
            </a:r>
            <a:r>
              <a:rPr lang="en-US" sz="4400" b="1" dirty="0">
                <a:solidFill>
                  <a:schemeClr val="accent5">
                    <a:lumMod val="50000"/>
                  </a:schemeClr>
                </a:solidFill>
                <a:latin typeface="Times New Roman" pitchFamily="18" charset="0"/>
                <a:cs typeface="Times New Roman" pitchFamily="18" charset="0"/>
              </a:rPr>
              <a:t> </a:t>
            </a:r>
            <a:r>
              <a:rPr lang="en-US" sz="4400" b="1" dirty="0" err="1">
                <a:solidFill>
                  <a:schemeClr val="accent5">
                    <a:lumMod val="50000"/>
                  </a:schemeClr>
                </a:solidFill>
                <a:latin typeface="Times New Roman" pitchFamily="18" charset="0"/>
                <a:cs typeface="Times New Roman" pitchFamily="18" charset="0"/>
              </a:rPr>
              <a:t>đó</a:t>
            </a:r>
            <a:r>
              <a:rPr lang="en-US" sz="4400" b="1" dirty="0">
                <a:solidFill>
                  <a:schemeClr val="accent5">
                    <a:lumMod val="50000"/>
                  </a:schemeClr>
                </a:solidFill>
                <a:latin typeface="Times New Roman" pitchFamily="18" charset="0"/>
                <a:cs typeface="Times New Roman" pitchFamily="18" charset="0"/>
              </a:rPr>
              <a:t>?</a:t>
            </a:r>
          </a:p>
        </p:txBody>
      </p:sp>
      <p:sp>
        <p:nvSpPr>
          <p:cNvPr id="6" name="Rounded Rectangle 5"/>
          <p:cNvSpPr/>
          <p:nvPr/>
        </p:nvSpPr>
        <p:spPr>
          <a:xfrm>
            <a:off x="-34880" y="701187"/>
            <a:ext cx="5181600" cy="61623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3400" dirty="0" err="1">
                <a:solidFill>
                  <a:schemeClr val="accent1">
                    <a:lumMod val="50000"/>
                  </a:schemeClr>
                </a:solidFill>
                <a:latin typeface="Times New Roman" pitchFamily="18" charset="0"/>
                <a:cs typeface="Times New Roman" pitchFamily="18" charset="0"/>
              </a:rPr>
              <a:t>Các</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bạn</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đã</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leo</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lên</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hàng</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rào</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trừ</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chú</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lính</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nhỏ</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Chú</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nhìn</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thấy</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một</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lỗ</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hổng</a:t>
            </a:r>
            <a:r>
              <a:rPr lang="en-US" sz="3400" dirty="0">
                <a:solidFill>
                  <a:schemeClr val="accent1">
                    <a:lumMod val="50000"/>
                  </a:schemeClr>
                </a:solidFill>
                <a:latin typeface="Times New Roman" pitchFamily="18" charset="0"/>
                <a:cs typeface="Times New Roman" pitchFamily="18" charset="0"/>
              </a:rPr>
              <a:t> ở </a:t>
            </a:r>
            <a:r>
              <a:rPr lang="en-US" sz="3400" dirty="0" err="1">
                <a:solidFill>
                  <a:schemeClr val="accent1">
                    <a:lumMod val="50000"/>
                  </a:schemeClr>
                </a:solidFill>
                <a:latin typeface="Times New Roman" pitchFamily="18" charset="0"/>
                <a:cs typeface="Times New Roman" pitchFamily="18" charset="0"/>
              </a:rPr>
              <a:t>chân</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rào</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rồi</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quyết</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định</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chui</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vào</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nhưng</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mới</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chui</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vào</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được</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một</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nửa</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thì</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hàng</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rào</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đổ</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Tướng</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sĩ</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ngã</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đè</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lên</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luống</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hoa</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mười</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giờ</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còn</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hàng</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rào</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thì</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đè</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lên</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chú</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lính</a:t>
            </a:r>
            <a:r>
              <a:rPr lang="en-US" sz="3400" dirty="0">
                <a:solidFill>
                  <a:schemeClr val="accent1">
                    <a:lumMod val="50000"/>
                  </a:schemeClr>
                </a:solidFill>
                <a:latin typeface="Times New Roman" pitchFamily="18" charset="0"/>
                <a:cs typeface="Times New Roman" pitchFamily="18" charset="0"/>
              </a:rPr>
              <a:t>.</a:t>
            </a:r>
          </a:p>
          <a:p>
            <a:r>
              <a:rPr lang="en-US" sz="3400" dirty="0" err="1">
                <a:solidFill>
                  <a:schemeClr val="accent1">
                    <a:lumMod val="50000"/>
                  </a:schemeClr>
                </a:solidFill>
                <a:latin typeface="Times New Roman" pitchFamily="18" charset="0"/>
                <a:cs typeface="Times New Roman" pitchFamily="18" charset="0"/>
              </a:rPr>
              <a:t>Quân</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lính</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hoảng</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sợ</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lao</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ra</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khỏi</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vườn</a:t>
            </a:r>
            <a:r>
              <a:rPr lang="en-US" sz="3400" dirty="0">
                <a:solidFill>
                  <a:schemeClr val="accent1">
                    <a:lumMod val="50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133449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p:cTn id="12" dur="1000" fill="hold"/>
                                        <p:tgtEl>
                                          <p:spTgt spid="4098"/>
                                        </p:tgtEl>
                                        <p:attrNameLst>
                                          <p:attrName>ppt_w</p:attrName>
                                        </p:attrNameLst>
                                      </p:cBhvr>
                                      <p:tavLst>
                                        <p:tav tm="0">
                                          <p:val>
                                            <p:fltVal val="0"/>
                                          </p:val>
                                        </p:tav>
                                        <p:tav tm="100000">
                                          <p:val>
                                            <p:strVal val="#ppt_w"/>
                                          </p:val>
                                        </p:tav>
                                      </p:tavLst>
                                    </p:anim>
                                    <p:anim calcmode="lin" valueType="num">
                                      <p:cBhvr>
                                        <p:cTn id="13" dur="1000" fill="hold"/>
                                        <p:tgtEl>
                                          <p:spTgt spid="4098"/>
                                        </p:tgtEl>
                                        <p:attrNameLst>
                                          <p:attrName>ppt_h</p:attrName>
                                        </p:attrNameLst>
                                      </p:cBhvr>
                                      <p:tavLst>
                                        <p:tav tm="0">
                                          <p:val>
                                            <p:fltVal val="0"/>
                                          </p:val>
                                        </p:tav>
                                        <p:tav tm="100000">
                                          <p:val>
                                            <p:strVal val="#ppt_h"/>
                                          </p:val>
                                        </p:tav>
                                      </p:tavLst>
                                    </p:anim>
                                    <p:anim calcmode="lin" valueType="num">
                                      <p:cBhvr>
                                        <p:cTn id="14" dur="1000" fill="hold"/>
                                        <p:tgtEl>
                                          <p:spTgt spid="4098"/>
                                        </p:tgtEl>
                                        <p:attrNameLst>
                                          <p:attrName>style.rotation</p:attrName>
                                        </p:attrNameLst>
                                      </p:cBhvr>
                                      <p:tavLst>
                                        <p:tav tm="0">
                                          <p:val>
                                            <p:fltVal val="90"/>
                                          </p:val>
                                        </p:tav>
                                        <p:tav tm="100000">
                                          <p:val>
                                            <p:fltVal val="0"/>
                                          </p:val>
                                        </p:tav>
                                      </p:tavLst>
                                    </p:anim>
                                    <p:animEffect transition="in" filter="fade">
                                      <p:cBhvr>
                                        <p:cTn id="15" dur="10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5"/>
                                        </p:tgtEl>
                                        <p:attrNameLst>
                                          <p:attrName>ppt_w</p:attrName>
                                        </p:attrNameLst>
                                      </p:cBhvr>
                                      <p:tavLst>
                                        <p:tav tm="0">
                                          <p:val>
                                            <p:strVal val="ppt_w"/>
                                          </p:val>
                                        </p:tav>
                                        <p:tav tm="100000">
                                          <p:val>
                                            <p:fltVal val="0"/>
                                          </p:val>
                                        </p:tav>
                                      </p:tavLst>
                                    </p:anim>
                                    <p:anim calcmode="lin" valueType="num">
                                      <p:cBhvr>
                                        <p:cTn id="26" dur="500"/>
                                        <p:tgtEl>
                                          <p:spTgt spid="5"/>
                                        </p:tgtEl>
                                        <p:attrNameLst>
                                          <p:attrName>ppt_h</p:attrName>
                                        </p:attrNameLst>
                                      </p:cBhvr>
                                      <p:tavLst>
                                        <p:tav tm="0">
                                          <p:val>
                                            <p:strVal val="ppt_h"/>
                                          </p:val>
                                        </p:tav>
                                        <p:tav tm="100000">
                                          <p:val>
                                            <p:fltVal val="0"/>
                                          </p:val>
                                        </p:tav>
                                      </p:tavLst>
                                    </p:anim>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3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200400" y="277147"/>
            <a:ext cx="3015803" cy="70788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TRANH 3 </a:t>
            </a:r>
          </a:p>
        </p:txBody>
      </p:sp>
      <p:sp>
        <p:nvSpPr>
          <p:cNvPr id="5" name="TextBox 4"/>
          <p:cNvSpPr txBox="1"/>
          <p:nvPr/>
        </p:nvSpPr>
        <p:spPr>
          <a:xfrm>
            <a:off x="-76200" y="923478"/>
            <a:ext cx="5029200" cy="3539430"/>
          </a:xfrm>
          <a:prstGeom prst="rect">
            <a:avLst/>
          </a:prstGeom>
          <a:noFill/>
        </p:spPr>
        <p:txBody>
          <a:bodyPr wrap="square" rtlCol="0">
            <a:spAutoFit/>
          </a:bodyPr>
          <a:lstStyle/>
          <a:p>
            <a:pPr marL="285750" indent="-285750">
              <a:buFont typeface="Wingdings" pitchFamily="2" charset="2"/>
              <a:buChar char="§"/>
            </a:pPr>
            <a:r>
              <a:rPr lang="en-US" sz="3200" dirty="0" err="1">
                <a:solidFill>
                  <a:schemeClr val="tx2">
                    <a:lumMod val="50000"/>
                  </a:schemeClr>
                </a:solidFill>
                <a:latin typeface="Times New Roman" pitchFamily="18" charset="0"/>
                <a:cs typeface="Times New Roman" pitchFamily="18" charset="0"/>
              </a:rPr>
              <a:t>Thầy</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giáo</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đã</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nói</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gì</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với</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các</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bạn</a:t>
            </a:r>
            <a:r>
              <a:rPr lang="en-US" sz="3200" dirty="0">
                <a:solidFill>
                  <a:schemeClr val="tx2">
                    <a:lumMod val="50000"/>
                  </a:schemeClr>
                </a:solidFill>
                <a:latin typeface="Times New Roman" pitchFamily="18" charset="0"/>
                <a:cs typeface="Times New Roman" pitchFamily="18" charset="0"/>
              </a:rPr>
              <a:t>? </a:t>
            </a:r>
          </a:p>
          <a:p>
            <a:pPr marL="285750" indent="-285750">
              <a:buFont typeface="Wingdings" pitchFamily="2" charset="2"/>
              <a:buChar char="§"/>
            </a:pPr>
            <a:r>
              <a:rPr lang="en-US" sz="3200" dirty="0" err="1">
                <a:solidFill>
                  <a:schemeClr val="tx2">
                    <a:lumMod val="50000"/>
                  </a:schemeClr>
                </a:solidFill>
                <a:latin typeface="Times New Roman" pitchFamily="18" charset="0"/>
                <a:cs typeface="Times New Roman" pitchFamily="18" charset="0"/>
              </a:rPr>
              <a:t>Khi</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nghe</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thầy</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giáo</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nói</a:t>
            </a:r>
            <a:r>
              <a:rPr lang="en-US" sz="3200" dirty="0">
                <a:solidFill>
                  <a:schemeClr val="tx2">
                    <a:lumMod val="50000"/>
                  </a:schemeClr>
                </a:solidFill>
                <a:latin typeface="Times New Roman" pitchFamily="18" charset="0"/>
                <a:cs typeface="Times New Roman" pitchFamily="18" charset="0"/>
              </a:rPr>
              <a:t> , </a:t>
            </a:r>
            <a:r>
              <a:rPr lang="en-US" sz="3200" dirty="0" err="1">
                <a:solidFill>
                  <a:schemeClr val="tx2">
                    <a:lumMod val="50000"/>
                  </a:schemeClr>
                </a:solidFill>
                <a:latin typeface="Times New Roman" pitchFamily="18" charset="0"/>
                <a:cs typeface="Times New Roman" pitchFamily="18" charset="0"/>
              </a:rPr>
              <a:t>chú</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lính</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đã</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cảm</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thấy</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thế</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nào</a:t>
            </a:r>
            <a:r>
              <a:rPr lang="en-US" sz="3200" dirty="0">
                <a:solidFill>
                  <a:schemeClr val="tx2">
                    <a:lumMod val="50000"/>
                  </a:schemeClr>
                </a:solidFill>
                <a:latin typeface="Times New Roman" pitchFamily="18" charset="0"/>
                <a:cs typeface="Times New Roman" pitchFamily="18" charset="0"/>
              </a:rPr>
              <a:t> ? </a:t>
            </a:r>
          </a:p>
          <a:p>
            <a:pPr marL="285750" indent="-285750">
              <a:buFont typeface="Wingdings" pitchFamily="2" charset="2"/>
              <a:buChar char="§"/>
            </a:pPr>
            <a:r>
              <a:rPr lang="en-US" sz="3200" dirty="0" err="1">
                <a:solidFill>
                  <a:schemeClr val="tx2">
                    <a:lumMod val="50000"/>
                  </a:schemeClr>
                </a:solidFill>
                <a:latin typeface="Times New Roman" pitchFamily="18" charset="0"/>
                <a:cs typeface="Times New Roman" pitchFamily="18" charset="0"/>
              </a:rPr>
              <a:t>Thầy</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mong</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muốn</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điều</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gì</a:t>
            </a:r>
            <a:r>
              <a:rPr lang="en-US" sz="3200" dirty="0">
                <a:solidFill>
                  <a:schemeClr val="tx2">
                    <a:lumMod val="50000"/>
                  </a:schemeClr>
                </a:solidFill>
                <a:latin typeface="Times New Roman" pitchFamily="18" charset="0"/>
                <a:cs typeface="Times New Roman" pitchFamily="18" charset="0"/>
              </a:rPr>
              <a:t> ở </a:t>
            </a:r>
            <a:r>
              <a:rPr lang="en-US" sz="3200" dirty="0" err="1">
                <a:solidFill>
                  <a:schemeClr val="tx2">
                    <a:lumMod val="50000"/>
                  </a:schemeClr>
                </a:solidFill>
                <a:latin typeface="Times New Roman" pitchFamily="18" charset="0"/>
                <a:cs typeface="Times New Roman" pitchFamily="18" charset="0"/>
              </a:rPr>
              <a:t>các</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bạn</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học</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sinh</a:t>
            </a:r>
            <a:r>
              <a:rPr lang="en-US" sz="3200" dirty="0">
                <a:solidFill>
                  <a:schemeClr val="tx2">
                    <a:lumMod val="50000"/>
                  </a:schemeClr>
                </a:solidFill>
                <a:latin typeface="Times New Roman" pitchFamily="18" charset="0"/>
                <a:cs typeface="Times New Roman" pitchFamily="18" charset="0"/>
              </a:rPr>
              <a:t> ?</a:t>
            </a:r>
          </a:p>
        </p:txBody>
      </p:sp>
      <p:sp>
        <p:nvSpPr>
          <p:cNvPr id="6" name="TextBox 5"/>
          <p:cNvSpPr txBox="1"/>
          <p:nvPr/>
        </p:nvSpPr>
        <p:spPr>
          <a:xfrm>
            <a:off x="193159" y="923478"/>
            <a:ext cx="4800600" cy="4188381"/>
          </a:xfrm>
          <a:prstGeom prst="round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000" dirty="0" err="1">
                <a:solidFill>
                  <a:schemeClr val="accent1">
                    <a:lumMod val="50000"/>
                  </a:schemeClr>
                </a:solidFill>
                <a:latin typeface="Times New Roman" pitchFamily="18" charset="0"/>
                <a:cs typeface="Times New Roman" pitchFamily="18" charset="0"/>
              </a:rPr>
              <a:t>Giờ</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học</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hôm</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sau</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thầy</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giáo</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nghiêm</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giọng</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hỏi</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Em</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nào</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phá</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đổ</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hàng</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rào</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làm</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dập</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hoa</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trong</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vườn</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trường</a:t>
            </a:r>
            <a:r>
              <a:rPr lang="en-US" sz="3000" dirty="0">
                <a:solidFill>
                  <a:schemeClr val="accent1">
                    <a:lumMod val="50000"/>
                  </a:schemeClr>
                </a:solidFill>
                <a:latin typeface="Times New Roman" pitchFamily="18" charset="0"/>
                <a:cs typeface="Times New Roman" pitchFamily="18" charset="0"/>
              </a:rPr>
              <a:t>” . </a:t>
            </a:r>
            <a:r>
              <a:rPr lang="en-US" sz="3000" dirty="0" err="1">
                <a:solidFill>
                  <a:schemeClr val="accent1">
                    <a:lumMod val="50000"/>
                  </a:schemeClr>
                </a:solidFill>
                <a:latin typeface="Times New Roman" pitchFamily="18" charset="0"/>
                <a:cs typeface="Times New Roman" pitchFamily="18" charset="0"/>
              </a:rPr>
              <a:t>Thầy</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giáo</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chờ</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đợi</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sự</a:t>
            </a:r>
            <a:r>
              <a:rPr lang="en-US" sz="3000" dirty="0">
                <a:solidFill>
                  <a:schemeClr val="accent1">
                    <a:lumMod val="50000"/>
                  </a:schemeClr>
                </a:solidFill>
                <a:latin typeface="Times New Roman" pitchFamily="18" charset="0"/>
                <a:cs typeface="Times New Roman" pitchFamily="18" charset="0"/>
              </a:rPr>
              <a:t> can </a:t>
            </a:r>
            <a:r>
              <a:rPr lang="en-US" sz="3000" dirty="0" err="1">
                <a:solidFill>
                  <a:schemeClr val="accent1">
                    <a:lumMod val="50000"/>
                  </a:schemeClr>
                </a:solidFill>
                <a:latin typeface="Times New Roman" pitchFamily="18" charset="0"/>
                <a:cs typeface="Times New Roman" pitchFamily="18" charset="0"/>
              </a:rPr>
              <a:t>đảm</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của</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học</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trò</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nhưng</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không</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ai</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nhận</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lỗi</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Thầy</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giáo</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buồn</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bã</a:t>
            </a:r>
            <a:r>
              <a:rPr lang="en-US" sz="3000" dirty="0">
                <a:solidFill>
                  <a:schemeClr val="accent1">
                    <a:lumMod val="50000"/>
                  </a:schemeClr>
                </a:solidFill>
                <a:latin typeface="Times New Roman" pitchFamily="18" charset="0"/>
                <a:cs typeface="Times New Roman" pitchFamily="18" charset="0"/>
              </a:rPr>
              <a:t> : </a:t>
            </a:r>
          </a:p>
        </p:txBody>
      </p:sp>
      <p:pic>
        <p:nvPicPr>
          <p:cNvPr id="3" name="Picture 2">
            <a:extLst>
              <a:ext uri="{FF2B5EF4-FFF2-40B4-BE49-F238E27FC236}">
                <a16:creationId xmlns:a16="http://schemas.microsoft.com/office/drawing/2014/main" xmlns="" id="{BBA759D4-85A5-4AAD-93AC-7DE8B181AA52}"/>
              </a:ext>
            </a:extLst>
          </p:cNvPr>
          <p:cNvPicPr>
            <a:picLocks noChangeAspect="1"/>
          </p:cNvPicPr>
          <p:nvPr/>
        </p:nvPicPr>
        <p:blipFill>
          <a:blip r:embed="rId3"/>
          <a:stretch>
            <a:fillRect/>
          </a:stretch>
        </p:blipFill>
        <p:spPr>
          <a:xfrm>
            <a:off x="4983126" y="976172"/>
            <a:ext cx="3886200" cy="3900627"/>
          </a:xfrm>
          <a:prstGeom prst="rect">
            <a:avLst/>
          </a:prstGeom>
        </p:spPr>
      </p:pic>
    </p:spTree>
    <p:extLst>
      <p:ext uri="{BB962C8B-B14F-4D97-AF65-F5344CB8AC3E}">
        <p14:creationId xmlns:p14="http://schemas.microsoft.com/office/powerpoint/2010/main" xmlns="" val="292250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xit" presetSubtype="1" fill="hold" grpId="1" nodeType="clickEffect">
                                  <p:stCondLst>
                                    <p:cond delay="0"/>
                                  </p:stCondLst>
                                  <p:childTnLst>
                                    <p:animEffect transition="out" filter="wheel(1)">
                                      <p:cBhvr>
                                        <p:cTn id="23" dur="800"/>
                                        <p:tgtEl>
                                          <p:spTgt spid="5"/>
                                        </p:tgtEl>
                                      </p:cBhvr>
                                    </p:animEffect>
                                    <p:set>
                                      <p:cBhvr>
                                        <p:cTn id="24" dur="1" fill="hold">
                                          <p:stCondLst>
                                            <p:cond delay="7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00"/>
                                        <p:tgtEl>
                                          <p:spTgt spid="6"/>
                                        </p:tgtEl>
                                      </p:cBhvr>
                                    </p:animEffect>
                                    <p:anim calcmode="lin" valueType="num">
                                      <p:cBhvr>
                                        <p:cTn id="30" dur="700" fill="hold"/>
                                        <p:tgtEl>
                                          <p:spTgt spid="6"/>
                                        </p:tgtEl>
                                        <p:attrNameLst>
                                          <p:attrName>ppt_x</p:attrName>
                                        </p:attrNameLst>
                                      </p:cBhvr>
                                      <p:tavLst>
                                        <p:tav tm="0">
                                          <p:val>
                                            <p:strVal val="#ppt_x"/>
                                          </p:val>
                                        </p:tav>
                                        <p:tav tm="100000">
                                          <p:val>
                                            <p:strVal val="#ppt_x"/>
                                          </p:val>
                                        </p:tav>
                                      </p:tavLst>
                                    </p:anim>
                                    <p:anim calcmode="lin" valueType="num">
                                      <p:cBhvr>
                                        <p:cTn id="31" dur="7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82000" cy="1318886"/>
          </a:xfrm>
          <a:prstGeom prst="roundRect">
            <a:avLst/>
          </a:prstGeom>
        </p:spPr>
        <p:style>
          <a:lnRef idx="1">
            <a:schemeClr val="accent1"/>
          </a:lnRef>
          <a:fillRef idx="2">
            <a:schemeClr val="accent1"/>
          </a:fillRef>
          <a:effectRef idx="1">
            <a:schemeClr val="accent1"/>
          </a:effectRef>
          <a:fontRef idx="minor">
            <a:schemeClr val="dk1"/>
          </a:fontRef>
        </p:style>
        <p:txBody>
          <a:bodyPr>
            <a:noAutofit/>
          </a:bodyPr>
          <a:lstStyle/>
          <a:p>
            <a:pPr algn="ctr"/>
            <a:r>
              <a:rPr lang="vi-VN" b="1" dirty="0">
                <a:solidFill>
                  <a:schemeClr val="accent1">
                    <a:lumMod val="50000"/>
                  </a:schemeClr>
                </a:solidFill>
                <a:latin typeface="+mj-lt"/>
              </a:rPr>
              <a:t>Câu 1: Cậu bé và ông ngoại đã làm những gì ở trường?</a:t>
            </a:r>
            <a:endParaRPr lang="en-US" b="1" dirty="0">
              <a:solidFill>
                <a:schemeClr val="accent1">
                  <a:lumMod val="50000"/>
                </a:schemeClr>
              </a:solidFill>
              <a:latin typeface="+mj-lt"/>
            </a:endParaRPr>
          </a:p>
        </p:txBody>
      </p:sp>
      <p:sp>
        <p:nvSpPr>
          <p:cNvPr id="6" name="Action Button: Home 5">
            <a:hlinkClick r:id="rId3" action="ppaction://hlinksldjump" highlightClick="1"/>
          </p:cNvPr>
          <p:cNvSpPr/>
          <p:nvPr/>
        </p:nvSpPr>
        <p:spPr>
          <a:xfrm>
            <a:off x="87086" y="5972629"/>
            <a:ext cx="685800" cy="8382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5" name="Rectangle 4"/>
          <p:cNvSpPr/>
          <p:nvPr/>
        </p:nvSpPr>
        <p:spPr>
          <a:xfrm>
            <a:off x="914400" y="1623686"/>
            <a:ext cx="7339444" cy="1938992"/>
          </a:xfrm>
          <a:prstGeom prst="rect">
            <a:avLst/>
          </a:prstGeom>
        </p:spPr>
        <p:txBody>
          <a:bodyPr wrap="square">
            <a:spAutoFit/>
          </a:bodyPr>
          <a:lstStyle/>
          <a:p>
            <a:pPr marL="385763" indent="-385763">
              <a:buAutoNum type="alphaUcPeriod"/>
            </a:pPr>
            <a:r>
              <a:rPr lang="en-US" sz="4000" dirty="0" err="1">
                <a:solidFill>
                  <a:schemeClr val="bg1"/>
                </a:solidFill>
                <a:latin typeface="Times New Roman" pitchFamily="18" charset="0"/>
                <a:cs typeface="Times New Roman" pitchFamily="18" charset="0"/>
              </a:rPr>
              <a:t>Thăm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lớp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trống</a:t>
            </a:r>
            <a:r>
              <a:rPr lang="en-US" sz="4000" dirty="0">
                <a:solidFill>
                  <a:schemeClr val="bg1"/>
                </a:solidFill>
                <a:latin typeface="Times New Roman" pitchFamily="18" charset="0"/>
                <a:cs typeface="Times New Roman" pitchFamily="18" charset="0"/>
              </a:rPr>
              <a:t>.</a:t>
            </a:r>
            <a:endParaRPr lang="vi-VN" sz="4000" dirty="0">
              <a:solidFill>
                <a:schemeClr val="bg1"/>
              </a:solidFill>
              <a:latin typeface="Times New Roman" pitchFamily="18" charset="0"/>
              <a:cs typeface="Times New Roman" pitchFamily="18" charset="0"/>
            </a:endParaRPr>
          </a:p>
          <a:p>
            <a:pPr marL="385763" indent="-385763">
              <a:buAutoNum type="alphaUcPeriod"/>
            </a:pPr>
            <a:r>
              <a:rPr lang="vi-VN" sz="4000" dirty="0">
                <a:solidFill>
                  <a:schemeClr val="bg1"/>
                </a:solidFill>
                <a:latin typeface="Times New Roman" pitchFamily="18" charset="0"/>
                <a:cs typeface="Times New Roman" pitchFamily="18" charset="0"/>
              </a:rPr>
              <a:t>Xem qua những hàng ghế đá, những gốc cây cổ thụ ngoài sân.</a:t>
            </a:r>
          </a:p>
        </p:txBody>
      </p:sp>
      <p:sp>
        <p:nvSpPr>
          <p:cNvPr id="8" name="TextBox 7"/>
          <p:cNvSpPr txBox="1"/>
          <p:nvPr/>
        </p:nvSpPr>
        <p:spPr>
          <a:xfrm>
            <a:off x="947057" y="3429000"/>
            <a:ext cx="7126514" cy="1938992"/>
          </a:xfrm>
          <a:prstGeom prst="rect">
            <a:avLst/>
          </a:prstGeom>
          <a:noFill/>
        </p:spPr>
        <p:txBody>
          <a:bodyPr wrap="square" rtlCol="0">
            <a:spAutoFit/>
          </a:bodyPr>
          <a:lstStyle/>
          <a:p>
            <a:pPr lvl="0"/>
            <a:r>
              <a:rPr lang="en-US" sz="4000" dirty="0">
                <a:solidFill>
                  <a:prstClr val="white"/>
                </a:solidFill>
                <a:latin typeface="Times New Roman" pitchFamily="18" charset="0"/>
                <a:cs typeface="Times New Roman" pitchFamily="18" charset="0"/>
              </a:rPr>
              <a:t>C. </a:t>
            </a:r>
            <a:r>
              <a:rPr lang="vi-VN" sz="4000" dirty="0">
                <a:solidFill>
                  <a:prstClr val="white"/>
                </a:solidFill>
                <a:latin typeface="Times New Roman" pitchFamily="18" charset="0"/>
                <a:cs typeface="Times New Roman" pitchFamily="18" charset="0"/>
              </a:rPr>
              <a:t>Gặp mặt các thầy cô giáo</a:t>
            </a:r>
            <a:endParaRPr lang="en-US" sz="4000" dirty="0">
              <a:solidFill>
                <a:prstClr val="white"/>
              </a:solidFill>
              <a:latin typeface="Times New Roman" pitchFamily="18" charset="0"/>
              <a:cs typeface="Times New Roman" pitchFamily="18" charset="0"/>
            </a:endParaRPr>
          </a:p>
          <a:p>
            <a:pPr lvl="0"/>
            <a:r>
              <a:rPr lang="en-US" sz="4000" dirty="0">
                <a:solidFill>
                  <a:prstClr val="white"/>
                </a:solidFill>
                <a:latin typeface="Times New Roman" pitchFamily="18" charset="0"/>
                <a:cs typeface="Times New Roman" pitchFamily="18" charset="0"/>
              </a:rPr>
              <a:t>D</a:t>
            </a:r>
            <a:r>
              <a:rPr lang="en-US" sz="4000" b="1" dirty="0">
                <a:solidFill>
                  <a:prstClr val="white"/>
                </a:solidFill>
                <a:latin typeface="Times New Roman" pitchFamily="18" charset="0"/>
                <a:cs typeface="Times New Roman" pitchFamily="18" charset="0"/>
              </a:rPr>
              <a:t>. </a:t>
            </a:r>
            <a:r>
              <a:rPr lang="vi-VN" sz="4000" dirty="0">
                <a:solidFill>
                  <a:prstClr val="white"/>
                </a:solidFill>
                <a:latin typeface="Times New Roman" pitchFamily="18" charset="0"/>
                <a:cs typeface="Times New Roman" pitchFamily="18" charset="0"/>
              </a:rPr>
              <a:t>Gõ thử những tiếng đầu tiên trên mặt trống</a:t>
            </a:r>
            <a:endParaRPr lang="en-US" sz="4000"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17807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anim calcmode="lin" valueType="num">
                                      <p:cBhvr>
                                        <p:cTn id="2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iterate type="lt">
                                    <p:tmPct val="0"/>
                                  </p:iterate>
                                  <p:childTnLst>
                                    <p:set>
                                      <p:cBhvr>
                                        <p:cTn id="28" dur="1" fill="hold">
                                          <p:stCondLst>
                                            <p:cond delay="0"/>
                                          </p:stCondLst>
                                        </p:cTn>
                                        <p:tgtEl>
                                          <p:spTgt spid="8">
                                            <p:txEl>
                                              <p:pRg st="1" end="1"/>
                                            </p:txEl>
                                          </p:spTgt>
                                        </p:tgtEl>
                                        <p:attrNameLst>
                                          <p:attrName>style.visibility</p:attrName>
                                        </p:attrNameLst>
                                      </p:cBhvr>
                                      <p:to>
                                        <p:strVal val="visible"/>
                                      </p:to>
                                    </p:set>
                                    <p:animEffect transition="in" filter="fade">
                                      <p:cBhvr>
                                        <p:cTn id="29" dur="1000"/>
                                        <p:tgtEl>
                                          <p:spTgt spid="8">
                                            <p:txEl>
                                              <p:pRg st="1" end="1"/>
                                            </p:txEl>
                                          </p:spTgt>
                                        </p:tgtEl>
                                      </p:cBhvr>
                                    </p:animEffect>
                                    <p:anim calcmode="lin" valueType="num">
                                      <p:cBhvr>
                                        <p:cTn id="3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mph" presetSubtype="0" fill="hold" nodeType="clickEffect">
                                  <p:stCondLst>
                                    <p:cond delay="0"/>
                                  </p:stCondLst>
                                  <p:iterate type="lt">
                                    <p:tmPct val="4000"/>
                                  </p:iterate>
                                  <p:childTnLst>
                                    <p:set>
                                      <p:cBhvr override="childStyle">
                                        <p:cTn id="35" dur="500" fill="hold"/>
                                        <p:tgtEl>
                                          <p:spTgt spid="8">
                                            <p:txEl>
                                              <p:pRg st="1" end="1"/>
                                            </p:txEl>
                                          </p:spTgt>
                                        </p:tgtEl>
                                        <p:attrNameLst>
                                          <p:attrName>style.color</p:attrName>
                                        </p:attrNameLst>
                                      </p:cBhvr>
                                      <p:to>
                                        <p:clrVal>
                                          <a:srgbClr val="FFFF00"/>
                                        </p:clrVal>
                                      </p:to>
                                    </p:set>
                                    <p:set>
                                      <p:cBhvr>
                                        <p:cTn id="36" dur="500" fill="hold"/>
                                        <p:tgtEl>
                                          <p:spTgt spid="8">
                                            <p:txEl>
                                              <p:pRg st="1" end="1"/>
                                            </p:txEl>
                                          </p:spTgt>
                                        </p:tgtEl>
                                        <p:attrNameLst>
                                          <p:attrName>fillcolor</p:attrName>
                                        </p:attrNameLst>
                                      </p:cBhvr>
                                      <p:to>
                                        <p:clrVal>
                                          <a:srgbClr val="FFFF00"/>
                                        </p:clrVal>
                                      </p:to>
                                    </p:set>
                                    <p:set>
                                      <p:cBhvr>
                                        <p:cTn id="37" dur="500" fill="hold"/>
                                        <p:tgtEl>
                                          <p:spTgt spid="8">
                                            <p:txEl>
                                              <p:pRg st="1" end="1"/>
                                            </p:txEl>
                                          </p:spTgt>
                                        </p:tgtEl>
                                        <p:attrNameLst>
                                          <p:attrName>fill.type</p:attrName>
                                        </p:attrNameLst>
                                      </p:cBhvr>
                                      <p:to>
                                        <p:strVal val="solid"/>
                                      </p:to>
                                    </p:set>
                                  </p:childTnLst>
                                </p:cTn>
                              </p:par>
                              <p:par>
                                <p:cTn id="38" presetID="15" presetClass="emph" presetSubtype="0" nodeType="withEffect">
                                  <p:stCondLst>
                                    <p:cond delay="0"/>
                                  </p:stCondLst>
                                  <p:iterate type="lt">
                                    <p:tmAbs val="25"/>
                                  </p:iterate>
                                  <p:childTnLst>
                                    <p:set>
                                      <p:cBhvr override="childStyle">
                                        <p:cTn id="39" dur="indefinite"/>
                                        <p:tgtEl>
                                          <p:spTgt spid="8">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build="allAtOnce"/>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086447" y="277147"/>
            <a:ext cx="3015803"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TRANH 4 </a:t>
            </a:r>
          </a:p>
        </p:txBody>
      </p:sp>
      <p:sp>
        <p:nvSpPr>
          <p:cNvPr id="5" name="TextBox 4"/>
          <p:cNvSpPr txBox="1"/>
          <p:nvPr/>
        </p:nvSpPr>
        <p:spPr>
          <a:xfrm>
            <a:off x="-76201" y="923478"/>
            <a:ext cx="4191001" cy="3539430"/>
          </a:xfrm>
          <a:prstGeom prst="rect">
            <a:avLst/>
          </a:prstGeom>
          <a:noFill/>
        </p:spPr>
        <p:txBody>
          <a:bodyPr wrap="square" rtlCol="0">
            <a:spAutoFit/>
          </a:bodyPr>
          <a:lstStyle/>
          <a:p>
            <a:pPr marL="285750" indent="-285750">
              <a:buFont typeface="Wingdings" pitchFamily="2" charset="2"/>
              <a:buChar char="§"/>
            </a:pPr>
            <a:r>
              <a:rPr lang="en-US" sz="2800" dirty="0" err="1">
                <a:solidFill>
                  <a:schemeClr val="tx2">
                    <a:lumMod val="50000"/>
                  </a:schemeClr>
                </a:solidFill>
                <a:latin typeface="Times New Roman" pitchFamily="18" charset="0"/>
                <a:cs typeface="Times New Roman" pitchFamily="18" charset="0"/>
              </a:rPr>
              <a:t>Viên</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tướng</a:t>
            </a:r>
            <a:r>
              <a:rPr lang="en-US" sz="2800" dirty="0">
                <a:solidFill>
                  <a:schemeClr val="tx2">
                    <a:lumMod val="50000"/>
                  </a:schemeClr>
                </a:solidFill>
                <a:latin typeface="Times New Roman" pitchFamily="18" charset="0"/>
                <a:cs typeface="Times New Roman" pitchFamily="18" charset="0"/>
              </a:rPr>
              <a:t> ra </a:t>
            </a:r>
            <a:r>
              <a:rPr lang="en-US" sz="2800" dirty="0" err="1">
                <a:solidFill>
                  <a:schemeClr val="tx2">
                    <a:lumMod val="50000"/>
                  </a:schemeClr>
                </a:solidFill>
                <a:latin typeface="Times New Roman" pitchFamily="18" charset="0"/>
                <a:cs typeface="Times New Roman" pitchFamily="18" charset="0"/>
              </a:rPr>
              <a:t>lệnh</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thế</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nào</a:t>
            </a:r>
            <a:r>
              <a:rPr lang="en-US" sz="2800" dirty="0">
                <a:solidFill>
                  <a:schemeClr val="tx2">
                    <a:lumMod val="50000"/>
                  </a:schemeClr>
                </a:solidFill>
                <a:latin typeface="Times New Roman" pitchFamily="18" charset="0"/>
                <a:cs typeface="Times New Roman" pitchFamily="18" charset="0"/>
              </a:rPr>
              <a:t> ?</a:t>
            </a:r>
          </a:p>
          <a:p>
            <a:pPr marL="285750" indent="-285750">
              <a:buFont typeface="Wingdings" pitchFamily="2" charset="2"/>
              <a:buChar char="§"/>
            </a:pPr>
            <a:r>
              <a:rPr lang="en-US" sz="2800" dirty="0" err="1">
                <a:solidFill>
                  <a:schemeClr val="tx2">
                    <a:lumMod val="50000"/>
                  </a:schemeClr>
                </a:solidFill>
                <a:latin typeface="Times New Roman" pitchFamily="18" charset="0"/>
                <a:cs typeface="Times New Roman" pitchFamily="18" charset="0"/>
              </a:rPr>
              <a:t>Chú</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lính</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nhỏ</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đã</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nói</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và</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làm</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gì</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khi</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đó</a:t>
            </a:r>
            <a:r>
              <a:rPr lang="en-US" sz="2800" dirty="0">
                <a:solidFill>
                  <a:schemeClr val="tx2">
                    <a:lumMod val="50000"/>
                  </a:schemeClr>
                </a:solidFill>
                <a:latin typeface="Times New Roman" pitchFamily="18" charset="0"/>
                <a:cs typeface="Times New Roman" pitchFamily="18" charset="0"/>
              </a:rPr>
              <a:t> ? </a:t>
            </a:r>
          </a:p>
          <a:p>
            <a:pPr marL="285750" indent="-285750">
              <a:buFont typeface="Wingdings" pitchFamily="2" charset="2"/>
              <a:buChar char="§"/>
            </a:pPr>
            <a:r>
              <a:rPr lang="en-US" sz="2800" dirty="0" err="1">
                <a:solidFill>
                  <a:schemeClr val="tx2">
                    <a:lumMod val="50000"/>
                  </a:schemeClr>
                </a:solidFill>
                <a:latin typeface="Times New Roman" pitchFamily="18" charset="0"/>
                <a:cs typeface="Times New Roman" pitchFamily="18" charset="0"/>
              </a:rPr>
              <a:t>Mọi</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người</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có</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thái</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độ</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như</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thế</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nào</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trước</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lời</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nói</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và</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việc</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làm</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của</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chú</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lính</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nhỏ</a:t>
            </a:r>
            <a:r>
              <a:rPr lang="en-US" sz="2800" dirty="0">
                <a:solidFill>
                  <a:schemeClr val="tx2">
                    <a:lumMod val="50000"/>
                  </a:schemeClr>
                </a:solidFill>
                <a:latin typeface="Times New Roman" pitchFamily="18" charset="0"/>
                <a:cs typeface="Times New Roman" pitchFamily="18" charset="0"/>
              </a:rPr>
              <a:t>? </a:t>
            </a:r>
          </a:p>
        </p:txBody>
      </p:sp>
      <p:sp>
        <p:nvSpPr>
          <p:cNvPr id="7" name="Rounded Rectangle 6"/>
          <p:cNvSpPr/>
          <p:nvPr/>
        </p:nvSpPr>
        <p:spPr>
          <a:xfrm>
            <a:off x="194007" y="533400"/>
            <a:ext cx="4191001" cy="6019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285750" lvl="0" indent="-285750">
              <a:buFontTx/>
              <a:buChar char="-"/>
            </a:pPr>
            <a:r>
              <a:rPr lang="en-US" sz="2800" dirty="0" err="1">
                <a:solidFill>
                  <a:schemeClr val="accent1">
                    <a:lumMod val="50000"/>
                  </a:schemeClr>
                </a:solidFill>
                <a:latin typeface="Times New Roman" pitchFamily="18" charset="0"/>
                <a:cs typeface="Times New Roman" pitchFamily="18" charset="0"/>
              </a:rPr>
              <a:t>Thầy</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mong</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em</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nào</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phạm</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lỗi</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sẽ</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sửa</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lại</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hàng</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rào</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và</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luống</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hoa</a:t>
            </a:r>
            <a:r>
              <a:rPr lang="en-US" sz="2800" dirty="0">
                <a:solidFill>
                  <a:schemeClr val="accent1">
                    <a:lumMod val="50000"/>
                  </a:schemeClr>
                </a:solidFill>
                <a:latin typeface="Times New Roman" pitchFamily="18" charset="0"/>
                <a:cs typeface="Times New Roman" pitchFamily="18" charset="0"/>
              </a:rPr>
              <a:t>.</a:t>
            </a:r>
          </a:p>
          <a:p>
            <a:pPr lvl="0"/>
            <a:r>
              <a:rPr lang="en-US" sz="2800" dirty="0" err="1">
                <a:solidFill>
                  <a:schemeClr val="accent1">
                    <a:lumMod val="50000"/>
                  </a:schemeClr>
                </a:solidFill>
                <a:latin typeface="Times New Roman" pitchFamily="18" charset="0"/>
                <a:cs typeface="Times New Roman" pitchFamily="18" charset="0"/>
              </a:rPr>
              <a:t>Cuối</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buổi</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học</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chú</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lính</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quả</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quyết</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bước</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về</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vườn</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trường</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là</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cho</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những</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người</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lính</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và</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viên</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tướng</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cùng</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tự</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giác</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theo</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chú</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lính</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đến</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sửa</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hàng</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rào</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và</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luốn</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hoa</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như</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đi</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theo</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một</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người</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chỉ</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huy</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dũng</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cảm</a:t>
            </a:r>
            <a:endParaRPr lang="en-US" sz="2800" dirty="0">
              <a:solidFill>
                <a:schemeClr val="accent1">
                  <a:lumMod val="50000"/>
                </a:schemeClr>
              </a:solidFill>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xmlns="" id="{EC1FC2FE-3373-4E63-8617-9FE2BFF73E7C}"/>
              </a:ext>
            </a:extLst>
          </p:cNvPr>
          <p:cNvPicPr>
            <a:picLocks noChangeAspect="1"/>
          </p:cNvPicPr>
          <p:nvPr/>
        </p:nvPicPr>
        <p:blipFill>
          <a:blip r:embed="rId3"/>
          <a:stretch>
            <a:fillRect/>
          </a:stretch>
        </p:blipFill>
        <p:spPr>
          <a:xfrm>
            <a:off x="4385008" y="1371600"/>
            <a:ext cx="4454192" cy="3429000"/>
          </a:xfrm>
          <a:prstGeom prst="rect">
            <a:avLst/>
          </a:prstGeom>
        </p:spPr>
      </p:pic>
    </p:spTree>
    <p:extLst>
      <p:ext uri="{BB962C8B-B14F-4D97-AF65-F5344CB8AC3E}">
        <p14:creationId xmlns:p14="http://schemas.microsoft.com/office/powerpoint/2010/main" xmlns="" val="221767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xit" presetSubtype="1" fill="hold" grpId="1" nodeType="clickEffect">
                                  <p:stCondLst>
                                    <p:cond delay="0"/>
                                  </p:stCondLst>
                                  <p:childTnLst>
                                    <p:animEffect transition="out" filter="wheel(1)">
                                      <p:cBhvr>
                                        <p:cTn id="18" dur="800"/>
                                        <p:tgtEl>
                                          <p:spTgt spid="5"/>
                                        </p:tgtEl>
                                      </p:cBhvr>
                                    </p:animEffect>
                                    <p:set>
                                      <p:cBhvr>
                                        <p:cTn id="19" dur="1" fill="hold">
                                          <p:stCondLst>
                                            <p:cond delay="7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00"/>
                                        <p:tgtEl>
                                          <p:spTgt spid="7"/>
                                        </p:tgtEl>
                                      </p:cBhvr>
                                    </p:animEffect>
                                    <p:anim calcmode="lin" valueType="num">
                                      <p:cBhvr>
                                        <p:cTn id="25" dur="700" fill="hold"/>
                                        <p:tgtEl>
                                          <p:spTgt spid="7"/>
                                        </p:tgtEl>
                                        <p:attrNameLst>
                                          <p:attrName>ppt_x</p:attrName>
                                        </p:attrNameLst>
                                      </p:cBhvr>
                                      <p:tavLst>
                                        <p:tav tm="0">
                                          <p:val>
                                            <p:strVal val="#ppt_x"/>
                                          </p:val>
                                        </p:tav>
                                        <p:tav tm="100000">
                                          <p:val>
                                            <p:strVal val="#ppt_x"/>
                                          </p:val>
                                        </p:tav>
                                      </p:tavLst>
                                    </p:anim>
                                    <p:anim calcmode="lin" valueType="num">
                                      <p:cBhvr>
                                        <p:cTn id="26" dur="7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8000"/>
          </a:stretch>
        </a:blipFill>
        <a:effectLst/>
      </p:bgPr>
    </p:bg>
    <p:spTree>
      <p:nvGrpSpPr>
        <p:cNvPr id="1" name=""/>
        <p:cNvGrpSpPr/>
        <p:nvPr/>
      </p:nvGrpSpPr>
      <p:grpSpPr>
        <a:xfrm>
          <a:off x="0" y="0"/>
          <a:ext cx="0" cy="0"/>
          <a:chOff x="0" y="0"/>
          <a:chExt cx="0" cy="0"/>
        </a:xfrm>
      </p:grpSpPr>
      <p:sp>
        <p:nvSpPr>
          <p:cNvPr id="5" name="TextBox 4"/>
          <p:cNvSpPr txBox="1"/>
          <p:nvPr/>
        </p:nvSpPr>
        <p:spPr>
          <a:xfrm>
            <a:off x="304800" y="3810000"/>
            <a:ext cx="8665029" cy="1569660"/>
          </a:xfrm>
          <a:prstGeom prst="rect">
            <a:avLst/>
          </a:prstGeom>
          <a:noFill/>
        </p:spPr>
        <p:txBody>
          <a:bodyPr wrap="square" rtlCol="0">
            <a:spAutoFit/>
          </a:bodyPr>
          <a:lstStyle/>
          <a:p>
            <a:r>
              <a:rPr lang="en-US" sz="4800" b="1" dirty="0">
                <a:solidFill>
                  <a:srgbClr val="FF0000"/>
                </a:solidFill>
                <a:latin typeface="Times New Roman" pitchFamily="18" charset="0"/>
                <a:cs typeface="Times New Roman" pitchFamily="18" charset="0"/>
              </a:rPr>
              <a:t>KỂ TOÀN BỘ CÂU CHUYỆN </a:t>
            </a:r>
          </a:p>
          <a:p>
            <a:r>
              <a:rPr lang="en-US" sz="4800" b="1" dirty="0">
                <a:solidFill>
                  <a:schemeClr val="accent1">
                    <a:lumMod val="75000"/>
                  </a:schemeClr>
                </a:solidFill>
                <a:latin typeface="Times New Roman" pitchFamily="18" charset="0"/>
                <a:cs typeface="Times New Roman" pitchFamily="18" charset="0"/>
              </a:rPr>
              <a:t>“ NGƯỜI LÍNH DŨNG CẢM ”</a:t>
            </a:r>
          </a:p>
        </p:txBody>
      </p:sp>
    </p:spTree>
    <p:extLst>
      <p:ext uri="{BB962C8B-B14F-4D97-AF65-F5344CB8AC3E}">
        <p14:creationId xmlns:p14="http://schemas.microsoft.com/office/powerpoint/2010/main" xmlns="" val="266643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heel(1)">
                                      <p:cBhvr>
                                        <p:cTn id="10" dur="2000"/>
                                        <p:tgtEl>
                                          <p:spTgt spid="5">
                                            <p:txEl>
                                              <p:pRg st="1" end="1"/>
                                            </p:txEl>
                                          </p:spTgt>
                                        </p:tgtEl>
                                      </p:cBhvr>
                                    </p:animEffect>
                                  </p:childTnLst>
                                </p:cTn>
                              </p:par>
                              <p:par>
                                <p:cTn id="11" presetID="21" presetClass="emph" presetSubtype="0" fill="hold" nodeType="withEffect">
                                  <p:stCondLst>
                                    <p:cond delay="0"/>
                                  </p:stCondLst>
                                  <p:childTnLst>
                                    <p:animClr clrSpc="hsl" dir="cw">
                                      <p:cBhvr override="childStyle">
                                        <p:cTn id="12" dur="500" fill="hold"/>
                                        <p:tgtEl>
                                          <p:spTgt spid="5">
                                            <p:txEl>
                                              <p:pRg st="0" end="0"/>
                                            </p:txEl>
                                          </p:spTgt>
                                        </p:tgtEl>
                                        <p:attrNameLst>
                                          <p:attrName>style.color</p:attrName>
                                        </p:attrNameLst>
                                      </p:cBhvr>
                                      <p:by>
                                        <p:hsl h="7200000" s="0" l="0"/>
                                      </p:by>
                                    </p:animClr>
                                    <p:animClr clrSpc="hsl" dir="cw">
                                      <p:cBhvr>
                                        <p:cTn id="13" dur="500" fill="hold"/>
                                        <p:tgtEl>
                                          <p:spTgt spid="5">
                                            <p:txEl>
                                              <p:pRg st="0" end="0"/>
                                            </p:txEl>
                                          </p:spTgt>
                                        </p:tgtEl>
                                        <p:attrNameLst>
                                          <p:attrName>fillcolor</p:attrName>
                                        </p:attrNameLst>
                                      </p:cBhvr>
                                      <p:by>
                                        <p:hsl h="7200000" s="0" l="0"/>
                                      </p:by>
                                    </p:animClr>
                                    <p:animClr clrSpc="hsl" dir="cw">
                                      <p:cBhvr>
                                        <p:cTn id="14" dur="500" fill="hold"/>
                                        <p:tgtEl>
                                          <p:spTgt spid="5">
                                            <p:txEl>
                                              <p:pRg st="0" end="0"/>
                                            </p:txEl>
                                          </p:spTgt>
                                        </p:tgtEl>
                                        <p:attrNameLst>
                                          <p:attrName>stroke.color</p:attrName>
                                        </p:attrNameLst>
                                      </p:cBhvr>
                                      <p:by>
                                        <p:hsl h="7200000" s="0" l="0"/>
                                      </p:by>
                                    </p:animClr>
                                    <p:set>
                                      <p:cBhvr>
                                        <p:cTn id="15" dur="500" fill="hold"/>
                                        <p:tgtEl>
                                          <p:spTgt spid="5">
                                            <p:txEl>
                                              <p:pRg st="0" end="0"/>
                                            </p:txEl>
                                          </p:spTgt>
                                        </p:tgtEl>
                                        <p:attrNameLst>
                                          <p:attrName>fill.type</p:attrName>
                                        </p:attrNameLst>
                                      </p:cBhvr>
                                      <p:to>
                                        <p:strVal val="solid"/>
                                      </p:to>
                                    </p:set>
                                  </p:childTnLst>
                                </p:cTn>
                              </p:par>
                              <p:par>
                                <p:cTn id="16" presetID="21" presetClass="emph" presetSubtype="0" fill="hold" nodeType="withEffect">
                                  <p:stCondLst>
                                    <p:cond delay="0"/>
                                  </p:stCondLst>
                                  <p:childTnLst>
                                    <p:animClr clrSpc="hsl" dir="cw">
                                      <p:cBhvr override="childStyle">
                                        <p:cTn id="17" dur="500" fill="hold"/>
                                        <p:tgtEl>
                                          <p:spTgt spid="5">
                                            <p:txEl>
                                              <p:pRg st="1" end="1"/>
                                            </p:txEl>
                                          </p:spTgt>
                                        </p:tgtEl>
                                        <p:attrNameLst>
                                          <p:attrName>style.color</p:attrName>
                                        </p:attrNameLst>
                                      </p:cBhvr>
                                      <p:by>
                                        <p:hsl h="7200000" s="0" l="0"/>
                                      </p:by>
                                    </p:animClr>
                                    <p:animClr clrSpc="hsl" dir="cw">
                                      <p:cBhvr>
                                        <p:cTn id="18" dur="500" fill="hold"/>
                                        <p:tgtEl>
                                          <p:spTgt spid="5">
                                            <p:txEl>
                                              <p:pRg st="1" end="1"/>
                                            </p:txEl>
                                          </p:spTgt>
                                        </p:tgtEl>
                                        <p:attrNameLst>
                                          <p:attrName>fillcolor</p:attrName>
                                        </p:attrNameLst>
                                      </p:cBhvr>
                                      <p:by>
                                        <p:hsl h="7200000" s="0" l="0"/>
                                      </p:by>
                                    </p:animClr>
                                    <p:animClr clrSpc="hsl" dir="cw">
                                      <p:cBhvr>
                                        <p:cTn id="19" dur="500" fill="hold"/>
                                        <p:tgtEl>
                                          <p:spTgt spid="5">
                                            <p:txEl>
                                              <p:pRg st="1" end="1"/>
                                            </p:txEl>
                                          </p:spTgt>
                                        </p:tgtEl>
                                        <p:attrNameLst>
                                          <p:attrName>stroke.color</p:attrName>
                                        </p:attrNameLst>
                                      </p:cBhvr>
                                      <p:by>
                                        <p:hsl h="7200000" s="0" l="0"/>
                                      </p:by>
                                    </p:animClr>
                                    <p:set>
                                      <p:cBhvr>
                                        <p:cTn id="20" dur="500" fill="hold"/>
                                        <p:tgtEl>
                                          <p:spTgt spid="5">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86600" cy="1143000"/>
          </a:xfrm>
        </p:spPr>
        <p:txBody>
          <a:bodyPr>
            <a:prstTxWarp prst="textArchDown">
              <a:avLst/>
            </a:prstTxWarp>
          </a:bodyPr>
          <a:lstStyle/>
          <a:p>
            <a:r>
              <a:rPr lang="en-US" b="1" dirty="0">
                <a:solidFill>
                  <a:srgbClr val="FF0000"/>
                </a:solidFill>
                <a:latin typeface="Times New Roman" pitchFamily="18" charset="0"/>
                <a:cs typeface="Times New Roman" pitchFamily="18" charset="0"/>
              </a:rPr>
              <a:t>CỦNG CỐ, DẶN DÒ </a:t>
            </a:r>
          </a:p>
        </p:txBody>
      </p:sp>
      <p:pic>
        <p:nvPicPr>
          <p:cNvPr id="4" name="图片 4">
            <a:extLst>
              <a:ext uri="{FF2B5EF4-FFF2-40B4-BE49-F238E27FC236}">
                <a16:creationId xmlns:a16="http://schemas.microsoft.com/office/drawing/2014/main" xmlns="" id="{1EF568C0-F7EF-4969-AC34-32AD9640A572}"/>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600678" y="-266701"/>
            <a:ext cx="3171825" cy="4229100"/>
          </a:xfrm>
          <a:prstGeom prst="rect">
            <a:avLst/>
          </a:prstGeom>
        </p:spPr>
      </p:pic>
      <p:pic>
        <p:nvPicPr>
          <p:cNvPr id="5" name="Picture 4" descr="E:\PPT背景\03.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53" y="1964694"/>
            <a:ext cx="9150854" cy="48719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descr="E:\PPT背景\05.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575391">
            <a:off x="194651" y="1628599"/>
            <a:ext cx="2210568" cy="474042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7" name="Picture 6" descr="E:\PPT背景\05.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21018681">
            <a:off x="3430147" y="1556793"/>
            <a:ext cx="2276855" cy="480497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8" name="Picture 5" descr="E:\PPT背景\05.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421115">
            <a:off x="6373087" y="1495371"/>
            <a:ext cx="2546332" cy="4706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rot="604827">
            <a:off x="604622" y="2854559"/>
            <a:ext cx="1668785" cy="2862322"/>
          </a:xfrm>
          <a:prstGeom prst="rect">
            <a:avLst/>
          </a:prstGeom>
          <a:noFill/>
        </p:spPr>
        <p:txBody>
          <a:bodyPr wrap="square" rtlCol="0">
            <a:spAutoFit/>
          </a:bodyPr>
          <a:lstStyle/>
          <a:p>
            <a:r>
              <a:rPr lang="en-US" sz="3600" b="1" dirty="0" err="1">
                <a:solidFill>
                  <a:schemeClr val="tx1">
                    <a:lumMod val="75000"/>
                    <a:lumOff val="25000"/>
                  </a:schemeClr>
                </a:solidFill>
                <a:latin typeface="Times New Roman" pitchFamily="18" charset="0"/>
                <a:cs typeface="Times New Roman" pitchFamily="18" charset="0"/>
              </a:rPr>
              <a:t>Đọc</a:t>
            </a:r>
            <a:r>
              <a:rPr lang="en-US" sz="3600" b="1" dirty="0">
                <a:solidFill>
                  <a:schemeClr val="tx1">
                    <a:lumMod val="75000"/>
                    <a:lumOff val="25000"/>
                  </a:schemeClr>
                </a:solidFill>
                <a:latin typeface="Times New Roman" pitchFamily="18" charset="0"/>
                <a:cs typeface="Times New Roman" pitchFamily="18" charset="0"/>
              </a:rPr>
              <a:t> </a:t>
            </a:r>
            <a:r>
              <a:rPr lang="en-US" sz="3600" b="1" dirty="0" err="1">
                <a:solidFill>
                  <a:schemeClr val="tx1">
                    <a:lumMod val="75000"/>
                    <a:lumOff val="25000"/>
                  </a:schemeClr>
                </a:solidFill>
                <a:latin typeface="Times New Roman" pitchFamily="18" charset="0"/>
                <a:cs typeface="Times New Roman" pitchFamily="18" charset="0"/>
              </a:rPr>
              <a:t>lại</a:t>
            </a:r>
            <a:r>
              <a:rPr lang="en-US" sz="3600" b="1" dirty="0">
                <a:solidFill>
                  <a:schemeClr val="tx1">
                    <a:lumMod val="75000"/>
                    <a:lumOff val="25000"/>
                  </a:schemeClr>
                </a:solidFill>
                <a:latin typeface="Times New Roman" pitchFamily="18" charset="0"/>
                <a:cs typeface="Times New Roman" pitchFamily="18" charset="0"/>
              </a:rPr>
              <a:t> </a:t>
            </a:r>
            <a:r>
              <a:rPr lang="en-US" sz="3600" b="1" dirty="0" err="1">
                <a:solidFill>
                  <a:schemeClr val="tx1">
                    <a:lumMod val="75000"/>
                    <a:lumOff val="25000"/>
                  </a:schemeClr>
                </a:solidFill>
                <a:latin typeface="Times New Roman" pitchFamily="18" charset="0"/>
                <a:cs typeface="Times New Roman" pitchFamily="18" charset="0"/>
              </a:rPr>
              <a:t>bài</a:t>
            </a:r>
            <a:r>
              <a:rPr lang="en-US" sz="3600" b="1" dirty="0">
                <a:solidFill>
                  <a:schemeClr val="tx1">
                    <a:lumMod val="75000"/>
                    <a:lumOff val="25000"/>
                  </a:schemeClr>
                </a:solidFill>
                <a:latin typeface="Times New Roman" pitchFamily="18" charset="0"/>
                <a:cs typeface="Times New Roman" pitchFamily="18" charset="0"/>
              </a:rPr>
              <a:t> </a:t>
            </a:r>
            <a:r>
              <a:rPr lang="en-US" sz="3600" b="1" dirty="0" err="1">
                <a:solidFill>
                  <a:schemeClr val="tx1">
                    <a:lumMod val="75000"/>
                    <a:lumOff val="25000"/>
                  </a:schemeClr>
                </a:solidFill>
                <a:latin typeface="Times New Roman" pitchFamily="18" charset="0"/>
                <a:cs typeface="Times New Roman" pitchFamily="18" charset="0"/>
              </a:rPr>
              <a:t>và</a:t>
            </a:r>
            <a:r>
              <a:rPr lang="en-US" sz="3600" b="1" dirty="0">
                <a:solidFill>
                  <a:schemeClr val="tx1">
                    <a:lumMod val="75000"/>
                    <a:lumOff val="25000"/>
                  </a:schemeClr>
                </a:solidFill>
                <a:latin typeface="Times New Roman" pitchFamily="18" charset="0"/>
                <a:cs typeface="Times New Roman" pitchFamily="18" charset="0"/>
              </a:rPr>
              <a:t> </a:t>
            </a:r>
            <a:r>
              <a:rPr lang="en-US" sz="3600" b="1" dirty="0" err="1">
                <a:solidFill>
                  <a:schemeClr val="tx1">
                    <a:lumMod val="75000"/>
                    <a:lumOff val="25000"/>
                  </a:schemeClr>
                </a:solidFill>
                <a:latin typeface="Times New Roman" pitchFamily="18" charset="0"/>
                <a:cs typeface="Times New Roman" pitchFamily="18" charset="0"/>
              </a:rPr>
              <a:t>trả</a:t>
            </a:r>
            <a:r>
              <a:rPr lang="en-US" sz="3600" b="1" dirty="0">
                <a:solidFill>
                  <a:schemeClr val="tx1">
                    <a:lumMod val="75000"/>
                    <a:lumOff val="25000"/>
                  </a:schemeClr>
                </a:solidFill>
                <a:latin typeface="Times New Roman" pitchFamily="18" charset="0"/>
                <a:cs typeface="Times New Roman" pitchFamily="18" charset="0"/>
              </a:rPr>
              <a:t> </a:t>
            </a:r>
            <a:r>
              <a:rPr lang="en-US" sz="3600" b="1" dirty="0" err="1">
                <a:solidFill>
                  <a:schemeClr val="tx1">
                    <a:lumMod val="75000"/>
                    <a:lumOff val="25000"/>
                  </a:schemeClr>
                </a:solidFill>
                <a:latin typeface="Times New Roman" pitchFamily="18" charset="0"/>
                <a:cs typeface="Times New Roman" pitchFamily="18" charset="0"/>
              </a:rPr>
              <a:t>lời</a:t>
            </a:r>
            <a:r>
              <a:rPr lang="en-US" sz="3600" b="1" dirty="0">
                <a:solidFill>
                  <a:schemeClr val="tx1">
                    <a:lumMod val="75000"/>
                    <a:lumOff val="25000"/>
                  </a:schemeClr>
                </a:solidFill>
                <a:latin typeface="Times New Roman" pitchFamily="18" charset="0"/>
                <a:cs typeface="Times New Roman" pitchFamily="18" charset="0"/>
              </a:rPr>
              <a:t> </a:t>
            </a:r>
            <a:r>
              <a:rPr lang="en-US" sz="3600" b="1" dirty="0" err="1">
                <a:solidFill>
                  <a:schemeClr val="tx1">
                    <a:lumMod val="75000"/>
                    <a:lumOff val="25000"/>
                  </a:schemeClr>
                </a:solidFill>
                <a:latin typeface="Times New Roman" pitchFamily="18" charset="0"/>
                <a:cs typeface="Times New Roman" pitchFamily="18" charset="0"/>
              </a:rPr>
              <a:t>các</a:t>
            </a:r>
            <a:r>
              <a:rPr lang="en-US" sz="3600" b="1" dirty="0">
                <a:solidFill>
                  <a:schemeClr val="tx1">
                    <a:lumMod val="75000"/>
                    <a:lumOff val="25000"/>
                  </a:schemeClr>
                </a:solidFill>
                <a:latin typeface="Times New Roman" pitchFamily="18" charset="0"/>
                <a:cs typeface="Times New Roman" pitchFamily="18" charset="0"/>
              </a:rPr>
              <a:t> </a:t>
            </a:r>
            <a:r>
              <a:rPr lang="en-US" sz="3600" b="1" dirty="0" err="1">
                <a:solidFill>
                  <a:schemeClr val="tx1">
                    <a:lumMod val="75000"/>
                    <a:lumOff val="25000"/>
                  </a:schemeClr>
                </a:solidFill>
                <a:latin typeface="Times New Roman" pitchFamily="18" charset="0"/>
                <a:cs typeface="Times New Roman" pitchFamily="18" charset="0"/>
              </a:rPr>
              <a:t>câu</a:t>
            </a:r>
            <a:r>
              <a:rPr lang="en-US" sz="3600" b="1" dirty="0">
                <a:solidFill>
                  <a:schemeClr val="tx1">
                    <a:lumMod val="75000"/>
                    <a:lumOff val="25000"/>
                  </a:schemeClr>
                </a:solidFill>
                <a:latin typeface="Times New Roman" pitchFamily="18" charset="0"/>
                <a:cs typeface="Times New Roman" pitchFamily="18" charset="0"/>
              </a:rPr>
              <a:t> </a:t>
            </a:r>
            <a:r>
              <a:rPr lang="en-US" sz="3600" b="1" dirty="0" err="1">
                <a:solidFill>
                  <a:schemeClr val="tx1">
                    <a:lumMod val="75000"/>
                    <a:lumOff val="25000"/>
                  </a:schemeClr>
                </a:solidFill>
                <a:latin typeface="Times New Roman" pitchFamily="18" charset="0"/>
                <a:cs typeface="Times New Roman" pitchFamily="18" charset="0"/>
              </a:rPr>
              <a:t>hỏi</a:t>
            </a:r>
            <a:r>
              <a:rPr lang="en-US" sz="3600" b="1" dirty="0">
                <a:solidFill>
                  <a:schemeClr val="tx1">
                    <a:lumMod val="75000"/>
                    <a:lumOff val="25000"/>
                  </a:schemeClr>
                </a:solidFill>
                <a:latin typeface="Times New Roman" pitchFamily="18" charset="0"/>
                <a:cs typeface="Times New Roman" pitchFamily="18" charset="0"/>
              </a:rPr>
              <a:t> </a:t>
            </a:r>
          </a:p>
        </p:txBody>
      </p:sp>
      <p:sp>
        <p:nvSpPr>
          <p:cNvPr id="10" name="TextBox 9"/>
          <p:cNvSpPr txBox="1"/>
          <p:nvPr/>
        </p:nvSpPr>
        <p:spPr>
          <a:xfrm rot="21100564">
            <a:off x="3990485" y="2935008"/>
            <a:ext cx="1805410" cy="2862322"/>
          </a:xfrm>
          <a:prstGeom prst="rect">
            <a:avLst/>
          </a:prstGeom>
          <a:noFill/>
        </p:spPr>
        <p:txBody>
          <a:bodyPr wrap="square" rtlCol="0">
            <a:spAutoFit/>
          </a:bodyPr>
          <a:lstStyle/>
          <a:p>
            <a:r>
              <a:rPr lang="en-US" sz="3600" b="1" dirty="0" err="1">
                <a:solidFill>
                  <a:schemeClr val="tx2">
                    <a:lumMod val="75000"/>
                  </a:schemeClr>
                </a:solidFill>
                <a:latin typeface="Times New Roman" pitchFamily="18" charset="0"/>
                <a:cs typeface="Times New Roman" pitchFamily="18" charset="0"/>
              </a:rPr>
              <a:t>Về</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nhà</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tập</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kể</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lại</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toàn</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bộ</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câu</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chuyện</a:t>
            </a:r>
            <a:r>
              <a:rPr lang="en-US" sz="3600" b="1" dirty="0">
                <a:solidFill>
                  <a:schemeClr val="tx2">
                    <a:lumMod val="75000"/>
                  </a:schemeClr>
                </a:solidFill>
                <a:latin typeface="Times New Roman" pitchFamily="18" charset="0"/>
                <a:cs typeface="Times New Roman" pitchFamily="18" charset="0"/>
              </a:rPr>
              <a:t> </a:t>
            </a:r>
          </a:p>
        </p:txBody>
      </p:sp>
      <p:sp>
        <p:nvSpPr>
          <p:cNvPr id="11" name="TextBox 10"/>
          <p:cNvSpPr txBox="1"/>
          <p:nvPr/>
        </p:nvSpPr>
        <p:spPr>
          <a:xfrm rot="421757">
            <a:off x="6874875" y="3090797"/>
            <a:ext cx="2120569" cy="2862322"/>
          </a:xfrm>
          <a:prstGeom prst="rect">
            <a:avLst/>
          </a:prstGeom>
          <a:noFill/>
        </p:spPr>
        <p:txBody>
          <a:bodyPr wrap="square" rtlCol="0">
            <a:spAutoFit/>
          </a:bodyPr>
          <a:lstStyle/>
          <a:p>
            <a:r>
              <a:rPr lang="en-US" sz="3600" b="1" dirty="0" err="1">
                <a:solidFill>
                  <a:schemeClr val="tx2">
                    <a:lumMod val="75000"/>
                  </a:schemeClr>
                </a:solidFill>
                <a:latin typeface="Times New Roman" pitchFamily="18" charset="0"/>
                <a:cs typeface="Times New Roman" pitchFamily="18" charset="0"/>
              </a:rPr>
              <a:t>Xem</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trước</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bài</a:t>
            </a:r>
            <a:r>
              <a:rPr lang="en-US" sz="3600" b="1" dirty="0">
                <a:solidFill>
                  <a:schemeClr val="tx2">
                    <a:lumMod val="75000"/>
                  </a:schemeClr>
                </a:solidFill>
                <a:latin typeface="Times New Roman" pitchFamily="18" charset="0"/>
                <a:cs typeface="Times New Roman" pitchFamily="18" charset="0"/>
              </a:rPr>
              <a:t> “ </a:t>
            </a:r>
            <a:r>
              <a:rPr lang="en-US" sz="3600" b="1" dirty="0" err="1">
                <a:solidFill>
                  <a:schemeClr val="bg1"/>
                </a:solidFill>
                <a:latin typeface="Times New Roman" pitchFamily="18" charset="0"/>
                <a:cs typeface="Times New Roman" pitchFamily="18" charset="0"/>
              </a:rPr>
              <a:t>Cuộc</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họp</a:t>
            </a:r>
            <a:r>
              <a:rPr lang="en-US" sz="3600" b="1" dirty="0">
                <a:solidFill>
                  <a:schemeClr val="bg1"/>
                </a:solidFill>
                <a:latin typeface="Times New Roman" pitchFamily="18" charset="0"/>
                <a:cs typeface="Times New Roman" pitchFamily="18" charset="0"/>
              </a:rPr>
              <a:t> </a:t>
            </a:r>
            <a:r>
              <a:rPr lang="en-US" sz="3600" b="1" dirty="0" err="1" smtClean="0">
                <a:solidFill>
                  <a:schemeClr val="bg1"/>
                </a:solidFill>
                <a:latin typeface="Times New Roman" pitchFamily="18" charset="0"/>
                <a:cs typeface="Times New Roman" pitchFamily="18" charset="0"/>
              </a:rPr>
              <a:t>của</a:t>
            </a:r>
            <a:endParaRPr lang="en-US" sz="3600" b="1" dirty="0" smtClean="0">
              <a:solidFill>
                <a:schemeClr val="bg1"/>
              </a:solidFill>
              <a:latin typeface="Times New Roman" pitchFamily="18" charset="0"/>
              <a:cs typeface="Times New Roman" pitchFamily="18" charset="0"/>
            </a:endParaRPr>
          </a:p>
          <a:p>
            <a:r>
              <a:rPr lang="en-US" sz="3600" b="1" dirty="0" err="1" smtClean="0">
                <a:solidFill>
                  <a:schemeClr val="bg1"/>
                </a:solidFill>
                <a:latin typeface="Times New Roman" pitchFamily="18" charset="0"/>
                <a:cs typeface="Times New Roman" pitchFamily="18" charset="0"/>
              </a:rPr>
              <a:t>chữ</a:t>
            </a:r>
            <a:r>
              <a:rPr lang="en-US" sz="3600" b="1" dirty="0" smtClean="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viết</a:t>
            </a:r>
            <a:r>
              <a:rPr lang="en-US" sz="3600" b="1" dirty="0">
                <a:solidFill>
                  <a:schemeClr val="bg1"/>
                </a:solidFill>
                <a:latin typeface="Times New Roman" pitchFamily="18" charset="0"/>
                <a:cs typeface="Times New Roman" pitchFamily="18" charset="0"/>
              </a:rPr>
              <a:t> </a:t>
            </a:r>
            <a:r>
              <a:rPr lang="en-US"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31613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30" presetClass="entr" presetSubtype="0" fill="hold" nodeType="with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800" decel="100000"/>
                                        <p:tgtEl>
                                          <p:spTgt spid="6"/>
                                        </p:tgtEl>
                                      </p:cBhvr>
                                    </p:animEffect>
                                    <p:anim calcmode="lin" valueType="num">
                                      <p:cBhvr>
                                        <p:cTn id="17" dur="800" decel="100000" fill="hold"/>
                                        <p:tgtEl>
                                          <p:spTgt spid="6"/>
                                        </p:tgtEl>
                                        <p:attrNameLst>
                                          <p:attrName>style.rotation</p:attrName>
                                        </p:attrNameLst>
                                      </p:cBhvr>
                                      <p:tavLst>
                                        <p:tav tm="0">
                                          <p:val>
                                            <p:fltVal val="-90"/>
                                          </p:val>
                                        </p:tav>
                                        <p:tav tm="100000">
                                          <p:val>
                                            <p:fltVal val="0"/>
                                          </p:val>
                                        </p:tav>
                                      </p:tavLst>
                                    </p:anim>
                                    <p:anim calcmode="lin" valueType="num">
                                      <p:cBhvr>
                                        <p:cTn id="18" dur="800" decel="100000" fill="hold"/>
                                        <p:tgtEl>
                                          <p:spTgt spid="6"/>
                                        </p:tgtEl>
                                        <p:attrNameLst>
                                          <p:attrName>ppt_x</p:attrName>
                                        </p:attrNameLst>
                                      </p:cBhvr>
                                      <p:tavLst>
                                        <p:tav tm="0">
                                          <p:val>
                                            <p:strVal val="#ppt_x+0.4"/>
                                          </p:val>
                                        </p:tav>
                                        <p:tav tm="100000">
                                          <p:val>
                                            <p:strVal val="#ppt_x-0.05"/>
                                          </p:val>
                                        </p:tav>
                                      </p:tavLst>
                                    </p:anim>
                                    <p:anim calcmode="lin" valueType="num">
                                      <p:cBhvr>
                                        <p:cTn id="19" dur="800" decel="100000" fill="hold"/>
                                        <p:tgtEl>
                                          <p:spTgt spid="6"/>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22" fill="hold">
                            <p:stCondLst>
                              <p:cond delay="1500"/>
                            </p:stCondLst>
                            <p:childTnLst>
                              <p:par>
                                <p:cTn id="23" presetID="52"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Scale>
                                      <p:cBhvr>
                                        <p:cTn id="25"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7"/>
                                        </p:tgtEl>
                                        <p:attrNameLst>
                                          <p:attrName>ppt_x</p:attrName>
                                          <p:attrName>ppt_y</p:attrName>
                                        </p:attrNameLst>
                                      </p:cBhvr>
                                    </p:animMotion>
                                    <p:animEffect transition="in" filter="fade">
                                      <p:cBhvr>
                                        <p:cTn id="27" dur="1000"/>
                                        <p:tgtEl>
                                          <p:spTgt spid="7"/>
                                        </p:tgtEl>
                                      </p:cBhvr>
                                    </p:animEffect>
                                  </p:childTnLst>
                                </p:cTn>
                              </p:par>
                              <p:par>
                                <p:cTn id="28" presetID="37"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900" decel="100000" fill="hold"/>
                                        <p:tgtEl>
                                          <p:spTgt spid="8"/>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mph" presetSubtype="0" fill="hold" grpId="0" nodeType="clickEffect">
                                  <p:stCondLst>
                                    <p:cond delay="0"/>
                                  </p:stCondLst>
                                  <p:childTnLst>
                                    <p:animScale>
                                      <p:cBhvr>
                                        <p:cTn id="37" dur="2000" fill="hold"/>
                                        <p:tgtEl>
                                          <p:spTgt spid="2"/>
                                        </p:tgtEl>
                                      </p:cBhvr>
                                      <p:by x="150000" y="150000"/>
                                    </p:animScale>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4851"/>
            <a:ext cx="9144000" cy="6858000"/>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5788489"/>
            <a:ext cx="9144000" cy="1064661"/>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 y="0"/>
            <a:ext cx="2901411" cy="2209832"/>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705544" y="552733"/>
            <a:ext cx="1981148" cy="1682544"/>
          </a:xfrm>
          <a:prstGeom prst="rect">
            <a:avLst/>
          </a:prstGeom>
        </p:spPr>
      </p:pic>
      <p:sp>
        <p:nvSpPr>
          <p:cNvPr id="7" name="文本框 6"/>
          <p:cNvSpPr txBox="1"/>
          <p:nvPr/>
        </p:nvSpPr>
        <p:spPr>
          <a:xfrm>
            <a:off x="1306602" y="304800"/>
            <a:ext cx="7151598" cy="2554545"/>
          </a:xfrm>
          <a:prstGeom prst="rect">
            <a:avLst/>
          </a:prstGeom>
          <a:noFill/>
        </p:spPr>
        <p:txBody>
          <a:bodyPr wrap="square" rtlCol="0">
            <a:spAutoFit/>
          </a:bodyPr>
          <a:lstStyle/>
          <a:p>
            <a:pPr algn="ctr"/>
            <a:r>
              <a:rPr lang="en-US" altLang="zh-CN" sz="8000" b="1" dirty="0" err="1" smtClean="0">
                <a:solidFill>
                  <a:srgbClr val="EB880F"/>
                </a:solidFill>
                <a:latin typeface="+mj-lt"/>
                <a:ea typeface="微软雅黑" panose="020B0503020204020204" pitchFamily="34" charset="-122"/>
              </a:rPr>
              <a:t>Xin</a:t>
            </a:r>
            <a:r>
              <a:rPr lang="en-US" altLang="zh-CN" sz="8000" b="1" dirty="0" smtClean="0">
                <a:solidFill>
                  <a:srgbClr val="EB880F"/>
                </a:solidFill>
                <a:latin typeface="+mj-lt"/>
                <a:ea typeface="微软雅黑" panose="020B0503020204020204" pitchFamily="34" charset="-122"/>
              </a:rPr>
              <a:t> </a:t>
            </a:r>
            <a:r>
              <a:rPr lang="en-US" altLang="zh-CN" sz="8000" b="1" dirty="0" err="1" smtClean="0">
                <a:solidFill>
                  <a:srgbClr val="EB880F"/>
                </a:solidFill>
                <a:latin typeface="+mj-lt"/>
                <a:ea typeface="微软雅黑" panose="020B0503020204020204" pitchFamily="34" charset="-122"/>
              </a:rPr>
              <a:t>chào</a:t>
            </a:r>
            <a:r>
              <a:rPr lang="en-US" altLang="zh-CN" sz="8000" b="1" dirty="0" smtClean="0">
                <a:solidFill>
                  <a:srgbClr val="EB880F"/>
                </a:solidFill>
                <a:latin typeface="+mj-lt"/>
                <a:ea typeface="微软雅黑" panose="020B0503020204020204" pitchFamily="34" charset="-122"/>
              </a:rPr>
              <a:t> </a:t>
            </a:r>
            <a:r>
              <a:rPr lang="en-US" altLang="zh-CN" sz="8000" b="1" dirty="0" err="1" smtClean="0">
                <a:solidFill>
                  <a:srgbClr val="EB880F"/>
                </a:solidFill>
                <a:latin typeface="+mj-lt"/>
                <a:ea typeface="微软雅黑" panose="020B0503020204020204" pitchFamily="34" charset="-122"/>
              </a:rPr>
              <a:t>và</a:t>
            </a:r>
            <a:r>
              <a:rPr lang="en-US" altLang="zh-CN" sz="8000" b="1" dirty="0" smtClean="0">
                <a:solidFill>
                  <a:srgbClr val="EB880F"/>
                </a:solidFill>
                <a:latin typeface="+mj-lt"/>
                <a:ea typeface="微软雅黑" panose="020B0503020204020204" pitchFamily="34" charset="-122"/>
              </a:rPr>
              <a:t> </a:t>
            </a:r>
            <a:r>
              <a:rPr lang="en-US" altLang="zh-CN" sz="8000" b="1" dirty="0" err="1" smtClean="0">
                <a:solidFill>
                  <a:srgbClr val="EB880F"/>
                </a:solidFill>
                <a:latin typeface="+mj-lt"/>
                <a:ea typeface="微软雅黑" panose="020B0503020204020204" pitchFamily="34" charset="-122"/>
              </a:rPr>
              <a:t>hẹn</a:t>
            </a:r>
            <a:r>
              <a:rPr lang="en-US" altLang="zh-CN" sz="8000" b="1" dirty="0" smtClean="0">
                <a:solidFill>
                  <a:srgbClr val="EB880F"/>
                </a:solidFill>
                <a:latin typeface="+mj-lt"/>
                <a:ea typeface="微软雅黑" panose="020B0503020204020204" pitchFamily="34" charset="-122"/>
              </a:rPr>
              <a:t> </a:t>
            </a:r>
            <a:r>
              <a:rPr lang="en-US" altLang="zh-CN" sz="8000" b="1" dirty="0" err="1" smtClean="0">
                <a:solidFill>
                  <a:srgbClr val="EB880F"/>
                </a:solidFill>
                <a:latin typeface="+mj-lt"/>
                <a:ea typeface="微软雅黑" panose="020B0503020204020204" pitchFamily="34" charset="-122"/>
              </a:rPr>
              <a:t>gặp</a:t>
            </a:r>
            <a:r>
              <a:rPr lang="en-US" altLang="zh-CN" sz="8000" b="1" dirty="0" smtClean="0">
                <a:solidFill>
                  <a:srgbClr val="EB880F"/>
                </a:solidFill>
                <a:latin typeface="+mj-lt"/>
                <a:ea typeface="微软雅黑" panose="020B0503020204020204" pitchFamily="34" charset="-122"/>
              </a:rPr>
              <a:t> </a:t>
            </a:r>
            <a:r>
              <a:rPr lang="en-US" altLang="zh-CN" sz="8000" b="1" dirty="0" err="1" smtClean="0">
                <a:solidFill>
                  <a:srgbClr val="EB880F"/>
                </a:solidFill>
                <a:latin typeface="+mj-lt"/>
                <a:ea typeface="微软雅黑" panose="020B0503020204020204" pitchFamily="34" charset="-122"/>
              </a:rPr>
              <a:t>lại</a:t>
            </a:r>
            <a:r>
              <a:rPr lang="en-US" altLang="zh-CN" sz="8000" b="1" dirty="0" smtClean="0">
                <a:solidFill>
                  <a:srgbClr val="EB880F"/>
                </a:solidFill>
                <a:latin typeface="+mj-lt"/>
                <a:ea typeface="微软雅黑" panose="020B0503020204020204" pitchFamily="34" charset="-122"/>
              </a:rPr>
              <a:t>!</a:t>
            </a:r>
            <a:endParaRPr lang="zh-CN" altLang="en-US" sz="8000" b="1" dirty="0">
              <a:solidFill>
                <a:srgbClr val="EB880F"/>
              </a:solidFill>
              <a:latin typeface="+mj-lt"/>
              <a:ea typeface="微软雅黑" panose="020B0503020204020204" pitchFamily="34" charset="-122"/>
            </a:endParaRPr>
          </a:p>
        </p:txBody>
      </p:sp>
      <p:grpSp>
        <p:nvGrpSpPr>
          <p:cNvPr id="9" name="组合 8"/>
          <p:cNvGrpSpPr/>
          <p:nvPr/>
        </p:nvGrpSpPr>
        <p:grpSpPr>
          <a:xfrm>
            <a:off x="0" y="3527250"/>
            <a:ext cx="9144000" cy="2617851"/>
            <a:chOff x="0" y="2850249"/>
            <a:chExt cx="8190138" cy="1758576"/>
          </a:xfrm>
        </p:grpSpPr>
        <p:pic>
          <p:nvPicPr>
            <p:cNvPr id="10" name="图片 9"/>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0" y="2850249"/>
              <a:ext cx="4095069" cy="1758576"/>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flipH="1">
              <a:off x="4095069" y="2850249"/>
              <a:ext cx="4095069" cy="1758576"/>
            </a:xfrm>
            <a:prstGeom prst="rect">
              <a:avLst/>
            </a:prstGeom>
          </p:spPr>
        </p:pic>
      </p:grpSp>
    </p:spTree>
    <p:custDataLst>
      <p:tags r:id="rId1"/>
    </p:custDataLst>
    <p:extLst>
      <p:ext uri="{BB962C8B-B14F-4D97-AF65-F5344CB8AC3E}">
        <p14:creationId xmlns:p14="http://schemas.microsoft.com/office/powerpoint/2010/main" xmlns="" val="316777970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3"/>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2643" y="97971"/>
            <a:ext cx="8267700" cy="1256794"/>
          </a:xfrm>
          <a:prstGeom prst="roundRect">
            <a:avLst/>
          </a:prstGeom>
        </p:spPr>
        <p:style>
          <a:lnRef idx="1">
            <a:schemeClr val="accent1"/>
          </a:lnRef>
          <a:fillRef idx="2">
            <a:schemeClr val="accent1"/>
          </a:fillRef>
          <a:effectRef idx="1">
            <a:schemeClr val="accent1"/>
          </a:effectRef>
          <a:fontRef idx="minor">
            <a:schemeClr val="dk1"/>
          </a:fontRef>
        </p:style>
        <p:txBody>
          <a:bodyPr>
            <a:noAutofit/>
          </a:bodyPr>
          <a:lstStyle/>
          <a:p>
            <a:pPr algn="ctr"/>
            <a:r>
              <a:rPr lang="vi-VN" b="1" dirty="0">
                <a:solidFill>
                  <a:schemeClr val="accent1">
                    <a:lumMod val="50000"/>
                  </a:schemeClr>
                </a:solidFill>
                <a:latin typeface="Times New Roman" pitchFamily="18" charset="0"/>
                <a:cs typeface="Times New Roman" pitchFamily="18" charset="0"/>
              </a:rPr>
              <a:t>Câu 2:</a:t>
            </a:r>
            <a:r>
              <a:rPr lang="en-US" b="1" dirty="0">
                <a:solidFill>
                  <a:schemeClr val="accent1">
                    <a:lumMod val="50000"/>
                  </a:schemeClr>
                </a:solidFill>
                <a:latin typeface="Times New Roman" pitchFamily="18" charset="0"/>
                <a:cs typeface="Times New Roman" pitchFamily="18" charset="0"/>
              </a:rPr>
              <a:t> </a:t>
            </a:r>
            <a:r>
              <a:rPr lang="en-US" b="1" dirty="0" err="1">
                <a:solidFill>
                  <a:schemeClr val="accent1">
                    <a:lumMod val="50000"/>
                  </a:schemeClr>
                </a:solidFill>
                <a:latin typeface="Times New Roman" pitchFamily="18" charset="0"/>
                <a:cs typeface="Times New Roman" pitchFamily="18" charset="0"/>
              </a:rPr>
              <a:t>Ông</a:t>
            </a:r>
            <a:r>
              <a:rPr lang="en-US" b="1" dirty="0">
                <a:solidFill>
                  <a:schemeClr val="accent1">
                    <a:lumMod val="50000"/>
                  </a:schemeClr>
                </a:solidFill>
                <a:latin typeface="Times New Roman" pitchFamily="18" charset="0"/>
                <a:cs typeface="Times New Roman" pitchFamily="18" charset="0"/>
              </a:rPr>
              <a:t> </a:t>
            </a:r>
            <a:r>
              <a:rPr lang="en-US" b="1" dirty="0" err="1">
                <a:solidFill>
                  <a:schemeClr val="accent1">
                    <a:lumMod val="50000"/>
                  </a:schemeClr>
                </a:solidFill>
                <a:latin typeface="Times New Roman" pitchFamily="18" charset="0"/>
                <a:cs typeface="Times New Roman" pitchFamily="18" charset="0"/>
              </a:rPr>
              <a:t>và</a:t>
            </a:r>
            <a:r>
              <a:rPr lang="en-US" b="1" dirty="0">
                <a:solidFill>
                  <a:schemeClr val="accent1">
                    <a:lumMod val="50000"/>
                  </a:schemeClr>
                </a:solidFill>
                <a:latin typeface="Times New Roman" pitchFamily="18" charset="0"/>
                <a:cs typeface="Times New Roman" pitchFamily="18" charset="0"/>
              </a:rPr>
              <a:t> </a:t>
            </a:r>
            <a:r>
              <a:rPr lang="en-US" b="1" dirty="0" err="1">
                <a:solidFill>
                  <a:schemeClr val="accent1">
                    <a:lumMod val="50000"/>
                  </a:schemeClr>
                </a:solidFill>
                <a:latin typeface="Times New Roman" pitchFamily="18" charset="0"/>
                <a:cs typeface="Times New Roman" pitchFamily="18" charset="0"/>
              </a:rPr>
              <a:t>cháu</a:t>
            </a:r>
            <a:r>
              <a:rPr lang="en-US" b="1" dirty="0">
                <a:solidFill>
                  <a:schemeClr val="accent1">
                    <a:lumMod val="50000"/>
                  </a:schemeClr>
                </a:solidFill>
                <a:latin typeface="Times New Roman" pitchFamily="18" charset="0"/>
                <a:cs typeface="Times New Roman" pitchFamily="18" charset="0"/>
              </a:rPr>
              <a:t> </a:t>
            </a:r>
            <a:r>
              <a:rPr lang="en-US" b="1" dirty="0" err="1">
                <a:solidFill>
                  <a:schemeClr val="accent1">
                    <a:lumMod val="50000"/>
                  </a:schemeClr>
                </a:solidFill>
                <a:latin typeface="Times New Roman" pitchFamily="18" charset="0"/>
                <a:cs typeface="Times New Roman" pitchFamily="18" charset="0"/>
              </a:rPr>
              <a:t>cùng</a:t>
            </a:r>
            <a:r>
              <a:rPr lang="en-US" b="1" dirty="0">
                <a:solidFill>
                  <a:schemeClr val="accent1">
                    <a:lumMod val="50000"/>
                  </a:schemeClr>
                </a:solidFill>
                <a:latin typeface="Times New Roman" pitchFamily="18" charset="0"/>
                <a:cs typeface="Times New Roman" pitchFamily="18" charset="0"/>
              </a:rPr>
              <a:t> </a:t>
            </a:r>
            <a:r>
              <a:rPr lang="en-US" b="1" dirty="0" err="1">
                <a:solidFill>
                  <a:schemeClr val="accent1">
                    <a:lumMod val="50000"/>
                  </a:schemeClr>
                </a:solidFill>
                <a:latin typeface="Times New Roman" pitchFamily="18" charset="0"/>
                <a:cs typeface="Times New Roman" pitchFamily="18" charset="0"/>
              </a:rPr>
              <a:t>nhau</a:t>
            </a:r>
            <a:r>
              <a:rPr lang="en-US" b="1" dirty="0">
                <a:solidFill>
                  <a:schemeClr val="accent1">
                    <a:lumMod val="50000"/>
                  </a:schemeClr>
                </a:solidFill>
                <a:latin typeface="Times New Roman" pitchFamily="18" charset="0"/>
                <a:cs typeface="Times New Roman" pitchFamily="18" charset="0"/>
              </a:rPr>
              <a:t> </a:t>
            </a:r>
            <a:r>
              <a:rPr lang="en-US" b="1" dirty="0" err="1">
                <a:solidFill>
                  <a:schemeClr val="accent1">
                    <a:lumMod val="50000"/>
                  </a:schemeClr>
                </a:solidFill>
                <a:latin typeface="Times New Roman" pitchFamily="18" charset="0"/>
                <a:cs typeface="Times New Roman" pitchFamily="18" charset="0"/>
              </a:rPr>
              <a:t>tới</a:t>
            </a:r>
            <a:r>
              <a:rPr lang="en-US" b="1" dirty="0">
                <a:solidFill>
                  <a:schemeClr val="accent1">
                    <a:lumMod val="50000"/>
                  </a:schemeClr>
                </a:solidFill>
                <a:latin typeface="Times New Roman" pitchFamily="18" charset="0"/>
                <a:cs typeface="Times New Roman" pitchFamily="18" charset="0"/>
              </a:rPr>
              <a:t> </a:t>
            </a:r>
            <a:r>
              <a:rPr lang="en-US" b="1" dirty="0" err="1">
                <a:solidFill>
                  <a:schemeClr val="accent1">
                    <a:lumMod val="50000"/>
                  </a:schemeClr>
                </a:solidFill>
                <a:latin typeface="Times New Roman" pitchFamily="18" charset="0"/>
                <a:cs typeface="Times New Roman" pitchFamily="18" charset="0"/>
              </a:rPr>
              <a:t>trường</a:t>
            </a:r>
            <a:r>
              <a:rPr lang="en-US" b="1" dirty="0">
                <a:solidFill>
                  <a:schemeClr val="accent1">
                    <a:lumMod val="50000"/>
                  </a:schemeClr>
                </a:solidFill>
                <a:latin typeface="Times New Roman" pitchFamily="18" charset="0"/>
                <a:cs typeface="Times New Roman" pitchFamily="18" charset="0"/>
              </a:rPr>
              <a:t> </a:t>
            </a:r>
            <a:r>
              <a:rPr lang="en-US" b="1" dirty="0" err="1">
                <a:solidFill>
                  <a:schemeClr val="accent1">
                    <a:lumMod val="50000"/>
                  </a:schemeClr>
                </a:solidFill>
                <a:latin typeface="Times New Roman" pitchFamily="18" charset="0"/>
                <a:cs typeface="Times New Roman" pitchFamily="18" charset="0"/>
              </a:rPr>
              <a:t>bằng</a:t>
            </a:r>
            <a:r>
              <a:rPr lang="en-US" b="1" dirty="0">
                <a:solidFill>
                  <a:schemeClr val="accent1">
                    <a:lumMod val="50000"/>
                  </a:schemeClr>
                </a:solidFill>
                <a:latin typeface="Times New Roman" pitchFamily="18" charset="0"/>
                <a:cs typeface="Times New Roman" pitchFamily="18" charset="0"/>
              </a:rPr>
              <a:t> </a:t>
            </a:r>
            <a:r>
              <a:rPr lang="en-US" b="1" dirty="0" err="1">
                <a:solidFill>
                  <a:schemeClr val="accent1">
                    <a:lumMod val="50000"/>
                  </a:schemeClr>
                </a:solidFill>
                <a:latin typeface="Times New Roman" pitchFamily="18" charset="0"/>
                <a:cs typeface="Times New Roman" pitchFamily="18" charset="0"/>
              </a:rPr>
              <a:t>cách</a:t>
            </a:r>
            <a:r>
              <a:rPr lang="en-US" b="1" dirty="0">
                <a:solidFill>
                  <a:schemeClr val="accent1">
                    <a:lumMod val="50000"/>
                  </a:schemeClr>
                </a:solidFill>
                <a:latin typeface="Times New Roman" pitchFamily="18" charset="0"/>
                <a:cs typeface="Times New Roman" pitchFamily="18" charset="0"/>
              </a:rPr>
              <a:t> </a:t>
            </a:r>
            <a:r>
              <a:rPr lang="en-US" b="1" dirty="0" err="1">
                <a:solidFill>
                  <a:schemeClr val="accent1">
                    <a:lumMod val="50000"/>
                  </a:schemeClr>
                </a:solidFill>
                <a:latin typeface="Times New Roman" pitchFamily="18" charset="0"/>
                <a:cs typeface="Times New Roman" pitchFamily="18" charset="0"/>
              </a:rPr>
              <a:t>nào</a:t>
            </a:r>
            <a:r>
              <a:rPr lang="en-US" b="1" dirty="0">
                <a:solidFill>
                  <a:schemeClr val="accent1">
                    <a:lumMod val="50000"/>
                  </a:schemeClr>
                </a:solidFill>
                <a:latin typeface="Times New Roman" pitchFamily="18" charset="0"/>
                <a:cs typeface="Times New Roman" pitchFamily="18" charset="0"/>
              </a:rPr>
              <a:t>?</a:t>
            </a:r>
          </a:p>
        </p:txBody>
      </p:sp>
      <p:sp>
        <p:nvSpPr>
          <p:cNvPr id="6" name="Action Button: Home 5">
            <a:hlinkClick r:id="rId3" action="ppaction://hlinksldjump" highlightClick="1"/>
          </p:cNvPr>
          <p:cNvSpPr/>
          <p:nvPr/>
        </p:nvSpPr>
        <p:spPr>
          <a:xfrm>
            <a:off x="87086" y="5972629"/>
            <a:ext cx="685800" cy="8382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7" name="Rectangle 6"/>
          <p:cNvSpPr/>
          <p:nvPr/>
        </p:nvSpPr>
        <p:spPr>
          <a:xfrm>
            <a:off x="772886" y="1524000"/>
            <a:ext cx="7380514" cy="3785652"/>
          </a:xfrm>
          <a:prstGeom prst="rect">
            <a:avLst/>
          </a:prstGeom>
        </p:spPr>
        <p:txBody>
          <a:bodyPr wrap="square">
            <a:spAutoFit/>
          </a:bodyPr>
          <a:lstStyle/>
          <a:p>
            <a:pPr marL="385763" indent="-385763">
              <a:buAutoNum type="alphaUcPeriod"/>
            </a:pPr>
            <a:r>
              <a:rPr lang="en-US" sz="4000" dirty="0" err="1">
                <a:solidFill>
                  <a:schemeClr val="bg1"/>
                </a:solidFill>
                <a:latin typeface="Times New Roman" pitchFamily="18" charset="0"/>
                <a:cs typeface="Times New Roman" pitchFamily="18" charset="0"/>
              </a:rPr>
              <a:t>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dắt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cháu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bộ</a:t>
            </a:r>
            <a:r>
              <a:rPr lang="en-US" sz="4000" dirty="0">
                <a:solidFill>
                  <a:schemeClr val="bg1"/>
                </a:solidFill>
                <a:latin typeface="Times New Roman" pitchFamily="18" charset="0"/>
                <a:cs typeface="Times New Roman" pitchFamily="18" charset="0"/>
              </a:rPr>
              <a:t> qua </a:t>
            </a:r>
            <a:r>
              <a:rPr lang="en-US" sz="4000" dirty="0" err="1">
                <a:solidFill>
                  <a:schemeClr val="bg1"/>
                </a:solidFill>
                <a:latin typeface="Times New Roman" pitchFamily="18" charset="0"/>
                <a:cs typeface="Times New Roman" pitchFamily="18" charset="0"/>
              </a:rPr>
              <a:t>những</a:t>
            </a:r>
            <a:r>
              <a:rPr lang="en-US" sz="4000" dirty="0">
                <a:solidFill>
                  <a:schemeClr val="bg1"/>
                </a:solidFill>
                <a:latin typeface="Times New Roman" pitchFamily="18" charset="0"/>
                <a:cs typeface="Times New Roman" pitchFamily="18" charset="0"/>
              </a:rPr>
              <a:t> con </a:t>
            </a:r>
            <a:r>
              <a:rPr lang="en-US" sz="4000" dirty="0" err="1">
                <a:solidFill>
                  <a:schemeClr val="bg1"/>
                </a:solidFill>
                <a:latin typeface="Times New Roman" pitchFamily="18" charset="0"/>
                <a:cs typeface="Times New Roman" pitchFamily="18" charset="0"/>
              </a:rPr>
              <a:t>phố</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nhỏ</a:t>
            </a:r>
            <a:r>
              <a:rPr lang="en-US" sz="4000" dirty="0">
                <a:solidFill>
                  <a:schemeClr val="bg1"/>
                </a:solidFill>
                <a:latin typeface="Times New Roman" pitchFamily="18" charset="0"/>
                <a:cs typeface="Times New Roman" pitchFamily="18" charset="0"/>
              </a:rPr>
              <a:t>.</a:t>
            </a:r>
            <a:endParaRPr lang="vi-VN" sz="4000" dirty="0">
              <a:solidFill>
                <a:schemeClr val="bg1"/>
              </a:solidFill>
              <a:latin typeface="Times New Roman" pitchFamily="18" charset="0"/>
              <a:cs typeface="Times New Roman" pitchFamily="18" charset="0"/>
            </a:endParaRPr>
          </a:p>
          <a:p>
            <a:pPr marL="385763" indent="-385763">
              <a:buAutoNum type="alphaUcPeriod"/>
            </a:pPr>
            <a:r>
              <a:rPr lang="en-US" sz="4000" dirty="0" err="1">
                <a:solidFill>
                  <a:schemeClr val="bg1"/>
                </a:solidFill>
                <a:latin typeface="Times New Roman" pitchFamily="18" charset="0"/>
                <a:cs typeface="Times New Roman" pitchFamily="18" charset="0"/>
              </a:rPr>
              <a:t>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cõng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cháu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một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đoạn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đường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dài</a:t>
            </a:r>
            <a:r>
              <a:rPr lang="en-US" sz="4000" dirty="0">
                <a:solidFill>
                  <a:schemeClr val="bg1"/>
                </a:solidFill>
                <a:latin typeface="Times New Roman" pitchFamily="18" charset="0"/>
                <a:cs typeface="Times New Roman" pitchFamily="18" charset="0"/>
              </a:rPr>
              <a:t>.</a:t>
            </a:r>
            <a:endParaRPr lang="vi-VN" sz="4000" dirty="0">
              <a:solidFill>
                <a:schemeClr val="bg1"/>
              </a:solidFill>
              <a:latin typeface="Times New Roman" pitchFamily="18" charset="0"/>
              <a:cs typeface="Times New Roman" pitchFamily="18" charset="0"/>
            </a:endParaRPr>
          </a:p>
          <a:p>
            <a:pPr marL="385763" indent="-385763">
              <a:buAutoNum type="alphaUcPeriod"/>
            </a:pPr>
            <a:r>
              <a:rPr lang="en-US" sz="4000" dirty="0" err="1">
                <a:solidFill>
                  <a:schemeClr val="bg1"/>
                </a:solidFill>
                <a:latin typeface="Times New Roman" pitchFamily="18" charset="0"/>
                <a:cs typeface="Times New Roman" pitchFamily="18" charset="0"/>
              </a:rPr>
              <a:t>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đèo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cháu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trên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chiếc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xe</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đạp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đã</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cũ</a:t>
            </a:r>
            <a:r>
              <a:rPr lang="en-US" sz="40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xmlns="" val="428201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iterate type="lt">
                                    <p:tmPct val="0"/>
                                  </p:iterate>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1000"/>
                                        <p:tgtEl>
                                          <p:spTgt spid="7">
                                            <p:txEl>
                                              <p:pRg st="2" end="2"/>
                                            </p:txEl>
                                          </p:spTgt>
                                        </p:tgtEl>
                                      </p:cBhvr>
                                    </p:animEffect>
                                    <p:anim calcmode="lin" valueType="num">
                                      <p:cBhvr>
                                        <p:cTn id="2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nodeType="clickEffect">
                                  <p:stCondLst>
                                    <p:cond delay="0"/>
                                  </p:stCondLst>
                                  <p:iterate type="lt">
                                    <p:tmPct val="4000"/>
                                  </p:iterate>
                                  <p:childTnLst>
                                    <p:set>
                                      <p:cBhvr override="childStyle">
                                        <p:cTn id="30" dur="500" fill="hold"/>
                                        <p:tgtEl>
                                          <p:spTgt spid="7">
                                            <p:txEl>
                                              <p:pRg st="2" end="2"/>
                                            </p:txEl>
                                          </p:spTgt>
                                        </p:tgtEl>
                                        <p:attrNameLst>
                                          <p:attrName>style.color</p:attrName>
                                        </p:attrNameLst>
                                      </p:cBhvr>
                                      <p:to>
                                        <p:clrVal>
                                          <a:srgbClr val="FFFF00"/>
                                        </p:clrVal>
                                      </p:to>
                                    </p:set>
                                    <p:set>
                                      <p:cBhvr>
                                        <p:cTn id="31" dur="500" fill="hold"/>
                                        <p:tgtEl>
                                          <p:spTgt spid="7">
                                            <p:txEl>
                                              <p:pRg st="2" end="2"/>
                                            </p:txEl>
                                          </p:spTgt>
                                        </p:tgtEl>
                                        <p:attrNameLst>
                                          <p:attrName>fillcolor</p:attrName>
                                        </p:attrNameLst>
                                      </p:cBhvr>
                                      <p:to>
                                        <p:clrVal>
                                          <a:srgbClr val="FFFF00"/>
                                        </p:clrVal>
                                      </p:to>
                                    </p:set>
                                    <p:set>
                                      <p:cBhvr>
                                        <p:cTn id="32" dur="500" fill="hold"/>
                                        <p:tgtEl>
                                          <p:spTgt spid="7">
                                            <p:txEl>
                                              <p:pRg st="2" end="2"/>
                                            </p:txEl>
                                          </p:spTgt>
                                        </p:tgtEl>
                                        <p:attrNameLst>
                                          <p:attrName>fill.type</p:attrName>
                                        </p:attrNameLst>
                                      </p:cBhvr>
                                      <p:to>
                                        <p:strVal val="solid"/>
                                      </p:to>
                                    </p:set>
                                  </p:childTnLst>
                                </p:cTn>
                              </p:par>
                              <p:par>
                                <p:cTn id="33" presetID="15" presetClass="emph" presetSubtype="0" nodeType="withEffect">
                                  <p:stCondLst>
                                    <p:cond delay="0"/>
                                  </p:stCondLst>
                                  <p:iterate type="lt">
                                    <p:tmAbs val="25"/>
                                  </p:iterate>
                                  <p:childTnLst>
                                    <p:set>
                                      <p:cBhvr override="childStyle">
                                        <p:cTn id="34" dur="indefinite"/>
                                        <p:tgtEl>
                                          <p:spTgt spid="7">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6000" b="-2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915400" cy="1371600"/>
          </a:xfrm>
          <a:prstGeom prst="roundRect">
            <a:avLst/>
          </a:prstGeom>
        </p:spPr>
        <p:style>
          <a:lnRef idx="1">
            <a:schemeClr val="accent1"/>
          </a:lnRef>
          <a:fillRef idx="2">
            <a:schemeClr val="accent1"/>
          </a:fillRef>
          <a:effectRef idx="1">
            <a:schemeClr val="accent1"/>
          </a:effectRef>
          <a:fontRef idx="minor">
            <a:schemeClr val="dk1"/>
          </a:fontRef>
        </p:style>
        <p:txBody>
          <a:bodyPr>
            <a:noAutofit/>
          </a:bodyPr>
          <a:lstStyle/>
          <a:p>
            <a:pPr algn="ctr"/>
            <a:r>
              <a:rPr lang="vi-VN" b="1" dirty="0">
                <a:solidFill>
                  <a:schemeClr val="tx2">
                    <a:lumMod val="75000"/>
                  </a:schemeClr>
                </a:solidFill>
                <a:latin typeface="+mj-lt"/>
              </a:rPr>
              <a:t>Câu </a:t>
            </a:r>
            <a:r>
              <a:rPr lang="en-US" b="1" dirty="0">
                <a:solidFill>
                  <a:schemeClr val="tx2">
                    <a:lumMod val="75000"/>
                  </a:schemeClr>
                </a:solidFill>
                <a:latin typeface="+mj-lt"/>
              </a:rPr>
              <a:t>3</a:t>
            </a:r>
            <a:r>
              <a:rPr lang="vi-VN" b="1" dirty="0">
                <a:solidFill>
                  <a:schemeClr val="tx2">
                    <a:lumMod val="75000"/>
                  </a:schemeClr>
                </a:solidFill>
                <a:latin typeface="+mj-lt"/>
              </a:rPr>
              <a:t>:</a:t>
            </a:r>
            <a:r>
              <a:rPr lang="en-US" b="1" dirty="0">
                <a:solidFill>
                  <a:schemeClr val="tx2">
                    <a:lumMod val="75000"/>
                  </a:schemeClr>
                </a:solidFill>
                <a:latin typeface="+mj-lt"/>
              </a:rPr>
              <a:t> </a:t>
            </a:r>
            <a:r>
              <a:rPr lang="en-US" b="1" dirty="0" err="1">
                <a:solidFill>
                  <a:schemeClr val="tx2">
                    <a:lumMod val="75000"/>
                  </a:schemeClr>
                </a:solidFill>
                <a:latin typeface="+mj-lt"/>
              </a:rPr>
              <a:t>Vì</a:t>
            </a:r>
            <a:r>
              <a:rPr lang="en-US" b="1" dirty="0">
                <a:solidFill>
                  <a:schemeClr val="tx2">
                    <a:lumMod val="75000"/>
                  </a:schemeClr>
                </a:solidFill>
                <a:latin typeface="+mj-lt"/>
              </a:rPr>
              <a:t> </a:t>
            </a:r>
            <a:r>
              <a:rPr lang="en-US" b="1" dirty="0" err="1">
                <a:solidFill>
                  <a:schemeClr val="tx2">
                    <a:lumMod val="75000"/>
                  </a:schemeClr>
                </a:solidFill>
                <a:latin typeface="+mj-lt"/>
              </a:rPr>
              <a:t>sao</a:t>
            </a:r>
            <a:r>
              <a:rPr lang="en-US" b="1" dirty="0">
                <a:solidFill>
                  <a:schemeClr val="tx2">
                    <a:lumMod val="75000"/>
                  </a:schemeClr>
                </a:solidFill>
                <a:latin typeface="+mj-lt"/>
              </a:rPr>
              <a:t> </a:t>
            </a:r>
            <a:r>
              <a:rPr lang="en-US" b="1" dirty="0" err="1">
                <a:solidFill>
                  <a:schemeClr val="tx2">
                    <a:lumMod val="75000"/>
                  </a:schemeClr>
                </a:solidFill>
                <a:latin typeface="+mj-lt"/>
              </a:rPr>
              <a:t>bạn</a:t>
            </a:r>
            <a:r>
              <a:rPr lang="en-US" b="1" dirty="0">
                <a:solidFill>
                  <a:schemeClr val="tx2">
                    <a:lumMod val="75000"/>
                  </a:schemeClr>
                </a:solidFill>
                <a:latin typeface="+mj-lt"/>
              </a:rPr>
              <a:t> </a:t>
            </a:r>
            <a:r>
              <a:rPr lang="en-US" b="1" dirty="0" err="1">
                <a:solidFill>
                  <a:schemeClr val="tx2">
                    <a:lumMod val="75000"/>
                  </a:schemeClr>
                </a:solidFill>
                <a:latin typeface="+mj-lt"/>
              </a:rPr>
              <a:t>nhỏ</a:t>
            </a:r>
            <a:r>
              <a:rPr lang="en-US" b="1" dirty="0">
                <a:solidFill>
                  <a:schemeClr val="tx2">
                    <a:lumMod val="75000"/>
                  </a:schemeClr>
                </a:solidFill>
                <a:latin typeface="+mj-lt"/>
              </a:rPr>
              <a:t> </a:t>
            </a:r>
            <a:r>
              <a:rPr lang="en-US" b="1" dirty="0" err="1">
                <a:solidFill>
                  <a:schemeClr val="tx2">
                    <a:lumMod val="75000"/>
                  </a:schemeClr>
                </a:solidFill>
                <a:latin typeface="+mj-lt"/>
              </a:rPr>
              <a:t>gọi</a:t>
            </a:r>
            <a:r>
              <a:rPr lang="en-US" b="1" dirty="0">
                <a:solidFill>
                  <a:schemeClr val="tx2">
                    <a:lumMod val="75000"/>
                  </a:schemeClr>
                </a:solidFill>
                <a:latin typeface="+mj-lt"/>
              </a:rPr>
              <a:t> </a:t>
            </a:r>
            <a:r>
              <a:rPr lang="en-US" b="1" dirty="0" err="1">
                <a:solidFill>
                  <a:schemeClr val="tx2">
                    <a:lumMod val="75000"/>
                  </a:schemeClr>
                </a:solidFill>
                <a:latin typeface="+mj-lt"/>
              </a:rPr>
              <a:t>ông</a:t>
            </a:r>
            <a:r>
              <a:rPr lang="en-US" b="1" dirty="0">
                <a:solidFill>
                  <a:schemeClr val="tx2">
                    <a:lumMod val="75000"/>
                  </a:schemeClr>
                </a:solidFill>
                <a:latin typeface="+mj-lt"/>
              </a:rPr>
              <a:t> </a:t>
            </a:r>
            <a:r>
              <a:rPr lang="en-US" b="1" dirty="0" err="1">
                <a:solidFill>
                  <a:schemeClr val="tx2">
                    <a:lumMod val="75000"/>
                  </a:schemeClr>
                </a:solidFill>
                <a:latin typeface="+mj-lt"/>
              </a:rPr>
              <a:t>ngoại</a:t>
            </a:r>
            <a:r>
              <a:rPr lang="en-US" b="1" dirty="0">
                <a:solidFill>
                  <a:schemeClr val="tx2">
                    <a:lumMod val="75000"/>
                  </a:schemeClr>
                </a:solidFill>
                <a:latin typeface="+mj-lt"/>
              </a:rPr>
              <a:t> </a:t>
            </a:r>
            <a:r>
              <a:rPr lang="en-US" b="1" dirty="0" err="1">
                <a:solidFill>
                  <a:schemeClr val="tx2">
                    <a:lumMod val="75000"/>
                  </a:schemeClr>
                </a:solidFill>
                <a:latin typeface="+mj-lt"/>
              </a:rPr>
              <a:t>là</a:t>
            </a:r>
            <a:r>
              <a:rPr lang="en-US" b="1" dirty="0">
                <a:solidFill>
                  <a:schemeClr val="tx2">
                    <a:lumMod val="75000"/>
                  </a:schemeClr>
                </a:solidFill>
                <a:latin typeface="+mj-lt"/>
              </a:rPr>
              <a:t> </a:t>
            </a:r>
            <a:r>
              <a:rPr lang="en-US" b="1" dirty="0" err="1">
                <a:solidFill>
                  <a:schemeClr val="tx2">
                    <a:lumMod val="75000"/>
                  </a:schemeClr>
                </a:solidFill>
                <a:latin typeface="+mj-lt"/>
              </a:rPr>
              <a:t>người</a:t>
            </a:r>
            <a:r>
              <a:rPr lang="en-US" b="1" dirty="0">
                <a:solidFill>
                  <a:schemeClr val="tx2">
                    <a:lumMod val="75000"/>
                  </a:schemeClr>
                </a:solidFill>
                <a:latin typeface="+mj-lt"/>
              </a:rPr>
              <a:t> </a:t>
            </a:r>
            <a:r>
              <a:rPr lang="en-US" b="1" dirty="0" err="1">
                <a:solidFill>
                  <a:schemeClr val="tx2">
                    <a:lumMod val="75000"/>
                  </a:schemeClr>
                </a:solidFill>
                <a:latin typeface="+mj-lt"/>
              </a:rPr>
              <a:t>thầy</a:t>
            </a:r>
            <a:r>
              <a:rPr lang="en-US" b="1" dirty="0">
                <a:solidFill>
                  <a:schemeClr val="tx2">
                    <a:lumMod val="75000"/>
                  </a:schemeClr>
                </a:solidFill>
                <a:latin typeface="+mj-lt"/>
              </a:rPr>
              <a:t> </a:t>
            </a:r>
            <a:r>
              <a:rPr lang="en-US" b="1" dirty="0" err="1">
                <a:solidFill>
                  <a:schemeClr val="tx2">
                    <a:lumMod val="75000"/>
                  </a:schemeClr>
                </a:solidFill>
                <a:latin typeface="+mj-lt"/>
              </a:rPr>
              <a:t>đầu</a:t>
            </a:r>
            <a:r>
              <a:rPr lang="en-US" b="1" dirty="0">
                <a:solidFill>
                  <a:schemeClr val="tx2">
                    <a:lumMod val="75000"/>
                  </a:schemeClr>
                </a:solidFill>
                <a:latin typeface="+mj-lt"/>
              </a:rPr>
              <a:t> </a:t>
            </a:r>
            <a:r>
              <a:rPr lang="en-US" b="1" dirty="0" err="1">
                <a:solidFill>
                  <a:schemeClr val="tx2">
                    <a:lumMod val="75000"/>
                  </a:schemeClr>
                </a:solidFill>
                <a:latin typeface="+mj-lt"/>
              </a:rPr>
              <a:t>tiên</a:t>
            </a:r>
            <a:r>
              <a:rPr lang="en-US" b="1" dirty="0">
                <a:solidFill>
                  <a:schemeClr val="tx2">
                    <a:lumMod val="75000"/>
                  </a:schemeClr>
                </a:solidFill>
                <a:latin typeface="+mj-lt"/>
              </a:rPr>
              <a:t>?</a:t>
            </a:r>
          </a:p>
        </p:txBody>
      </p:sp>
      <p:sp>
        <p:nvSpPr>
          <p:cNvPr id="4" name="Action Button: Home 3">
            <a:hlinkClick r:id="rId3" action="ppaction://hlinksldjump" highlightClick="1"/>
          </p:cNvPr>
          <p:cNvSpPr/>
          <p:nvPr/>
        </p:nvSpPr>
        <p:spPr>
          <a:xfrm>
            <a:off x="10236" y="6153805"/>
            <a:ext cx="785471" cy="755073"/>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7" name="Rectangle 6"/>
          <p:cNvSpPr/>
          <p:nvPr/>
        </p:nvSpPr>
        <p:spPr>
          <a:xfrm>
            <a:off x="395418" y="1752600"/>
            <a:ext cx="8001000" cy="4401205"/>
          </a:xfrm>
          <a:prstGeom prst="rect">
            <a:avLst/>
          </a:prstGeom>
        </p:spPr>
        <p:txBody>
          <a:bodyPr wrap="square">
            <a:spAutoFit/>
          </a:bodyPr>
          <a:lstStyle/>
          <a:p>
            <a:pPr algn="just"/>
            <a:r>
              <a:rPr lang="vi-VN" sz="4000" dirty="0">
                <a:solidFill>
                  <a:schemeClr val="bg1"/>
                </a:solidFill>
                <a:latin typeface="Times New Roman" pitchFamily="18" charset="0"/>
                <a:cs typeface="Times New Roman" pitchFamily="18" charset="0"/>
              </a:rPr>
              <a:t>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người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đã</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dạy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cậu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bé</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những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chữ</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cái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đầu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tiên</a:t>
            </a:r>
            <a:r>
              <a:rPr lang="en-US" sz="4000" dirty="0">
                <a:solidFill>
                  <a:schemeClr val="bg1"/>
                </a:solidFill>
                <a:latin typeface="Times New Roman" pitchFamily="18" charset="0"/>
                <a:cs typeface="Times New Roman" pitchFamily="18" charset="0"/>
              </a:rPr>
              <a:t>.</a:t>
            </a:r>
          </a:p>
          <a:p>
            <a:pPr algn="just"/>
            <a:r>
              <a:rPr lang="vi-VN" sz="4000" dirty="0">
                <a:solidFill>
                  <a:schemeClr val="bg1"/>
                </a:solidFill>
                <a:latin typeface="Times New Roman" pitchFamily="18" charset="0"/>
                <a:cs typeface="Times New Roman" pitchFamily="18" charset="0"/>
              </a:rPr>
              <a:t>B</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người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đầu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tiên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đưa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cậu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bé</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tới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trường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tham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quan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lớp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học</a:t>
            </a:r>
            <a:r>
              <a:rPr lang="en-US" sz="4000" dirty="0">
                <a:solidFill>
                  <a:schemeClr val="bg1"/>
                </a:solidFill>
                <a:latin typeface="Times New Roman" pitchFamily="18" charset="0"/>
                <a:cs typeface="Times New Roman" pitchFamily="18" charset="0"/>
              </a:rPr>
              <a:t>.</a:t>
            </a:r>
          </a:p>
          <a:p>
            <a:pPr algn="just"/>
            <a:r>
              <a:rPr lang="vi-VN" sz="4000" dirty="0">
                <a:solidFill>
                  <a:schemeClr val="bg1"/>
                </a:solidFill>
                <a:latin typeface="Times New Roman" pitchFamily="18" charset="0"/>
                <a:cs typeface="Times New Roman" pitchFamily="18" charset="0"/>
              </a:rPr>
              <a:t>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người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đầu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tiên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cậu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nghe</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âm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vang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tiếng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trống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trường</a:t>
            </a:r>
            <a:r>
              <a:rPr lang="en-US" sz="4000" dirty="0">
                <a:solidFill>
                  <a:schemeClr val="bg1"/>
                </a:solidFill>
                <a:latin typeface="Times New Roman" pitchFamily="18" charset="0"/>
                <a:cs typeface="Times New Roman" pitchFamily="18" charset="0"/>
              </a:rPr>
              <a:t>.</a:t>
            </a:r>
          </a:p>
          <a:p>
            <a:pPr algn="just"/>
            <a:r>
              <a:rPr lang="vi-VN" sz="4000" dirty="0">
                <a:solidFill>
                  <a:schemeClr val="bg1"/>
                </a:solidFill>
                <a:latin typeface="Times New Roman" pitchFamily="18" charset="0"/>
                <a:cs typeface="Times New Roman" pitchFamily="18" charset="0"/>
              </a:rPr>
              <a:t>D</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Tất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cả</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đáp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án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trên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đều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đúng</a:t>
            </a:r>
            <a:r>
              <a:rPr lang="en-US" sz="4000"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399691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barn(inVertical)">
                                      <p:cBhvr>
                                        <p:cTn id="14" dur="500"/>
                                        <p:tgtEl>
                                          <p:spTgt spid="7">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barn(inVertical)">
                                      <p:cBhvr>
                                        <p:cTn id="20" dur="500"/>
                                        <p:tgtEl>
                                          <p:spTgt spid="7">
                                            <p:txEl>
                                              <p:pRg st="2" end="2"/>
                                            </p:txEl>
                                          </p:spTgt>
                                        </p:tgtEl>
                                      </p:cBhvr>
                                    </p:animEffect>
                                  </p:childTnLst>
                                </p:cTn>
                              </p:par>
                              <p:par>
                                <p:cTn id="21" presetID="16" presetClass="entr" presetSubtype="21" fill="hold" nodeType="withEffect">
                                  <p:stCondLst>
                                    <p:cond delay="0"/>
                                  </p:stCondLst>
                                  <p:iterate type="lt">
                                    <p:tmPct val="0"/>
                                  </p:iterate>
                                  <p:childTnLst>
                                    <p:set>
                                      <p:cBhvr>
                                        <p:cTn id="22" dur="1" fill="hold">
                                          <p:stCondLst>
                                            <p:cond delay="0"/>
                                          </p:stCondLst>
                                        </p:cTn>
                                        <p:tgtEl>
                                          <p:spTgt spid="7">
                                            <p:txEl>
                                              <p:pRg st="3" end="3"/>
                                            </p:txEl>
                                          </p:spTgt>
                                        </p:tgtEl>
                                        <p:attrNameLst>
                                          <p:attrName>style.visibility</p:attrName>
                                        </p:attrNameLst>
                                      </p:cBhvr>
                                      <p:to>
                                        <p:strVal val="visible"/>
                                      </p:to>
                                    </p:set>
                                    <p:animEffect transition="in" filter="barn(inVertical)">
                                      <p:cBhvr>
                                        <p:cTn id="23" dur="500"/>
                                        <p:tgtEl>
                                          <p:spTgt spid="7">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mph" presetSubtype="0" fill="hold" nodeType="clickEffect">
                                  <p:stCondLst>
                                    <p:cond delay="0"/>
                                  </p:stCondLst>
                                  <p:iterate type="lt">
                                    <p:tmPct val="4000"/>
                                  </p:iterate>
                                  <p:childTnLst>
                                    <p:set>
                                      <p:cBhvr override="childStyle">
                                        <p:cTn id="27" dur="500" fill="hold"/>
                                        <p:tgtEl>
                                          <p:spTgt spid="7">
                                            <p:txEl>
                                              <p:pRg st="3" end="3"/>
                                            </p:txEl>
                                          </p:spTgt>
                                        </p:tgtEl>
                                        <p:attrNameLst>
                                          <p:attrName>style.color</p:attrName>
                                        </p:attrNameLst>
                                      </p:cBhvr>
                                      <p:to>
                                        <p:clrVal>
                                          <a:srgbClr val="FFFF00"/>
                                        </p:clrVal>
                                      </p:to>
                                    </p:set>
                                    <p:set>
                                      <p:cBhvr>
                                        <p:cTn id="28" dur="500" fill="hold"/>
                                        <p:tgtEl>
                                          <p:spTgt spid="7">
                                            <p:txEl>
                                              <p:pRg st="3" end="3"/>
                                            </p:txEl>
                                          </p:spTgt>
                                        </p:tgtEl>
                                        <p:attrNameLst>
                                          <p:attrName>fillcolor</p:attrName>
                                        </p:attrNameLst>
                                      </p:cBhvr>
                                      <p:to>
                                        <p:clrVal>
                                          <a:srgbClr val="FFFF00"/>
                                        </p:clrVal>
                                      </p:to>
                                    </p:set>
                                    <p:set>
                                      <p:cBhvr>
                                        <p:cTn id="29" dur="500" fill="hold"/>
                                        <p:tgtEl>
                                          <p:spTgt spid="7">
                                            <p:txEl>
                                              <p:pRg st="3" end="3"/>
                                            </p:txEl>
                                          </p:spTgt>
                                        </p:tgtEl>
                                        <p:attrNameLst>
                                          <p:attrName>fill.type</p:attrName>
                                        </p:attrNameLst>
                                      </p:cBhvr>
                                      <p:to>
                                        <p:strVal val="solid"/>
                                      </p:to>
                                    </p:set>
                                  </p:childTnLst>
                                </p:cTn>
                              </p:par>
                              <p:par>
                                <p:cTn id="30" presetID="15" presetClass="emph" presetSubtype="0" nodeType="withEffect">
                                  <p:stCondLst>
                                    <p:cond delay="0"/>
                                  </p:stCondLst>
                                  <p:iterate type="lt">
                                    <p:tmAbs val="25"/>
                                  </p:iterate>
                                  <p:childTnLst>
                                    <p:set>
                                      <p:cBhvr override="childStyle">
                                        <p:cTn id="31" dur="indefinite"/>
                                        <p:tgtEl>
                                          <p:spTgt spid="7">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3286116" y="214290"/>
            <a:ext cx="2657484" cy="584775"/>
          </a:xfrm>
          <a:prstGeom prst="rect">
            <a:avLst/>
          </a:prstGeom>
          <a:noFill/>
          <a:ln w="9525">
            <a:noFill/>
            <a:miter lim="800000"/>
            <a:headEnd/>
            <a:tailEnd/>
          </a:ln>
        </p:spPr>
        <p:txBody>
          <a:bodyPr wrap="square">
            <a:spAutoFit/>
          </a:bodyPr>
          <a:lstStyle/>
          <a:p>
            <a:pPr algn="l">
              <a:spcBef>
                <a:spcPct val="50000"/>
              </a:spcBef>
            </a:pPr>
            <a:r>
              <a:rPr lang="en-US" sz="3200" b="1" u="sng" dirty="0" err="1">
                <a:solidFill>
                  <a:srgbClr val="006600"/>
                </a:solidFill>
              </a:rPr>
              <a:t>Tập</a:t>
            </a:r>
            <a:r>
              <a:rPr lang="en-US" sz="3200" b="1" u="sng" dirty="0">
                <a:solidFill>
                  <a:srgbClr val="006600"/>
                </a:solidFill>
              </a:rPr>
              <a:t> </a:t>
            </a:r>
            <a:r>
              <a:rPr lang="en-US" sz="3200" b="1" u="sng" dirty="0" err="1">
                <a:solidFill>
                  <a:srgbClr val="006600"/>
                </a:solidFill>
              </a:rPr>
              <a:t>đọc</a:t>
            </a:r>
            <a:endParaRPr lang="en-US" sz="3200" b="1" u="sng" dirty="0">
              <a:solidFill>
                <a:srgbClr val="006600"/>
              </a:solidFill>
            </a:endParaRPr>
          </a:p>
        </p:txBody>
      </p:sp>
      <p:pic>
        <p:nvPicPr>
          <p:cNvPr id="5" name="Picture 12" descr="TV3 - trang37"/>
          <p:cNvPicPr>
            <a:picLocks noChangeAspect="1" noChangeArrowheads="1"/>
          </p:cNvPicPr>
          <p:nvPr/>
        </p:nvPicPr>
        <p:blipFill>
          <a:blip r:embed="rId2"/>
          <a:srcRect/>
          <a:stretch>
            <a:fillRect/>
          </a:stretch>
        </p:blipFill>
        <p:spPr bwMode="auto">
          <a:xfrm>
            <a:off x="214282" y="1142984"/>
            <a:ext cx="8686800" cy="5257800"/>
          </a:xfrm>
          <a:prstGeom prst="rect">
            <a:avLst/>
          </a:prstGeom>
          <a:noFill/>
          <a:ln w="28575">
            <a:solidFill>
              <a:srgbClr val="990000"/>
            </a:solid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3505200"/>
            <a:ext cx="2286000" cy="3170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438400" y="1219200"/>
            <a:ext cx="56388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ight Arrow 3">
            <a:hlinkClick r:id="rId5" action="ppaction://hlinksldjump"/>
          </p:cNvPr>
          <p:cNvSpPr/>
          <p:nvPr/>
        </p:nvSpPr>
        <p:spPr>
          <a:xfrm>
            <a:off x="7696200" y="6248400"/>
            <a:ext cx="1295400" cy="6096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xmlns="" val="18283916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7000" t="-10000" r="-5000" b="-21000"/>
          </a:stretch>
        </a:blipFill>
        <a:effectLst/>
      </p:bgPr>
    </p:bg>
    <p:spTree>
      <p:nvGrpSpPr>
        <p:cNvPr id="1" name=""/>
        <p:cNvGrpSpPr/>
        <p:nvPr/>
      </p:nvGrpSpPr>
      <p:grpSpPr>
        <a:xfrm>
          <a:off x="0" y="0"/>
          <a:ext cx="0" cy="0"/>
          <a:chOff x="0" y="0"/>
          <a:chExt cx="0" cy="0"/>
        </a:xfrm>
      </p:grpSpPr>
      <p:sp>
        <p:nvSpPr>
          <p:cNvPr id="3" name="TextBox 2"/>
          <p:cNvSpPr txBox="1"/>
          <p:nvPr/>
        </p:nvSpPr>
        <p:spPr>
          <a:xfrm>
            <a:off x="-304800" y="797495"/>
            <a:ext cx="9514764" cy="2631490"/>
          </a:xfrm>
          <a:prstGeom prst="rect">
            <a:avLst/>
          </a:prstGeom>
          <a:noFill/>
        </p:spPr>
        <p:txBody>
          <a:bodyPr wrap="square" rtlCol="0">
            <a:spAutoFit/>
          </a:bodyPr>
          <a:lstStyle/>
          <a:p>
            <a:pPr algn="ctr">
              <a:lnSpc>
                <a:spcPct val="150000"/>
              </a:lnSpc>
              <a:spcBef>
                <a:spcPts val="600"/>
              </a:spcBef>
              <a:spcAft>
                <a:spcPts val="1200"/>
              </a:spcAft>
            </a:pPr>
            <a:r>
              <a:rPr lang="vi-VN" sz="2800" b="1" u="sng" dirty="0">
                <a:solidFill>
                  <a:schemeClr val="bg1"/>
                </a:solidFill>
                <a:effectLst>
                  <a:outerShdw blurRad="38100" dist="38100" dir="2700000" algn="tl">
                    <a:srgbClr val="000000">
                      <a:alpha val="43137"/>
                    </a:srgbClr>
                  </a:outerShdw>
                </a:effectLst>
                <a:latin typeface="HP001 4 hàng" pitchFamily="34" charset="0"/>
              </a:rPr>
              <a:t>Tập </a:t>
            </a:r>
            <a:r>
              <a:rPr lang="vi-VN" sz="2800" b="1" u="sng" dirty="0" smtClean="0">
                <a:solidFill>
                  <a:schemeClr val="bg1"/>
                </a:solidFill>
                <a:effectLst>
                  <a:outerShdw blurRad="38100" dist="38100" dir="2700000" algn="tl">
                    <a:srgbClr val="000000">
                      <a:alpha val="43137"/>
                    </a:srgbClr>
                  </a:outerShdw>
                </a:effectLst>
                <a:latin typeface="HP001 4 hàng" pitchFamily="34" charset="0"/>
              </a:rPr>
              <a:t>đọc</a:t>
            </a:r>
            <a:r>
              <a:rPr lang="vi-VN" sz="2800" b="1" dirty="0">
                <a:solidFill>
                  <a:schemeClr val="bg1"/>
                </a:solidFill>
                <a:effectLst>
                  <a:outerShdw blurRad="38100" dist="38100" dir="2700000" algn="tl">
                    <a:srgbClr val="000000">
                      <a:alpha val="43137"/>
                    </a:srgbClr>
                  </a:outerShdw>
                </a:effectLst>
                <a:latin typeface="HP001 4 hàng" pitchFamily="34" charset="0"/>
              </a:rPr>
              <a:t/>
            </a:r>
            <a:br>
              <a:rPr lang="vi-VN" sz="2800" b="1" dirty="0">
                <a:solidFill>
                  <a:schemeClr val="bg1"/>
                </a:solidFill>
                <a:effectLst>
                  <a:outerShdw blurRad="38100" dist="38100" dir="2700000" algn="tl">
                    <a:srgbClr val="000000">
                      <a:alpha val="43137"/>
                    </a:srgbClr>
                  </a:outerShdw>
                </a:effectLst>
                <a:latin typeface="HP001 4 hàng" pitchFamily="34" charset="0"/>
              </a:rPr>
            </a:br>
            <a:r>
              <a:rPr lang="vi-VN" sz="2800" b="1" dirty="0">
                <a:solidFill>
                  <a:schemeClr val="bg1"/>
                </a:solidFill>
                <a:effectLst>
                  <a:outerShdw blurRad="38100" dist="38100" dir="2700000" algn="tl">
                    <a:srgbClr val="000000">
                      <a:alpha val="43137"/>
                    </a:srgbClr>
                  </a:outerShdw>
                </a:effectLst>
                <a:latin typeface="HP001 4 hàng" pitchFamily="34" charset="0"/>
              </a:rPr>
              <a:t> Người lính dũng cảm</a:t>
            </a:r>
            <a:r>
              <a:rPr lang="vi-VN" sz="5400" b="1" dirty="0">
                <a:solidFill>
                  <a:schemeClr val="bg1"/>
                </a:solidFill>
                <a:effectLst>
                  <a:outerShdw blurRad="38100" dist="38100" dir="2700000" algn="tl">
                    <a:srgbClr val="000000">
                      <a:alpha val="43137"/>
                    </a:srgbClr>
                  </a:outerShdw>
                </a:effectLst>
                <a:latin typeface="+mj-lt"/>
              </a:rPr>
              <a:t/>
            </a:r>
            <a:br>
              <a:rPr lang="vi-VN" sz="5400" b="1" dirty="0">
                <a:solidFill>
                  <a:schemeClr val="bg1"/>
                </a:solidFill>
                <a:effectLst>
                  <a:outerShdw blurRad="38100" dist="38100" dir="2700000" algn="tl">
                    <a:srgbClr val="000000">
                      <a:alpha val="43137"/>
                    </a:srgbClr>
                  </a:outerShdw>
                </a:effectLst>
                <a:latin typeface="+mj-lt"/>
              </a:rPr>
            </a:br>
            <a:endParaRPr lang="en-US" sz="5400" b="1" dirty="0">
              <a:solidFill>
                <a:schemeClr val="bg1"/>
              </a:solidFill>
              <a:effectLst>
                <a:outerShdw blurRad="38100" dist="38100" dir="2700000" algn="tl">
                  <a:srgbClr val="000000">
                    <a:alpha val="43137"/>
                  </a:srgbClr>
                </a:outerShdw>
              </a:effectLst>
              <a:latin typeface="+mj-lt"/>
            </a:endParaRPr>
          </a:p>
        </p:txBody>
      </p:sp>
      <p:sp>
        <p:nvSpPr>
          <p:cNvPr id="2" name="TextBox 1"/>
          <p:cNvSpPr txBox="1"/>
          <p:nvPr/>
        </p:nvSpPr>
        <p:spPr>
          <a:xfrm>
            <a:off x="1447800" y="528191"/>
            <a:ext cx="6477000" cy="538609"/>
          </a:xfrm>
          <a:prstGeom prst="rect">
            <a:avLst/>
          </a:prstGeom>
          <a:noFill/>
        </p:spPr>
        <p:txBody>
          <a:bodyPr wrap="square" rtlCol="0">
            <a:spAutoFit/>
          </a:bodyPr>
          <a:lstStyle/>
          <a:p>
            <a:pPr algn="just"/>
            <a:r>
              <a:rPr lang="en-US" sz="2900" dirty="0" err="1">
                <a:solidFill>
                  <a:schemeClr val="bg1">
                    <a:lumMod val="95000"/>
                  </a:schemeClr>
                </a:solidFill>
                <a:latin typeface="HP001 4 hang 1 ô ly" pitchFamily="34" charset="0"/>
              </a:rPr>
              <a:t>Thứ</a:t>
            </a:r>
            <a:r>
              <a:rPr lang="en-US" sz="2900" dirty="0">
                <a:solidFill>
                  <a:schemeClr val="bg1">
                    <a:lumMod val="95000"/>
                  </a:schemeClr>
                </a:solidFill>
                <a:latin typeface="HP001 4 hang 1 ô ly" pitchFamily="34" charset="0"/>
              </a:rPr>
              <a:t> </a:t>
            </a:r>
            <a:r>
              <a:rPr lang="en-US" sz="2900" dirty="0" err="1">
                <a:solidFill>
                  <a:schemeClr val="bg1">
                    <a:lumMod val="95000"/>
                  </a:schemeClr>
                </a:solidFill>
                <a:latin typeface="HP001 4 hang 1 ô ly" pitchFamily="34" charset="0"/>
              </a:rPr>
              <a:t>hai</a:t>
            </a:r>
            <a:r>
              <a:rPr lang="en-US" sz="2900" dirty="0">
                <a:solidFill>
                  <a:schemeClr val="bg1">
                    <a:lumMod val="95000"/>
                  </a:schemeClr>
                </a:solidFill>
                <a:latin typeface="HP001 4 hang 1 ô ly" pitchFamily="34" charset="0"/>
              </a:rPr>
              <a:t> </a:t>
            </a:r>
            <a:r>
              <a:rPr lang="en-US" sz="2900" dirty="0" err="1">
                <a:solidFill>
                  <a:schemeClr val="bg1">
                    <a:lumMod val="95000"/>
                  </a:schemeClr>
                </a:solidFill>
                <a:latin typeface="HP001 4 hang 1 ô ly" pitchFamily="34" charset="0"/>
              </a:rPr>
              <a:t>ngày</a:t>
            </a:r>
            <a:r>
              <a:rPr lang="en-US" sz="2900" dirty="0">
                <a:solidFill>
                  <a:schemeClr val="bg1">
                    <a:lumMod val="95000"/>
                  </a:schemeClr>
                </a:solidFill>
                <a:latin typeface="HP001 4 hang 1 ô ly" pitchFamily="34" charset="0"/>
              </a:rPr>
              <a:t> 4 tháng10 </a:t>
            </a:r>
            <a:r>
              <a:rPr lang="en-US" sz="2900" dirty="0" err="1">
                <a:solidFill>
                  <a:schemeClr val="bg1">
                    <a:lumMod val="95000"/>
                  </a:schemeClr>
                </a:solidFill>
                <a:latin typeface="HP001 4 hang 1 ô ly" pitchFamily="34" charset="0"/>
              </a:rPr>
              <a:t>năm</a:t>
            </a:r>
            <a:r>
              <a:rPr lang="en-US" sz="2900" dirty="0">
                <a:solidFill>
                  <a:schemeClr val="bg1">
                    <a:lumMod val="95000"/>
                  </a:schemeClr>
                </a:solidFill>
                <a:latin typeface="HP001 4 hang 1 ô ly" pitchFamily="34" charset="0"/>
              </a:rPr>
              <a:t> 2021</a:t>
            </a:r>
          </a:p>
        </p:txBody>
      </p:sp>
      <p:sp>
        <p:nvSpPr>
          <p:cNvPr id="4" name="Rectangle 3"/>
          <p:cNvSpPr/>
          <p:nvPr/>
        </p:nvSpPr>
        <p:spPr>
          <a:xfrm>
            <a:off x="4357686" y="2285992"/>
            <a:ext cx="2249274" cy="369332"/>
          </a:xfrm>
          <a:prstGeom prst="rect">
            <a:avLst/>
          </a:prstGeom>
        </p:spPr>
        <p:txBody>
          <a:bodyPr wrap="square">
            <a:spAutoFit/>
          </a:bodyPr>
          <a:lstStyle/>
          <a:p>
            <a:r>
              <a:rPr lang="en-US" b="1" dirty="0" smtClean="0">
                <a:solidFill>
                  <a:schemeClr val="bg1"/>
                </a:solidFill>
                <a:effectLst>
                  <a:outerShdw blurRad="38100" dist="38100" dir="2700000" algn="tl">
                    <a:srgbClr val="000000">
                      <a:alpha val="43137"/>
                    </a:srgbClr>
                  </a:outerShdw>
                </a:effectLst>
                <a:latin typeface="HP001 4 hàng" pitchFamily="34" charset="0"/>
              </a:rPr>
              <a:t>Theo </a:t>
            </a:r>
            <a:r>
              <a:rPr lang="en-US" b="1" dirty="0" err="1" smtClean="0">
                <a:solidFill>
                  <a:schemeClr val="bg1"/>
                </a:solidFill>
                <a:effectLst>
                  <a:outerShdw blurRad="38100" dist="38100" dir="2700000" algn="tl">
                    <a:srgbClr val="000000">
                      <a:alpha val="43137"/>
                    </a:srgbClr>
                  </a:outerShdw>
                </a:effectLst>
                <a:latin typeface="HP001 4 hàng" pitchFamily="34" charset="0"/>
              </a:rPr>
              <a:t>Đặng</a:t>
            </a:r>
            <a:r>
              <a:rPr lang="en-US" b="1" dirty="0" smtClean="0">
                <a:solidFill>
                  <a:schemeClr val="bg1"/>
                </a:solidFill>
                <a:effectLst>
                  <a:outerShdw blurRad="38100" dist="38100" dir="2700000" algn="tl">
                    <a:srgbClr val="000000">
                      <a:alpha val="43137"/>
                    </a:srgbClr>
                  </a:outerShdw>
                </a:effectLst>
                <a:latin typeface="HP001 4 hàng" pitchFamily="34" charset="0"/>
              </a:rPr>
              <a:t> </a:t>
            </a:r>
            <a:r>
              <a:rPr lang="en-US" b="1" dirty="0" err="1" smtClean="0">
                <a:solidFill>
                  <a:schemeClr val="bg1"/>
                </a:solidFill>
                <a:effectLst>
                  <a:outerShdw blurRad="38100" dist="38100" dir="2700000" algn="tl">
                    <a:srgbClr val="000000">
                      <a:alpha val="43137"/>
                    </a:srgbClr>
                  </a:outerShdw>
                </a:effectLst>
                <a:latin typeface="HP001 4 hàng" pitchFamily="34" charset="0"/>
              </a:rPr>
              <a:t>Ái</a:t>
            </a:r>
            <a:endParaRPr lang="en-US" dirty="0"/>
          </a:p>
        </p:txBody>
      </p:sp>
    </p:spTree>
    <p:extLst>
      <p:ext uri="{BB962C8B-B14F-4D97-AF65-F5344CB8AC3E}">
        <p14:creationId xmlns:p14="http://schemas.microsoft.com/office/powerpoint/2010/main" xmlns="" val="219270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20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11.5"/>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1916</TotalTime>
  <Words>1515</Words>
  <Application>Microsoft Office PowerPoint</Application>
  <PresentationFormat>On-screen Show (4:3)</PresentationFormat>
  <Paragraphs>137</Paragraphs>
  <Slides>43</Slides>
  <Notes>5</Notes>
  <HiddenSlides>0</HiddenSlides>
  <MMClips>1</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Slide 1</vt:lpstr>
      <vt:lpstr>+</vt:lpstr>
      <vt:lpstr>Slide 3</vt:lpstr>
      <vt:lpstr>Câu 1: Cậu bé và ông ngoại đã làm những gì ở trường?</vt:lpstr>
      <vt:lpstr>Câu 2: Ông và cháu cùng nhau tới trường bằng cách nào?</vt:lpstr>
      <vt:lpstr>Câu 3: Vì sao bạn nhỏ gọi ông ngoại là người thầy đầu tiên?</vt:lpstr>
      <vt:lpstr>Slide 7</vt:lpstr>
      <vt:lpstr>Slide 8</vt:lpstr>
      <vt:lpstr>Slide 9</vt:lpstr>
      <vt:lpstr>Slide 10</vt:lpstr>
      <vt:lpstr> </vt:lpstr>
      <vt:lpstr>Slide 12</vt:lpstr>
      <vt:lpstr>Nứa tép</vt:lpstr>
      <vt:lpstr>Hàng rào hình ô quả trám</vt:lpstr>
      <vt:lpstr>Slide 15</vt:lpstr>
      <vt:lpstr>Hoa mười giờ</vt:lpstr>
      <vt:lpstr>Nghiêm giọng: nói bằng giọng nghiêm khắc.</vt:lpstr>
      <vt:lpstr>Quả quyết: dứt khoát, không chút do dự.</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CỦNG CỐ, DẶN DÒ </vt:lpstr>
      <vt:lpstr>Slide 43</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144</cp:revision>
  <dcterms:created xsi:type="dcterms:W3CDTF">2020-04-24T02:14:02Z</dcterms:created>
  <dcterms:modified xsi:type="dcterms:W3CDTF">2021-10-02T09:30:04Z</dcterms:modified>
</cp:coreProperties>
</file>