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13" r:id="rId3"/>
  </p:sldMasterIdLst>
  <p:notesMasterIdLst>
    <p:notesMasterId r:id="rId26"/>
  </p:notesMasterIdLst>
  <p:sldIdLst>
    <p:sldId id="329" r:id="rId4"/>
    <p:sldId id="333" r:id="rId5"/>
    <p:sldId id="420" r:id="rId6"/>
    <p:sldId id="421" r:id="rId7"/>
    <p:sldId id="334" r:id="rId8"/>
    <p:sldId id="428" r:id="rId9"/>
    <p:sldId id="332" r:id="rId10"/>
    <p:sldId id="423" r:id="rId11"/>
    <p:sldId id="425" r:id="rId12"/>
    <p:sldId id="424" r:id="rId13"/>
    <p:sldId id="388" r:id="rId14"/>
    <p:sldId id="370" r:id="rId15"/>
    <p:sldId id="341" r:id="rId16"/>
    <p:sldId id="427" r:id="rId17"/>
    <p:sldId id="371" r:id="rId18"/>
    <p:sldId id="372" r:id="rId19"/>
    <p:sldId id="422" r:id="rId20"/>
    <p:sldId id="347" r:id="rId21"/>
    <p:sldId id="429" r:id="rId22"/>
    <p:sldId id="323" r:id="rId23"/>
    <p:sldId id="417" r:id="rId24"/>
    <p:sldId id="4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7F83-6E8F-4D31-A1F2-57C49FC656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BA76-8897-442B-A223-9BD8DC30EF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B2EF-F4F8-421F-96BF-1741CB90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CEF67-2455-4DA8-8C80-0E36962E7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95FB-58BD-440B-B369-4DCF7631B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76D7-243C-41CA-A699-332666E77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0B01-17BE-47CD-8EC8-23FACB9E5D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0D74-CB76-4059-8807-8AD282C6F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DFC7-9E61-4EFC-8AE7-D86C1A5EFCD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99FA-6FF5-4C11-ABF3-9E8FBD7A1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859-541A-44DC-9B5E-9F84B08739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4CC5C-BDE8-4E42-BF71-6318FD017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440A-F3E8-4C70-BDAA-57C09402F2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43EE0-876D-41D4-BDC8-A093AB3276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65D-1100-4EAC-9A82-A04D0F1991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BC40-1BE0-4D50-95BF-B1E778D022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E603-4EEB-4340-81C7-3D95004E4C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B574-09BE-4991-847F-AA626CB1E0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C2-3C31-4D79-8758-8480219064A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A080-AD8C-4414-81AC-DD0C7FC51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0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A953-6536-4843-A35C-D76A5DDEFA3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7D7D-E72B-4F05-A3D8-C0935E00E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6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8672-3347-415A-BD4E-1213F0919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13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16EB-E689-4387-83BF-F4B0D7D70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4538-23CB-4A01-B74D-AD8ABEE50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4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2A6C-525F-417A-8DD8-E579A94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4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A58E-34DE-4996-B86E-DF064643C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862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A7C5-0576-4102-A17C-F0E36AB7F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096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EF56-DAB8-4175-B464-6DE196196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0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82B6-1FA8-4675-A17D-B43997E29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977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B87A-3F99-4090-9C8C-E7BAC86AB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6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4D7C-369E-4CD8-BD90-7C19BD5EA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5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2F896-07AB-4887-8578-0BAEEFED2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7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17-Oct-21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A9A41-2A27-42D8-8145-5ECC6850F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5045-F9A0-4022-8B3A-765CF747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056056-94EE-4D13-BB24-EFD1C64E1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a367.yahoofs.com/lifestory/bJuNzVWBERjlGm9__DOT__gQGaWDhFpBkFan3UyaA-_2/blog/20100409090032992.jpg?lb_____DnEBS44_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119439" y="1180959"/>
            <a:ext cx="449199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89710" y="2207488"/>
            <a:ext cx="8534400" cy="1692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chuyên gia 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 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231390"/>
            <a:ext cx="2020011" cy="19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30" y="152403"/>
            <a:ext cx="446314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67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386392" y="1562100"/>
            <a:ext cx="147258" cy="546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Đề thi học kì 2 lớp 2 năm 2020 - 2021 theo Thông tư 22 (14 đề)">
            <a:extLst>
              <a:ext uri="{FF2B5EF4-FFF2-40B4-BE49-F238E27FC236}">
                <a16:creationId xmlns="" xmlns:a16="http://schemas.microsoft.com/office/drawing/2014/main" id="{641AED18-C901-4C96-B6A0-EE4394A1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82" y="4191000"/>
            <a:ext cx="510351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58801" y="1499434"/>
            <a:ext cx="1107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n-US" sz="3733" b="1">
                <a:latin typeface="+mn-lt"/>
              </a:rPr>
              <a:t>    </a:t>
            </a:r>
            <a:r>
              <a:rPr lang="en-US" sz="4000" b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Thế là A-lếch-xây đưa bàn tay vừa to vừa chắc ra nắm lấy bàn tay đầy dầu mỡ của tôi lắc mạnh mà nói.</a:t>
            </a:r>
            <a:endParaRPr lang="en-US" sz="4000" b="1" dirty="0"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958642" y="1562100"/>
            <a:ext cx="147258" cy="546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980023" y="1562100"/>
            <a:ext cx="147258" cy="546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36890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18365" y="0"/>
            <a:ext cx="1962420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=""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4476" y="0"/>
            <a:ext cx="9923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Chuyên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altLang="en-US" sz="3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</p:txBody>
      </p:sp>
      <p:pic>
        <p:nvPicPr>
          <p:cNvPr id="2050" name="Picture 2" descr="Nước Nga với ngành Dầu khí Việt Nam | Tạp chí Năng lượng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05" y="1191495"/>
            <a:ext cx="8590859" cy="4970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9150" y="214781"/>
            <a:ext cx="12635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lếch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76792" y="1037059"/>
            <a:ext cx="46152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dựng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Phân biệt các loại máy xúc, đào Phụ Tùng Máy Công Trình H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" y="847103"/>
            <a:ext cx="7053608" cy="573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4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44848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0"/>
            <a:ext cx="2483893" cy="1965278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552877"/>
              <a:ext cx="2391395" cy="1023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smtClean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=""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54964" y="0"/>
            <a:ext cx="104466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3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altLang="en-US" sz="3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thác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dựng</a:t>
            </a:r>
            <a:r>
              <a:rPr lang="en-US" altLang="en-US" sz="3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 descr="Kinh nghiệm thi công công trình - Xây dựng Khánh Hòa | Chuyên xây nhà chọn  gói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15" y="1560443"/>
            <a:ext cx="8938590" cy="446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750" y="310031"/>
            <a:ext cx="12635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Đoạn 1 muốn nói lên điều gì?</a:t>
            </a:r>
            <a:endParaRPr lang="en-US" altLang="en-US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Phân biệt các loại máy xúc, đào Phụ Tùng Máy Công Trình H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42" y="2133659"/>
            <a:ext cx="5186708" cy="422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5592" y="1106328"/>
            <a:ext cx="966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Ý 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049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218602"/>
            <a:ext cx="109864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2.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Lếch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5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35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ý?</a:t>
            </a:r>
            <a:endParaRPr lang="en-US" altLang="en-US" sz="35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7975" y="1498502"/>
            <a:ext cx="1044456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     A-lếch-xây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vóc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ửng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en-US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chắc khỏe,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en-US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chất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phác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</a:t>
            </a:r>
            <a:r>
              <a:rPr lang="en-US" altLang="en-US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0441" y="4592856"/>
            <a:ext cx="1114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Ý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i="1" dirty="0"/>
              <a:t>.</a:t>
            </a:r>
            <a:endParaRPr lang="en-US" altLang="en-US" sz="3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40441" y="3561205"/>
            <a:ext cx="6896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Đoạn 2 muốn thể hiện điều gì?</a:t>
            </a:r>
            <a:endParaRPr lang="en-US" altLang="en-US" dirty="0">
              <a:solidFill>
                <a:srgbClr val="00206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51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36478"/>
            <a:ext cx="121738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gỡ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397779" y="1624877"/>
            <a:ext cx="62696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		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Cuộc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gặp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gỡ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tràn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đầy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sự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thân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thiện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không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hề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có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rào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cản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ngôn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ngữ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,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có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nhiều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ấn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tượng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về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ea typeface="Arial-Rounded" panose="020B0500000000000000" pitchFamily="34" charset="0"/>
              </a:rPr>
              <a:t>nhau</a:t>
            </a:r>
            <a:r>
              <a:rPr lang="en-US" altLang="en-US" sz="3600" dirty="0" smtClean="0">
                <a:solidFill>
                  <a:srgbClr val="0070C0"/>
                </a:solidFill>
                <a:ea typeface="Arial-Rounded" panose="020B0500000000000000" pitchFamily="34" charset="0"/>
              </a:rPr>
              <a:t>.</a:t>
            </a:r>
            <a:endParaRPr lang="en-US" altLang="en-US" sz="3600" dirty="0">
              <a:solidFill>
                <a:srgbClr val="0070C0"/>
              </a:solidFill>
              <a:ea typeface="Arial-Rounded" panose="020B0500000000000000" pitchFamily="34" charset="0"/>
            </a:endParaRP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 descr="Chuyện thời cuộc: Lập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92" y="1007164"/>
            <a:ext cx="6019938" cy="552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717" y="4652247"/>
            <a:ext cx="5141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Ý 3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.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gặp gỡ giữa hai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4304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42922" y="4046270"/>
            <a:ext cx="44753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sldjump"/>
              </a:rPr>
              <a:t>Ý 3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sldjump"/>
              </a:rPr>
              <a:t>.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gặp gỡ giữa hai người bạn ở công trường xây dựng.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635750" y="623888"/>
            <a:ext cx="3781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sldjump"/>
              </a:rPr>
              <a:t>Ý 2.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A-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lếch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alt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35188" y="1270000"/>
            <a:ext cx="3397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sldjump"/>
              </a:rPr>
              <a:t>Ý 1.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7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5000" r="-1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1512107" y="1160777"/>
            <a:ext cx="3409501" cy="10445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3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" panose="02000000000000000000" pitchFamily="2" charset="0"/>
                <a:cs typeface="Arial" panose="020B0604020202020204" pitchFamily="34" charset="0"/>
              </a:rPr>
              <a:t>chính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mpleSoft" panose="02000000000000000000" pitchFamily="2" charset="0"/>
                <a:cs typeface="Arial" panose="020B0604020202020204" pitchFamily="34" charset="0"/>
              </a:rPr>
              <a:t>:</a:t>
            </a:r>
            <a:endParaRPr lang="en-US" sz="3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mpleSof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12107" y="2205294"/>
            <a:ext cx="8584393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3500" b="1" smtClean="0">
                <a:solidFill>
                  <a:srgbClr val="002060"/>
                </a:solidFill>
                <a:sym typeface="Wingdings 3" panose="05040102010807070707" pitchFamily="18" charset="2"/>
              </a:rPr>
              <a:t>    </a:t>
            </a:r>
            <a:r>
              <a:rPr lang="en-US" altLang="en-US" b="1" smtClean="0">
                <a:solidFill>
                  <a:srgbClr val="002060"/>
                </a:solidFill>
                <a:sym typeface="Wingdings 3" panose="05040102010807070707" pitchFamily="18" charset="2"/>
              </a:rPr>
              <a:t>Tình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chân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thành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giữa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chuyên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gia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nước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ngoài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với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một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err="1" smtClean="0">
                <a:solidFill>
                  <a:srgbClr val="002060"/>
                </a:solidFill>
                <a:sym typeface="Wingdings 3" panose="05040102010807070707" pitchFamily="18" charset="2"/>
              </a:rPr>
              <a:t>công</a:t>
            </a:r>
            <a:r>
              <a:rPr lang="en-US" altLang="en-US" b="1" smtClean="0">
                <a:solidFill>
                  <a:srgbClr val="002060"/>
                </a:solidFill>
                <a:sym typeface="Wingdings 3" panose="05040102010807070707" pitchFamily="18" charset="2"/>
              </a:rPr>
              <a:t> nhân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Việt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Nam,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thể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err="1" smtClean="0">
                <a:solidFill>
                  <a:srgbClr val="002060"/>
                </a:solidFill>
                <a:sym typeface="Wingdings 3" panose="05040102010807070707" pitchFamily="18" charset="2"/>
              </a:rPr>
              <a:t>được</a:t>
            </a:r>
            <a:r>
              <a:rPr lang="en-US" altLang="en-US" b="1" smtClean="0">
                <a:solidFill>
                  <a:srgbClr val="002060"/>
                </a:solidFill>
                <a:sym typeface="Wingdings 3" panose="05040102010807070707" pitchFamily="18" charset="2"/>
              </a:rPr>
              <a:t> tình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hữu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b="1" err="1" smtClean="0">
                <a:solidFill>
                  <a:srgbClr val="002060"/>
                </a:solidFill>
                <a:sym typeface="Wingdings 3" panose="05040102010807070707" pitchFamily="18" charset="2"/>
              </a:rPr>
              <a:t>nghị</a:t>
            </a:r>
            <a:r>
              <a:rPr lang="en-US" altLang="en-US" b="1" smtClean="0">
                <a:solidFill>
                  <a:srgbClr val="002060"/>
                </a:solidFill>
                <a:sym typeface="Wingdings 3" panose="05040102010807070707" pitchFamily="18" charset="2"/>
              </a:rPr>
              <a:t> dân </a:t>
            </a:r>
            <a:r>
              <a:rPr lang="en-US" altLang="en-US" b="1" dirty="0" err="1" smtClean="0">
                <a:solidFill>
                  <a:srgbClr val="002060"/>
                </a:solidFill>
                <a:sym typeface="Wingdings 3" panose="05040102010807070707" pitchFamily="18" charset="2"/>
              </a:rPr>
              <a:t>tộc</a:t>
            </a:r>
            <a:r>
              <a:rPr lang="en-US" altLang="en-US" b="1" dirty="0" smtClean="0">
                <a:solidFill>
                  <a:srgbClr val="002060"/>
                </a:solidFill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4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1" name="Picture 3" descr="75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042988"/>
            <a:ext cx="76327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4727576" y="6308726"/>
            <a:ext cx="324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990000"/>
                </a:solidFill>
                <a:cs typeface="Arial" panose="020B0604020202020204" pitchFamily="34" charset="0"/>
              </a:rPr>
              <a:t>Cầu Thăng Long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Một số công trình do chuyên gia nước ngoài hỗ trợ xây dựng</a:t>
            </a:r>
          </a:p>
        </p:txBody>
      </p:sp>
      <p:pic>
        <p:nvPicPr>
          <p:cNvPr id="370694" name="Picture 6" descr="DSC01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28725"/>
            <a:ext cx="73437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3863975" y="6308726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0000CC"/>
                </a:solidFill>
                <a:cs typeface="Arial" panose="020B0604020202020204" pitchFamily="34" charset="0"/>
              </a:rPr>
              <a:t>Nhà máy Thuỷ điện Hoà Bình</a:t>
            </a:r>
          </a:p>
        </p:txBody>
      </p:sp>
      <p:pic>
        <p:nvPicPr>
          <p:cNvPr id="370696" name="Picture 8" descr="cau mi thu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36650"/>
            <a:ext cx="7488237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4800600" y="6308726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CC0000"/>
                </a:solidFill>
                <a:cs typeface="Arial" panose="020B0604020202020204" pitchFamily="34" charset="0"/>
              </a:rPr>
              <a:t>Cầu Mĩ Thuận</a:t>
            </a:r>
          </a:p>
        </p:txBody>
      </p:sp>
      <p:pic>
        <p:nvPicPr>
          <p:cNvPr id="370698" name="Picture 10" descr="Cau-Can-T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77938"/>
            <a:ext cx="72723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4800600" y="6308726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990099"/>
                </a:solidFill>
                <a:cs typeface="Arial" panose="020B0604020202020204" pitchFamily="34" charset="0"/>
              </a:rPr>
              <a:t>Cầu Cần Thơ</a:t>
            </a:r>
          </a:p>
        </p:txBody>
      </p:sp>
      <p:pic>
        <p:nvPicPr>
          <p:cNvPr id="370700" name="Picture 12" descr="600px-Cua_chinh_SV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049339"/>
            <a:ext cx="76327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3792539" y="6381751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FF3399"/>
                </a:solidFill>
                <a:cs typeface="Arial" panose="020B0604020202020204" pitchFamily="34" charset="0"/>
              </a:rPr>
              <a:t>Sân vận động quốc gia Mĩ Đình</a:t>
            </a:r>
          </a:p>
        </p:txBody>
      </p:sp>
      <p:pic>
        <p:nvPicPr>
          <p:cNvPr id="370702" name="Picture 14" descr="images1274724_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981075"/>
            <a:ext cx="705643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5806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3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3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  <p:bldP spid="370695" grpId="0"/>
      <p:bldP spid="370695" grpId="1"/>
      <p:bldP spid="370697" grpId="0"/>
      <p:bldP spid="370697" grpId="1"/>
      <p:bldP spid="370699" grpId="0"/>
      <p:bldP spid="370699" grpId="1"/>
      <p:bldP spid="370701" grpId="0"/>
      <p:bldP spid="3707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=""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=""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=""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=""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=""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0" y="81260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ẻ Em, Học Bài, Học Tập, Cậu Bé, Tải hình PNG 94 - Free.Vector6.com">
            <a:extLst>
              <a:ext uri="{FF2B5EF4-FFF2-40B4-BE49-F238E27FC236}">
                <a16:creationId xmlns="" xmlns:a16="http://schemas.microsoft.com/office/drawing/2014/main" id="{D1BB78A2-5864-4C52-A67C-367F9FE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09" y="0"/>
            <a:ext cx="4197519" cy="4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25FA584-CC68-423C-8A27-DE3FFFAD83F3}"/>
              </a:ext>
            </a:extLst>
          </p:cNvPr>
          <p:cNvSpPr/>
          <p:nvPr/>
        </p:nvSpPr>
        <p:spPr>
          <a:xfrm>
            <a:off x="1490456" y="328389"/>
            <a:ext cx="9582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diễn cảm</a:t>
            </a:r>
            <a:endParaRPr lang="en-US" sz="60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185531" y="473261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CA5D93-22E2-44B0-8701-5AF4C2DB3B0A}"/>
              </a:ext>
            </a:extLst>
          </p:cNvPr>
          <p:cNvSpPr txBox="1"/>
          <p:nvPr/>
        </p:nvSpPr>
        <p:spPr>
          <a:xfrm>
            <a:off x="3273127" y="1285952"/>
            <a:ext cx="8508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hữu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9270" y="1205948"/>
            <a:ext cx="121874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A-lếch-xây nhìn tôi bằng đôi mắt sâu và xanh, mỉm cười, hỏi: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 chí lái máy xúc bao nhiêu năm rồi ?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đến nay là năm thứ mười một. – Tôi đáp: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là A-lếch-xây đưa bàn tay vừa to vừa chắc ra năm lấy bàn tay đầy dầu mỡ của tôi lắc mạnh và nói: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 </a:t>
            </a: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mình là bạn đồng nghiệp đấy, đồng chí Thủy ạ!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altLang="en-US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Cuộc tiếp xúc thân mật ấy đã mở đầu cho tình bạn thắm thiết giữa tôi và A-lếch- xây. 						</a:t>
            </a:r>
            <a:r>
              <a:rPr lang="vi-VN" altLang="en-US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vi-VN" altLang="en-US" sz="2500" b="1" i="1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3358340" y="122434"/>
            <a:ext cx="4619470" cy="752210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3508588" y="0"/>
            <a:ext cx="44957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500" b="1" kern="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60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=""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=""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=""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=""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=""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VẬN DỤNG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200" b="1" dirty="0">
                <a:solidFill>
                  <a:schemeClr val="bg1"/>
                </a:solidFill>
                <a:latin typeface="#9Slide03 Helv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Ê – mi- li, con...</a:t>
            </a:r>
            <a:r>
              <a:rPr lang="en-US" altLang="en-US" sz="3200" b="1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7" y="3113319"/>
            <a:ext cx="3616911" cy="37446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3613465" cy="421419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55600" y="1063413"/>
            <a:ext cx="7765774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Em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hãy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thuộc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lòng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: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                 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ca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trái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đất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21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39" y="3267635"/>
            <a:ext cx="3467860" cy="35903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905611" cy="338865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5611" y="1377246"/>
            <a:ext cx="8511988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Nêu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dung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Tập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3500" b="1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US" altLang="en-US" sz="35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‘’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ca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trái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đất</a:t>
            </a:r>
            <a:r>
              <a:rPr lang="en-US" altLang="en-US" sz="35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‘’?</a:t>
            </a:r>
          </a:p>
        </p:txBody>
      </p:sp>
    </p:spTree>
    <p:extLst>
      <p:ext uri="{BB962C8B-B14F-4D97-AF65-F5344CB8AC3E}">
        <p14:creationId xmlns:p14="http://schemas.microsoft.com/office/powerpoint/2010/main" val="373284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062268" y="130915"/>
            <a:ext cx="5813224" cy="539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chuyên gia máy xúc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27" y="867839"/>
            <a:ext cx="5092506" cy="58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2235200" y="1803400"/>
            <a:ext cx="8705851" cy="144780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1130300" y="1536601"/>
            <a:ext cx="1905000" cy="190500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=""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=""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48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368424" y="4108499"/>
            <a:ext cx="8705851" cy="14478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9121775" y="3879897"/>
            <a:ext cx="1905000" cy="190500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=""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=""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48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939420" y="380967"/>
            <a:ext cx="4313168" cy="74898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67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YÊU CẦU CẦN ĐẠT</a:t>
            </a:r>
            <a:endParaRPr lang="en-US" sz="4267" b="1" dirty="0">
              <a:ln w="0"/>
              <a:solidFill>
                <a:srgbClr val="3EA25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3251200" y="1965444"/>
            <a:ext cx="751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646237" y="4298900"/>
            <a:ext cx="751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32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 </a:t>
            </a:r>
            <a:r>
              <a:rPr lang="en-US" sz="3200" smtClean="0">
                <a:solidFill>
                  <a:srgbClr val="FB824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học và trả lời được các câu hỏi cuối bài.</a:t>
            </a:r>
            <a:endParaRPr lang="vi-VN" sz="32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5165" y="2157618"/>
            <a:ext cx="9682844" cy="212249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10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997" cy="1022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035997" y="876300"/>
            <a:ext cx="10668000" cy="74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9194" y="1864361"/>
            <a:ext cx="105134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000" i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Bài văn gồm 4 đoạn:</a:t>
            </a:r>
          </a:p>
          <a:p>
            <a:pPr algn="just">
              <a:spcBef>
                <a:spcPct val="50000"/>
              </a:spcBef>
            </a:pPr>
            <a:r>
              <a:rPr lang="en-GB" altLang="en-US" sz="400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+ Đoạn 1: Từ đầu đến “…êm dịu”.</a:t>
            </a:r>
          </a:p>
          <a:p>
            <a:pPr algn="just">
              <a:spcBef>
                <a:spcPct val="50000"/>
              </a:spcBef>
            </a:pPr>
            <a:r>
              <a:rPr lang="en-GB" altLang="en-US" sz="400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+ Đoạn 2: Tiếp đến “… thân mật”.</a:t>
            </a:r>
          </a:p>
          <a:p>
            <a:pPr algn="just">
              <a:spcBef>
                <a:spcPct val="50000"/>
              </a:spcBef>
            </a:pPr>
            <a:r>
              <a:rPr lang="en-GB" altLang="en-US" sz="400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+ Đoạn 3: Tiếp đến “… máy xúc”.</a:t>
            </a:r>
          </a:p>
          <a:p>
            <a:pPr algn="just">
              <a:spcBef>
                <a:spcPct val="50000"/>
              </a:spcBef>
            </a:pPr>
            <a:r>
              <a:rPr lang="en-GB" altLang="en-US" sz="400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+ Đoạn 4: Còn lại.</a:t>
            </a:r>
          </a:p>
        </p:txBody>
      </p:sp>
    </p:spTree>
    <p:extLst>
      <p:ext uri="{BB962C8B-B14F-4D97-AF65-F5344CB8AC3E}">
        <p14:creationId xmlns:p14="http://schemas.microsoft.com/office/powerpoint/2010/main" val="32231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2551" y="264885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  <a:endParaRPr lang="en-US" sz="48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8737" y="159635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hòa sắc</a:t>
            </a:r>
          </a:p>
          <a:p>
            <a:r>
              <a:rPr lang="en-US" sz="48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chất </a:t>
            </a:r>
            <a:r>
              <a:rPr lang="en-US" sz="4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phác</a:t>
            </a:r>
          </a:p>
          <a:p>
            <a:r>
              <a:rPr lang="en-US" sz="4800" b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A- </a:t>
            </a:r>
            <a:r>
              <a:rPr lang="en-US" sz="4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lếch- xây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2102</TotalTime>
  <Words>613</Words>
  <Application>Microsoft Office PowerPoint</Application>
  <PresentationFormat>Widescreen</PresentationFormat>
  <Paragraphs>72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宋体</vt:lpstr>
      <vt:lpstr>#9Slide03 AmpleSoft</vt:lpstr>
      <vt:lpstr>#9Slide03 Arima Madurai</vt:lpstr>
      <vt:lpstr>#9Slide03 Arima Madurai Black</vt:lpstr>
      <vt:lpstr>#9Slide03 Helve</vt:lpstr>
      <vt:lpstr>Aachen</vt:lpstr>
      <vt:lpstr>Arial</vt:lpstr>
      <vt:lpstr>Arial-Rounded</vt:lpstr>
      <vt:lpstr>Calibri</vt:lpstr>
      <vt:lpstr>Calibri Light</vt:lpstr>
      <vt:lpstr>Times New Roman</vt:lpstr>
      <vt:lpstr>Wingdings 3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NGẮT CÂU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Hoang</cp:lastModifiedBy>
  <cp:revision>179</cp:revision>
  <dcterms:created xsi:type="dcterms:W3CDTF">2021-08-22T10:47:54Z</dcterms:created>
  <dcterms:modified xsi:type="dcterms:W3CDTF">2021-10-17T16:02:29Z</dcterms:modified>
</cp:coreProperties>
</file>