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09" r:id="rId2"/>
    <p:sldId id="295" r:id="rId3"/>
    <p:sldId id="296" r:id="rId4"/>
    <p:sldId id="297" r:id="rId5"/>
    <p:sldId id="308" r:id="rId6"/>
    <p:sldId id="346" r:id="rId7"/>
    <p:sldId id="318" r:id="rId8"/>
    <p:sldId id="310" r:id="rId9"/>
    <p:sldId id="331" r:id="rId10"/>
    <p:sldId id="313" r:id="rId11"/>
    <p:sldId id="306" r:id="rId12"/>
    <p:sldId id="334" r:id="rId13"/>
    <p:sldId id="344" r:id="rId14"/>
    <p:sldId id="307" r:id="rId15"/>
    <p:sldId id="267" r:id="rId16"/>
    <p:sldId id="312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59AA9"/>
    <a:srgbClr val="5DA2B1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3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1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0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54273">
            <a:extLst>
              <a:ext uri="{FF2B5EF4-FFF2-40B4-BE49-F238E27FC236}">
                <a16:creationId xmlns:a16="http://schemas.microsoft.com/office/drawing/2014/main" id="{2A2519EA-75B4-4DB6-9910-222B0532D3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文本占位符 54274">
            <a:extLst>
              <a:ext uri="{FF2B5EF4-FFF2-40B4-BE49-F238E27FC236}">
                <a16:creationId xmlns:a16="http://schemas.microsoft.com/office/drawing/2014/main" id="{70EBC585-239E-4FCC-8B1A-00E136DD7C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89092" name="灯片编号占位符 1">
            <a:extLst>
              <a:ext uri="{FF2B5EF4-FFF2-40B4-BE49-F238E27FC236}">
                <a16:creationId xmlns:a16="http://schemas.microsoft.com/office/drawing/2014/main" id="{0F3F22A2-2AB9-4735-9F6A-12C170DA8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6A2688-32E3-4977-ABAA-02852C3FD7C3}" type="slidenum">
              <a:rPr lang="en-US" altLang="zh-CN">
                <a:solidFill>
                  <a:srgbClr val="000000"/>
                </a:solidFill>
              </a:rPr>
              <a:pPr/>
              <a:t>9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2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75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microsoft.com/office/2007/relationships/media" Target="../media/media8.mp3"/><Relationship Id="rId26" Type="http://schemas.openxmlformats.org/officeDocument/2006/relationships/image" Target="../media/image40.png"/><Relationship Id="rId3" Type="http://schemas.openxmlformats.org/officeDocument/2006/relationships/tags" Target="../tags/tag5.xml"/><Relationship Id="rId21" Type="http://schemas.openxmlformats.org/officeDocument/2006/relationships/notesSlide" Target="../notesSlides/notesSlide5.xml"/><Relationship Id="rId34" Type="http://schemas.openxmlformats.org/officeDocument/2006/relationships/image" Target="../media/image48.GIF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7.xml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0.png"/><Relationship Id="rId2" Type="http://schemas.openxmlformats.org/officeDocument/2006/relationships/tags" Target="../tags/tag4.xml"/><Relationship Id="rId16" Type="http://schemas.openxmlformats.org/officeDocument/2006/relationships/tags" Target="../tags/tag16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43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microsoft.com/office/2007/relationships/hdphoto" Target="../media/hdphoto5.wdp"/><Relationship Id="rId32" Type="http://schemas.openxmlformats.org/officeDocument/2006/relationships/image" Target="../media/image46.png"/><Relationship Id="rId37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audio" Target="../media/media7.mp3"/><Relationship Id="rId23" Type="http://schemas.openxmlformats.org/officeDocument/2006/relationships/image" Target="../media/image38.png"/><Relationship Id="rId28" Type="http://schemas.openxmlformats.org/officeDocument/2006/relationships/image" Target="../media/image42.png"/><Relationship Id="rId36" Type="http://schemas.microsoft.com/office/2007/relationships/hdphoto" Target="../media/hdphoto6.wdp"/><Relationship Id="rId10" Type="http://schemas.openxmlformats.org/officeDocument/2006/relationships/tags" Target="../tags/tag12.xml"/><Relationship Id="rId19" Type="http://schemas.openxmlformats.org/officeDocument/2006/relationships/audio" Target="../media/media8.mp3"/><Relationship Id="rId31" Type="http://schemas.openxmlformats.org/officeDocument/2006/relationships/image" Target="../media/image45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microsoft.com/office/2007/relationships/media" Target="../media/media7.mp3"/><Relationship Id="rId22" Type="http://schemas.openxmlformats.org/officeDocument/2006/relationships/image" Target="../media/image37.jpe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microsoft.com/office/2007/relationships/media" Target="../media/media4.mp3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.xml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audio" Target="../media/media3.wav"/><Relationship Id="rId16" Type="http://schemas.openxmlformats.org/officeDocument/2006/relationships/image" Target="../media/image18.jpeg"/><Relationship Id="rId20" Type="http://schemas.openxmlformats.org/officeDocument/2006/relationships/image" Target="../media/image21.png"/><Relationship Id="rId1" Type="http://schemas.microsoft.com/office/2007/relationships/media" Target="../media/media3.wav"/><Relationship Id="rId6" Type="http://schemas.openxmlformats.org/officeDocument/2006/relationships/audio" Target="../media/media5.mp3"/><Relationship Id="rId11" Type="http://schemas.openxmlformats.org/officeDocument/2006/relationships/image" Target="../media/image16.png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audio" Target="../media/audio2.wav"/><Relationship Id="rId14" Type="http://schemas.microsoft.com/office/2007/relationships/hdphoto" Target="../media/hdphoto3.wdp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jpeg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audio" Target="../media/media3.wav"/><Relationship Id="rId16" Type="http://schemas.openxmlformats.org/officeDocument/2006/relationships/image" Target="../media/image20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19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microsoft.com/office/2007/relationships/media" Target="../media/media4.mp3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.xml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audio" Target="../media/media3.wav"/><Relationship Id="rId16" Type="http://schemas.openxmlformats.org/officeDocument/2006/relationships/image" Target="../media/image18.jpeg"/><Relationship Id="rId20" Type="http://schemas.openxmlformats.org/officeDocument/2006/relationships/image" Target="../media/image21.png"/><Relationship Id="rId1" Type="http://schemas.microsoft.com/office/2007/relationships/media" Target="../media/media3.wav"/><Relationship Id="rId6" Type="http://schemas.openxmlformats.org/officeDocument/2006/relationships/audio" Target="../media/media5.mp3"/><Relationship Id="rId11" Type="http://schemas.openxmlformats.org/officeDocument/2006/relationships/image" Target="../media/image16.png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audio" Target="../media/audio2.wav"/><Relationship Id="rId14" Type="http://schemas.microsoft.com/office/2007/relationships/hdphoto" Target="../media/hdphoto3.wdp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jpe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6.mp3"/><Relationship Id="rId16" Type="http://schemas.openxmlformats.org/officeDocument/2006/relationships/image" Target="../media/image2.png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8.png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56524" y="4173443"/>
            <a:ext cx="12192000" cy="26681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6983895" y="-32831"/>
            <a:ext cx="521559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22" y="2139567"/>
            <a:ext cx="877145" cy="793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38" y="-33123"/>
            <a:ext cx="1261654" cy="672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3" y="0"/>
            <a:ext cx="1515113" cy="151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sp>
        <p:nvSpPr>
          <p:cNvPr id="15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904875" y="1443071"/>
            <a:ext cx="6282963" cy="2988239"/>
          </a:xfrm>
          <a:prstGeom prst="cloudCallout">
            <a:avLst>
              <a:gd name="adj1" fmla="val -24845"/>
              <a:gd name="adj2" fmla="val 3602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-631118" y="2355202"/>
            <a:ext cx="9608200" cy="82067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5333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Môn</a:t>
            </a:r>
            <a:r>
              <a:rPr lang="en-US" altLang="zh-CN" sz="5333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Toán</a:t>
            </a:r>
            <a:r>
              <a:rPr lang="en-US" altLang="zh-CN" sz="5333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 - </a:t>
            </a:r>
            <a:r>
              <a:rPr lang="en-US" altLang="zh-CN" sz="5333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Lớp</a:t>
            </a:r>
            <a:r>
              <a:rPr lang="en-US" altLang="zh-CN" sz="5333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 3</a:t>
            </a:r>
            <a:endParaRPr lang="zh-CN" altLang="en-US" sz="5333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0000"/>
              </a:solidFill>
              <a:latin typeface="UTM Avo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1143259" y="555735"/>
            <a:ext cx="9586163" cy="5862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5" name="ThatLaHay-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19279" y="6424961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255925" y="1495670"/>
            <a:ext cx="1063852" cy="8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3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20" grpId="0"/>
      <p:bldP spid="21" grpId="0" uiExpand="1" build="p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7519" y="5384800"/>
            <a:ext cx="1884481" cy="1478411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47078" y="0"/>
            <a:ext cx="889451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D44E3D-00A0-47CC-9068-47A13029D86E}"/>
              </a:ext>
            </a:extLst>
          </p:cNvPr>
          <p:cNvGrpSpPr/>
          <p:nvPr/>
        </p:nvGrpSpPr>
        <p:grpSpPr>
          <a:xfrm>
            <a:off x="949997" y="1204568"/>
            <a:ext cx="2334765" cy="1125202"/>
            <a:chOff x="52732" y="-302849"/>
            <a:chExt cx="7774217" cy="3697251"/>
          </a:xfrm>
        </p:grpSpPr>
        <p:pic>
          <p:nvPicPr>
            <p:cNvPr id="23" name="图片 8" descr="图片包含 餐桌, 就坐&#10;&#10;已生成高可信度的说明">
              <a:extLst>
                <a:ext uri="{FF2B5EF4-FFF2-40B4-BE49-F238E27FC236}">
                  <a16:creationId xmlns:a16="http://schemas.microsoft.com/office/drawing/2014/main" id="{C2DAFB3C-2250-458F-9E76-26948349E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32" y="-302849"/>
              <a:ext cx="7774217" cy="3697251"/>
            </a:xfrm>
            <a:prstGeom prst="rect">
              <a:avLst/>
            </a:prstGeom>
          </p:spPr>
        </p:pic>
        <p:sp>
          <p:nvSpPr>
            <p:cNvPr id="24" name="文本框 10">
              <a:extLst>
                <a:ext uri="{FF2B5EF4-FFF2-40B4-BE49-F238E27FC236}">
                  <a16:creationId xmlns:a16="http://schemas.microsoft.com/office/drawing/2014/main" id="{9B3AA4E8-48D1-43DC-9C18-A7D769ECDEBC}"/>
                </a:ext>
              </a:extLst>
            </p:cNvPr>
            <p:cNvSpPr txBox="1"/>
            <p:nvPr/>
          </p:nvSpPr>
          <p:spPr>
            <a:xfrm>
              <a:off x="693620" y="906291"/>
              <a:ext cx="6797505" cy="129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1: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-48875" y="2190995"/>
            <a:ext cx="1063852" cy="828313"/>
          </a:xfrm>
          <a:prstGeom prst="rect">
            <a:avLst/>
          </a:prstGeom>
        </p:spPr>
      </p:pic>
      <p:sp>
        <p:nvSpPr>
          <p:cNvPr id="33" name="Text Box 5">
            <a:extLst>
              <a:ext uri="{FF2B5EF4-FFF2-40B4-BE49-F238E27FC236}">
                <a16:creationId xmlns:a16="http://schemas.microsoft.com/office/drawing/2014/main" id="{1231CAE8-3FF8-4E3F-B71E-0B21FEB10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229552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40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34" name="Text Box 5">
            <a:extLst>
              <a:ext uri="{FF2B5EF4-FFF2-40B4-BE49-F238E27FC236}">
                <a16:creationId xmlns:a16="http://schemas.microsoft.com/office/drawing/2014/main" id="{536A2146-B43F-4F30-8686-B1CFB8C7F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229552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vi-VN" sz="4000" b="1">
              <a:latin typeface=".VnTime" panose="020B7200000000000000" pitchFamily="34" charset="0"/>
            </a:endParaRP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282DACB6-497F-4EF2-B874-A7C410F9F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2273300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40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36" name="Text Box 37">
            <a:extLst>
              <a:ext uri="{FF2B5EF4-FFF2-40B4-BE49-F238E27FC236}">
                <a16:creationId xmlns:a16="http://schemas.microsoft.com/office/drawing/2014/main" id="{966ABFAD-2DBB-4B04-87A3-2418FF54E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" y="3590925"/>
            <a:ext cx="457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37">
            <a:extLst>
              <a:ext uri="{FF2B5EF4-FFF2-40B4-BE49-F238E27FC236}">
                <a16:creationId xmlns:a16="http://schemas.microsoft.com/office/drawing/2014/main" id="{457DC306-41F2-4F8D-A13A-EFA81DE39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5" y="2981325"/>
            <a:ext cx="477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7C55A7E-180D-4435-B58C-AAC208D21E5B}"/>
              </a:ext>
            </a:extLst>
          </p:cNvPr>
          <p:cNvGrpSpPr>
            <a:grpSpLocks/>
          </p:cNvGrpSpPr>
          <p:nvPr/>
        </p:nvGrpSpPr>
        <p:grpSpPr bwMode="auto">
          <a:xfrm>
            <a:off x="1762125" y="2295525"/>
            <a:ext cx="798513" cy="1371600"/>
            <a:chOff x="2590800" y="1143000"/>
            <a:chExt cx="798919" cy="13716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2722290-C4CE-41D3-AFB7-4848AB330F31}"/>
                </a:ext>
              </a:extLst>
            </p:cNvPr>
            <p:cNvCxnSpPr/>
            <p:nvPr/>
          </p:nvCxnSpPr>
          <p:spPr>
            <a:xfrm>
              <a:off x="2590800" y="1828800"/>
              <a:ext cx="798919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94FB168-3954-4F22-99E4-E99758CD81DE}"/>
                </a:ext>
              </a:extLst>
            </p:cNvPr>
            <p:cNvCxnSpPr/>
            <p:nvPr/>
          </p:nvCxnSpPr>
          <p:spPr>
            <a:xfrm>
              <a:off x="2590800" y="1143000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 Box 5">
            <a:extLst>
              <a:ext uri="{FF2B5EF4-FFF2-40B4-BE49-F238E27FC236}">
                <a16:creationId xmlns:a16="http://schemas.microsoft.com/office/drawing/2014/main" id="{DD82E02F-7008-4705-8CB0-9DD6B454C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90036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4000" b="1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57" name="Line 44">
            <a:extLst>
              <a:ext uri="{FF2B5EF4-FFF2-40B4-BE49-F238E27FC236}">
                <a16:creationId xmlns:a16="http://schemas.microsoft.com/office/drawing/2014/main" id="{FB4CD09E-F09C-44BC-B690-A1F964B1653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0275" y="3608388"/>
            <a:ext cx="7239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Text Box 37">
            <a:extLst>
              <a:ext uri="{FF2B5EF4-FFF2-40B4-BE49-F238E27FC236}">
                <a16:creationId xmlns:a16="http://schemas.microsoft.com/office/drawing/2014/main" id="{7710AEC8-C36A-4B99-854E-8293E9EFF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2968625"/>
            <a:ext cx="477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9" name="Text Box 5">
            <a:extLst>
              <a:ext uri="{FF2B5EF4-FFF2-40B4-BE49-F238E27FC236}">
                <a16:creationId xmlns:a16="http://schemas.microsoft.com/office/drawing/2014/main" id="{671EA1D9-8859-4A63-918A-718C0E7B1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3614738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vi-VN" sz="4000" b="1">
              <a:solidFill>
                <a:srgbClr val="FF9900"/>
              </a:solidFill>
              <a:latin typeface=".VnTime" panose="020B7200000000000000" pitchFamily="34" charset="0"/>
            </a:endParaRPr>
          </a:p>
        </p:txBody>
      </p:sp>
      <p:sp>
        <p:nvSpPr>
          <p:cNvPr id="60" name="Text Box 5">
            <a:extLst>
              <a:ext uri="{FF2B5EF4-FFF2-40B4-BE49-F238E27FC236}">
                <a16:creationId xmlns:a16="http://schemas.microsoft.com/office/drawing/2014/main" id="{E37B89A9-655F-45DA-A961-357F6743B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418306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.VnTime" panose="020B7200000000000000" pitchFamily="34" charset="0"/>
              </a:rPr>
              <a:t>8</a:t>
            </a:r>
          </a:p>
        </p:txBody>
      </p:sp>
      <p:sp>
        <p:nvSpPr>
          <p:cNvPr id="61" name="Line 44">
            <a:extLst>
              <a:ext uri="{FF2B5EF4-FFF2-40B4-BE49-F238E27FC236}">
                <a16:creationId xmlns:a16="http://schemas.microsoft.com/office/drawing/2014/main" id="{247F37BE-F4E8-43E5-A03E-CFD3A3B4D8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938" y="4879975"/>
            <a:ext cx="7000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Text Box 5">
            <a:extLst>
              <a:ext uri="{FF2B5EF4-FFF2-40B4-BE49-F238E27FC236}">
                <a16:creationId xmlns:a16="http://schemas.microsoft.com/office/drawing/2014/main" id="{0737E930-BE37-46B1-8EF4-CC9D28143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960938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4000" b="1">
              <a:solidFill>
                <a:srgbClr val="FF9900"/>
              </a:solidFill>
              <a:latin typeface=".VnTime" panose="020B7200000000000000" pitchFamily="34" charset="0"/>
            </a:endParaRPr>
          </a:p>
        </p:txBody>
      </p:sp>
      <p:sp>
        <p:nvSpPr>
          <p:cNvPr id="63" name="Text Box 5">
            <a:extLst>
              <a:ext uri="{FF2B5EF4-FFF2-40B4-BE49-F238E27FC236}">
                <a16:creationId xmlns:a16="http://schemas.microsoft.com/office/drawing/2014/main" id="{4DCE3B38-F964-47F2-ADFB-0E30190D0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221932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vi-VN" sz="40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64" name="Text Box 5">
            <a:extLst>
              <a:ext uri="{FF2B5EF4-FFF2-40B4-BE49-F238E27FC236}">
                <a16:creationId xmlns:a16="http://schemas.microsoft.com/office/drawing/2014/main" id="{06382D85-0B04-4AE9-A1D5-374FF1972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025" y="223202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4000" b="1">
              <a:latin typeface=".VnTime" panose="020B7200000000000000" pitchFamily="34" charset="0"/>
            </a:endParaRPr>
          </a:p>
        </p:txBody>
      </p:sp>
      <p:sp>
        <p:nvSpPr>
          <p:cNvPr id="65" name="Text Box 5">
            <a:extLst>
              <a:ext uri="{FF2B5EF4-FFF2-40B4-BE49-F238E27FC236}">
                <a16:creationId xmlns:a16="http://schemas.microsoft.com/office/drawing/2014/main" id="{C9907953-31A1-4036-A5FF-D3CBDC899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2260600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vi-VN" sz="40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66" name="Text Box 37">
            <a:extLst>
              <a:ext uri="{FF2B5EF4-FFF2-40B4-BE49-F238E27FC236}">
                <a16:creationId xmlns:a16="http://schemas.microsoft.com/office/drawing/2014/main" id="{9C54F376-09F5-4B4A-B42D-2A88CF98D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638" y="3648075"/>
            <a:ext cx="457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7" name="Text Box 37">
            <a:extLst>
              <a:ext uri="{FF2B5EF4-FFF2-40B4-BE49-F238E27FC236}">
                <a16:creationId xmlns:a16="http://schemas.microsoft.com/office/drawing/2014/main" id="{CC745A3A-1477-45CC-AE84-5BB048F02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2916238"/>
            <a:ext cx="47783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7480556-2BE3-4896-B66A-3B4293317079}"/>
              </a:ext>
            </a:extLst>
          </p:cNvPr>
          <p:cNvGrpSpPr>
            <a:grpSpLocks/>
          </p:cNvGrpSpPr>
          <p:nvPr/>
        </p:nvGrpSpPr>
        <p:grpSpPr bwMode="auto">
          <a:xfrm>
            <a:off x="4657725" y="2295525"/>
            <a:ext cx="914400" cy="1371600"/>
            <a:chOff x="2590800" y="1143000"/>
            <a:chExt cx="914400" cy="1371600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8E63A6B-25A4-4A21-A6AA-4B8C9601686E}"/>
                </a:ext>
              </a:extLst>
            </p:cNvPr>
            <p:cNvCxnSpPr/>
            <p:nvPr/>
          </p:nvCxnSpPr>
          <p:spPr>
            <a:xfrm flipV="1">
              <a:off x="2590800" y="1816100"/>
              <a:ext cx="914400" cy="127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DDD1380-3196-4E9D-B8E9-36041E917E78}"/>
                </a:ext>
              </a:extLst>
            </p:cNvPr>
            <p:cNvCxnSpPr/>
            <p:nvPr/>
          </p:nvCxnSpPr>
          <p:spPr>
            <a:xfrm>
              <a:off x="2590800" y="1143000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 Box 5">
            <a:extLst>
              <a:ext uri="{FF2B5EF4-FFF2-40B4-BE49-F238E27FC236}">
                <a16:creationId xmlns:a16="http://schemas.microsoft.com/office/drawing/2014/main" id="{15EFAE42-8774-44D8-87E7-852439193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638" y="2882900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vi-VN" sz="4000" b="1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72" name="Line 44">
            <a:extLst>
              <a:ext uri="{FF2B5EF4-FFF2-40B4-BE49-F238E27FC236}">
                <a16:creationId xmlns:a16="http://schemas.microsoft.com/office/drawing/2014/main" id="{A527FD48-F78A-4CC8-8E6F-5CEF15D073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0463" y="3590925"/>
            <a:ext cx="7731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Text Box 37">
            <a:extLst>
              <a:ext uri="{FF2B5EF4-FFF2-40B4-BE49-F238E27FC236}">
                <a16:creationId xmlns:a16="http://schemas.microsoft.com/office/drawing/2014/main" id="{4E0B324C-A9CF-4F38-9ECD-7005FF4B2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475" y="2903538"/>
            <a:ext cx="477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4" name="Text Box 5">
            <a:extLst>
              <a:ext uri="{FF2B5EF4-FFF2-40B4-BE49-F238E27FC236}">
                <a16:creationId xmlns:a16="http://schemas.microsoft.com/office/drawing/2014/main" id="{CC0D9328-7656-4596-8170-06DA0EFCA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025" y="3659188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4000" b="1">
              <a:solidFill>
                <a:srgbClr val="FF9900"/>
              </a:solidFill>
              <a:latin typeface=".VnTime" panose="020B7200000000000000" pitchFamily="34" charset="0"/>
            </a:endParaRPr>
          </a:p>
        </p:txBody>
      </p:sp>
      <p:sp>
        <p:nvSpPr>
          <p:cNvPr id="75" name="Text Box 5">
            <a:extLst>
              <a:ext uri="{FF2B5EF4-FFF2-40B4-BE49-F238E27FC236}">
                <a16:creationId xmlns:a16="http://schemas.microsoft.com/office/drawing/2014/main" id="{1E286BB0-F145-40C0-8ED1-C705FDE8C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50" y="420846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76" name="Line 44">
            <a:extLst>
              <a:ext uri="{FF2B5EF4-FFF2-40B4-BE49-F238E27FC236}">
                <a16:creationId xmlns:a16="http://schemas.microsoft.com/office/drawing/2014/main" id="{39D70EF5-6907-42A0-B531-6A35F352D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3163" y="4937125"/>
            <a:ext cx="78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5">
            <a:extLst>
              <a:ext uri="{FF2B5EF4-FFF2-40B4-BE49-F238E27FC236}">
                <a16:creationId xmlns:a16="http://schemas.microsoft.com/office/drawing/2014/main" id="{AB81ED0A-0686-4373-BBDF-1CF3C7E47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5030788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4000" b="1">
              <a:solidFill>
                <a:srgbClr val="FF9900"/>
              </a:solidFill>
              <a:latin typeface=".VnTime" panose="020B7200000000000000" pitchFamily="34" charset="0"/>
            </a:endParaRPr>
          </a:p>
        </p:txBody>
      </p:sp>
      <p:sp>
        <p:nvSpPr>
          <p:cNvPr id="78" name="Text Box 5">
            <a:extLst>
              <a:ext uri="{FF2B5EF4-FFF2-40B4-BE49-F238E27FC236}">
                <a16:creationId xmlns:a16="http://schemas.microsoft.com/office/drawing/2014/main" id="{977AF6D4-9185-4BA1-A342-7DDF511DF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225" y="2312988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0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79" name="Text Box 5">
            <a:extLst>
              <a:ext uri="{FF2B5EF4-FFF2-40B4-BE49-F238E27FC236}">
                <a16:creationId xmlns:a16="http://schemas.microsoft.com/office/drawing/2014/main" id="{DCF6B966-4602-4873-B4AD-E003D633D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229552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80" name="Text Box 5">
            <a:extLst>
              <a:ext uri="{FF2B5EF4-FFF2-40B4-BE49-F238E27FC236}">
                <a16:creationId xmlns:a16="http://schemas.microsoft.com/office/drawing/2014/main" id="{9494E927-7B95-4755-A4DE-CF33D20D5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5438" y="229552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00"/>
                </a:solidFill>
                <a:latin typeface=".VnTime" panose="020B7200000000000000" pitchFamily="34" charset="0"/>
              </a:rPr>
              <a:t>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0DB2514-AAFB-4511-B65D-382F1EDA7F79}"/>
              </a:ext>
            </a:extLst>
          </p:cNvPr>
          <p:cNvGrpSpPr>
            <a:grpSpLocks/>
          </p:cNvGrpSpPr>
          <p:nvPr/>
        </p:nvGrpSpPr>
        <p:grpSpPr bwMode="auto">
          <a:xfrm>
            <a:off x="7705725" y="2295525"/>
            <a:ext cx="1295400" cy="1371600"/>
            <a:chOff x="2590800" y="1143000"/>
            <a:chExt cx="1295400" cy="1371600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B691B84-7431-440B-9C60-536B7A555A08}"/>
                </a:ext>
              </a:extLst>
            </p:cNvPr>
            <p:cNvCxnSpPr/>
            <p:nvPr/>
          </p:nvCxnSpPr>
          <p:spPr>
            <a:xfrm>
              <a:off x="2590800" y="1828800"/>
              <a:ext cx="1295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4AA1CE8-EEF8-4068-80EC-66F0CC5F7C47}"/>
                </a:ext>
              </a:extLst>
            </p:cNvPr>
            <p:cNvCxnSpPr/>
            <p:nvPr/>
          </p:nvCxnSpPr>
          <p:spPr>
            <a:xfrm>
              <a:off x="2590800" y="1143000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4" name="Text Box 5">
            <a:extLst>
              <a:ext uri="{FF2B5EF4-FFF2-40B4-BE49-F238E27FC236}">
                <a16:creationId xmlns:a16="http://schemas.microsoft.com/office/drawing/2014/main" id="{CD375D6B-069E-4AC4-8285-45CED22F3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4738" y="230822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00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85" name="Text Box 5">
            <a:extLst>
              <a:ext uri="{FF2B5EF4-FFF2-40B4-BE49-F238E27FC236}">
                <a16:creationId xmlns:a16="http://schemas.microsoft.com/office/drawing/2014/main" id="{9A9F4717-8605-46C8-BA7D-374788F90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4775" y="2324100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86" name="Text Box 5">
            <a:extLst>
              <a:ext uri="{FF2B5EF4-FFF2-40B4-BE49-F238E27FC236}">
                <a16:creationId xmlns:a16="http://schemas.microsoft.com/office/drawing/2014/main" id="{DB8B520F-305C-4CFB-BA3A-996A5433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2813" y="2370138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00"/>
                </a:solidFill>
                <a:latin typeface=".VnTime" panose="020B7200000000000000" pitchFamily="34" charset="0"/>
              </a:rPr>
              <a:t>3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9F74A19-E796-4780-B1E8-E4ED63DE493E}"/>
              </a:ext>
            </a:extLst>
          </p:cNvPr>
          <p:cNvGrpSpPr>
            <a:grpSpLocks/>
          </p:cNvGrpSpPr>
          <p:nvPr/>
        </p:nvGrpSpPr>
        <p:grpSpPr bwMode="auto">
          <a:xfrm>
            <a:off x="10829925" y="2371725"/>
            <a:ext cx="1295400" cy="1371600"/>
            <a:chOff x="2590800" y="1143000"/>
            <a:chExt cx="1295400" cy="1371600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9F5589A-FC6A-432E-ACBC-9211BAF3D26F}"/>
                </a:ext>
              </a:extLst>
            </p:cNvPr>
            <p:cNvCxnSpPr/>
            <p:nvPr/>
          </p:nvCxnSpPr>
          <p:spPr>
            <a:xfrm>
              <a:off x="2590800" y="1828800"/>
              <a:ext cx="1295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69C3A60-A722-4F2D-90EC-4EA26F82FC04}"/>
                </a:ext>
              </a:extLst>
            </p:cNvPr>
            <p:cNvCxnSpPr/>
            <p:nvPr/>
          </p:nvCxnSpPr>
          <p:spPr>
            <a:xfrm>
              <a:off x="2590800" y="1143000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Text Box 37">
            <a:extLst>
              <a:ext uri="{FF2B5EF4-FFF2-40B4-BE49-F238E27FC236}">
                <a16:creationId xmlns:a16="http://schemas.microsoft.com/office/drawing/2014/main" id="{9383629F-E616-4E36-A5EE-293C67099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75" y="3686175"/>
            <a:ext cx="457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1" name="Text Box 37">
            <a:extLst>
              <a:ext uri="{FF2B5EF4-FFF2-40B4-BE49-F238E27FC236}">
                <a16:creationId xmlns:a16="http://schemas.microsoft.com/office/drawing/2014/main" id="{3DB4622D-7A6B-483F-8E0F-9CE491CA4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38" y="2981325"/>
            <a:ext cx="47783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Text Box 5">
            <a:extLst>
              <a:ext uri="{FF2B5EF4-FFF2-40B4-BE49-F238E27FC236}">
                <a16:creationId xmlns:a16="http://schemas.microsoft.com/office/drawing/2014/main" id="{5B409E92-F033-4D0E-AC14-96EA71498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3000375"/>
            <a:ext cx="5334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vi-VN" sz="4000" b="1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93" name="Line 44">
            <a:extLst>
              <a:ext uri="{FF2B5EF4-FFF2-40B4-BE49-F238E27FC236}">
                <a16:creationId xmlns:a16="http://schemas.microsoft.com/office/drawing/2014/main" id="{8F294443-8A4D-45A7-B92D-1458DE872C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6088" y="3721100"/>
            <a:ext cx="763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" name="Text Box 37">
            <a:extLst>
              <a:ext uri="{FF2B5EF4-FFF2-40B4-BE49-F238E27FC236}">
                <a16:creationId xmlns:a16="http://schemas.microsoft.com/office/drawing/2014/main" id="{5512DE99-CBA9-4D8B-BE7E-D34973B90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9425" y="2981325"/>
            <a:ext cx="477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 Box 5">
            <a:extLst>
              <a:ext uri="{FF2B5EF4-FFF2-40B4-BE49-F238E27FC236}">
                <a16:creationId xmlns:a16="http://schemas.microsoft.com/office/drawing/2014/main" id="{DA8DB57E-A49B-4B98-AFE7-4E9F270D9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366236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vi-VN" sz="4000" b="1">
              <a:solidFill>
                <a:srgbClr val="FF9900"/>
              </a:solidFill>
              <a:latin typeface=".VnTime" panose="020B7200000000000000" pitchFamily="34" charset="0"/>
            </a:endParaRP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068720C5-3EAA-435F-916F-040DFD2D3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4197350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97" name="Text Box 5">
            <a:extLst>
              <a:ext uri="{FF2B5EF4-FFF2-40B4-BE49-F238E27FC236}">
                <a16:creationId xmlns:a16="http://schemas.microsoft.com/office/drawing/2014/main" id="{297992F8-A2AF-4989-8D20-176CAFCA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50" y="4941888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4000" b="1">
              <a:solidFill>
                <a:srgbClr val="FF9900"/>
              </a:solidFill>
              <a:latin typeface=".VnTime" panose="020B7200000000000000" pitchFamily="34" charset="0"/>
            </a:endParaRPr>
          </a:p>
        </p:txBody>
      </p:sp>
      <p:sp>
        <p:nvSpPr>
          <p:cNvPr id="98" name="Line 44">
            <a:extLst>
              <a:ext uri="{FF2B5EF4-FFF2-40B4-BE49-F238E27FC236}">
                <a16:creationId xmlns:a16="http://schemas.microsoft.com/office/drawing/2014/main" id="{027E7032-B275-4EB0-9C1D-F119561CA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8150" y="4875213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" name="Text Box 37">
            <a:extLst>
              <a:ext uri="{FF2B5EF4-FFF2-40B4-BE49-F238E27FC236}">
                <a16:creationId xmlns:a16="http://schemas.microsoft.com/office/drawing/2014/main" id="{6E5E016F-1649-41A6-8736-7584A11FA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9117" y="3698445"/>
            <a:ext cx="45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vi-VN" sz="40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0" name="Text Box 37">
            <a:extLst>
              <a:ext uri="{FF2B5EF4-FFF2-40B4-BE49-F238E27FC236}">
                <a16:creationId xmlns:a16="http://schemas.microsoft.com/office/drawing/2014/main" id="{BC5479C1-098C-4080-8FDE-20B98A035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8825" y="3006725"/>
            <a:ext cx="477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1" name="Text Box 5">
            <a:extLst>
              <a:ext uri="{FF2B5EF4-FFF2-40B4-BE49-F238E27FC236}">
                <a16:creationId xmlns:a16="http://schemas.microsoft.com/office/drawing/2014/main" id="{66B5F08C-0303-4AEF-9D8B-2F4DD118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3224" y="3030144"/>
            <a:ext cx="53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vi-VN" sz="40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vi-VN" sz="4000" b="1" dirty="0">
              <a:ln>
                <a:solidFill>
                  <a:srgbClr val="000099"/>
                </a:solidFill>
              </a:ln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02" name="Line 44">
            <a:extLst>
              <a:ext uri="{FF2B5EF4-FFF2-40B4-BE49-F238E27FC236}">
                <a16:creationId xmlns:a16="http://schemas.microsoft.com/office/drawing/2014/main" id="{ADF98460-732A-4AEF-9403-08479F99CFA3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3775" y="3724275"/>
            <a:ext cx="8112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Text Box 37">
            <a:extLst>
              <a:ext uri="{FF2B5EF4-FFF2-40B4-BE49-F238E27FC236}">
                <a16:creationId xmlns:a16="http://schemas.microsoft.com/office/drawing/2014/main" id="{FA5FABA2-C9B4-44BB-9598-6BC4067E7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3300" y="3006725"/>
            <a:ext cx="477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4" name="Text Box 5">
            <a:extLst>
              <a:ext uri="{FF2B5EF4-FFF2-40B4-BE49-F238E27FC236}">
                <a16:creationId xmlns:a16="http://schemas.microsoft.com/office/drawing/2014/main" id="{4C6D9955-3A36-4232-84E3-1A9A86775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488" y="371157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vi-VN" sz="4000" b="1">
              <a:solidFill>
                <a:srgbClr val="FF9900"/>
              </a:solidFill>
              <a:latin typeface=".VnTime" panose="020B7200000000000000" pitchFamily="34" charset="0"/>
            </a:endParaRPr>
          </a:p>
        </p:txBody>
      </p:sp>
      <p:sp>
        <p:nvSpPr>
          <p:cNvPr id="105" name="Text Box 5">
            <a:extLst>
              <a:ext uri="{FF2B5EF4-FFF2-40B4-BE49-F238E27FC236}">
                <a16:creationId xmlns:a16="http://schemas.microsoft.com/office/drawing/2014/main" id="{CAB098FE-A024-41F8-95B2-7E7705143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4775" y="425926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106" name="Text Box 5">
            <a:extLst>
              <a:ext uri="{FF2B5EF4-FFF2-40B4-BE49-F238E27FC236}">
                <a16:creationId xmlns:a16="http://schemas.microsoft.com/office/drawing/2014/main" id="{C2E208C1-4F21-486C-B30F-2316F60F9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6525" y="5018088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4000" b="1">
              <a:solidFill>
                <a:srgbClr val="FF9900"/>
              </a:solidFill>
              <a:latin typeface=".VnTime" panose="020B7200000000000000" pitchFamily="34" charset="0"/>
            </a:endParaRPr>
          </a:p>
        </p:txBody>
      </p:sp>
      <p:sp>
        <p:nvSpPr>
          <p:cNvPr id="107" name="Line 44">
            <a:extLst>
              <a:ext uri="{FF2B5EF4-FFF2-40B4-BE49-F238E27FC236}">
                <a16:creationId xmlns:a16="http://schemas.microsoft.com/office/drawing/2014/main" id="{A568610C-10F3-4CCA-85BC-F6AE1EF9173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8538" y="4953000"/>
            <a:ext cx="779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0342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9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6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9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6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00"/>
                            </p:stCondLst>
                            <p:childTnLst>
                              <p:par>
                                <p:cTn id="3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5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500"/>
                            </p:stCondLst>
                            <p:childTnLst>
                              <p:par>
                                <p:cTn id="3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5" grpId="2"/>
      <p:bldP spid="35" grpId="3"/>
      <p:bldP spid="35" grpId="4"/>
      <p:bldP spid="36" grpId="0"/>
      <p:bldP spid="52" grpId="0"/>
      <p:bldP spid="52" grpId="1"/>
      <p:bldP spid="56" grpId="0"/>
      <p:bldP spid="58" grpId="0"/>
      <p:bldP spid="58" grpId="1"/>
      <p:bldP spid="58" grpId="2"/>
      <p:bldP spid="59" grpId="0"/>
      <p:bldP spid="60" grpId="0"/>
      <p:bldP spid="62" grpId="0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  <p:bldP spid="65" grpId="4"/>
      <p:bldP spid="66" grpId="0"/>
      <p:bldP spid="67" grpId="0"/>
      <p:bldP spid="67" grpId="1"/>
      <p:bldP spid="71" grpId="0"/>
      <p:bldP spid="73" grpId="0"/>
      <p:bldP spid="73" grpId="1"/>
      <p:bldP spid="73" grpId="2"/>
      <p:bldP spid="74" grpId="0"/>
      <p:bldP spid="75" grpId="0"/>
      <p:bldP spid="77" grpId="0"/>
      <p:bldP spid="78" grpId="0"/>
      <p:bldP spid="78" grpId="1"/>
      <p:bldP spid="79" grpId="0"/>
      <p:bldP spid="79" grpId="1"/>
      <p:bldP spid="80" grpId="0"/>
      <p:bldP spid="80" grpId="1"/>
      <p:bldP spid="80" grpId="2"/>
      <p:bldP spid="80" grpId="3"/>
      <p:bldP spid="80" grpId="4"/>
      <p:bldP spid="84" grpId="0"/>
      <p:bldP spid="85" grpId="0"/>
      <p:bldP spid="86" grpId="0"/>
      <p:bldP spid="90" grpId="0"/>
      <p:bldP spid="91" grpId="0"/>
      <p:bldP spid="91" grpId="1"/>
      <p:bldP spid="92" grpId="0"/>
      <p:bldP spid="94" grpId="0"/>
      <p:bldP spid="94" grpId="1"/>
      <p:bldP spid="94" grpId="2"/>
      <p:bldP spid="95" grpId="0"/>
      <p:bldP spid="95" grpId="1"/>
      <p:bldP spid="96" grpId="0"/>
      <p:bldP spid="97" grpId="0"/>
      <p:bldP spid="100" grpId="0"/>
      <p:bldP spid="103" grpId="0"/>
      <p:bldP spid="104" grpId="0"/>
      <p:bldP spid="105" grpId="0"/>
      <p:bldP spid="1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1194443" y="-10641"/>
            <a:ext cx="958785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D44E3D-00A0-47CC-9068-47A13029D86E}"/>
              </a:ext>
            </a:extLst>
          </p:cNvPr>
          <p:cNvGrpSpPr/>
          <p:nvPr/>
        </p:nvGrpSpPr>
        <p:grpSpPr>
          <a:xfrm>
            <a:off x="254472" y="1220375"/>
            <a:ext cx="2202072" cy="1323439"/>
            <a:chOff x="52732" y="-302849"/>
            <a:chExt cx="7774217" cy="3697251"/>
          </a:xfrm>
        </p:grpSpPr>
        <p:pic>
          <p:nvPicPr>
            <p:cNvPr id="29" name="图片 8" descr="图片包含 餐桌, 就坐&#10;&#10;已生成高可信度的说明">
              <a:extLst>
                <a:ext uri="{FF2B5EF4-FFF2-40B4-BE49-F238E27FC236}">
                  <a16:creationId xmlns:a16="http://schemas.microsoft.com/office/drawing/2014/main" id="{C2DAFB3C-2250-458F-9E76-26948349E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32" y="-302849"/>
              <a:ext cx="7774217" cy="3697251"/>
            </a:xfrm>
            <a:prstGeom prst="rect">
              <a:avLst/>
            </a:prstGeom>
          </p:spPr>
        </p:pic>
        <p:sp>
          <p:nvSpPr>
            <p:cNvPr id="30" name="文本框 10">
              <a:extLst>
                <a:ext uri="{FF2B5EF4-FFF2-40B4-BE49-F238E27FC236}">
                  <a16:creationId xmlns:a16="http://schemas.microsoft.com/office/drawing/2014/main" id="{9B3AA4E8-48D1-43DC-9C18-A7D769ECDEBC}"/>
                </a:ext>
              </a:extLst>
            </p:cNvPr>
            <p:cNvSpPr txBox="1"/>
            <p:nvPr/>
          </p:nvSpPr>
          <p:spPr>
            <a:xfrm>
              <a:off x="693618" y="906291"/>
              <a:ext cx="6797503" cy="166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2:</a:t>
              </a:r>
              <a:endPara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4424953"/>
            <a:ext cx="2864267" cy="2247071"/>
          </a:xfrm>
          <a:prstGeom prst="rect">
            <a:avLst/>
          </a:prstGeom>
        </p:spPr>
      </p:pic>
      <p:sp>
        <p:nvSpPr>
          <p:cNvPr id="39" name="Text Box 3">
            <a:hlinkClick r:id="rId5" action="ppaction://hlinksldjump"/>
            <a:extLst>
              <a:ext uri="{FF2B5EF4-FFF2-40B4-BE49-F238E27FC236}">
                <a16:creationId xmlns:a16="http://schemas.microsoft.com/office/drawing/2014/main" id="{FECB4E3C-BE4D-450E-826C-CB3B7F686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442" y="2589930"/>
            <a:ext cx="10997557" cy="646331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a.       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69kg ; 36m ; 93</a:t>
            </a:r>
            <a:r>
              <a:rPr lang="en-US" sz="36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Line 5">
            <a:extLst>
              <a:ext uri="{FF2B5EF4-FFF2-40B4-BE49-F238E27FC236}">
                <a16:creationId xmlns:a16="http://schemas.microsoft.com/office/drawing/2014/main" id="{59BC2CF7-91C1-4C51-A013-E926C4275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8812" y="3104280"/>
            <a:ext cx="7493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41" name="Text Box 23">
            <a:extLst>
              <a:ext uri="{FF2B5EF4-FFF2-40B4-BE49-F238E27FC236}">
                <a16:creationId xmlns:a16="http://schemas.microsoft.com/office/drawing/2014/main" id="{52FA1FBB-23E2-4F14-A072-F936C57F7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087" y="2530665"/>
            <a:ext cx="696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Text Box 24">
            <a:extLst>
              <a:ext uri="{FF2B5EF4-FFF2-40B4-BE49-F238E27FC236}">
                <a16:creationId xmlns:a16="http://schemas.microsoft.com/office/drawing/2014/main" id="{4446B103-1B8F-4A67-A422-C3EA167D1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230" y="3067210"/>
            <a:ext cx="11477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 Box 3">
            <a:hlinkClick r:id="rId5" action="ppaction://hlinksldjump"/>
            <a:extLst>
              <a:ext uri="{FF2B5EF4-FFF2-40B4-BE49-F238E27FC236}">
                <a16:creationId xmlns:a16="http://schemas.microsoft.com/office/drawing/2014/main" id="{A186649C-B0A8-40AD-A43A-1E959C641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950" y="4064718"/>
            <a:ext cx="7591425" cy="646331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b.      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48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44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Line 5">
            <a:extLst>
              <a:ext uri="{FF2B5EF4-FFF2-40B4-BE49-F238E27FC236}">
                <a16:creationId xmlns:a16="http://schemas.microsoft.com/office/drawing/2014/main" id="{AA7608D5-5B04-48F1-8B77-0F56787248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0776" y="4541998"/>
            <a:ext cx="640542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45" name="Text Box 23">
            <a:extLst>
              <a:ext uri="{FF2B5EF4-FFF2-40B4-BE49-F238E27FC236}">
                <a16:creationId xmlns:a16="http://schemas.microsoft.com/office/drawing/2014/main" id="{1CF40A90-C937-405C-B379-69A25B47A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926" y="3918389"/>
            <a:ext cx="6969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Text Box 24">
            <a:extLst>
              <a:ext uri="{FF2B5EF4-FFF2-40B4-BE49-F238E27FC236}">
                <a16:creationId xmlns:a16="http://schemas.microsoft.com/office/drawing/2014/main" id="{58EB7026-D0F8-45F5-87DE-F72A87EEA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926" y="4534212"/>
            <a:ext cx="1147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5480455"/>
      </p:ext>
    </p:extLst>
  </p:cSld>
  <p:clrMapOvr>
    <a:masterClrMapping/>
  </p:clrMapOvr>
  <p:transition spd="med">
    <p:cover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EF5F2C04-A36E-448D-9400-E835DE3A9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88988"/>
            <a:ext cx="5181600" cy="83026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sz="4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a.       </a:t>
            </a:r>
            <a:r>
              <a:rPr lang="en-US" sz="4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69 kg :</a:t>
            </a:r>
          </a:p>
        </p:txBody>
      </p:sp>
      <p:sp>
        <p:nvSpPr>
          <p:cNvPr id="92163" name="Text Box 23">
            <a:extLst>
              <a:ext uri="{FF2B5EF4-FFF2-40B4-BE49-F238E27FC236}">
                <a16:creationId xmlns:a16="http://schemas.microsoft.com/office/drawing/2014/main" id="{937DCCD0-399D-45C9-A7A0-FB10029E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3400"/>
            <a:ext cx="6969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164" name="Text Box 24">
            <a:extLst>
              <a:ext uri="{FF2B5EF4-FFF2-40B4-BE49-F238E27FC236}">
                <a16:creationId xmlns:a16="http://schemas.microsoft.com/office/drawing/2014/main" id="{7E8699C4-9141-4090-8CCD-59D174D7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398588"/>
            <a:ext cx="11477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2165" name="Line 5">
            <a:extLst>
              <a:ext uri="{FF2B5EF4-FFF2-40B4-BE49-F238E27FC236}">
                <a16:creationId xmlns:a16="http://schemas.microsoft.com/office/drawing/2014/main" id="{F8BE92DA-0A6E-40C1-895E-7DE6DB31D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398588"/>
            <a:ext cx="7493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166" name="Group 13">
            <a:extLst>
              <a:ext uri="{FF2B5EF4-FFF2-40B4-BE49-F238E27FC236}">
                <a16:creationId xmlns:a16="http://schemas.microsoft.com/office/drawing/2014/main" id="{9C46ADDA-15A0-42A7-A8A0-2ED0AFDBFA63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465388"/>
            <a:ext cx="5029200" cy="1668462"/>
            <a:chOff x="228601" y="2209800"/>
            <a:chExt cx="5029200" cy="1669197"/>
          </a:xfrm>
        </p:grpSpPr>
        <p:sp>
          <p:nvSpPr>
            <p:cNvPr id="6" name="Text Box 3">
              <a:hlinkClick r:id="rId2" action="ppaction://hlinksldjump"/>
              <a:extLst>
                <a:ext uri="{FF2B5EF4-FFF2-40B4-BE49-F238E27FC236}">
                  <a16:creationId xmlns:a16="http://schemas.microsoft.com/office/drawing/2014/main" id="{DC510899-F2FE-4CE7-B5B0-0581319F2E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1" y="2438501"/>
              <a:ext cx="5029200" cy="830628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4800" b="1" ker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của 36 m :</a:t>
              </a:r>
            </a:p>
          </p:txBody>
        </p:sp>
        <p:sp>
          <p:nvSpPr>
            <p:cNvPr id="92176" name="Text Box 23">
              <a:extLst>
                <a:ext uri="{FF2B5EF4-FFF2-40B4-BE49-F238E27FC236}">
                  <a16:creationId xmlns:a16="http://schemas.microsoft.com/office/drawing/2014/main" id="{205F23C5-BCDE-41EB-8E73-7FB1310D4D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2209800"/>
              <a:ext cx="697163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vi-VN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2177" name="Text Box 24">
              <a:extLst>
                <a:ext uri="{FF2B5EF4-FFF2-40B4-BE49-F238E27FC236}">
                  <a16:creationId xmlns:a16="http://schemas.microsoft.com/office/drawing/2014/main" id="{8202BB5F-A3E3-4261-B2B3-3D812A601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3048000"/>
              <a:ext cx="114741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vi-VN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2178" name="Line 5">
              <a:extLst>
                <a:ext uri="{FF2B5EF4-FFF2-40B4-BE49-F238E27FC236}">
                  <a16:creationId xmlns:a16="http://schemas.microsoft.com/office/drawing/2014/main" id="{8D9216F5-72AC-4423-A424-9088792660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200" y="3048000"/>
              <a:ext cx="749035" cy="15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167" name="Group 14">
            <a:extLst>
              <a:ext uri="{FF2B5EF4-FFF2-40B4-BE49-F238E27FC236}">
                <a16:creationId xmlns:a16="http://schemas.microsoft.com/office/drawing/2014/main" id="{0840B281-4BFA-400A-ADD1-48F9A347255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306888"/>
            <a:ext cx="5257800" cy="1668462"/>
            <a:chOff x="228601" y="4051518"/>
            <a:chExt cx="5257800" cy="1669197"/>
          </a:xfrm>
        </p:grpSpPr>
        <p:sp>
          <p:nvSpPr>
            <p:cNvPr id="10" name="Text Box 3">
              <a:hlinkClick r:id="rId2" action="ppaction://hlinksldjump"/>
              <a:extLst>
                <a:ext uri="{FF2B5EF4-FFF2-40B4-BE49-F238E27FC236}">
                  <a16:creationId xmlns:a16="http://schemas.microsoft.com/office/drawing/2014/main" id="{C8BF373D-0BF9-43BB-986A-8B21CD922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1" y="4419980"/>
              <a:ext cx="5257800" cy="830628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4800" b="1" ker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của 93 </a:t>
              </a:r>
              <a:r>
                <a:rPr lang="en-US" sz="4800" b="1" kern="0">
                  <a:latin typeface="HP001 4 hàng" panose="020B060305030202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4800" b="1" ker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92172" name="Text Box 23">
              <a:extLst>
                <a:ext uri="{FF2B5EF4-FFF2-40B4-BE49-F238E27FC236}">
                  <a16:creationId xmlns:a16="http://schemas.microsoft.com/office/drawing/2014/main" id="{AF0FF3CC-AD2F-44C7-B4E1-EF6776F22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4051518"/>
              <a:ext cx="697163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vi-VN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2173" name="Text Box 24">
              <a:extLst>
                <a:ext uri="{FF2B5EF4-FFF2-40B4-BE49-F238E27FC236}">
                  <a16:creationId xmlns:a16="http://schemas.microsoft.com/office/drawing/2014/main" id="{21DE52B7-1233-4CB3-B7CA-26332A3C3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4889718"/>
              <a:ext cx="114741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vi-VN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2174" name="Line 5">
              <a:extLst>
                <a:ext uri="{FF2B5EF4-FFF2-40B4-BE49-F238E27FC236}">
                  <a16:creationId xmlns:a16="http://schemas.microsoft.com/office/drawing/2014/main" id="{AEF2DDC4-42AD-4A51-AFF6-BCAF865991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200" y="4889718"/>
              <a:ext cx="749035" cy="15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2752E1B3-F1E6-4E12-B748-6CA3AFFEC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817563"/>
            <a:ext cx="5181600" cy="83185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sz="4800" b="1" ker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69 : 3 = 23 ( kg )</a:t>
            </a:r>
          </a:p>
        </p:txBody>
      </p:sp>
      <p:sp>
        <p:nvSpPr>
          <p:cNvPr id="17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FFA304ED-099F-4B6D-9AF3-CC8B374F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693988"/>
            <a:ext cx="5181600" cy="83026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sz="4800" b="1" ker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36 : 3 = 12 ( m )</a:t>
            </a:r>
          </a:p>
        </p:txBody>
      </p:sp>
      <p:sp>
        <p:nvSpPr>
          <p:cNvPr id="18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CBFB68FF-F0DA-4F08-A693-FA6F001D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675188"/>
            <a:ext cx="5181600" cy="83026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sz="4800" b="1" ker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93 : 3 = 31 ( </a:t>
            </a:r>
            <a:r>
              <a:rPr lang="en-US" sz="4800" b="1" ker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4800" b="1" ker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F0B613FA-A0A2-4848-B353-DEF6F125D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093788"/>
            <a:ext cx="5181600" cy="83026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sz="4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b.       </a:t>
            </a:r>
            <a:r>
              <a:rPr lang="en-US" sz="4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4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3187" name="Text Box 23">
            <a:extLst>
              <a:ext uri="{FF2B5EF4-FFF2-40B4-BE49-F238E27FC236}">
                <a16:creationId xmlns:a16="http://schemas.microsoft.com/office/drawing/2014/main" id="{56365667-CFC6-4567-87D9-62083EDA0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38200"/>
            <a:ext cx="6969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3188" name="Text Box 24">
            <a:extLst>
              <a:ext uri="{FF2B5EF4-FFF2-40B4-BE49-F238E27FC236}">
                <a16:creationId xmlns:a16="http://schemas.microsoft.com/office/drawing/2014/main" id="{0B0BBBBA-2A0B-4937-99FA-0A52828C5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703388"/>
            <a:ext cx="11477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3189" name="Line 5">
            <a:extLst>
              <a:ext uri="{FF2B5EF4-FFF2-40B4-BE49-F238E27FC236}">
                <a16:creationId xmlns:a16="http://schemas.microsoft.com/office/drawing/2014/main" id="{51E9D450-821D-4C07-AC40-610F071C9F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703388"/>
            <a:ext cx="7493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3190" name="Group 13">
            <a:extLst>
              <a:ext uri="{FF2B5EF4-FFF2-40B4-BE49-F238E27FC236}">
                <a16:creationId xmlns:a16="http://schemas.microsoft.com/office/drawing/2014/main" id="{0E1E973E-45FB-4E32-92CF-09DDC6DF15CD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616200"/>
            <a:ext cx="6019800" cy="1668463"/>
            <a:chOff x="228600" y="2209800"/>
            <a:chExt cx="6734012" cy="1669197"/>
          </a:xfrm>
        </p:grpSpPr>
        <p:sp>
          <p:nvSpPr>
            <p:cNvPr id="6" name="Text Box 3">
              <a:hlinkClick r:id="rId2" action="ppaction://hlinksldjump"/>
              <a:extLst>
                <a:ext uri="{FF2B5EF4-FFF2-40B4-BE49-F238E27FC236}">
                  <a16:creationId xmlns:a16="http://schemas.microsoft.com/office/drawing/2014/main" id="{9B7858B6-C40B-487B-A4F6-9D9E1EB08D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2438501"/>
              <a:ext cx="6734012" cy="830628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4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4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48 </a:t>
              </a:r>
              <a:r>
                <a:rPr lang="en-US" sz="4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4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93200" name="Text Box 23">
              <a:extLst>
                <a:ext uri="{FF2B5EF4-FFF2-40B4-BE49-F238E27FC236}">
                  <a16:creationId xmlns:a16="http://schemas.microsoft.com/office/drawing/2014/main" id="{47175494-C98A-45E8-91FF-97B68AA44A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2209800"/>
              <a:ext cx="697163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vi-VN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3201" name="Text Box 24">
              <a:extLst>
                <a:ext uri="{FF2B5EF4-FFF2-40B4-BE49-F238E27FC236}">
                  <a16:creationId xmlns:a16="http://schemas.microsoft.com/office/drawing/2014/main" id="{D918E1B5-DAA7-4A5B-88CF-EC5E5500F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3048000"/>
              <a:ext cx="114741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vi-VN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3202" name="Line 5">
              <a:extLst>
                <a:ext uri="{FF2B5EF4-FFF2-40B4-BE49-F238E27FC236}">
                  <a16:creationId xmlns:a16="http://schemas.microsoft.com/office/drawing/2014/main" id="{98FFE18F-1E8B-41A5-AC0E-950634882B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200" y="3048000"/>
              <a:ext cx="749035" cy="15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191" name="Group 14">
            <a:extLst>
              <a:ext uri="{FF2B5EF4-FFF2-40B4-BE49-F238E27FC236}">
                <a16:creationId xmlns:a16="http://schemas.microsoft.com/office/drawing/2014/main" id="{BD0D08A3-9916-48BE-856C-C7DDD8C57E27}"/>
              </a:ext>
            </a:extLst>
          </p:cNvPr>
          <p:cNvGrpSpPr>
            <a:grpSpLocks/>
          </p:cNvGrpSpPr>
          <p:nvPr/>
        </p:nvGrpSpPr>
        <p:grpSpPr bwMode="auto">
          <a:xfrm>
            <a:off x="625475" y="4344988"/>
            <a:ext cx="5605463" cy="1938337"/>
            <a:chOff x="228601" y="4051518"/>
            <a:chExt cx="5257800" cy="1938813"/>
          </a:xfrm>
        </p:grpSpPr>
        <p:sp>
          <p:nvSpPr>
            <p:cNvPr id="10" name="Text Box 3">
              <a:hlinkClick r:id="rId2" action="ppaction://hlinksldjump"/>
              <a:extLst>
                <a:ext uri="{FF2B5EF4-FFF2-40B4-BE49-F238E27FC236}">
                  <a16:creationId xmlns:a16="http://schemas.microsoft.com/office/drawing/2014/main" id="{B1D60E36-1027-466F-8C09-DB427C9E64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1" y="4419908"/>
              <a:ext cx="5257800" cy="1570423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4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4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44 </a:t>
              </a:r>
              <a:r>
                <a:rPr lang="en-US" sz="4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93196" name="Text Box 23">
              <a:extLst>
                <a:ext uri="{FF2B5EF4-FFF2-40B4-BE49-F238E27FC236}">
                  <a16:creationId xmlns:a16="http://schemas.microsoft.com/office/drawing/2014/main" id="{8E24144F-1CBD-4E1D-87C5-0AD3CE58B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4051518"/>
              <a:ext cx="697163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vi-VN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3197" name="Text Box 24">
              <a:extLst>
                <a:ext uri="{FF2B5EF4-FFF2-40B4-BE49-F238E27FC236}">
                  <a16:creationId xmlns:a16="http://schemas.microsoft.com/office/drawing/2014/main" id="{37B202D4-5F30-487C-A550-0A6E9AE09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4889718"/>
              <a:ext cx="114741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vi-VN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3198" name="Line 5">
              <a:extLst>
                <a:ext uri="{FF2B5EF4-FFF2-40B4-BE49-F238E27FC236}">
                  <a16:creationId xmlns:a16="http://schemas.microsoft.com/office/drawing/2014/main" id="{29EEE3C4-9D4C-4335-9618-7091770DC5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200" y="4889718"/>
              <a:ext cx="749035" cy="15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60CEF455-EE3B-44D9-9B7E-83B32633B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113" y="1287463"/>
            <a:ext cx="5181600" cy="83185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sz="48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 : 2 = 12 ( </a:t>
            </a:r>
            <a:r>
              <a:rPr lang="en-US" sz="48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17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06EC5051-2168-4B23-BE06-E0848EC3B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650" y="2881313"/>
            <a:ext cx="5441950" cy="83026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sz="48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48 : 2 = 24 ( </a:t>
            </a:r>
            <a:r>
              <a:rPr lang="en-US" sz="48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18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C1758E5D-A870-4E65-A58E-C5F60F9FD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650" y="4741863"/>
            <a:ext cx="5441950" cy="83185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sz="48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44 : 2 = 22 ( </a:t>
            </a:r>
            <a:r>
              <a:rPr lang="en-US" sz="48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286448" y="3345079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6340106" y="4046650"/>
            <a:ext cx="621738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36 : 3 = 12 (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2566639" y="3857299"/>
            <a:ext cx="152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5"/>
          <p:cNvSpPr txBox="1">
            <a:spLocks noChangeArrowheads="1"/>
          </p:cNvSpPr>
          <p:nvPr/>
        </p:nvSpPr>
        <p:spPr bwMode="auto">
          <a:xfrm>
            <a:off x="8305356" y="3345079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314450" y="4876800"/>
            <a:ext cx="358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 flipH="1" flipV="1">
            <a:off x="1209675" y="4884739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4374125" y="4791077"/>
            <a:ext cx="297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2366963" y="4868863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3616325" y="4868863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4778375" y="4868863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1328738" y="4876800"/>
            <a:ext cx="1143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3" name="AutoShape 28"/>
          <p:cNvSpPr>
            <a:spLocks/>
          </p:cNvSpPr>
          <p:nvPr/>
        </p:nvSpPr>
        <p:spPr bwMode="auto">
          <a:xfrm rot="-5400000">
            <a:off x="2989263" y="2741613"/>
            <a:ext cx="228600" cy="3584574"/>
          </a:xfrm>
          <a:prstGeom prst="rightBrace">
            <a:avLst>
              <a:gd name="adj1" fmla="val 38907"/>
              <a:gd name="adj2" fmla="val 50000"/>
            </a:avLst>
          </a:prstGeom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4" name="AutoShape 28"/>
          <p:cNvSpPr>
            <a:spLocks/>
          </p:cNvSpPr>
          <p:nvPr/>
        </p:nvSpPr>
        <p:spPr bwMode="auto">
          <a:xfrm rot="16200000" flipH="1">
            <a:off x="1858170" y="4482308"/>
            <a:ext cx="76202" cy="1169989"/>
          </a:xfrm>
          <a:prstGeom prst="rightBrace">
            <a:avLst>
              <a:gd name="adj1" fmla="val 38940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5" name="Text Box 29"/>
          <p:cNvSpPr txBox="1">
            <a:spLocks noChangeArrowheads="1"/>
          </p:cNvSpPr>
          <p:nvPr/>
        </p:nvSpPr>
        <p:spPr bwMode="auto">
          <a:xfrm>
            <a:off x="1466850" y="5105401"/>
            <a:ext cx="1143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430722" y="90921"/>
            <a:ext cx="8256917" cy="165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3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397261" y="1372166"/>
            <a:ext cx="11794739" cy="1806648"/>
          </a:xfrm>
          <a:custGeom>
            <a:avLst/>
            <a:gdLst>
              <a:gd name="connsiteX0" fmla="*/ 0 w 11794739"/>
              <a:gd name="connsiteY0" fmla="*/ 0 h 1806648"/>
              <a:gd name="connsiteX1" fmla="*/ 707684 w 11794739"/>
              <a:gd name="connsiteY1" fmla="*/ 0 h 1806648"/>
              <a:gd name="connsiteX2" fmla="*/ 1061527 w 11794739"/>
              <a:gd name="connsiteY2" fmla="*/ 0 h 1806648"/>
              <a:gd name="connsiteX3" fmla="*/ 1651263 w 11794739"/>
              <a:gd name="connsiteY3" fmla="*/ 0 h 1806648"/>
              <a:gd name="connsiteX4" fmla="*/ 2358948 w 11794739"/>
              <a:gd name="connsiteY4" fmla="*/ 0 h 1806648"/>
              <a:gd name="connsiteX5" fmla="*/ 2712790 w 11794739"/>
              <a:gd name="connsiteY5" fmla="*/ 0 h 1806648"/>
              <a:gd name="connsiteX6" fmla="*/ 3302527 w 11794739"/>
              <a:gd name="connsiteY6" fmla="*/ 0 h 1806648"/>
              <a:gd name="connsiteX7" fmla="*/ 4010211 w 11794739"/>
              <a:gd name="connsiteY7" fmla="*/ 0 h 1806648"/>
              <a:gd name="connsiteX8" fmla="*/ 4364053 w 11794739"/>
              <a:gd name="connsiteY8" fmla="*/ 0 h 1806648"/>
              <a:gd name="connsiteX9" fmla="*/ 4835843 w 11794739"/>
              <a:gd name="connsiteY9" fmla="*/ 0 h 1806648"/>
              <a:gd name="connsiteX10" fmla="*/ 5661475 w 11794739"/>
              <a:gd name="connsiteY10" fmla="*/ 0 h 1806648"/>
              <a:gd name="connsiteX11" fmla="*/ 6015317 w 11794739"/>
              <a:gd name="connsiteY11" fmla="*/ 0 h 1806648"/>
              <a:gd name="connsiteX12" fmla="*/ 6487106 w 11794739"/>
              <a:gd name="connsiteY12" fmla="*/ 0 h 1806648"/>
              <a:gd name="connsiteX13" fmla="*/ 6840949 w 11794739"/>
              <a:gd name="connsiteY13" fmla="*/ 0 h 1806648"/>
              <a:gd name="connsiteX14" fmla="*/ 7076843 w 11794739"/>
              <a:gd name="connsiteY14" fmla="*/ 0 h 1806648"/>
              <a:gd name="connsiteX15" fmla="*/ 7902475 w 11794739"/>
              <a:gd name="connsiteY15" fmla="*/ 0 h 1806648"/>
              <a:gd name="connsiteX16" fmla="*/ 8728107 w 11794739"/>
              <a:gd name="connsiteY16" fmla="*/ 0 h 1806648"/>
              <a:gd name="connsiteX17" fmla="*/ 9199896 w 11794739"/>
              <a:gd name="connsiteY17" fmla="*/ 0 h 1806648"/>
              <a:gd name="connsiteX18" fmla="*/ 9435791 w 11794739"/>
              <a:gd name="connsiteY18" fmla="*/ 0 h 1806648"/>
              <a:gd name="connsiteX19" fmla="*/ 9907581 w 11794739"/>
              <a:gd name="connsiteY19" fmla="*/ 0 h 1806648"/>
              <a:gd name="connsiteX20" fmla="*/ 10261423 w 11794739"/>
              <a:gd name="connsiteY20" fmla="*/ 0 h 1806648"/>
              <a:gd name="connsiteX21" fmla="*/ 10733212 w 11794739"/>
              <a:gd name="connsiteY21" fmla="*/ 0 h 1806648"/>
              <a:gd name="connsiteX22" fmla="*/ 10969107 w 11794739"/>
              <a:gd name="connsiteY22" fmla="*/ 0 h 1806648"/>
              <a:gd name="connsiteX23" fmla="*/ 11794739 w 11794739"/>
              <a:gd name="connsiteY23" fmla="*/ 0 h 1806648"/>
              <a:gd name="connsiteX24" fmla="*/ 11794739 w 11794739"/>
              <a:gd name="connsiteY24" fmla="*/ 433596 h 1806648"/>
              <a:gd name="connsiteX25" fmla="*/ 11794739 w 11794739"/>
              <a:gd name="connsiteY25" fmla="*/ 831058 h 1806648"/>
              <a:gd name="connsiteX26" fmla="*/ 11794739 w 11794739"/>
              <a:gd name="connsiteY26" fmla="*/ 1264654 h 1806648"/>
              <a:gd name="connsiteX27" fmla="*/ 11794739 w 11794739"/>
              <a:gd name="connsiteY27" fmla="*/ 1806648 h 1806648"/>
              <a:gd name="connsiteX28" fmla="*/ 11205002 w 11794739"/>
              <a:gd name="connsiteY28" fmla="*/ 1806648 h 1806648"/>
              <a:gd name="connsiteX29" fmla="*/ 10379370 w 11794739"/>
              <a:gd name="connsiteY29" fmla="*/ 1806648 h 1806648"/>
              <a:gd name="connsiteX30" fmla="*/ 9553739 w 11794739"/>
              <a:gd name="connsiteY30" fmla="*/ 1806648 h 1806648"/>
              <a:gd name="connsiteX31" fmla="*/ 9199896 w 11794739"/>
              <a:gd name="connsiteY31" fmla="*/ 1806648 h 1806648"/>
              <a:gd name="connsiteX32" fmla="*/ 8964002 w 11794739"/>
              <a:gd name="connsiteY32" fmla="*/ 1806648 h 1806648"/>
              <a:gd name="connsiteX33" fmla="*/ 8374265 w 11794739"/>
              <a:gd name="connsiteY33" fmla="*/ 1806648 h 1806648"/>
              <a:gd name="connsiteX34" fmla="*/ 7666580 w 11794739"/>
              <a:gd name="connsiteY34" fmla="*/ 1806648 h 1806648"/>
              <a:gd name="connsiteX35" fmla="*/ 6958896 w 11794739"/>
              <a:gd name="connsiteY35" fmla="*/ 1806648 h 1806648"/>
              <a:gd name="connsiteX36" fmla="*/ 6133264 w 11794739"/>
              <a:gd name="connsiteY36" fmla="*/ 1806648 h 1806648"/>
              <a:gd name="connsiteX37" fmla="*/ 5897370 w 11794739"/>
              <a:gd name="connsiteY37" fmla="*/ 1806648 h 1806648"/>
              <a:gd name="connsiteX38" fmla="*/ 5425580 w 11794739"/>
              <a:gd name="connsiteY38" fmla="*/ 1806648 h 1806648"/>
              <a:gd name="connsiteX39" fmla="*/ 5071738 w 11794739"/>
              <a:gd name="connsiteY39" fmla="*/ 1806648 h 1806648"/>
              <a:gd name="connsiteX40" fmla="*/ 4599948 w 11794739"/>
              <a:gd name="connsiteY40" fmla="*/ 1806648 h 1806648"/>
              <a:gd name="connsiteX41" fmla="*/ 4364053 w 11794739"/>
              <a:gd name="connsiteY41" fmla="*/ 1806648 h 1806648"/>
              <a:gd name="connsiteX42" fmla="*/ 3656369 w 11794739"/>
              <a:gd name="connsiteY42" fmla="*/ 1806648 h 1806648"/>
              <a:gd name="connsiteX43" fmla="*/ 3302527 w 11794739"/>
              <a:gd name="connsiteY43" fmla="*/ 1806648 h 1806648"/>
              <a:gd name="connsiteX44" fmla="*/ 2948685 w 11794739"/>
              <a:gd name="connsiteY44" fmla="*/ 1806648 h 1806648"/>
              <a:gd name="connsiteX45" fmla="*/ 2712790 w 11794739"/>
              <a:gd name="connsiteY45" fmla="*/ 1806648 h 1806648"/>
              <a:gd name="connsiteX46" fmla="*/ 2005106 w 11794739"/>
              <a:gd name="connsiteY46" fmla="*/ 1806648 h 1806648"/>
              <a:gd name="connsiteX47" fmla="*/ 1533316 w 11794739"/>
              <a:gd name="connsiteY47" fmla="*/ 1806648 h 1806648"/>
              <a:gd name="connsiteX48" fmla="*/ 943579 w 11794739"/>
              <a:gd name="connsiteY48" fmla="*/ 1806648 h 1806648"/>
              <a:gd name="connsiteX49" fmla="*/ 707684 w 11794739"/>
              <a:gd name="connsiteY49" fmla="*/ 1806648 h 1806648"/>
              <a:gd name="connsiteX50" fmla="*/ 0 w 11794739"/>
              <a:gd name="connsiteY50" fmla="*/ 1806648 h 1806648"/>
              <a:gd name="connsiteX51" fmla="*/ 0 w 11794739"/>
              <a:gd name="connsiteY51" fmla="*/ 1373052 h 1806648"/>
              <a:gd name="connsiteX52" fmla="*/ 0 w 11794739"/>
              <a:gd name="connsiteY52" fmla="*/ 975590 h 1806648"/>
              <a:gd name="connsiteX53" fmla="*/ 0 w 11794739"/>
              <a:gd name="connsiteY53" fmla="*/ 578127 h 1806648"/>
              <a:gd name="connsiteX54" fmla="*/ 0 w 11794739"/>
              <a:gd name="connsiteY54" fmla="*/ 0 h 180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794739" h="1806648" fill="none" extrusionOk="0">
                <a:moveTo>
                  <a:pt x="0" y="0"/>
                </a:moveTo>
                <a:cubicBezTo>
                  <a:pt x="255965" y="-35458"/>
                  <a:pt x="447289" y="39178"/>
                  <a:pt x="707684" y="0"/>
                </a:cubicBezTo>
                <a:cubicBezTo>
                  <a:pt x="968079" y="-39178"/>
                  <a:pt x="966810" y="15726"/>
                  <a:pt x="1061527" y="0"/>
                </a:cubicBezTo>
                <a:cubicBezTo>
                  <a:pt x="1156244" y="-15726"/>
                  <a:pt x="1507372" y="36653"/>
                  <a:pt x="1651263" y="0"/>
                </a:cubicBezTo>
                <a:cubicBezTo>
                  <a:pt x="1795154" y="-36653"/>
                  <a:pt x="2081780" y="80193"/>
                  <a:pt x="2358948" y="0"/>
                </a:cubicBezTo>
                <a:cubicBezTo>
                  <a:pt x="2636117" y="-80193"/>
                  <a:pt x="2589806" y="23364"/>
                  <a:pt x="2712790" y="0"/>
                </a:cubicBezTo>
                <a:cubicBezTo>
                  <a:pt x="2835774" y="-23364"/>
                  <a:pt x="3016891" y="44068"/>
                  <a:pt x="3302527" y="0"/>
                </a:cubicBezTo>
                <a:cubicBezTo>
                  <a:pt x="3588163" y="-44068"/>
                  <a:pt x="3694500" y="36164"/>
                  <a:pt x="4010211" y="0"/>
                </a:cubicBezTo>
                <a:cubicBezTo>
                  <a:pt x="4325922" y="-36164"/>
                  <a:pt x="4269348" y="6154"/>
                  <a:pt x="4364053" y="0"/>
                </a:cubicBezTo>
                <a:cubicBezTo>
                  <a:pt x="4458758" y="-6154"/>
                  <a:pt x="4728097" y="34805"/>
                  <a:pt x="4835843" y="0"/>
                </a:cubicBezTo>
                <a:cubicBezTo>
                  <a:pt x="4943589" y="-34805"/>
                  <a:pt x="5252605" y="18300"/>
                  <a:pt x="5661475" y="0"/>
                </a:cubicBezTo>
                <a:cubicBezTo>
                  <a:pt x="6070345" y="-18300"/>
                  <a:pt x="5908011" y="34198"/>
                  <a:pt x="6015317" y="0"/>
                </a:cubicBezTo>
                <a:cubicBezTo>
                  <a:pt x="6122623" y="-34198"/>
                  <a:pt x="6373502" y="45805"/>
                  <a:pt x="6487106" y="0"/>
                </a:cubicBezTo>
                <a:cubicBezTo>
                  <a:pt x="6600710" y="-45805"/>
                  <a:pt x="6738923" y="16899"/>
                  <a:pt x="6840949" y="0"/>
                </a:cubicBezTo>
                <a:cubicBezTo>
                  <a:pt x="6942975" y="-16899"/>
                  <a:pt x="7024263" y="15368"/>
                  <a:pt x="7076843" y="0"/>
                </a:cubicBezTo>
                <a:cubicBezTo>
                  <a:pt x="7129423" y="-15368"/>
                  <a:pt x="7562288" y="90530"/>
                  <a:pt x="7902475" y="0"/>
                </a:cubicBezTo>
                <a:cubicBezTo>
                  <a:pt x="8242662" y="-90530"/>
                  <a:pt x="8495685" y="62108"/>
                  <a:pt x="8728107" y="0"/>
                </a:cubicBezTo>
                <a:cubicBezTo>
                  <a:pt x="8960529" y="-62108"/>
                  <a:pt x="9064322" y="26200"/>
                  <a:pt x="9199896" y="0"/>
                </a:cubicBezTo>
                <a:cubicBezTo>
                  <a:pt x="9335470" y="-26200"/>
                  <a:pt x="9347968" y="12625"/>
                  <a:pt x="9435791" y="0"/>
                </a:cubicBezTo>
                <a:cubicBezTo>
                  <a:pt x="9523614" y="-12625"/>
                  <a:pt x="9742175" y="50112"/>
                  <a:pt x="9907581" y="0"/>
                </a:cubicBezTo>
                <a:cubicBezTo>
                  <a:pt x="10072987" y="-50112"/>
                  <a:pt x="10085150" y="13034"/>
                  <a:pt x="10261423" y="0"/>
                </a:cubicBezTo>
                <a:cubicBezTo>
                  <a:pt x="10437696" y="-13034"/>
                  <a:pt x="10601732" y="16189"/>
                  <a:pt x="10733212" y="0"/>
                </a:cubicBezTo>
                <a:cubicBezTo>
                  <a:pt x="10864692" y="-16189"/>
                  <a:pt x="10876696" y="4017"/>
                  <a:pt x="10969107" y="0"/>
                </a:cubicBezTo>
                <a:cubicBezTo>
                  <a:pt x="11061518" y="-4017"/>
                  <a:pt x="11527874" y="5653"/>
                  <a:pt x="11794739" y="0"/>
                </a:cubicBezTo>
                <a:cubicBezTo>
                  <a:pt x="11818767" y="207477"/>
                  <a:pt x="11757744" y="323088"/>
                  <a:pt x="11794739" y="433596"/>
                </a:cubicBezTo>
                <a:cubicBezTo>
                  <a:pt x="11831734" y="544104"/>
                  <a:pt x="11788723" y="646982"/>
                  <a:pt x="11794739" y="831058"/>
                </a:cubicBezTo>
                <a:cubicBezTo>
                  <a:pt x="11800755" y="1015134"/>
                  <a:pt x="11776684" y="1140036"/>
                  <a:pt x="11794739" y="1264654"/>
                </a:cubicBezTo>
                <a:cubicBezTo>
                  <a:pt x="11812794" y="1389272"/>
                  <a:pt x="11743091" y="1636341"/>
                  <a:pt x="11794739" y="1806648"/>
                </a:cubicBezTo>
                <a:cubicBezTo>
                  <a:pt x="11508807" y="1853433"/>
                  <a:pt x="11470298" y="1769330"/>
                  <a:pt x="11205002" y="1806648"/>
                </a:cubicBezTo>
                <a:cubicBezTo>
                  <a:pt x="10939706" y="1843966"/>
                  <a:pt x="10771671" y="1751636"/>
                  <a:pt x="10379370" y="1806648"/>
                </a:cubicBezTo>
                <a:cubicBezTo>
                  <a:pt x="9987069" y="1861660"/>
                  <a:pt x="9762958" y="1793293"/>
                  <a:pt x="9553739" y="1806648"/>
                </a:cubicBezTo>
                <a:cubicBezTo>
                  <a:pt x="9344520" y="1820003"/>
                  <a:pt x="9361494" y="1788213"/>
                  <a:pt x="9199896" y="1806648"/>
                </a:cubicBezTo>
                <a:cubicBezTo>
                  <a:pt x="9038298" y="1825083"/>
                  <a:pt x="9050701" y="1782348"/>
                  <a:pt x="8964002" y="1806648"/>
                </a:cubicBezTo>
                <a:cubicBezTo>
                  <a:pt x="8877303" y="1830948"/>
                  <a:pt x="8570916" y="1760051"/>
                  <a:pt x="8374265" y="1806648"/>
                </a:cubicBezTo>
                <a:cubicBezTo>
                  <a:pt x="8177614" y="1853245"/>
                  <a:pt x="7885095" y="1791244"/>
                  <a:pt x="7666580" y="1806648"/>
                </a:cubicBezTo>
                <a:cubicBezTo>
                  <a:pt x="7448066" y="1822052"/>
                  <a:pt x="7116185" y="1804347"/>
                  <a:pt x="6958896" y="1806648"/>
                </a:cubicBezTo>
                <a:cubicBezTo>
                  <a:pt x="6801607" y="1808949"/>
                  <a:pt x="6353750" y="1769203"/>
                  <a:pt x="6133264" y="1806648"/>
                </a:cubicBezTo>
                <a:cubicBezTo>
                  <a:pt x="5912778" y="1844093"/>
                  <a:pt x="5993002" y="1778447"/>
                  <a:pt x="5897370" y="1806648"/>
                </a:cubicBezTo>
                <a:cubicBezTo>
                  <a:pt x="5801738" y="1834849"/>
                  <a:pt x="5623075" y="1767567"/>
                  <a:pt x="5425580" y="1806648"/>
                </a:cubicBezTo>
                <a:cubicBezTo>
                  <a:pt x="5228085" y="1845729"/>
                  <a:pt x="5225759" y="1765779"/>
                  <a:pt x="5071738" y="1806648"/>
                </a:cubicBezTo>
                <a:cubicBezTo>
                  <a:pt x="4917717" y="1847517"/>
                  <a:pt x="4823930" y="1806153"/>
                  <a:pt x="4599948" y="1806648"/>
                </a:cubicBezTo>
                <a:cubicBezTo>
                  <a:pt x="4375966" y="1807143"/>
                  <a:pt x="4471180" y="1800597"/>
                  <a:pt x="4364053" y="1806648"/>
                </a:cubicBezTo>
                <a:cubicBezTo>
                  <a:pt x="4256926" y="1812699"/>
                  <a:pt x="3893958" y="1753671"/>
                  <a:pt x="3656369" y="1806648"/>
                </a:cubicBezTo>
                <a:cubicBezTo>
                  <a:pt x="3418780" y="1859625"/>
                  <a:pt x="3387131" y="1774927"/>
                  <a:pt x="3302527" y="1806648"/>
                </a:cubicBezTo>
                <a:cubicBezTo>
                  <a:pt x="3217923" y="1838369"/>
                  <a:pt x="3032310" y="1784990"/>
                  <a:pt x="2948685" y="1806648"/>
                </a:cubicBezTo>
                <a:cubicBezTo>
                  <a:pt x="2865060" y="1828306"/>
                  <a:pt x="2825499" y="1794139"/>
                  <a:pt x="2712790" y="1806648"/>
                </a:cubicBezTo>
                <a:cubicBezTo>
                  <a:pt x="2600081" y="1819157"/>
                  <a:pt x="2252271" y="1733333"/>
                  <a:pt x="2005106" y="1806648"/>
                </a:cubicBezTo>
                <a:cubicBezTo>
                  <a:pt x="1757941" y="1879963"/>
                  <a:pt x="1682226" y="1781994"/>
                  <a:pt x="1533316" y="1806648"/>
                </a:cubicBezTo>
                <a:cubicBezTo>
                  <a:pt x="1384406" y="1831302"/>
                  <a:pt x="1102766" y="1805038"/>
                  <a:pt x="943579" y="1806648"/>
                </a:cubicBezTo>
                <a:cubicBezTo>
                  <a:pt x="784392" y="1808258"/>
                  <a:pt x="791582" y="1797469"/>
                  <a:pt x="707684" y="1806648"/>
                </a:cubicBezTo>
                <a:cubicBezTo>
                  <a:pt x="623787" y="1815827"/>
                  <a:pt x="193480" y="1722680"/>
                  <a:pt x="0" y="1806648"/>
                </a:cubicBezTo>
                <a:cubicBezTo>
                  <a:pt x="-39169" y="1655396"/>
                  <a:pt x="34752" y="1515410"/>
                  <a:pt x="0" y="1373052"/>
                </a:cubicBezTo>
                <a:cubicBezTo>
                  <a:pt x="-34752" y="1230694"/>
                  <a:pt x="24825" y="1173448"/>
                  <a:pt x="0" y="975590"/>
                </a:cubicBezTo>
                <a:cubicBezTo>
                  <a:pt x="-24825" y="777732"/>
                  <a:pt x="45748" y="710627"/>
                  <a:pt x="0" y="578127"/>
                </a:cubicBezTo>
                <a:cubicBezTo>
                  <a:pt x="-45748" y="445627"/>
                  <a:pt x="30854" y="139714"/>
                  <a:pt x="0" y="0"/>
                </a:cubicBezTo>
                <a:close/>
              </a:path>
              <a:path w="11794739" h="1806648" stroke="0" extrusionOk="0">
                <a:moveTo>
                  <a:pt x="0" y="0"/>
                </a:moveTo>
                <a:cubicBezTo>
                  <a:pt x="126050" y="-15935"/>
                  <a:pt x="180102" y="30710"/>
                  <a:pt x="353842" y="0"/>
                </a:cubicBezTo>
                <a:cubicBezTo>
                  <a:pt x="527582" y="-30710"/>
                  <a:pt x="680376" y="11453"/>
                  <a:pt x="943579" y="0"/>
                </a:cubicBezTo>
                <a:cubicBezTo>
                  <a:pt x="1206782" y="-11453"/>
                  <a:pt x="1313947" y="53051"/>
                  <a:pt x="1651263" y="0"/>
                </a:cubicBezTo>
                <a:cubicBezTo>
                  <a:pt x="1988579" y="-53051"/>
                  <a:pt x="1781868" y="688"/>
                  <a:pt x="1887158" y="0"/>
                </a:cubicBezTo>
                <a:cubicBezTo>
                  <a:pt x="1992448" y="-688"/>
                  <a:pt x="2258377" y="54539"/>
                  <a:pt x="2594843" y="0"/>
                </a:cubicBezTo>
                <a:cubicBezTo>
                  <a:pt x="2931310" y="-54539"/>
                  <a:pt x="3179334" y="2991"/>
                  <a:pt x="3420474" y="0"/>
                </a:cubicBezTo>
                <a:cubicBezTo>
                  <a:pt x="3661614" y="-2991"/>
                  <a:pt x="3629758" y="32456"/>
                  <a:pt x="3774316" y="0"/>
                </a:cubicBezTo>
                <a:cubicBezTo>
                  <a:pt x="3918874" y="-32456"/>
                  <a:pt x="3928801" y="3890"/>
                  <a:pt x="4010211" y="0"/>
                </a:cubicBezTo>
                <a:cubicBezTo>
                  <a:pt x="4091622" y="-3890"/>
                  <a:pt x="4230012" y="21311"/>
                  <a:pt x="4364053" y="0"/>
                </a:cubicBezTo>
                <a:cubicBezTo>
                  <a:pt x="4498094" y="-21311"/>
                  <a:pt x="4698933" y="9691"/>
                  <a:pt x="4953790" y="0"/>
                </a:cubicBezTo>
                <a:cubicBezTo>
                  <a:pt x="5208647" y="-9691"/>
                  <a:pt x="5209063" y="18182"/>
                  <a:pt x="5307633" y="0"/>
                </a:cubicBezTo>
                <a:cubicBezTo>
                  <a:pt x="5406203" y="-18182"/>
                  <a:pt x="5581456" y="39304"/>
                  <a:pt x="5661475" y="0"/>
                </a:cubicBezTo>
                <a:cubicBezTo>
                  <a:pt x="5741494" y="-39304"/>
                  <a:pt x="5848761" y="8679"/>
                  <a:pt x="6015317" y="0"/>
                </a:cubicBezTo>
                <a:cubicBezTo>
                  <a:pt x="6181873" y="-8679"/>
                  <a:pt x="6659835" y="74018"/>
                  <a:pt x="6840949" y="0"/>
                </a:cubicBezTo>
                <a:cubicBezTo>
                  <a:pt x="7022063" y="-74018"/>
                  <a:pt x="7195685" y="14345"/>
                  <a:pt x="7312738" y="0"/>
                </a:cubicBezTo>
                <a:cubicBezTo>
                  <a:pt x="7429791" y="-14345"/>
                  <a:pt x="7675735" y="34324"/>
                  <a:pt x="7784528" y="0"/>
                </a:cubicBezTo>
                <a:cubicBezTo>
                  <a:pt x="7893321" y="-34324"/>
                  <a:pt x="8408141" y="38540"/>
                  <a:pt x="8610159" y="0"/>
                </a:cubicBezTo>
                <a:cubicBezTo>
                  <a:pt x="8812177" y="-38540"/>
                  <a:pt x="9000275" y="58565"/>
                  <a:pt x="9199896" y="0"/>
                </a:cubicBezTo>
                <a:cubicBezTo>
                  <a:pt x="9399517" y="-58565"/>
                  <a:pt x="9389891" y="12590"/>
                  <a:pt x="9553739" y="0"/>
                </a:cubicBezTo>
                <a:cubicBezTo>
                  <a:pt x="9717587" y="-12590"/>
                  <a:pt x="9850813" y="52533"/>
                  <a:pt x="10143476" y="0"/>
                </a:cubicBezTo>
                <a:cubicBezTo>
                  <a:pt x="10436139" y="-52533"/>
                  <a:pt x="10610303" y="9098"/>
                  <a:pt x="10851160" y="0"/>
                </a:cubicBezTo>
                <a:cubicBezTo>
                  <a:pt x="11092017" y="-9098"/>
                  <a:pt x="11453047" y="101507"/>
                  <a:pt x="11794739" y="0"/>
                </a:cubicBezTo>
                <a:cubicBezTo>
                  <a:pt x="11826110" y="168042"/>
                  <a:pt x="11778034" y="294158"/>
                  <a:pt x="11794739" y="397463"/>
                </a:cubicBezTo>
                <a:cubicBezTo>
                  <a:pt x="11811444" y="500768"/>
                  <a:pt x="11791531" y="607017"/>
                  <a:pt x="11794739" y="794925"/>
                </a:cubicBezTo>
                <a:cubicBezTo>
                  <a:pt x="11797947" y="982833"/>
                  <a:pt x="11759736" y="1135901"/>
                  <a:pt x="11794739" y="1246587"/>
                </a:cubicBezTo>
                <a:cubicBezTo>
                  <a:pt x="11829742" y="1357273"/>
                  <a:pt x="11730004" y="1632015"/>
                  <a:pt x="11794739" y="1806648"/>
                </a:cubicBezTo>
                <a:cubicBezTo>
                  <a:pt x="11622174" y="1853998"/>
                  <a:pt x="11513607" y="1766493"/>
                  <a:pt x="11322949" y="1806648"/>
                </a:cubicBezTo>
                <a:cubicBezTo>
                  <a:pt x="11132291" y="1846803"/>
                  <a:pt x="10999826" y="1793049"/>
                  <a:pt x="10733212" y="1806648"/>
                </a:cubicBezTo>
                <a:cubicBezTo>
                  <a:pt x="10466598" y="1820247"/>
                  <a:pt x="10276480" y="1772937"/>
                  <a:pt x="10025528" y="1806648"/>
                </a:cubicBezTo>
                <a:cubicBezTo>
                  <a:pt x="9774576" y="1840359"/>
                  <a:pt x="9388516" y="1787602"/>
                  <a:pt x="9199896" y="1806648"/>
                </a:cubicBezTo>
                <a:cubicBezTo>
                  <a:pt x="9011276" y="1825694"/>
                  <a:pt x="9022486" y="1783719"/>
                  <a:pt x="8964002" y="1806648"/>
                </a:cubicBezTo>
                <a:cubicBezTo>
                  <a:pt x="8905518" y="1829577"/>
                  <a:pt x="8709084" y="1804217"/>
                  <a:pt x="8492212" y="1806648"/>
                </a:cubicBezTo>
                <a:cubicBezTo>
                  <a:pt x="8275340" y="1809079"/>
                  <a:pt x="7867230" y="1775679"/>
                  <a:pt x="7666580" y="1806648"/>
                </a:cubicBezTo>
                <a:cubicBezTo>
                  <a:pt x="7465930" y="1837617"/>
                  <a:pt x="7156769" y="1728670"/>
                  <a:pt x="6840949" y="1806648"/>
                </a:cubicBezTo>
                <a:cubicBezTo>
                  <a:pt x="6525129" y="1884626"/>
                  <a:pt x="6418546" y="1752012"/>
                  <a:pt x="6133264" y="1806648"/>
                </a:cubicBezTo>
                <a:cubicBezTo>
                  <a:pt x="5847983" y="1861284"/>
                  <a:pt x="5946707" y="1786561"/>
                  <a:pt x="5897370" y="1806648"/>
                </a:cubicBezTo>
                <a:cubicBezTo>
                  <a:pt x="5848033" y="1826735"/>
                  <a:pt x="5744072" y="1786861"/>
                  <a:pt x="5661475" y="1806648"/>
                </a:cubicBezTo>
                <a:cubicBezTo>
                  <a:pt x="5578879" y="1826435"/>
                  <a:pt x="5096759" y="1736493"/>
                  <a:pt x="4953790" y="1806648"/>
                </a:cubicBezTo>
                <a:cubicBezTo>
                  <a:pt x="4810822" y="1876803"/>
                  <a:pt x="4397827" y="1727688"/>
                  <a:pt x="4128159" y="1806648"/>
                </a:cubicBezTo>
                <a:cubicBezTo>
                  <a:pt x="3858491" y="1885608"/>
                  <a:pt x="4005886" y="1795502"/>
                  <a:pt x="3892264" y="1806648"/>
                </a:cubicBezTo>
                <a:cubicBezTo>
                  <a:pt x="3778642" y="1817794"/>
                  <a:pt x="3519356" y="1803067"/>
                  <a:pt x="3420474" y="1806648"/>
                </a:cubicBezTo>
                <a:cubicBezTo>
                  <a:pt x="3321592" y="1810229"/>
                  <a:pt x="2957196" y="1713651"/>
                  <a:pt x="2594843" y="1806648"/>
                </a:cubicBezTo>
                <a:cubicBezTo>
                  <a:pt x="2232490" y="1899645"/>
                  <a:pt x="2342231" y="1753167"/>
                  <a:pt x="2123053" y="1806648"/>
                </a:cubicBezTo>
                <a:cubicBezTo>
                  <a:pt x="1903875" y="1860129"/>
                  <a:pt x="1749819" y="1756547"/>
                  <a:pt x="1533316" y="1806648"/>
                </a:cubicBezTo>
                <a:cubicBezTo>
                  <a:pt x="1316813" y="1856749"/>
                  <a:pt x="1080023" y="1776921"/>
                  <a:pt x="825632" y="1806648"/>
                </a:cubicBezTo>
                <a:cubicBezTo>
                  <a:pt x="571241" y="1836375"/>
                  <a:pt x="213381" y="1719280"/>
                  <a:pt x="0" y="1806648"/>
                </a:cubicBezTo>
                <a:cubicBezTo>
                  <a:pt x="-4246" y="1651450"/>
                  <a:pt x="33123" y="1588782"/>
                  <a:pt x="0" y="1373052"/>
                </a:cubicBezTo>
                <a:cubicBezTo>
                  <a:pt x="-33123" y="1157322"/>
                  <a:pt x="20431" y="1102712"/>
                  <a:pt x="0" y="975590"/>
                </a:cubicBezTo>
                <a:cubicBezTo>
                  <a:pt x="-20431" y="848468"/>
                  <a:pt x="39774" y="602872"/>
                  <a:pt x="0" y="505861"/>
                </a:cubicBezTo>
                <a:cubicBezTo>
                  <a:pt x="-39774" y="408850"/>
                  <a:pt x="2360" y="24649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en-US" altLang="en-US" sz="1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?</a:t>
            </a:r>
          </a:p>
          <a:p>
            <a:pPr marL="0" indent="0" algn="ctr">
              <a:buNone/>
            </a:pPr>
            <a:endParaRPr lang="en-US" altLang="en-US" sz="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25"/>
          <p:cNvGrpSpPr>
            <a:grpSpLocks/>
          </p:cNvGrpSpPr>
          <p:nvPr/>
        </p:nvGrpSpPr>
        <p:grpSpPr bwMode="auto">
          <a:xfrm>
            <a:off x="10413668" y="1254681"/>
            <a:ext cx="975349" cy="1575478"/>
            <a:chOff x="1002840" y="3836212"/>
            <a:chExt cx="447275" cy="97872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002840" y="4216364"/>
              <a:ext cx="3048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1069115" y="4168193"/>
              <a:ext cx="381000" cy="646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1069115" y="3836212"/>
              <a:ext cx="304800" cy="646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44" name="Straight Connector 43"/>
          <p:cNvCxnSpPr/>
          <p:nvPr/>
        </p:nvCxnSpPr>
        <p:spPr>
          <a:xfrm flipH="1">
            <a:off x="5164323" y="2001639"/>
            <a:ext cx="23515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5080968" y="2934697"/>
            <a:ext cx="1615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D41DACE9-D3BA-42DF-894B-831485FBCFC6}"/>
              </a:ext>
            </a:extLst>
          </p:cNvPr>
          <p:cNvSpPr/>
          <p:nvPr/>
        </p:nvSpPr>
        <p:spPr>
          <a:xfrm>
            <a:off x="10334625" y="1349931"/>
            <a:ext cx="830827" cy="10503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9C0DB97-89DD-4064-AF14-DAA34CD32BD3}"/>
              </a:ext>
            </a:extLst>
          </p:cNvPr>
          <p:cNvCxnSpPr>
            <a:cxnSpLocks/>
          </p:cNvCxnSpPr>
          <p:nvPr/>
        </p:nvCxnSpPr>
        <p:spPr>
          <a:xfrm flipH="1">
            <a:off x="9124059" y="2934697"/>
            <a:ext cx="1877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486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73" grpId="0" animBg="1"/>
      <p:bldP spid="74" grpId="0" animBg="1"/>
      <p:bldP spid="75" grpId="0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Shape 18"/>
          <p:cNvSpPr/>
          <p:nvPr/>
        </p:nvSpPr>
        <p:spPr>
          <a:xfrm>
            <a:off x="4308907" y="682536"/>
            <a:ext cx="3610284" cy="875252"/>
          </a:xfrm>
          <a:prstGeom prst="roundRect">
            <a:avLst>
              <a:gd name="adj" fmla="val 50000"/>
            </a:avLst>
          </a:prstGeom>
          <a:solidFill>
            <a:srgbClr val="559AA9">
              <a:alpha val="45000"/>
            </a:srgbClr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0" cap="none" spc="0" normalizeH="0" baseline="0" noProof="0">
              <a:ln>
                <a:noFill/>
              </a:ln>
              <a:solidFill>
                <a:srgbClr val="5DA2B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508" name="Text Box 4"/>
          <p:cNvSpPr txBox="1"/>
          <p:nvPr/>
        </p:nvSpPr>
        <p:spPr>
          <a:xfrm>
            <a:off x="2933382" y="766194"/>
            <a:ext cx="66478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DẶN DÒ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2079625" y="2094865"/>
            <a:ext cx="8620220" cy="2171700"/>
          </a:xfrm>
          <a:prstGeom prst="rect">
            <a:avLst/>
          </a:prstGeom>
        </p:spPr>
        <p:txBody>
          <a:bodyPr anchor="ctr"/>
          <a:lstStyle/>
          <a:p>
            <a:pPr algn="l" eaLnBrk="1" hangingPunct="1"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Làm các bài còn lại vào vở toán.</a:t>
            </a:r>
          </a:p>
          <a:p>
            <a:pPr eaLnBrk="1" hangingPunct="1"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Xem trước bài </a:t>
            </a:r>
            <a:r>
              <a:rPr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mới</a:t>
            </a:r>
            <a:r>
              <a:rPr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SGK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28</a:t>
            </a:r>
            <a:endParaRPr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>
              <a:buNone/>
            </a:pP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ldLvl="0" animBg="1"/>
      <p:bldP spid="21508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20573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17" y="3268450"/>
            <a:ext cx="1767971" cy="3467371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13" y="2196317"/>
            <a:ext cx="1265850" cy="1209839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15" y="2690436"/>
            <a:ext cx="1919601" cy="3207656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20" y="3763035"/>
            <a:ext cx="7977300" cy="235636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-198480" y="5163193"/>
            <a:ext cx="5515240" cy="1759550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405552" y="5500320"/>
            <a:ext cx="5055017" cy="145513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113" y="4382786"/>
            <a:ext cx="4011008" cy="2612759"/>
          </a:xfrm>
          <a:prstGeom prst="rect">
            <a:avLst/>
          </a:prstGeom>
        </p:spPr>
      </p:pic>
      <p:sp>
        <p:nvSpPr>
          <p:cNvPr id="33" name="PA_文本框 32"/>
          <p:cNvSpPr txBox="1"/>
          <p:nvPr>
            <p:custDataLst>
              <p:tags r:id="rId11"/>
            </p:custDataLst>
          </p:nvPr>
        </p:nvSpPr>
        <p:spPr>
          <a:xfrm>
            <a:off x="173633" y="1126692"/>
            <a:ext cx="1130144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zh-CN" altLang="en-US" sz="9600" dirty="0">
              <a:solidFill>
                <a:srgbClr val="FF000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Cambria" panose="0204050305040603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35" name="PA_图片 3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343010" y="1109426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" y="-10488"/>
            <a:ext cx="3222457" cy="1501993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pic>
        <p:nvPicPr>
          <p:cNvPr id="44" name="PA_图片 5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8840219" y="972810"/>
            <a:ext cx="3330843" cy="4957005"/>
          </a:xfrm>
          <a:prstGeom prst="rect">
            <a:avLst/>
          </a:prstGeom>
        </p:spPr>
      </p:pic>
      <p:pic>
        <p:nvPicPr>
          <p:cNvPr id="46" name="PA_图片 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18" y="4285327"/>
            <a:ext cx="4011008" cy="2612759"/>
          </a:xfrm>
          <a:prstGeom prst="rect">
            <a:avLst/>
          </a:prstGeom>
        </p:spPr>
      </p:pic>
      <p:pic>
        <p:nvPicPr>
          <p:cNvPr id="2" name="DoraemonHTV3-LoiViet-HuyenChi_p766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623405" y="5898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98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Bunny_H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5710" y="4090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96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4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89" y="3265005"/>
            <a:ext cx="2755258" cy="1904456"/>
            <a:chOff x="3334800" y="2361408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442543" y="2760672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B. 6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3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5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54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61085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D. 45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  <p:sp>
        <p:nvSpPr>
          <p:cNvPr id="92" name="Rounded Rectangle 9">
            <a:extLst>
              <a:ext uri="{FF2B5EF4-FFF2-40B4-BE49-F238E27FC236}">
                <a16:creationId xmlns:a16="http://schemas.microsoft.com/office/drawing/2014/main" id="{4384F264-3511-49E0-8606-EC6E7E830F36}"/>
              </a:ext>
            </a:extLst>
          </p:cNvPr>
          <p:cNvSpPr/>
          <p:nvPr/>
        </p:nvSpPr>
        <p:spPr>
          <a:xfrm>
            <a:off x="842172" y="1943565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Rounded Rectangle 21">
            <a:extLst>
              <a:ext uri="{FF2B5EF4-FFF2-40B4-BE49-F238E27FC236}">
                <a16:creationId xmlns:a16="http://schemas.microsoft.com/office/drawing/2014/main" id="{E11FC267-F87E-472C-85D6-52FC9BC45F0E}"/>
              </a:ext>
            </a:extLst>
          </p:cNvPr>
          <p:cNvSpPr/>
          <p:nvPr/>
        </p:nvSpPr>
        <p:spPr>
          <a:xfrm>
            <a:off x="2076498" y="1554012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9540AAD-1E9E-44C4-BA9D-98743E56BB46}"/>
              </a:ext>
            </a:extLst>
          </p:cNvPr>
          <p:cNvGrpSpPr/>
          <p:nvPr/>
        </p:nvGrpSpPr>
        <p:grpSpPr>
          <a:xfrm>
            <a:off x="5080664" y="1956691"/>
            <a:ext cx="1314450" cy="857250"/>
            <a:chOff x="0" y="381000"/>
            <a:chExt cx="1752600" cy="1143000"/>
          </a:xfrm>
        </p:grpSpPr>
        <p:sp>
          <p:nvSpPr>
            <p:cNvPr id="98" name="Rounded Rectangle 24">
              <a:extLst>
                <a:ext uri="{FF2B5EF4-FFF2-40B4-BE49-F238E27FC236}">
                  <a16:creationId xmlns:a16="http://schemas.microsoft.com/office/drawing/2014/main" id="{427403D8-C0AD-4296-99E0-3FAE4440273A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B1107E4-25C7-49D0-9952-8AD842A9BE87}"/>
                </a:ext>
              </a:extLst>
            </p:cNvPr>
            <p:cNvSpPr/>
            <p:nvPr/>
          </p:nvSpPr>
          <p:spPr>
            <a:xfrm>
              <a:off x="819551" y="398503"/>
              <a:ext cx="184751" cy="110799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100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B26C444E-83F3-4F2F-A862-E711C17DAF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87363" y="4656137"/>
            <a:ext cx="487363" cy="487363"/>
          </a:xfrm>
          <a:prstGeom prst="rect">
            <a:avLst/>
          </a:prstGeom>
        </p:spPr>
      </p:pic>
      <p:sp>
        <p:nvSpPr>
          <p:cNvPr id="104" name="Text Box 14"/>
          <p:cNvSpPr txBox="1">
            <a:spLocks noChangeArrowheads="1"/>
          </p:cNvSpPr>
          <p:nvPr/>
        </p:nvSpPr>
        <p:spPr bwMode="auto">
          <a:xfrm>
            <a:off x="4394262" y="868969"/>
            <a:ext cx="42873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kg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kg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3925922" y="707900"/>
            <a:ext cx="355997" cy="1295918"/>
            <a:chOff x="2286000" y="1755118"/>
            <a:chExt cx="355997" cy="1295918"/>
          </a:xfrm>
        </p:grpSpPr>
        <p:sp>
          <p:nvSpPr>
            <p:cNvPr id="106" name="Text Box 15"/>
            <p:cNvSpPr txBox="1">
              <a:spLocks noChangeArrowheads="1"/>
            </p:cNvSpPr>
            <p:nvPr/>
          </p:nvSpPr>
          <p:spPr bwMode="auto">
            <a:xfrm>
              <a:off x="2286000" y="1755118"/>
              <a:ext cx="2857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7" name="Text Box 15"/>
            <p:cNvSpPr txBox="1">
              <a:spLocks noChangeArrowheads="1"/>
            </p:cNvSpPr>
            <p:nvPr/>
          </p:nvSpPr>
          <p:spPr bwMode="auto">
            <a:xfrm>
              <a:off x="2299097" y="2343150"/>
              <a:ext cx="2857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2299097" y="2380081"/>
              <a:ext cx="3429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185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8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8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9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17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695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  <p:bldP spid="10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338620" y="633686"/>
            <a:ext cx="6916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36 : 6 = …</a:t>
            </a:r>
            <a:endParaRPr lang="en-US" sz="6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40549" y="3254879"/>
            <a:ext cx="3061409" cy="1904456"/>
            <a:chOff x="6080887" y="2353752"/>
            <a:chExt cx="1379183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428719" y="2750781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D. 6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721673" y="3764017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9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31847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797856" y="3790693"/>
            <a:ext cx="2188956" cy="3822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7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3591286" y="2848016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3885728" y="3790693"/>
            <a:ext cx="2152437" cy="41296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B. 8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5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9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9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9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17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89" y="3265005"/>
            <a:ext cx="2888317" cy="1904456"/>
            <a:chOff x="3334800" y="2361408"/>
            <a:chExt cx="1301204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604653" y="2729924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B. 9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605549" y="3752429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6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38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61085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D. 54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  <p:sp>
        <p:nvSpPr>
          <p:cNvPr id="92" name="Rounded Rectangle 9">
            <a:extLst>
              <a:ext uri="{FF2B5EF4-FFF2-40B4-BE49-F238E27FC236}">
                <a16:creationId xmlns:a16="http://schemas.microsoft.com/office/drawing/2014/main" id="{4384F264-3511-49E0-8606-EC6E7E830F36}"/>
              </a:ext>
            </a:extLst>
          </p:cNvPr>
          <p:cNvSpPr/>
          <p:nvPr/>
        </p:nvSpPr>
        <p:spPr>
          <a:xfrm>
            <a:off x="842172" y="1943565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Rounded Rectangle 21">
            <a:extLst>
              <a:ext uri="{FF2B5EF4-FFF2-40B4-BE49-F238E27FC236}">
                <a16:creationId xmlns:a16="http://schemas.microsoft.com/office/drawing/2014/main" id="{E11FC267-F87E-472C-85D6-52FC9BC45F0E}"/>
              </a:ext>
            </a:extLst>
          </p:cNvPr>
          <p:cNvSpPr/>
          <p:nvPr/>
        </p:nvSpPr>
        <p:spPr>
          <a:xfrm>
            <a:off x="2076498" y="1554012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9540AAD-1E9E-44C4-BA9D-98743E56BB46}"/>
              </a:ext>
            </a:extLst>
          </p:cNvPr>
          <p:cNvGrpSpPr/>
          <p:nvPr/>
        </p:nvGrpSpPr>
        <p:grpSpPr>
          <a:xfrm>
            <a:off x="5080664" y="1956691"/>
            <a:ext cx="1314450" cy="857250"/>
            <a:chOff x="0" y="381000"/>
            <a:chExt cx="1752600" cy="1143000"/>
          </a:xfrm>
        </p:grpSpPr>
        <p:sp>
          <p:nvSpPr>
            <p:cNvPr id="98" name="Rounded Rectangle 24">
              <a:extLst>
                <a:ext uri="{FF2B5EF4-FFF2-40B4-BE49-F238E27FC236}">
                  <a16:creationId xmlns:a16="http://schemas.microsoft.com/office/drawing/2014/main" id="{427403D8-C0AD-4296-99E0-3FAE4440273A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B1107E4-25C7-49D0-9952-8AD842A9BE87}"/>
                </a:ext>
              </a:extLst>
            </p:cNvPr>
            <p:cNvSpPr/>
            <p:nvPr/>
          </p:nvSpPr>
          <p:spPr>
            <a:xfrm>
              <a:off x="819551" y="398503"/>
              <a:ext cx="184751" cy="110799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100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B26C444E-83F3-4F2F-A862-E711C17DAF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87363" y="4656137"/>
            <a:ext cx="487363" cy="487363"/>
          </a:xfrm>
          <a:prstGeom prst="rect">
            <a:avLst/>
          </a:prstGeom>
        </p:spPr>
      </p:pic>
      <p:sp>
        <p:nvSpPr>
          <p:cNvPr id="104" name="Text Box 14"/>
          <p:cNvSpPr txBox="1">
            <a:spLocks noChangeArrowheads="1"/>
          </p:cNvSpPr>
          <p:nvPr/>
        </p:nvSpPr>
        <p:spPr bwMode="auto">
          <a:xfrm>
            <a:off x="4394262" y="868969"/>
            <a:ext cx="42873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 m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3925922" y="707900"/>
            <a:ext cx="355997" cy="1295918"/>
            <a:chOff x="2286000" y="1755118"/>
            <a:chExt cx="355997" cy="1295918"/>
          </a:xfrm>
        </p:grpSpPr>
        <p:sp>
          <p:nvSpPr>
            <p:cNvPr id="106" name="Text Box 15"/>
            <p:cNvSpPr txBox="1">
              <a:spLocks noChangeArrowheads="1"/>
            </p:cNvSpPr>
            <p:nvPr/>
          </p:nvSpPr>
          <p:spPr bwMode="auto">
            <a:xfrm>
              <a:off x="2286000" y="1755118"/>
              <a:ext cx="2857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7" name="Text Box 15"/>
            <p:cNvSpPr txBox="1">
              <a:spLocks noChangeArrowheads="1"/>
            </p:cNvSpPr>
            <p:nvPr/>
          </p:nvSpPr>
          <p:spPr bwMode="auto">
            <a:xfrm>
              <a:off x="2299097" y="2343150"/>
              <a:ext cx="2857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2299097" y="2380081"/>
              <a:ext cx="3429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040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9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8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8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9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09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11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1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32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  <p:bldP spid="1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46815EE3-A011-4298-83F6-BE1DA6DD0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30"/>
            <a:ext cx="12192000" cy="6739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B0144E-F4F3-47EA-B43A-345CF9300244}"/>
              </a:ext>
            </a:extLst>
          </p:cNvPr>
          <p:cNvSpPr txBox="1"/>
          <p:nvPr/>
        </p:nvSpPr>
        <p:spPr>
          <a:xfrm>
            <a:off x="977900" y="1009650"/>
            <a:ext cx="10236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Thứ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ba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ngày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12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năm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2021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-93"/>
            </a:endParaRPr>
          </a:p>
        </p:txBody>
      </p:sp>
      <p:sp>
        <p:nvSpPr>
          <p:cNvPr id="83972" name="TextBox 4">
            <a:extLst>
              <a:ext uri="{FF2B5EF4-FFF2-40B4-BE49-F238E27FC236}">
                <a16:creationId xmlns:a16="http://schemas.microsoft.com/office/drawing/2014/main" id="{23509D90-FFD1-4190-B72F-3970712B0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1681723"/>
            <a:ext cx="5554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vi-VN" altLang="en-US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3973" name="TextBox 5">
            <a:extLst>
              <a:ext uri="{FF2B5EF4-FFF2-40B4-BE49-F238E27FC236}">
                <a16:creationId xmlns:a16="http://schemas.microsoft.com/office/drawing/2014/main" id="{3EC53E71-9745-43AB-8033-1A72A2F29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869" y="2334746"/>
            <a:ext cx="8185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</a:rPr>
              <a:t>Chia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hai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endParaRPr lang="en-US" altLang="en-US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816C28-2687-490B-A01E-C05C737F3E3C}"/>
              </a:ext>
            </a:extLst>
          </p:cNvPr>
          <p:cNvSpPr txBox="1"/>
          <p:nvPr/>
        </p:nvSpPr>
        <p:spPr>
          <a:xfrm>
            <a:off x="2378869" y="3016344"/>
            <a:ext cx="4029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cho</a:t>
            </a:r>
            <a:r>
              <a:rPr lang="en-US" alt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một</a:t>
            </a:r>
            <a:r>
              <a:rPr lang="en-US" alt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endParaRPr lang="en-US" alt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 spd="slow" advClick="0" advTm="1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F51B9C5C-8B23-40F7-AB7C-381966533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952500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vi-VN" sz="5400" b="1" dirty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34C3C4F7-D9D4-4C2F-B30D-C3BCEE637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941388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vi-VN" sz="5400" b="1" dirty="0">
              <a:latin typeface=".VnTime" panose="020B7200000000000000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71B7442-A606-4D97-AF4A-47C9D3DB1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914400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vi-VN" sz="5400" b="1" dirty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6806" name="TextBox 14">
            <a:extLst>
              <a:ext uri="{FF2B5EF4-FFF2-40B4-BE49-F238E27FC236}">
                <a16:creationId xmlns:a16="http://schemas.microsoft.com/office/drawing/2014/main" id="{D881F430-7CB7-4802-A391-72494A9A9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990600"/>
            <a:ext cx="6937375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Text Box 37">
            <a:extLst>
              <a:ext uri="{FF2B5EF4-FFF2-40B4-BE49-F238E27FC236}">
                <a16:creationId xmlns:a16="http://schemas.microsoft.com/office/drawing/2014/main" id="{373CB70D-6E56-481E-B339-85B8E57F2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3200"/>
            <a:ext cx="457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808" name="TextBox 19">
            <a:extLst>
              <a:ext uri="{FF2B5EF4-FFF2-40B4-BE49-F238E27FC236}">
                <a16:creationId xmlns:a16="http://schemas.microsoft.com/office/drawing/2014/main" id="{1F5D909C-453B-4044-9FCC-F135148E9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1148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</a:t>
            </a:r>
            <a:r>
              <a:rPr lang="en-US" altLang="vi-VN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1" name="Text Box 37">
            <a:extLst>
              <a:ext uri="{FF2B5EF4-FFF2-40B4-BE49-F238E27FC236}">
                <a16:creationId xmlns:a16="http://schemas.microsoft.com/office/drawing/2014/main" id="{CD47AE9A-3785-4E2F-93E3-6CB7DB7D0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828800"/>
            <a:ext cx="47783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5ACC4B6A-6398-4F4D-BC1E-B96E9908B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-19050"/>
            <a:ext cx="2438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3 = </a:t>
            </a:r>
            <a:endParaRPr lang="en-US" altLang="vi-VN" sz="44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FACCBCFE-5779-4389-915C-4098F5FDC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-15875"/>
            <a:ext cx="609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altLang="vi-VN" sz="44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A4EE312A-A998-4C72-8FB6-BEF1123BB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613" y="-31750"/>
            <a:ext cx="2438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: 3 = </a:t>
            </a:r>
            <a:endParaRPr lang="en-US" altLang="vi-VN" sz="44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73561D99-3B2C-4546-BC15-7683F679A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-42863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endParaRPr lang="en-US" altLang="vi-VN" sz="44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765858D0-58B0-4131-A3AD-BF5FB0842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613" y="-30162"/>
            <a:ext cx="3733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: 3 = </a:t>
            </a:r>
            <a:endParaRPr lang="en-US" altLang="vi-VN" sz="4400" b="1" dirty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F2C5F959-17BB-488B-B631-366B2B497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-66675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vi-VN" sz="44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238424-7193-4448-954E-2C535CD5EB2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43000"/>
            <a:ext cx="1295400" cy="1371600"/>
            <a:chOff x="2590800" y="1143000"/>
            <a:chExt cx="1295400" cy="13716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2C37D75-B1C5-4C3E-AD68-5E3F327EBA78}"/>
                </a:ext>
              </a:extLst>
            </p:cNvPr>
            <p:cNvCxnSpPr/>
            <p:nvPr/>
          </p:nvCxnSpPr>
          <p:spPr>
            <a:xfrm>
              <a:off x="2590800" y="1828800"/>
              <a:ext cx="1295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96DBD9-1664-474B-BD2A-4F39F0135C25}"/>
                </a:ext>
              </a:extLst>
            </p:cNvPr>
            <p:cNvCxnSpPr/>
            <p:nvPr/>
          </p:nvCxnSpPr>
          <p:spPr>
            <a:xfrm>
              <a:off x="2590800" y="1143000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 Box 5">
            <a:extLst>
              <a:ext uri="{FF2B5EF4-FFF2-40B4-BE49-F238E27FC236}">
                <a16:creationId xmlns:a16="http://schemas.microsoft.com/office/drawing/2014/main" id="{004B4498-0AAB-4F11-A15A-BDB6C51A8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1752600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vi-VN" sz="5400" b="1" dirty="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D76C8A-A81F-461D-AA1E-B89D5982BB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" y="1143000"/>
            <a:ext cx="5334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Line 44">
            <a:extLst>
              <a:ext uri="{FF2B5EF4-FFF2-40B4-BE49-F238E27FC236}">
                <a16:creationId xmlns:a16="http://schemas.microsoft.com/office/drawing/2014/main" id="{8222C14B-DAFF-4D11-BAF3-6025311DD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2667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37">
            <a:extLst>
              <a:ext uri="{FF2B5EF4-FFF2-40B4-BE49-F238E27FC236}">
                <a16:creationId xmlns:a16="http://schemas.microsoft.com/office/drawing/2014/main" id="{C4E2994B-D93D-41AA-9CEE-EC986A717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8" y="1828800"/>
            <a:ext cx="477837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47E14A73-DA90-4276-9266-63158ABDC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743200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vi-VN" sz="5400" b="1" dirty="0">
              <a:solidFill>
                <a:srgbClr val="FF9900"/>
              </a:solidFill>
              <a:latin typeface=".VnTime" panose="020B7200000000000000" pitchFamily="34" charset="0"/>
            </a:endParaRP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E3E42B9F-C90A-4875-8628-1EA91A0C1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657600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vi-VN" sz="5400" b="1" dirty="0">
              <a:solidFill>
                <a:srgbClr val="FF9900"/>
              </a:solidFill>
              <a:latin typeface=".VnTime" panose="020B7200000000000000" pitchFamily="34" charset="0"/>
            </a:endParaRPr>
          </a:p>
        </p:txBody>
      </p:sp>
      <p:sp>
        <p:nvSpPr>
          <p:cNvPr id="42" name="Line 44">
            <a:extLst>
              <a:ext uri="{FF2B5EF4-FFF2-40B4-BE49-F238E27FC236}">
                <a16:creationId xmlns:a16="http://schemas.microsoft.com/office/drawing/2014/main" id="{20A2E711-7D3C-4343-A79E-B01EA5CB2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44958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5">
            <a:extLst>
              <a:ext uri="{FF2B5EF4-FFF2-40B4-BE49-F238E27FC236}">
                <a16:creationId xmlns:a16="http://schemas.microsoft.com/office/drawing/2014/main" id="{6847A756-8BAC-408F-AFDA-5471070DF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572000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5400" b="1">
              <a:solidFill>
                <a:srgbClr val="FF9900"/>
              </a:solidFill>
              <a:latin typeface=".VnTime" panose="020B7200000000000000" pitchFamily="34" charset="0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B434E657-FF44-4BE8-BA8B-BC5FC02D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905000"/>
            <a:ext cx="4498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vi-VN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AE59BEC4-0E6B-4394-BDF4-E5016E4C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905000"/>
            <a:ext cx="487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9 </a:t>
            </a:r>
            <a:r>
              <a:rPr lang="en-US" altLang="vi-VN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39" name="TextBox 14">
            <a:extLst>
              <a:ext uri="{FF2B5EF4-FFF2-40B4-BE49-F238E27FC236}">
                <a16:creationId xmlns:a16="http://schemas.microsoft.com/office/drawing/2014/main" id="{7FB08CC2-403A-46F8-BAFD-378EA9907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124200"/>
            <a:ext cx="198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; </a:t>
            </a:r>
          </a:p>
        </p:txBody>
      </p:sp>
      <p:sp>
        <p:nvSpPr>
          <p:cNvPr id="44" name="TextBox 14">
            <a:extLst>
              <a:ext uri="{FF2B5EF4-FFF2-40B4-BE49-F238E27FC236}">
                <a16:creationId xmlns:a16="http://schemas.microsoft.com/office/drawing/2014/main" id="{2A92071A-D792-45A6-8F00-D06E2E4C4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888" y="3124200"/>
            <a:ext cx="61722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70DA3A08-B230-4160-A1AA-9133E6CE5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114800"/>
            <a:ext cx="487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6 </a:t>
            </a:r>
            <a:r>
              <a:rPr lang="en-US" altLang="vi-VN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12F0DC07-B5FA-457A-A612-870CF6A85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410200"/>
            <a:ext cx="487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vi-VN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 : 3 = 32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21011"/>
                                      </p:to>
                                    </p:animClr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21011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21011"/>
                                      </p:to>
                                    </p:animClr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21011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9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36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9" grpId="2"/>
      <p:bldP spid="9" grpId="3"/>
      <p:bldP spid="9" grpId="4"/>
      <p:bldP spid="76806" grpId="0"/>
      <p:bldP spid="16" grpId="0"/>
      <p:bldP spid="76808" grpId="0"/>
      <p:bldP spid="21" grpId="0"/>
      <p:bldP spid="21" grpId="1"/>
      <p:bldP spid="19" grpId="0"/>
      <p:bldP spid="19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27" grpId="0"/>
      <p:bldP spid="36" grpId="0"/>
      <p:bldP spid="36" grpId="1"/>
      <p:bldP spid="36" grpId="2"/>
      <p:bldP spid="40" grpId="0"/>
      <p:bldP spid="41" grpId="0"/>
      <p:bldP spid="43" grpId="0"/>
      <p:bldP spid="35" grpId="0"/>
      <p:bldP spid="38" grpId="0"/>
      <p:bldP spid="39" grpId="0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51" y="2475351"/>
            <a:ext cx="3147172" cy="3776606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 r="28738"/>
          <a:stretch/>
        </p:blipFill>
        <p:spPr>
          <a:xfrm>
            <a:off x="9842127" y="-214671"/>
            <a:ext cx="2361603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828502" cy="1042246"/>
          </a:xfrm>
          <a:prstGeom prst="rect">
            <a:avLst/>
          </a:prstGeom>
        </p:spPr>
      </p:pic>
      <p:sp>
        <p:nvSpPr>
          <p:cNvPr id="8" name="Subtitle 2"/>
          <p:cNvSpPr txBox="1"/>
          <p:nvPr/>
        </p:nvSpPr>
        <p:spPr>
          <a:xfrm>
            <a:off x="4235266" y="3237657"/>
            <a:ext cx="3723098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教育机构通用</a:t>
            </a:r>
            <a:r>
              <a:rPr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PPT</a:t>
            </a:r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课件</a:t>
            </a:r>
          </a:p>
        </p:txBody>
      </p:sp>
      <p:pic>
        <p:nvPicPr>
          <p:cNvPr id="11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sp>
        <p:nvSpPr>
          <p:cNvPr id="9" name="AutoShape 8" descr="Đôrêmon - Bài viết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Đôrêmon - Bài viết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ชิซูกะ - usalisenba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18" y="1746843"/>
            <a:ext cx="2011651" cy="35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6674096" y="1029429"/>
            <a:ext cx="4900734" cy="1151352"/>
          </a:xfrm>
          <a:prstGeom prst="wedgeRoundRectCallout">
            <a:avLst>
              <a:gd name="adj1" fmla="val -17031"/>
              <a:gd name="adj2" fmla="val 101104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1044" y="1183958"/>
            <a:ext cx="5230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nhé</a:t>
            </a:r>
            <a:r>
              <a:rPr lang="en-US" sz="3200" b="1" dirty="0">
                <a:solidFill>
                  <a:srgbClr val="FF0000"/>
                </a:solidFill>
              </a:rPr>
              <a:t>!!!</a:t>
            </a:r>
          </a:p>
        </p:txBody>
      </p:sp>
      <p:pic>
        <p:nvPicPr>
          <p:cNvPr id="29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" y="1395167"/>
            <a:ext cx="2733080" cy="24895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23" y="2694281"/>
            <a:ext cx="3262579" cy="346558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4111" y="4229637"/>
            <a:ext cx="12192000" cy="2668141"/>
          </a:xfrm>
          <a:prstGeom prst="rect">
            <a:avLst/>
          </a:prstGeom>
        </p:spPr>
      </p:pic>
      <p:pic>
        <p:nvPicPr>
          <p:cNvPr id="18" name="PA_图片 2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47779" y="2643557"/>
            <a:ext cx="2699029" cy="4115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77" y="-768"/>
            <a:ext cx="1828502" cy="10422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99" y="152116"/>
            <a:ext cx="1828502" cy="10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15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27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>
            <a:extLst>
              <a:ext uri="{FF2B5EF4-FFF2-40B4-BE49-F238E27FC236}">
                <a16:creationId xmlns:a16="http://schemas.microsoft.com/office/drawing/2014/main" id="{096C5034-F427-4B7C-AA01-2F3329858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874963"/>
            <a:ext cx="3760787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44038" descr="1-33">
            <a:extLst>
              <a:ext uri="{FF2B5EF4-FFF2-40B4-BE49-F238E27FC236}">
                <a16:creationId xmlns:a16="http://schemas.microsoft.com/office/drawing/2014/main" id="{9CE633C6-B1D7-4422-A7B7-460DE8D23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9">
            <a:off x="8890000" y="7938"/>
            <a:ext cx="280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图片 44040" descr="11">
            <a:extLst>
              <a:ext uri="{FF2B5EF4-FFF2-40B4-BE49-F238E27FC236}">
                <a16:creationId xmlns:a16="http://schemas.microsoft.com/office/drawing/2014/main" id="{9D1C5F81-2F17-489B-8F25-EBD317314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363538"/>
            <a:ext cx="6586538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Box 4">
            <a:extLst>
              <a:ext uri="{FF2B5EF4-FFF2-40B4-BE49-F238E27FC236}">
                <a16:creationId xmlns:a16="http://schemas.microsoft.com/office/drawing/2014/main" id="{087870A9-F41E-439E-92FE-544287D1A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819400"/>
            <a:ext cx="4597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6000" b="1" u="sng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LUYỆN TẬP</a:t>
            </a:r>
            <a:endParaRPr lang="vi-VN" altLang="vi-VN" sz="6000" b="1" u="sng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518</Words>
  <Application>Microsoft Office PowerPoint</Application>
  <PresentationFormat>Widescreen</PresentationFormat>
  <Paragraphs>159</Paragraphs>
  <Slides>16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等线 Light</vt:lpstr>
      <vt:lpstr>Microsoft YaHei</vt:lpstr>
      <vt:lpstr>Microsoft YaHei</vt:lpstr>
      <vt:lpstr>.VnTime</vt:lpstr>
      <vt:lpstr>Arial</vt:lpstr>
      <vt:lpstr>Calibri</vt:lpstr>
      <vt:lpstr>Cambria</vt:lpstr>
      <vt:lpstr>HP001 4 hàng</vt:lpstr>
      <vt:lpstr>Times New Roman</vt:lpstr>
      <vt:lpstr>UTM Avo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Hồ Ngọc Quang</cp:lastModifiedBy>
  <cp:revision>297</cp:revision>
  <dcterms:created xsi:type="dcterms:W3CDTF">2018-02-23T07:21:00Z</dcterms:created>
  <dcterms:modified xsi:type="dcterms:W3CDTF">2021-10-12T12:45:15Z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CE362F7923114B63B68AFE71D7C2E639</vt:lpwstr>
  </property>
  <property fmtid="{D5CDD505-2E9C-101B-9397-08002B2CF9AE}" pid="3" name="KSOProductBuildVer">
    <vt:lpwstr>1033-11.2.0.10258</vt:lpwstr>
  </property>
</Properties>
</file>