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0" r:id="rId3"/>
    <p:sldId id="273" r:id="rId4"/>
    <p:sldId id="256" r:id="rId5"/>
    <p:sldId id="257" r:id="rId6"/>
    <p:sldId id="274" r:id="rId7"/>
    <p:sldId id="260" r:id="rId8"/>
    <p:sldId id="259" r:id="rId9"/>
    <p:sldId id="263" r:id="rId10"/>
    <p:sldId id="262" r:id="rId11"/>
    <p:sldId id="264" r:id="rId12"/>
    <p:sldId id="265" r:id="rId13"/>
    <p:sldId id="266" r:id="rId14"/>
    <p:sldId id="268" r:id="rId15"/>
    <p:sldId id="280" r:id="rId16"/>
    <p:sldId id="276" r:id="rId17"/>
    <p:sldId id="281"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07E6-D093-4440-AA1E-7DE59AF110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53EE15E-7215-4E0D-8B9F-29DF87E7ECC5}">
      <dgm:prSet phldrT="[Text]"/>
      <dgm:spPr/>
      <dgm:t>
        <a:bodyPr/>
        <a:lstStyle/>
        <a:p>
          <a:r>
            <a:rPr lang="en-US" dirty="0"/>
            <a:t>1</a:t>
          </a:r>
        </a:p>
      </dgm:t>
    </dgm:pt>
    <dgm:pt modelId="{78974232-B353-4A52-98DC-73482A4694E1}" type="parTrans" cxnId="{BDE54346-4A73-4240-AF60-8F009316A9C4}">
      <dgm:prSet/>
      <dgm:spPr/>
      <dgm:t>
        <a:bodyPr/>
        <a:lstStyle/>
        <a:p>
          <a:endParaRPr lang="en-US"/>
        </a:p>
      </dgm:t>
    </dgm:pt>
    <dgm:pt modelId="{D184700F-8B7C-4B3D-A8ED-A37CA7CAE701}" type="sibTrans" cxnId="{BDE54346-4A73-4240-AF60-8F009316A9C4}">
      <dgm:prSet/>
      <dgm:spPr/>
      <dgm:t>
        <a:bodyPr/>
        <a:lstStyle/>
        <a:p>
          <a:endParaRPr lang="en-US"/>
        </a:p>
      </dgm:t>
    </dgm:pt>
    <dgm:pt modelId="{936B4019-97CE-4010-9AB0-89EE76F51E7A}">
      <dgm:prSet phldrT="[Text]"/>
      <dgm:spPr/>
      <dgm:t>
        <a:bodyPr/>
        <a:lstStyle/>
        <a:p>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a:t>
          </a:r>
          <a:r>
            <a:rPr lang="en-US" dirty="0">
              <a:latin typeface="Times New Roman" panose="02020603050405020304" pitchFamily="18" charset="0"/>
              <a:cs typeface="Times New Roman" panose="02020603050405020304" pitchFamily="18" charset="0"/>
            </a:rPr>
            <a:t>?</a:t>
          </a:r>
        </a:p>
      </dgm:t>
    </dgm:pt>
    <dgm:pt modelId="{D9C303C9-2FE3-4B43-859C-620270F660CF}" type="parTrans" cxnId="{744965D1-6BF8-4BEC-8482-07C02043FD96}">
      <dgm:prSet/>
      <dgm:spPr/>
      <dgm:t>
        <a:bodyPr/>
        <a:lstStyle/>
        <a:p>
          <a:endParaRPr lang="en-US"/>
        </a:p>
      </dgm:t>
    </dgm:pt>
    <dgm:pt modelId="{3D20A397-1A60-4699-88CF-5001CC927E41}" type="sibTrans" cxnId="{744965D1-6BF8-4BEC-8482-07C02043FD96}">
      <dgm:prSet/>
      <dgm:spPr/>
      <dgm:t>
        <a:bodyPr/>
        <a:lstStyle/>
        <a:p>
          <a:endParaRPr lang="en-US"/>
        </a:p>
      </dgm:t>
    </dgm:pt>
    <dgm:pt modelId="{8C0A84DB-E342-4C08-8AE8-379733840795}">
      <dgm:prSet phldrT="[Text]"/>
      <dgm:spPr/>
      <dgm:t>
        <a:bodyPr/>
        <a:lstStyle/>
        <a:p>
          <a:r>
            <a:rPr lang="en-US" dirty="0"/>
            <a:t>2</a:t>
          </a:r>
        </a:p>
      </dgm:t>
    </dgm:pt>
    <dgm:pt modelId="{F1B26E5E-8BAF-4AEB-9AD8-0310E8D37B80}" type="parTrans" cxnId="{64657D4F-740F-48BE-8A0F-847B59AD4655}">
      <dgm:prSet/>
      <dgm:spPr/>
      <dgm:t>
        <a:bodyPr/>
        <a:lstStyle/>
        <a:p>
          <a:endParaRPr lang="en-US"/>
        </a:p>
      </dgm:t>
    </dgm:pt>
    <dgm:pt modelId="{A3B136CD-B27F-47E3-A462-612621C311B0}" type="sibTrans" cxnId="{64657D4F-740F-48BE-8A0F-847B59AD4655}">
      <dgm:prSet/>
      <dgm:spPr/>
      <dgm:t>
        <a:bodyPr/>
        <a:lstStyle/>
        <a:p>
          <a:endParaRPr lang="en-US"/>
        </a:p>
      </dgm:t>
    </dgm:pt>
    <dgm:pt modelId="{805B5C76-BBA0-4663-9DC8-AFEC8C5A1BC2}">
      <dgm:prSet phldrT="[Text]"/>
      <dgm:spPr/>
      <dgm:t>
        <a:bodyPr/>
        <a:lstStyle/>
        <a:p>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dgm:t>
    </dgm:pt>
    <dgm:pt modelId="{0BE61C5F-AC22-4555-A3A5-0B5DD858D3F3}" type="parTrans" cxnId="{370509CC-6C52-4835-AB6D-64CB9C8E9A43}">
      <dgm:prSet/>
      <dgm:spPr/>
      <dgm:t>
        <a:bodyPr/>
        <a:lstStyle/>
        <a:p>
          <a:endParaRPr lang="en-US"/>
        </a:p>
      </dgm:t>
    </dgm:pt>
    <dgm:pt modelId="{DAFB483A-8139-449E-9733-6357E652B9FC}" type="sibTrans" cxnId="{370509CC-6C52-4835-AB6D-64CB9C8E9A43}">
      <dgm:prSet/>
      <dgm:spPr/>
      <dgm:t>
        <a:bodyPr/>
        <a:lstStyle/>
        <a:p>
          <a:endParaRPr lang="en-US"/>
        </a:p>
      </dgm:t>
    </dgm:pt>
    <dgm:pt modelId="{F9C61546-7307-4436-A958-CD4DF93B379B}">
      <dgm:prSet phldrT="[Text]"/>
      <dgm:spPr/>
      <dgm:t>
        <a:bodyPr/>
        <a:lstStyle/>
        <a:p>
          <a:r>
            <a:rPr lang="en-US" dirty="0"/>
            <a:t>3</a:t>
          </a:r>
        </a:p>
      </dgm:t>
    </dgm:pt>
    <dgm:pt modelId="{165FC089-D2BB-4D46-921A-A2BC7B7F3044}" type="parTrans" cxnId="{087EAEB5-4EA4-489C-ABC6-A5491354DDCA}">
      <dgm:prSet/>
      <dgm:spPr/>
      <dgm:t>
        <a:bodyPr/>
        <a:lstStyle/>
        <a:p>
          <a:endParaRPr lang="en-US"/>
        </a:p>
      </dgm:t>
    </dgm:pt>
    <dgm:pt modelId="{7AF4AD83-A321-4A35-B43C-683D85C79579}" type="sibTrans" cxnId="{087EAEB5-4EA4-489C-ABC6-A5491354DDCA}">
      <dgm:prSet/>
      <dgm:spPr/>
      <dgm:t>
        <a:bodyPr/>
        <a:lstStyle/>
        <a:p>
          <a:endParaRPr lang="en-US"/>
        </a:p>
      </dgm:t>
    </dgm:pt>
    <dgm:pt modelId="{0B8AE4DC-A874-43E3-8031-D599A9BFA6B4}">
      <dgm:prSet phldrT="[Text]" custT="1"/>
      <dgm:spPr/>
      <dgm:t>
        <a:bodyPr/>
        <a:lstStyle/>
        <a:p>
          <a:r>
            <a:rPr lang="en-US" sz="3200" b="0" dirty="0" err="1">
              <a:latin typeface="Times New Roman" panose="02020603050405020304" pitchFamily="18" charset="0"/>
              <a:cs typeface="Times New Roman" panose="02020603050405020304" pitchFamily="18" charset="0"/>
            </a:rPr>
            <a:t>Quê</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ông</a:t>
          </a:r>
          <a:r>
            <a:rPr lang="en-US" sz="3200" b="0" dirty="0">
              <a:latin typeface="Times New Roman" panose="02020603050405020304" pitchFamily="18" charset="0"/>
              <a:cs typeface="Times New Roman" panose="02020603050405020304" pitchFamily="18" charset="0"/>
            </a:rPr>
            <a:t> ở </a:t>
          </a:r>
          <a:r>
            <a:rPr lang="en-US" sz="3200" b="0" dirty="0" err="1">
              <a:latin typeface="Times New Roman" panose="02020603050405020304" pitchFamily="18" charset="0"/>
              <a:cs typeface="Times New Roman" panose="02020603050405020304" pitchFamily="18" charset="0"/>
            </a:rPr>
            <a:t>đâu</a:t>
          </a:r>
          <a:r>
            <a:rPr lang="en-US" sz="3200" b="0" dirty="0">
              <a:latin typeface="Times New Roman" panose="02020603050405020304" pitchFamily="18" charset="0"/>
              <a:cs typeface="Times New Roman" panose="02020603050405020304" pitchFamily="18" charset="0"/>
            </a:rPr>
            <a:t>?</a:t>
          </a:r>
        </a:p>
      </dgm:t>
    </dgm:pt>
    <dgm:pt modelId="{38148747-596A-4F74-87BF-4766B6233159}" type="parTrans" cxnId="{9D733FCA-E5CA-4DF8-B1E0-F13A9A0B7817}">
      <dgm:prSet/>
      <dgm:spPr/>
      <dgm:t>
        <a:bodyPr/>
        <a:lstStyle/>
        <a:p>
          <a:endParaRPr lang="en-US"/>
        </a:p>
      </dgm:t>
    </dgm:pt>
    <dgm:pt modelId="{5D4C72B6-F531-4962-B08C-99D5C5D4E887}" type="sibTrans" cxnId="{9D733FCA-E5CA-4DF8-B1E0-F13A9A0B7817}">
      <dgm:prSet/>
      <dgm:spPr/>
      <dgm:t>
        <a:bodyPr/>
        <a:lstStyle/>
        <a:p>
          <a:endParaRPr lang="en-US"/>
        </a:p>
      </dgm:t>
    </dgm:pt>
    <dgm:pt modelId="{8C849EC9-B455-4420-AE15-49A4E166D056}" type="pres">
      <dgm:prSet presAssocID="{46DC07E6-D093-4440-AA1E-7DE59AF11065}" presName="linearFlow" presStyleCnt="0">
        <dgm:presLayoutVars>
          <dgm:dir/>
          <dgm:animLvl val="lvl"/>
          <dgm:resizeHandles val="exact"/>
        </dgm:presLayoutVars>
      </dgm:prSet>
      <dgm:spPr/>
    </dgm:pt>
    <dgm:pt modelId="{B168F3FA-E1B8-4451-AE0B-86D9582FEA7A}" type="pres">
      <dgm:prSet presAssocID="{453EE15E-7215-4E0D-8B9F-29DF87E7ECC5}" presName="composite" presStyleCnt="0"/>
      <dgm:spPr/>
    </dgm:pt>
    <dgm:pt modelId="{17F2B577-A9A6-41F7-8C0F-4A328D7346B5}" type="pres">
      <dgm:prSet presAssocID="{453EE15E-7215-4E0D-8B9F-29DF87E7ECC5}" presName="parentText" presStyleLbl="alignNode1" presStyleIdx="0" presStyleCnt="3">
        <dgm:presLayoutVars>
          <dgm:chMax val="1"/>
          <dgm:bulletEnabled val="1"/>
        </dgm:presLayoutVars>
      </dgm:prSet>
      <dgm:spPr/>
    </dgm:pt>
    <dgm:pt modelId="{9E6841BD-0AA1-4183-BA56-592AD4A22847}" type="pres">
      <dgm:prSet presAssocID="{453EE15E-7215-4E0D-8B9F-29DF87E7ECC5}" presName="descendantText" presStyleLbl="alignAcc1" presStyleIdx="0" presStyleCnt="3" custLinFactNeighborX="485" custLinFactNeighborY="-2177">
        <dgm:presLayoutVars>
          <dgm:bulletEnabled val="1"/>
        </dgm:presLayoutVars>
      </dgm:prSet>
      <dgm:spPr/>
    </dgm:pt>
    <dgm:pt modelId="{F0A6424C-CAEB-4685-B178-58CE5D879D39}" type="pres">
      <dgm:prSet presAssocID="{D184700F-8B7C-4B3D-A8ED-A37CA7CAE701}" presName="sp" presStyleCnt="0"/>
      <dgm:spPr/>
    </dgm:pt>
    <dgm:pt modelId="{3458EBB9-6F2F-4545-AD8B-308F96174C9E}" type="pres">
      <dgm:prSet presAssocID="{8C0A84DB-E342-4C08-8AE8-379733840795}" presName="composite" presStyleCnt="0"/>
      <dgm:spPr/>
    </dgm:pt>
    <dgm:pt modelId="{A69BCE38-D98F-4225-A359-FE40D3D92318}" type="pres">
      <dgm:prSet presAssocID="{8C0A84DB-E342-4C08-8AE8-379733840795}" presName="parentText" presStyleLbl="alignNode1" presStyleIdx="1" presStyleCnt="3">
        <dgm:presLayoutVars>
          <dgm:chMax val="1"/>
          <dgm:bulletEnabled val="1"/>
        </dgm:presLayoutVars>
      </dgm:prSet>
      <dgm:spPr/>
    </dgm:pt>
    <dgm:pt modelId="{03EB9DB6-954E-40FA-8008-55998AA94E7D}" type="pres">
      <dgm:prSet presAssocID="{8C0A84DB-E342-4C08-8AE8-379733840795}" presName="descendantText" presStyleLbl="alignAcc1" presStyleIdx="1" presStyleCnt="3">
        <dgm:presLayoutVars>
          <dgm:bulletEnabled val="1"/>
        </dgm:presLayoutVars>
      </dgm:prSet>
      <dgm:spPr/>
    </dgm:pt>
    <dgm:pt modelId="{457D0C44-305E-4A33-96CA-8AEA70032FF9}" type="pres">
      <dgm:prSet presAssocID="{A3B136CD-B27F-47E3-A462-612621C311B0}" presName="sp" presStyleCnt="0"/>
      <dgm:spPr/>
    </dgm:pt>
    <dgm:pt modelId="{B27171B2-81FE-458C-A44F-ECA09F146C0C}" type="pres">
      <dgm:prSet presAssocID="{F9C61546-7307-4436-A958-CD4DF93B379B}" presName="composite" presStyleCnt="0"/>
      <dgm:spPr/>
    </dgm:pt>
    <dgm:pt modelId="{EC38CF6A-30DC-4C34-88AE-CE388FA48CE3}" type="pres">
      <dgm:prSet presAssocID="{F9C61546-7307-4436-A958-CD4DF93B379B}" presName="parentText" presStyleLbl="alignNode1" presStyleIdx="2" presStyleCnt="3">
        <dgm:presLayoutVars>
          <dgm:chMax val="1"/>
          <dgm:bulletEnabled val="1"/>
        </dgm:presLayoutVars>
      </dgm:prSet>
      <dgm:spPr/>
    </dgm:pt>
    <dgm:pt modelId="{73764C78-360F-4F36-9BED-DAAD8EE58D9B}" type="pres">
      <dgm:prSet presAssocID="{F9C61546-7307-4436-A958-CD4DF93B379B}" presName="descendantText" presStyleLbl="alignAcc1" presStyleIdx="2" presStyleCnt="3">
        <dgm:presLayoutVars>
          <dgm:bulletEnabled val="1"/>
        </dgm:presLayoutVars>
      </dgm:prSet>
      <dgm:spPr/>
    </dgm:pt>
  </dgm:ptLst>
  <dgm:cxnLst>
    <dgm:cxn modelId="{9A2CBF61-E16F-4702-B86F-7DFD2917D738}" type="presOf" srcId="{F9C61546-7307-4436-A958-CD4DF93B379B}" destId="{EC38CF6A-30DC-4C34-88AE-CE388FA48CE3}" srcOrd="0" destOrd="0" presId="urn:microsoft.com/office/officeart/2005/8/layout/chevron2"/>
    <dgm:cxn modelId="{BDE54346-4A73-4240-AF60-8F009316A9C4}" srcId="{46DC07E6-D093-4440-AA1E-7DE59AF11065}" destId="{453EE15E-7215-4E0D-8B9F-29DF87E7ECC5}" srcOrd="0" destOrd="0" parTransId="{78974232-B353-4A52-98DC-73482A4694E1}" sibTransId="{D184700F-8B7C-4B3D-A8ED-A37CA7CAE701}"/>
    <dgm:cxn modelId="{64657D4F-740F-48BE-8A0F-847B59AD4655}" srcId="{46DC07E6-D093-4440-AA1E-7DE59AF11065}" destId="{8C0A84DB-E342-4C08-8AE8-379733840795}" srcOrd="1" destOrd="0" parTransId="{F1B26E5E-8BAF-4AEB-9AD8-0310E8D37B80}" sibTransId="{A3B136CD-B27F-47E3-A462-612621C311B0}"/>
    <dgm:cxn modelId="{F5FF5D7F-1120-4799-A0F8-8A25469532B7}" type="presOf" srcId="{805B5C76-BBA0-4663-9DC8-AFEC8C5A1BC2}" destId="{03EB9DB6-954E-40FA-8008-55998AA94E7D}" srcOrd="0" destOrd="0" presId="urn:microsoft.com/office/officeart/2005/8/layout/chevron2"/>
    <dgm:cxn modelId="{85C48E9E-BE10-4DC1-89F0-3C2DBE320CDB}" type="presOf" srcId="{453EE15E-7215-4E0D-8B9F-29DF87E7ECC5}" destId="{17F2B577-A9A6-41F7-8C0F-4A328D7346B5}" srcOrd="0" destOrd="0" presId="urn:microsoft.com/office/officeart/2005/8/layout/chevron2"/>
    <dgm:cxn modelId="{087EAEB5-4EA4-489C-ABC6-A5491354DDCA}" srcId="{46DC07E6-D093-4440-AA1E-7DE59AF11065}" destId="{F9C61546-7307-4436-A958-CD4DF93B379B}" srcOrd="2" destOrd="0" parTransId="{165FC089-D2BB-4D46-921A-A2BC7B7F3044}" sibTransId="{7AF4AD83-A321-4A35-B43C-683D85C79579}"/>
    <dgm:cxn modelId="{9D733FCA-E5CA-4DF8-B1E0-F13A9A0B7817}" srcId="{F9C61546-7307-4436-A958-CD4DF93B379B}" destId="{0B8AE4DC-A874-43E3-8031-D599A9BFA6B4}" srcOrd="0" destOrd="0" parTransId="{38148747-596A-4F74-87BF-4766B6233159}" sibTransId="{5D4C72B6-F531-4962-B08C-99D5C5D4E887}"/>
    <dgm:cxn modelId="{370509CC-6C52-4835-AB6D-64CB9C8E9A43}" srcId="{8C0A84DB-E342-4C08-8AE8-379733840795}" destId="{805B5C76-BBA0-4663-9DC8-AFEC8C5A1BC2}" srcOrd="0" destOrd="0" parTransId="{0BE61C5F-AC22-4555-A3A5-0B5DD858D3F3}" sibTransId="{DAFB483A-8139-449E-9733-6357E652B9FC}"/>
    <dgm:cxn modelId="{744965D1-6BF8-4BEC-8482-07C02043FD96}" srcId="{453EE15E-7215-4E0D-8B9F-29DF87E7ECC5}" destId="{936B4019-97CE-4010-9AB0-89EE76F51E7A}" srcOrd="0" destOrd="0" parTransId="{D9C303C9-2FE3-4B43-859C-620270F660CF}" sibTransId="{3D20A397-1A60-4699-88CF-5001CC927E41}"/>
    <dgm:cxn modelId="{DE0924D9-334F-40C6-8236-82C56D2218C7}" type="presOf" srcId="{8C0A84DB-E342-4C08-8AE8-379733840795}" destId="{A69BCE38-D98F-4225-A359-FE40D3D92318}" srcOrd="0" destOrd="0" presId="urn:microsoft.com/office/officeart/2005/8/layout/chevron2"/>
    <dgm:cxn modelId="{904AF5DD-4D62-4059-AA6D-15BF51B9E448}" type="presOf" srcId="{0B8AE4DC-A874-43E3-8031-D599A9BFA6B4}" destId="{73764C78-360F-4F36-9BED-DAAD8EE58D9B}" srcOrd="0" destOrd="0" presId="urn:microsoft.com/office/officeart/2005/8/layout/chevron2"/>
    <dgm:cxn modelId="{F9E2EFE2-1EC1-413E-9437-F78E84A2712D}" type="presOf" srcId="{46DC07E6-D093-4440-AA1E-7DE59AF11065}" destId="{8C849EC9-B455-4420-AE15-49A4E166D056}" srcOrd="0" destOrd="0" presId="urn:microsoft.com/office/officeart/2005/8/layout/chevron2"/>
    <dgm:cxn modelId="{A9F42AFC-C0E1-46D5-A751-A7D39B1488AF}" type="presOf" srcId="{936B4019-97CE-4010-9AB0-89EE76F51E7A}" destId="{9E6841BD-0AA1-4183-BA56-592AD4A22847}" srcOrd="0" destOrd="0" presId="urn:microsoft.com/office/officeart/2005/8/layout/chevron2"/>
    <dgm:cxn modelId="{634C7C85-20FA-4375-A4B4-715D956706A6}" type="presParOf" srcId="{8C849EC9-B455-4420-AE15-49A4E166D056}" destId="{B168F3FA-E1B8-4451-AE0B-86D9582FEA7A}" srcOrd="0" destOrd="0" presId="urn:microsoft.com/office/officeart/2005/8/layout/chevron2"/>
    <dgm:cxn modelId="{BFCA60CA-7933-4C87-A781-CD708C0D1507}" type="presParOf" srcId="{B168F3FA-E1B8-4451-AE0B-86D9582FEA7A}" destId="{17F2B577-A9A6-41F7-8C0F-4A328D7346B5}" srcOrd="0" destOrd="0" presId="urn:microsoft.com/office/officeart/2005/8/layout/chevron2"/>
    <dgm:cxn modelId="{6FB408C5-C032-434E-8A7C-3C0B38745F39}" type="presParOf" srcId="{B168F3FA-E1B8-4451-AE0B-86D9582FEA7A}" destId="{9E6841BD-0AA1-4183-BA56-592AD4A22847}" srcOrd="1" destOrd="0" presId="urn:microsoft.com/office/officeart/2005/8/layout/chevron2"/>
    <dgm:cxn modelId="{1A6D910A-2B1C-4B6C-BFEF-5F3E7D594771}" type="presParOf" srcId="{8C849EC9-B455-4420-AE15-49A4E166D056}" destId="{F0A6424C-CAEB-4685-B178-58CE5D879D39}" srcOrd="1" destOrd="0" presId="urn:microsoft.com/office/officeart/2005/8/layout/chevron2"/>
    <dgm:cxn modelId="{97257FBF-22FB-46A4-9174-0B8AE1107BF2}" type="presParOf" srcId="{8C849EC9-B455-4420-AE15-49A4E166D056}" destId="{3458EBB9-6F2F-4545-AD8B-308F96174C9E}" srcOrd="2" destOrd="0" presId="urn:microsoft.com/office/officeart/2005/8/layout/chevron2"/>
    <dgm:cxn modelId="{CD69B0EE-4EAB-4AC6-A02B-E9491314EEC5}" type="presParOf" srcId="{3458EBB9-6F2F-4545-AD8B-308F96174C9E}" destId="{A69BCE38-D98F-4225-A359-FE40D3D92318}" srcOrd="0" destOrd="0" presId="urn:microsoft.com/office/officeart/2005/8/layout/chevron2"/>
    <dgm:cxn modelId="{BD26E448-AC5C-4004-8924-FBE59B46D567}" type="presParOf" srcId="{3458EBB9-6F2F-4545-AD8B-308F96174C9E}" destId="{03EB9DB6-954E-40FA-8008-55998AA94E7D}" srcOrd="1" destOrd="0" presId="urn:microsoft.com/office/officeart/2005/8/layout/chevron2"/>
    <dgm:cxn modelId="{4C9090D5-43E7-4522-ADF3-A6DBA80C2CF5}" type="presParOf" srcId="{8C849EC9-B455-4420-AE15-49A4E166D056}" destId="{457D0C44-305E-4A33-96CA-8AEA70032FF9}" srcOrd="3" destOrd="0" presId="urn:microsoft.com/office/officeart/2005/8/layout/chevron2"/>
    <dgm:cxn modelId="{2579D13D-8661-4C31-B047-020FE3EE8B50}" type="presParOf" srcId="{8C849EC9-B455-4420-AE15-49A4E166D056}" destId="{B27171B2-81FE-458C-A44F-ECA09F146C0C}" srcOrd="4" destOrd="0" presId="urn:microsoft.com/office/officeart/2005/8/layout/chevron2"/>
    <dgm:cxn modelId="{7E108201-5E86-4EDB-84BC-CFD63FCA462E}" type="presParOf" srcId="{B27171B2-81FE-458C-A44F-ECA09F146C0C}" destId="{EC38CF6A-30DC-4C34-88AE-CE388FA48CE3}" srcOrd="0" destOrd="0" presId="urn:microsoft.com/office/officeart/2005/8/layout/chevron2"/>
    <dgm:cxn modelId="{8D46AC23-F16E-4A7D-A8F4-02831696701B}" type="presParOf" srcId="{B27171B2-81FE-458C-A44F-ECA09F146C0C}" destId="{73764C78-360F-4F36-9BED-DAAD8EE58D9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8385840A-E354-4BFD-98F1-F70C7FFAD61B}" type="presOf" srcId="{367ABE38-AC6E-4E50-8543-87E3CD9F0AB1}" destId="{CD1B521E-58A1-4451-BD7D-34771E799EB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3E93B72F-C169-41AB-8677-03B5812E350F}" type="presOf" srcId="{A0DCA01A-FCA2-40D4-9C1F-09F155613F27}" destId="{855E5997-029A-49A9-BDCA-6CF0EA60A20E}" srcOrd="0" destOrd="0" presId="urn:microsoft.com/office/officeart/2008/layout/VerticalCurvedList"/>
    <dgm:cxn modelId="{62DDE033-9D3D-4526-AB40-85C879E7BACC}" type="presOf" srcId="{C47DB8BA-0679-4E50-B665-924F80DFEA3D}" destId="{EF7D6C58-A05A-4092-A2AF-E6CC8F972B08}" srcOrd="0" destOrd="0" presId="urn:microsoft.com/office/officeart/2008/layout/VerticalCurvedList"/>
    <dgm:cxn modelId="{AB0A3834-38FD-41CA-B619-0B21064CBAFF}"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7D16BCB6-5458-49A8-8336-3DD1B66A7C66}" srcId="{A0DCA01A-FCA2-40D4-9C1F-09F155613F27}" destId="{C47DB8BA-0679-4E50-B665-924F80DFEA3D}" srcOrd="1" destOrd="0" parTransId="{4F3BAD54-FF6C-429C-A174-7C3464575E51}" sibTransId="{1EC25B7A-2D37-4B54-A657-465468C97003}"/>
    <dgm:cxn modelId="{D28B05C9-1C12-4226-93F5-9B63D5381E07}" type="presOf" srcId="{19B55815-BD8E-4E6F-A31C-C0A7DE98AEBB}" destId="{BAE192DE-649B-4278-B804-B4B46DCFCC35}" srcOrd="0" destOrd="0" presId="urn:microsoft.com/office/officeart/2008/layout/VerticalCurvedList"/>
    <dgm:cxn modelId="{BFDF90CD-753B-4759-A30A-3F40F806EEE9}" type="presOf" srcId="{AA785C88-C157-448F-88D4-CDF43B517A84}" destId="{2F6F5B65-8896-4EAD-8B1E-E21316CB8AFB}" srcOrd="0" destOrd="0" presId="urn:microsoft.com/office/officeart/2008/layout/VerticalCurvedList"/>
    <dgm:cxn modelId="{3A9E7EF2-A83C-4F69-9B26-A00C734B2A86}" type="presOf" srcId="{24EE2B1F-EDE4-4314-97C8-4D6BF34BE314}" destId="{F63EEF00-6E9B-4E60-976A-F191ADC6FD02}" srcOrd="0" destOrd="0" presId="urn:microsoft.com/office/officeart/2008/layout/VerticalCurvedList"/>
    <dgm:cxn modelId="{3AA8B9FB-A34C-4AD3-AE20-6C585B5271CB}" srcId="{A0DCA01A-FCA2-40D4-9C1F-09F155613F27}" destId="{AA785C88-C157-448F-88D4-CDF43B517A84}" srcOrd="4" destOrd="0" parTransId="{D1CEA91E-909D-4EB5-A672-4B38BA23F2BA}" sibTransId="{A1E01DC7-3448-4E39-8C64-E7A10DF81156}"/>
    <dgm:cxn modelId="{BB563DAE-A201-4917-9D97-EC9E7E81FA74}" type="presParOf" srcId="{855E5997-029A-49A9-BDCA-6CF0EA60A20E}" destId="{C0C5FD1B-A109-4DA5-B423-A89543E84FCB}" srcOrd="0" destOrd="0" presId="urn:microsoft.com/office/officeart/2008/layout/VerticalCurvedList"/>
    <dgm:cxn modelId="{41C1E77D-BCE2-493A-83D1-04B60D4FE93B}" type="presParOf" srcId="{C0C5FD1B-A109-4DA5-B423-A89543E84FCB}" destId="{D7AD3F5C-683C-4F35-94B5-73333279D64D}" srcOrd="0" destOrd="0" presId="urn:microsoft.com/office/officeart/2008/layout/VerticalCurvedList"/>
    <dgm:cxn modelId="{1DB36A0A-501F-44BE-889A-90B68B7E2312}" type="presParOf" srcId="{D7AD3F5C-683C-4F35-94B5-73333279D64D}" destId="{256722D6-208A-4281-9A2D-6B8D6B194B6D}" srcOrd="0" destOrd="0" presId="urn:microsoft.com/office/officeart/2008/layout/VerticalCurvedList"/>
    <dgm:cxn modelId="{1FD366A8-AF98-47B8-B0A3-C39022AE0721}" type="presParOf" srcId="{D7AD3F5C-683C-4F35-94B5-73333279D64D}" destId="{CD1B521E-58A1-4451-BD7D-34771E799EB5}" srcOrd="1" destOrd="0" presId="urn:microsoft.com/office/officeart/2008/layout/VerticalCurvedList"/>
    <dgm:cxn modelId="{A35ED27C-3962-4B4B-9599-BC98C31FF989}" type="presParOf" srcId="{D7AD3F5C-683C-4F35-94B5-73333279D64D}" destId="{9F453B14-BF4F-4FC2-8BC6-74A92570944D}" srcOrd="2" destOrd="0" presId="urn:microsoft.com/office/officeart/2008/layout/VerticalCurvedList"/>
    <dgm:cxn modelId="{FE5499D7-357A-4824-879B-8BC3E7C87390}" type="presParOf" srcId="{D7AD3F5C-683C-4F35-94B5-73333279D64D}" destId="{4D19C8F3-39A6-4E8F-9574-47EA7F0431B2}" srcOrd="3" destOrd="0" presId="urn:microsoft.com/office/officeart/2008/layout/VerticalCurvedList"/>
    <dgm:cxn modelId="{D50099BF-1EF0-4D28-B320-8102FAA75B03}" type="presParOf" srcId="{C0C5FD1B-A109-4DA5-B423-A89543E84FCB}" destId="{BAE192DE-649B-4278-B804-B4B46DCFCC35}" srcOrd="1" destOrd="0" presId="urn:microsoft.com/office/officeart/2008/layout/VerticalCurvedList"/>
    <dgm:cxn modelId="{D51DE629-6A8C-4EAA-9CE3-29CB4174D89A}" type="presParOf" srcId="{C0C5FD1B-A109-4DA5-B423-A89543E84FCB}" destId="{E5A3893A-5AE0-4008-808E-F97B3BD3FC97}" srcOrd="2" destOrd="0" presId="urn:microsoft.com/office/officeart/2008/layout/VerticalCurvedList"/>
    <dgm:cxn modelId="{334D9203-005D-4837-B358-94E9E8CDC884}" type="presParOf" srcId="{E5A3893A-5AE0-4008-808E-F97B3BD3FC97}" destId="{65926BFE-BAF4-4A44-9324-59A76E215B56}" srcOrd="0" destOrd="0" presId="urn:microsoft.com/office/officeart/2008/layout/VerticalCurvedList"/>
    <dgm:cxn modelId="{B189F256-0914-4C52-8F8B-757B77763D6D}" type="presParOf" srcId="{C0C5FD1B-A109-4DA5-B423-A89543E84FCB}" destId="{EF7D6C58-A05A-4092-A2AF-E6CC8F972B08}" srcOrd="3" destOrd="0" presId="urn:microsoft.com/office/officeart/2008/layout/VerticalCurvedList"/>
    <dgm:cxn modelId="{1D5465A0-F1D5-41C0-AF47-C365715ACFA6}" type="presParOf" srcId="{C0C5FD1B-A109-4DA5-B423-A89543E84FCB}" destId="{A2D871F9-CA78-40C6-907E-B7EE22989C28}" srcOrd="4" destOrd="0" presId="urn:microsoft.com/office/officeart/2008/layout/VerticalCurvedList"/>
    <dgm:cxn modelId="{411CB497-B537-4A1B-A209-EF8A72FC547A}" type="presParOf" srcId="{A2D871F9-CA78-40C6-907E-B7EE22989C28}" destId="{70EC6D8D-B4BC-4D56-89B9-9FB576AE16CF}" srcOrd="0" destOrd="0" presId="urn:microsoft.com/office/officeart/2008/layout/VerticalCurvedList"/>
    <dgm:cxn modelId="{19FC177E-37F3-435E-9667-8E61622BACFF}" type="presParOf" srcId="{C0C5FD1B-A109-4DA5-B423-A89543E84FCB}" destId="{1E42B89F-788F-44B9-913F-24D710CDCBD9}" srcOrd="5" destOrd="0" presId="urn:microsoft.com/office/officeart/2008/layout/VerticalCurvedList"/>
    <dgm:cxn modelId="{3C90AA3C-DC23-4197-B503-4DE44935BC81}" type="presParOf" srcId="{C0C5FD1B-A109-4DA5-B423-A89543E84FCB}" destId="{E1611432-C136-416E-9292-E6538E5DE421}" srcOrd="6" destOrd="0" presId="urn:microsoft.com/office/officeart/2008/layout/VerticalCurvedList"/>
    <dgm:cxn modelId="{C6E71265-9FFE-4E0A-9854-FA8BAA901AB9}" type="presParOf" srcId="{E1611432-C136-416E-9292-E6538E5DE421}" destId="{F6776613-B79E-4B51-A6FD-30CDB366E617}" srcOrd="0" destOrd="0" presId="urn:microsoft.com/office/officeart/2008/layout/VerticalCurvedList"/>
    <dgm:cxn modelId="{997F564A-5383-4750-A3F7-4A3D2400F4F6}" type="presParOf" srcId="{C0C5FD1B-A109-4DA5-B423-A89543E84FCB}" destId="{F63EEF00-6E9B-4E60-976A-F191ADC6FD02}" srcOrd="7" destOrd="0" presId="urn:microsoft.com/office/officeart/2008/layout/VerticalCurvedList"/>
    <dgm:cxn modelId="{E8EF662A-DF84-43C5-A16B-E5B6DD4810EB}" type="presParOf" srcId="{C0C5FD1B-A109-4DA5-B423-A89543E84FCB}" destId="{6D8F7FCD-1C0C-408B-9F5D-CD3C2DB319C4}" srcOrd="8" destOrd="0" presId="urn:microsoft.com/office/officeart/2008/layout/VerticalCurvedList"/>
    <dgm:cxn modelId="{65D4C4A4-9E3E-4597-AE01-D9FEF82F81B7}" type="presParOf" srcId="{6D8F7FCD-1C0C-408B-9F5D-CD3C2DB319C4}" destId="{3164B094-F8A8-44D1-BA4A-89F4FE44FDB9}" srcOrd="0" destOrd="0" presId="urn:microsoft.com/office/officeart/2008/layout/VerticalCurvedList"/>
    <dgm:cxn modelId="{EC93B1C8-6BEB-4AA9-ADD0-12CACFD95594}" type="presParOf" srcId="{C0C5FD1B-A109-4DA5-B423-A89543E84FCB}" destId="{2F6F5B65-8896-4EAD-8B1E-E21316CB8AFB}" srcOrd="9" destOrd="0" presId="urn:microsoft.com/office/officeart/2008/layout/VerticalCurvedList"/>
    <dgm:cxn modelId="{41462BD4-5CA3-4EF2-AC69-E076B969D1F3}" type="presParOf" srcId="{C0C5FD1B-A109-4DA5-B423-A89543E84FCB}" destId="{5877209E-334B-4F00-8D6C-AF09C78453FF}" srcOrd="10" destOrd="0" presId="urn:microsoft.com/office/officeart/2008/layout/VerticalCurvedList"/>
    <dgm:cxn modelId="{6F645AD5-E16D-42A2-AF0A-828ABE252B94}"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15CCD41F-0EBF-412A-828F-1A12CEB1ED31}" type="presOf" srcId="{367ABE38-AC6E-4E50-8543-87E3CD9F0AB1}" destId="{CD1B521E-58A1-4451-BD7D-34771E799EB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2B3F7D61-6138-4616-83FD-BE4B25512201}" type="presOf" srcId="{AA785C88-C157-448F-88D4-CDF43B517A84}" destId="{2F6F5B65-8896-4EAD-8B1E-E21316CB8AFB}" srcOrd="0" destOrd="0" presId="urn:microsoft.com/office/officeart/2008/layout/VerticalCurvedList"/>
    <dgm:cxn modelId="{C7C35165-4329-4DEA-8469-737C1ED0FDF9}" type="presOf" srcId="{19B55815-BD8E-4E6F-A31C-C0A7DE98AEBB}" destId="{BAE192DE-649B-4278-B804-B4B46DCFCC35}"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D10FFFB0-003A-4F81-8B00-1CE76D29D29A}" type="presOf" srcId="{99B89736-9437-43B6-B330-258B6834D880}" destId="{1E42B89F-788F-44B9-913F-24D710CDCBD9}" srcOrd="0" destOrd="0" presId="urn:microsoft.com/office/officeart/2008/layout/VerticalCurvedList"/>
    <dgm:cxn modelId="{FCF0BBB4-2560-4C6E-B6A2-367F9EC03235}" type="presOf" srcId="{A0DCA01A-FCA2-40D4-9C1F-09F155613F27}" destId="{855E5997-029A-49A9-BDCA-6CF0EA60A20E}"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D89FCCDF-FA11-4303-B97E-042676316A1D}" type="presOf" srcId="{24EE2B1F-EDE4-4314-97C8-4D6BF34BE314}" destId="{F63EEF00-6E9B-4E60-976A-F191ADC6FD02}" srcOrd="0" destOrd="0" presId="urn:microsoft.com/office/officeart/2008/layout/VerticalCurvedList"/>
    <dgm:cxn modelId="{D677A5EC-2BB1-4141-B1F1-E32D6224BD3A}" type="presOf" srcId="{C47DB8BA-0679-4E50-B665-924F80DFEA3D}" destId="{EF7D6C58-A05A-4092-A2AF-E6CC8F972B08}" srcOrd="0" destOrd="0" presId="urn:microsoft.com/office/officeart/2008/layout/VerticalCurvedList"/>
    <dgm:cxn modelId="{3AA8B9FB-A34C-4AD3-AE20-6C585B5271CB}" srcId="{A0DCA01A-FCA2-40D4-9C1F-09F155613F27}" destId="{AA785C88-C157-448F-88D4-CDF43B517A84}" srcOrd="4" destOrd="0" parTransId="{D1CEA91E-909D-4EB5-A672-4B38BA23F2BA}" sibTransId="{A1E01DC7-3448-4E39-8C64-E7A10DF81156}"/>
    <dgm:cxn modelId="{EF32AB6D-8049-46E4-BB74-AFA946654BF0}" type="presParOf" srcId="{855E5997-029A-49A9-BDCA-6CF0EA60A20E}" destId="{C0C5FD1B-A109-4DA5-B423-A89543E84FCB}" srcOrd="0" destOrd="0" presId="urn:microsoft.com/office/officeart/2008/layout/VerticalCurvedList"/>
    <dgm:cxn modelId="{D55A0F8A-DD29-499C-A3A8-380B0118B569}" type="presParOf" srcId="{C0C5FD1B-A109-4DA5-B423-A89543E84FCB}" destId="{D7AD3F5C-683C-4F35-94B5-73333279D64D}" srcOrd="0" destOrd="0" presId="urn:microsoft.com/office/officeart/2008/layout/VerticalCurvedList"/>
    <dgm:cxn modelId="{1EA49C26-52F8-430F-A73F-A23814AEC8CB}" type="presParOf" srcId="{D7AD3F5C-683C-4F35-94B5-73333279D64D}" destId="{256722D6-208A-4281-9A2D-6B8D6B194B6D}" srcOrd="0" destOrd="0" presId="urn:microsoft.com/office/officeart/2008/layout/VerticalCurvedList"/>
    <dgm:cxn modelId="{01B62289-DB2C-439E-AD17-7F5DC0BC4D98}" type="presParOf" srcId="{D7AD3F5C-683C-4F35-94B5-73333279D64D}" destId="{CD1B521E-58A1-4451-BD7D-34771E799EB5}" srcOrd="1" destOrd="0" presId="urn:microsoft.com/office/officeart/2008/layout/VerticalCurvedList"/>
    <dgm:cxn modelId="{7686F904-8503-4DB9-9705-0A11980221E2}" type="presParOf" srcId="{D7AD3F5C-683C-4F35-94B5-73333279D64D}" destId="{9F453B14-BF4F-4FC2-8BC6-74A92570944D}" srcOrd="2" destOrd="0" presId="urn:microsoft.com/office/officeart/2008/layout/VerticalCurvedList"/>
    <dgm:cxn modelId="{783DE3C8-4231-4DBE-A6DC-C8EB273180AD}" type="presParOf" srcId="{D7AD3F5C-683C-4F35-94B5-73333279D64D}" destId="{4D19C8F3-39A6-4E8F-9574-47EA7F0431B2}" srcOrd="3" destOrd="0" presId="urn:microsoft.com/office/officeart/2008/layout/VerticalCurvedList"/>
    <dgm:cxn modelId="{7D1BDE8E-DAB0-4D03-A6C3-B98C00A186CC}" type="presParOf" srcId="{C0C5FD1B-A109-4DA5-B423-A89543E84FCB}" destId="{BAE192DE-649B-4278-B804-B4B46DCFCC35}" srcOrd="1" destOrd="0" presId="urn:microsoft.com/office/officeart/2008/layout/VerticalCurvedList"/>
    <dgm:cxn modelId="{EA2CE89F-BB3E-4799-A12C-DF47FDC44589}" type="presParOf" srcId="{C0C5FD1B-A109-4DA5-B423-A89543E84FCB}" destId="{E5A3893A-5AE0-4008-808E-F97B3BD3FC97}" srcOrd="2" destOrd="0" presId="urn:microsoft.com/office/officeart/2008/layout/VerticalCurvedList"/>
    <dgm:cxn modelId="{C1055B9F-6AFA-4A7B-8780-A56B9B8ED722}" type="presParOf" srcId="{E5A3893A-5AE0-4008-808E-F97B3BD3FC97}" destId="{65926BFE-BAF4-4A44-9324-59A76E215B56}" srcOrd="0" destOrd="0" presId="urn:microsoft.com/office/officeart/2008/layout/VerticalCurvedList"/>
    <dgm:cxn modelId="{FB03A170-BCF7-4CD3-A8A7-82EF587E83E7}" type="presParOf" srcId="{C0C5FD1B-A109-4DA5-B423-A89543E84FCB}" destId="{EF7D6C58-A05A-4092-A2AF-E6CC8F972B08}" srcOrd="3" destOrd="0" presId="urn:microsoft.com/office/officeart/2008/layout/VerticalCurvedList"/>
    <dgm:cxn modelId="{F43E4381-DEB0-4049-ADB0-392079165E97}" type="presParOf" srcId="{C0C5FD1B-A109-4DA5-B423-A89543E84FCB}" destId="{A2D871F9-CA78-40C6-907E-B7EE22989C28}" srcOrd="4" destOrd="0" presId="urn:microsoft.com/office/officeart/2008/layout/VerticalCurvedList"/>
    <dgm:cxn modelId="{9C034050-639E-4338-A1B6-6A2B7E10D8BE}" type="presParOf" srcId="{A2D871F9-CA78-40C6-907E-B7EE22989C28}" destId="{70EC6D8D-B4BC-4D56-89B9-9FB576AE16CF}" srcOrd="0" destOrd="0" presId="urn:microsoft.com/office/officeart/2008/layout/VerticalCurvedList"/>
    <dgm:cxn modelId="{66EDDC8C-7EB4-4517-8A7A-AA68B6E05663}" type="presParOf" srcId="{C0C5FD1B-A109-4DA5-B423-A89543E84FCB}" destId="{1E42B89F-788F-44B9-913F-24D710CDCBD9}" srcOrd="5" destOrd="0" presId="urn:microsoft.com/office/officeart/2008/layout/VerticalCurvedList"/>
    <dgm:cxn modelId="{79ECDF08-3F66-45CF-BDCC-1E6D0718B8A4}" type="presParOf" srcId="{C0C5FD1B-A109-4DA5-B423-A89543E84FCB}" destId="{E1611432-C136-416E-9292-E6538E5DE421}" srcOrd="6" destOrd="0" presId="urn:microsoft.com/office/officeart/2008/layout/VerticalCurvedList"/>
    <dgm:cxn modelId="{DF201FB9-0FB8-4FD7-AE62-0AD3081DF812}" type="presParOf" srcId="{E1611432-C136-416E-9292-E6538E5DE421}" destId="{F6776613-B79E-4B51-A6FD-30CDB366E617}" srcOrd="0" destOrd="0" presId="urn:microsoft.com/office/officeart/2008/layout/VerticalCurvedList"/>
    <dgm:cxn modelId="{9DE25774-30FF-49AC-9B13-86A5D1A63DD3}" type="presParOf" srcId="{C0C5FD1B-A109-4DA5-B423-A89543E84FCB}" destId="{F63EEF00-6E9B-4E60-976A-F191ADC6FD02}" srcOrd="7" destOrd="0" presId="urn:microsoft.com/office/officeart/2008/layout/VerticalCurvedList"/>
    <dgm:cxn modelId="{7D6994C4-B9AB-4B4A-AA46-6389D9D65BD4}" type="presParOf" srcId="{C0C5FD1B-A109-4DA5-B423-A89543E84FCB}" destId="{6D8F7FCD-1C0C-408B-9F5D-CD3C2DB319C4}" srcOrd="8" destOrd="0" presId="urn:microsoft.com/office/officeart/2008/layout/VerticalCurvedList"/>
    <dgm:cxn modelId="{F7547C7E-0E07-470A-92D5-2E43C9DBE916}" type="presParOf" srcId="{6D8F7FCD-1C0C-408B-9F5D-CD3C2DB319C4}" destId="{3164B094-F8A8-44D1-BA4A-89F4FE44FDB9}" srcOrd="0" destOrd="0" presId="urn:microsoft.com/office/officeart/2008/layout/VerticalCurvedList"/>
    <dgm:cxn modelId="{14E65664-E141-4072-8E4C-69A83AAB2FD9}" type="presParOf" srcId="{C0C5FD1B-A109-4DA5-B423-A89543E84FCB}" destId="{2F6F5B65-8896-4EAD-8B1E-E21316CB8AFB}" srcOrd="9" destOrd="0" presId="urn:microsoft.com/office/officeart/2008/layout/VerticalCurvedList"/>
    <dgm:cxn modelId="{145EEBD1-D02C-4B9C-893F-B2DD471F0CE8}" type="presParOf" srcId="{C0C5FD1B-A109-4DA5-B423-A89543E84FCB}" destId="{5877209E-334B-4F00-8D6C-AF09C78453FF}" srcOrd="10" destOrd="0" presId="urn:microsoft.com/office/officeart/2008/layout/VerticalCurvedList"/>
    <dgm:cxn modelId="{4EA21479-6EA5-4E00-932B-FFE66E126C2F}"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B577-A9A6-41F7-8C0F-4A328D7346B5}">
      <dsp:nvSpPr>
        <dsp:cNvPr id="0" name=""/>
        <dsp:cNvSpPr/>
      </dsp:nvSpPr>
      <dsp:spPr>
        <a:xfrm rot="5400000">
          <a:off x="-228295" y="229604"/>
          <a:ext cx="1521971" cy="106538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1</a:t>
          </a:r>
        </a:p>
      </dsp:txBody>
      <dsp:txXfrm rot="-5400000">
        <a:off x="1" y="533998"/>
        <a:ext cx="1065380" cy="456591"/>
      </dsp:txXfrm>
    </dsp:sp>
    <dsp:sp modelId="{9E6841BD-0AA1-4183-BA56-592AD4A22847}">
      <dsp:nvSpPr>
        <dsp:cNvPr id="0" name=""/>
        <dsp:cNvSpPr/>
      </dsp:nvSpPr>
      <dsp:spPr>
        <a:xfrm rot="5400000">
          <a:off x="2609799" y="-1544418"/>
          <a:ext cx="989281" cy="407811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latin typeface="Times New Roman" panose="02020603050405020304" pitchFamily="18" charset="0"/>
              <a:cs typeface="Times New Roman" panose="02020603050405020304" pitchFamily="18" charset="0"/>
            </a:rPr>
            <a:t>Ông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là</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ai</a:t>
          </a:r>
          <a:r>
            <a:rPr lang="en-US" sz="3500" kern="1200" dirty="0">
              <a:latin typeface="Times New Roman" panose="02020603050405020304" pitchFamily="18" charset="0"/>
              <a:cs typeface="Times New Roman" panose="02020603050405020304" pitchFamily="18" charset="0"/>
            </a:rPr>
            <a:t>?</a:t>
          </a:r>
        </a:p>
      </dsp:txBody>
      <dsp:txXfrm rot="-5400000">
        <a:off x="1065381" y="48293"/>
        <a:ext cx="4029826" cy="892695"/>
      </dsp:txXfrm>
    </dsp:sp>
    <dsp:sp modelId="{A69BCE38-D98F-4225-A359-FE40D3D92318}">
      <dsp:nvSpPr>
        <dsp:cNvPr id="0" name=""/>
        <dsp:cNvSpPr/>
      </dsp:nvSpPr>
      <dsp:spPr>
        <a:xfrm rot="5400000">
          <a:off x="-228295" y="1556450"/>
          <a:ext cx="1521971" cy="1065380"/>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2</a:t>
          </a:r>
        </a:p>
      </dsp:txBody>
      <dsp:txXfrm rot="-5400000">
        <a:off x="1" y="1860844"/>
        <a:ext cx="1065380" cy="456591"/>
      </dsp:txXfrm>
    </dsp:sp>
    <dsp:sp modelId="{03EB9DB6-954E-40FA-8008-55998AA94E7D}">
      <dsp:nvSpPr>
        <dsp:cNvPr id="0" name=""/>
        <dsp:cNvSpPr/>
      </dsp:nvSpPr>
      <dsp:spPr>
        <a:xfrm rot="5400000">
          <a:off x="2609799" y="-216263"/>
          <a:ext cx="989281" cy="4078119"/>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latin typeface="Times New Roman" panose="02020603050405020304" pitchFamily="18" charset="0"/>
              <a:cs typeface="Times New Roman" panose="02020603050405020304" pitchFamily="18" charset="0"/>
            </a:rPr>
            <a:t>Ông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sinh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năm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nào</a:t>
          </a:r>
          <a:r>
            <a:rPr lang="en-US" sz="3500" kern="1200" dirty="0">
              <a:latin typeface="Times New Roman" panose="02020603050405020304" pitchFamily="18" charset="0"/>
              <a:cs typeface="Times New Roman" panose="02020603050405020304" pitchFamily="18" charset="0"/>
            </a:rPr>
            <a:t>?</a:t>
          </a:r>
        </a:p>
      </dsp:txBody>
      <dsp:txXfrm rot="-5400000">
        <a:off x="1065381" y="1376448"/>
        <a:ext cx="4029826" cy="892695"/>
      </dsp:txXfrm>
    </dsp:sp>
    <dsp:sp modelId="{EC38CF6A-30DC-4C34-88AE-CE388FA48CE3}">
      <dsp:nvSpPr>
        <dsp:cNvPr id="0" name=""/>
        <dsp:cNvSpPr/>
      </dsp:nvSpPr>
      <dsp:spPr>
        <a:xfrm rot="5400000">
          <a:off x="-228295" y="2883297"/>
          <a:ext cx="1521971" cy="1065380"/>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3</a:t>
          </a:r>
        </a:p>
      </dsp:txBody>
      <dsp:txXfrm rot="-5400000">
        <a:off x="1" y="3187691"/>
        <a:ext cx="1065380" cy="456591"/>
      </dsp:txXfrm>
    </dsp:sp>
    <dsp:sp modelId="{73764C78-360F-4F36-9BED-DAAD8EE58D9B}">
      <dsp:nvSpPr>
        <dsp:cNvPr id="0" name=""/>
        <dsp:cNvSpPr/>
      </dsp:nvSpPr>
      <dsp:spPr>
        <a:xfrm rot="5400000">
          <a:off x="2609799" y="1110582"/>
          <a:ext cx="989281" cy="4078119"/>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anose="02020603050405020304" pitchFamily="18" charset="0"/>
              <a:cs typeface="Times New Roman" panose="02020603050405020304" pitchFamily="18" charset="0"/>
            </a:rPr>
            <a:t>Quê</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ông</a:t>
          </a:r>
          <a:r>
            <a:rPr lang="en-US" sz="3200" b="0" kern="1200" dirty="0">
              <a:latin typeface="Times New Roman" panose="02020603050405020304" pitchFamily="18" charset="0"/>
              <a:cs typeface="Times New Roman" panose="02020603050405020304" pitchFamily="18" charset="0"/>
            </a:rPr>
            <a:t> ở </a:t>
          </a:r>
          <a:r>
            <a:rPr lang="en-US" sz="3200" b="0" kern="1200" dirty="0" err="1">
              <a:latin typeface="Times New Roman" panose="02020603050405020304" pitchFamily="18" charset="0"/>
              <a:cs typeface="Times New Roman" panose="02020603050405020304" pitchFamily="18" charset="0"/>
            </a:rPr>
            <a:t>đâu</a:t>
          </a:r>
          <a:r>
            <a:rPr lang="en-US" sz="3200" b="0" kern="1200" dirty="0">
              <a:latin typeface="Times New Roman" panose="02020603050405020304" pitchFamily="18" charset="0"/>
              <a:cs typeface="Times New Roman" panose="02020603050405020304" pitchFamily="18" charset="0"/>
            </a:rPr>
            <a:t>?</a:t>
          </a:r>
        </a:p>
      </dsp:txBody>
      <dsp:txXfrm rot="-5400000">
        <a:off x="1065381" y="2703294"/>
        <a:ext cx="4029826" cy="892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1904</a:t>
          </a: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1905 </a:t>
          </a: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1909</a:t>
          </a: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đích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Ý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1904</a:t>
          </a: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1905 </a:t>
          </a: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1909</a:t>
          </a: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đích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Ý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1EA13-FD3B-4BFC-B031-E5B32DB87FC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8757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14302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9251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fld id="{9316A9F1-1698-4BE4-99DE-1906F2D5534D}" type="datetimeFigureOut">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2021-10-13</a:t>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ko-KR" altLang="en-US" dirty="0">
                <a:latin typeface="Malgun Gothic" panose="020B0503020000020004" charset="-127"/>
                <a:ea typeface="Malgun Gothic" panose="020B0503020000020004" charset="-127"/>
              </a:rPr>
              <a:t>‹#›</a:t>
            </a:fld>
            <a:endParaRPr lang="ko-KR" altLang="en-US" dirty="0">
              <a:latin typeface="Malgun Gothic" panose="020B0503020000020004" charset="-127"/>
              <a:ea typeface="Malgun Gothic" panose="020B0503020000020004" charset="-127"/>
            </a:endParaRPr>
          </a:p>
        </p:txBody>
      </p:sp>
    </p:spTree>
    <p:extLst>
      <p:ext uri="{BB962C8B-B14F-4D97-AF65-F5344CB8AC3E}">
        <p14:creationId xmlns:p14="http://schemas.microsoft.com/office/powerpoint/2010/main" val="1181339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pic>
        <p:nvPicPr>
          <p:cNvPr id="3074" name="Picture 2" descr="D:\아초_C\ah\템플릿작업\템플릿_27\01.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Date Placeholder 1"/>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fld id="{9316A9F1-1698-4BE4-99DE-1906F2D5534D}" type="datetimeFigureOut">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2021-10-13</a:t>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ko-KR" altLang="en-US" dirty="0">
                <a:latin typeface="Malgun Gothic" panose="020B0503020000020004" charset="-127"/>
                <a:ea typeface="Malgun Gothic" panose="020B0503020000020004" charset="-127"/>
              </a:rPr>
              <a:t>‹#›</a:t>
            </a:fld>
            <a:endParaRPr lang="ko-KR" altLang="en-US" dirty="0">
              <a:latin typeface="Malgun Gothic" panose="020B0503020000020004" charset="-127"/>
              <a:ea typeface="Malgun Gothic" panose="020B0503020000020004" charset="-127"/>
            </a:endParaRPr>
          </a:p>
        </p:txBody>
      </p:sp>
    </p:spTree>
    <p:extLst>
      <p:ext uri="{BB962C8B-B14F-4D97-AF65-F5344CB8AC3E}">
        <p14:creationId xmlns:p14="http://schemas.microsoft.com/office/powerpoint/2010/main" val="228127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5D31D17E-79CE-47A3-BA6E-BA954DBE6123}" type="slidenum">
              <a:rPr lang="en-US" altLang="en-US"/>
              <a:pPr>
                <a:defRPr/>
              </a:pPr>
              <a:t>‹#›</a:t>
            </a:fld>
            <a:endParaRPr lang="en-US" altLang="en-US"/>
          </a:p>
        </p:txBody>
      </p:sp>
    </p:spTree>
    <p:extLst>
      <p:ext uri="{BB962C8B-B14F-4D97-AF65-F5344CB8AC3E}">
        <p14:creationId xmlns:p14="http://schemas.microsoft.com/office/powerpoint/2010/main" val="21796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002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1EA13-FD3B-4BFC-B031-E5B32DB87FC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56744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1EA13-FD3B-4BFC-B031-E5B32DB87FCA}"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2369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1EA13-FD3B-4BFC-B031-E5B32DB87FCA}"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5780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1EA13-FD3B-4BFC-B031-E5B32DB87FCA}"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143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1EA13-FD3B-4BFC-B031-E5B32DB87FCA}"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3488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034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4331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EA13-FD3B-4BFC-B031-E5B32DB87FCA}" type="datetimeFigureOut">
              <a:rPr lang="en-US" smtClean="0"/>
              <a:t>10/13/2021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79A9-9A3B-4FF3-ACE4-8BE8DCD28F80}" type="slidenum">
              <a:rPr lang="en-US" smtClean="0"/>
              <a:t>‹#›</a:t>
            </a:fld>
            <a:endParaRPr lang="en-US"/>
          </a:p>
        </p:txBody>
      </p:sp>
    </p:spTree>
    <p:extLst>
      <p:ext uri="{BB962C8B-B14F-4D97-AF65-F5344CB8AC3E}">
        <p14:creationId xmlns:p14="http://schemas.microsoft.com/office/powerpoint/2010/main" val="219474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vi.wikipedia.org/wiki/Vi%E1%BB%87t_Nam"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vi.wikipedia.org/wiki/Nh%E1%BA%ADt_B%E1%BA%A3n" TargetMode="External"/><Relationship Id="rId4" Type="http://schemas.openxmlformats.org/officeDocument/2006/relationships/hyperlink" Target="https://vi.wikipedia.org/wiki/Th%E1%BA%BF_k%E1%BB%B7_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아초_C\ah\템플릿작업\템플릿_27\png\04.png">
            <a:extLst>
              <a:ext uri="{FF2B5EF4-FFF2-40B4-BE49-F238E27FC236}">
                <a16:creationId xmlns:a16="http://schemas.microsoft.com/office/drawing/2014/main" id="{A0A40E98-1ABB-4B9D-9783-4DE7D6AD690F}"/>
              </a:ext>
            </a:extLst>
          </p:cNvPr>
          <p:cNvPicPr>
            <a:picLocks noChangeAspect="1"/>
          </p:cNvPicPr>
          <p:nvPr/>
        </p:nvPicPr>
        <p:blipFill>
          <a:blip r:embed="rId2"/>
          <a:stretch>
            <a:fillRect/>
          </a:stretch>
        </p:blipFill>
        <p:spPr>
          <a:xfrm>
            <a:off x="0" y="-735653"/>
            <a:ext cx="9164955" cy="7506335"/>
          </a:xfrm>
          <a:prstGeom prst="rect">
            <a:avLst/>
          </a:prstGeom>
          <a:noFill/>
          <a:ln w="9525">
            <a:noFill/>
          </a:ln>
        </p:spPr>
      </p:pic>
      <p:sp>
        <p:nvSpPr>
          <p:cNvPr id="6" name="WordArt 2">
            <a:extLst>
              <a:ext uri="{FF2B5EF4-FFF2-40B4-BE49-F238E27FC236}">
                <a16:creationId xmlns:a16="http://schemas.microsoft.com/office/drawing/2014/main" id="{0C1B11FD-F705-4618-834D-B17BE42E0916}"/>
              </a:ext>
            </a:extLst>
          </p:cNvPr>
          <p:cNvSpPr>
            <a:spLocks noChangeArrowheads="1" noChangeShapeType="1" noTextEdit="1"/>
          </p:cNvSpPr>
          <p:nvPr/>
        </p:nvSpPr>
        <p:spPr bwMode="auto">
          <a:xfrm>
            <a:off x="2262909" y="802105"/>
            <a:ext cx="6738851"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ĐOÀN KẾT</a:t>
            </a:r>
          </a:p>
        </p:txBody>
      </p:sp>
      <p:pic>
        <p:nvPicPr>
          <p:cNvPr id="7" name="Picture 6">
            <a:extLst>
              <a:ext uri="{FF2B5EF4-FFF2-40B4-BE49-F238E27FC236}">
                <a16:creationId xmlns:a16="http://schemas.microsoft.com/office/drawing/2014/main" id="{31622187-65BD-418A-822A-332A4936A0B3}"/>
              </a:ext>
            </a:extLst>
          </p:cNvPr>
          <p:cNvPicPr>
            <a:picLocks noChangeAspect="1"/>
          </p:cNvPicPr>
          <p:nvPr/>
        </p:nvPicPr>
        <p:blipFill>
          <a:blip r:embed="rId3"/>
          <a:stretch>
            <a:fillRect/>
          </a:stretch>
        </p:blipFill>
        <p:spPr>
          <a:xfrm>
            <a:off x="63170" y="109790"/>
            <a:ext cx="1994230" cy="1994230"/>
          </a:xfrm>
          <a:prstGeom prst="rect">
            <a:avLst/>
          </a:prstGeom>
        </p:spPr>
      </p:pic>
      <p:sp>
        <p:nvSpPr>
          <p:cNvPr id="8" name="TextBox 7">
            <a:extLst>
              <a:ext uri="{FF2B5EF4-FFF2-40B4-BE49-F238E27FC236}">
                <a16:creationId xmlns:a16="http://schemas.microsoft.com/office/drawing/2014/main" id="{ADE5BC00-7B44-404A-812E-E81543875B88}"/>
              </a:ext>
            </a:extLst>
          </p:cNvPr>
          <p:cNvSpPr txBox="1"/>
          <p:nvPr/>
        </p:nvSpPr>
        <p:spPr>
          <a:xfrm>
            <a:off x="3352800" y="4495800"/>
            <a:ext cx="3132051" cy="954107"/>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GV: </a:t>
            </a:r>
            <a:r>
              <a:rPr lang="en-US" sz="2800" i="1" dirty="0" err="1">
                <a:latin typeface="Times New Roman" panose="02020603050405020304" pitchFamily="18" charset="0"/>
                <a:cs typeface="Times New Roman" panose="02020603050405020304" pitchFamily="18" charset="0"/>
              </a:rPr>
              <a:t>Khúc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Yến</a:t>
            </a:r>
            <a:endParaRPr lang="en-US" sz="2800" i="1" dirty="0">
              <a:latin typeface="Times New Roman" panose="02020603050405020304" pitchFamily="18" charset="0"/>
              <a:cs typeface="Times New Roman" panose="02020603050405020304" pitchFamily="18" charset="0"/>
            </a:endParaRPr>
          </a:p>
          <a:p>
            <a:pPr algn="ct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5A2</a:t>
            </a:r>
          </a:p>
        </p:txBody>
      </p:sp>
      <p:sp>
        <p:nvSpPr>
          <p:cNvPr id="10" name="TextBox 9">
            <a:extLst>
              <a:ext uri="{FF2B5EF4-FFF2-40B4-BE49-F238E27FC236}">
                <a16:creationId xmlns:a16="http://schemas.microsoft.com/office/drawing/2014/main" id="{0B6E4DEC-C60F-447B-A070-5704C0AFD43D}"/>
              </a:ext>
            </a:extLst>
          </p:cNvPr>
          <p:cNvSpPr txBox="1"/>
          <p:nvPr/>
        </p:nvSpPr>
        <p:spPr>
          <a:xfrm>
            <a:off x="2133600" y="2186970"/>
            <a:ext cx="5661891" cy="156966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LỊCH SỬ</a:t>
            </a:r>
          </a:p>
          <a:p>
            <a:pPr algn="ctr"/>
            <a:r>
              <a:rPr lang="en-US" sz="3200" b="1" dirty="0">
                <a:solidFill>
                  <a:srgbClr val="FF0000"/>
                </a:solidFill>
                <a:latin typeface="Times New Roman" panose="02020603050405020304" pitchFamily="18" charset="0"/>
                <a:cs typeface="Times New Roman" panose="02020603050405020304" pitchFamily="18" charset="0"/>
              </a:rPr>
              <a:t>BÀI 5: PHAN BỘI CHÂU VÀ PHONG TRÀO ĐÔNG DU </a:t>
            </a:r>
          </a:p>
        </p:txBody>
      </p:sp>
    </p:spTree>
    <p:extLst>
      <p:ext uri="{BB962C8B-B14F-4D97-AF65-F5344CB8AC3E}">
        <p14:creationId xmlns:p14="http://schemas.microsoft.com/office/powerpoint/2010/main" val="110756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7162800"/>
          </a:xfrm>
          <a:prstGeom prst="rect">
            <a:avLst/>
          </a:prstGeom>
        </p:spPr>
      </p:pic>
      <p:sp>
        <p:nvSpPr>
          <p:cNvPr id="2" name="Title 1"/>
          <p:cNvSpPr>
            <a:spLocks noGrp="1"/>
          </p:cNvSpPr>
          <p:nvPr>
            <p:ph type="ctrTitle"/>
          </p:nvPr>
        </p:nvSpPr>
        <p:spPr>
          <a:xfrm>
            <a:off x="2286000" y="1447800"/>
            <a:ext cx="4648200" cy="936625"/>
          </a:xfrm>
        </p:spPr>
        <p:txBody>
          <a:bodyPr>
            <a:noAutofit/>
          </a:bodyPr>
          <a:lstStyle/>
          <a:p>
            <a:pPr algn="just"/>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vậy</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hăng</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38400" y="2705100"/>
            <a:ext cx="4343400" cy="1752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sâu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phóng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tộc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304800"/>
            <a:ext cx="9525000" cy="7162800"/>
          </a:xfrm>
          <a:prstGeom prst="rect">
            <a:avLst/>
          </a:prstGeom>
        </p:spPr>
      </p:pic>
      <p:sp>
        <p:nvSpPr>
          <p:cNvPr id="2" name="Title 1"/>
          <p:cNvSpPr>
            <a:spLocks noGrp="1"/>
          </p:cNvSpPr>
          <p:nvPr>
            <p:ph type="title"/>
          </p:nvPr>
        </p:nvSpPr>
        <p:spPr>
          <a:xfrm>
            <a:off x="2209800" y="1066800"/>
            <a:ext cx="4495800" cy="914400"/>
          </a:xfrm>
        </p:spPr>
        <p:txBody>
          <a:bodyPr>
            <a:normAutofit/>
          </a:bodyPr>
          <a:lstStyle/>
          <a:p>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9800" y="914400"/>
            <a:ext cx="4572000" cy="3429000"/>
          </a:xfrm>
        </p:spPr>
        <p:txBody>
          <a:bodyPr>
            <a:normAutofit/>
          </a:bodyPr>
          <a:lstStyle/>
          <a:p>
            <a:pPr marL="0" indent="0" algn="ctr">
              <a:buNone/>
            </a:pPr>
            <a:r>
              <a:rPr lang="en-US" b="1" dirty="0" err="1">
                <a:solidFill>
                  <a:schemeClr val="bg1"/>
                </a:solidFill>
                <a:latin typeface="Times New Roman" panose="02020603050405020304" pitchFamily="18" charset="0"/>
                <a:cs typeface="Times New Roman" panose="02020603050405020304" pitchFamily="18" charset="0"/>
              </a:rPr>
              <a:t>Kết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quả</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của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phong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trào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này</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ra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sao</a:t>
            </a:r>
            <a:r>
              <a:rPr lang="en-US" b="1" dirty="0">
                <a:solidFill>
                  <a:schemeClr val="bg1"/>
                </a:solidFill>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endPar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552700" y="932766"/>
            <a:ext cx="4191000" cy="646331"/>
          </a:xfrm>
          <a:prstGeom prst="rect">
            <a:avLst/>
          </a:prstGeom>
          <a:noFill/>
        </p:spPr>
        <p:txBody>
          <a:bodyPr wrap="square" rtlCol="0">
            <a:spAutoFit/>
          </a:bodyPr>
          <a:lstStyle/>
          <a:p>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thất</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bại</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TextBox 7"/>
          <p:cNvSpPr txBox="1"/>
          <p:nvPr/>
        </p:nvSpPr>
        <p:spPr>
          <a:xfrm>
            <a:off x="2019300" y="1713131"/>
            <a:ext cx="5181600" cy="3539430"/>
          </a:xfrm>
          <a:prstGeom prst="rect">
            <a:avLst/>
          </a:prstGeom>
          <a:noFill/>
        </p:spPr>
        <p:txBody>
          <a:bodyPr wrap="square" rtlCol="0">
            <a:spAutoFit/>
          </a:bodyPr>
          <a:lstStyle/>
          <a:p>
            <a:pPr marL="285750" indent="-285750">
              <a:buBlip>
                <a:blip r:embed="rId3"/>
              </a:buBlip>
            </a:pP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phát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làm</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lo </a:t>
            </a:r>
            <a:r>
              <a:rPr lang="en-US" altLang="en-US" sz="2800" b="1" i="1" dirty="0" err="1">
                <a:solidFill>
                  <a:srgbClr val="FFFF00"/>
                </a:solidFill>
                <a:latin typeface="Times New Roman" panose="02020603050405020304" pitchFamily="18" charset="0"/>
                <a:cs typeface="Times New Roman" panose="02020603050405020304" pitchFamily="18" charset="0"/>
              </a:rPr>
              <a:t>ngại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kết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với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chống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Chính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phủ</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trục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xuất</a:t>
            </a:r>
            <a:r>
              <a:rPr lang="en-US" altLang="en-US" sz="2800" b="1" i="1" dirty="0">
                <a:solidFill>
                  <a:srgbClr val="FFFF00"/>
                </a:solidFill>
                <a:latin typeface="Times New Roman" panose="02020603050405020304" pitchFamily="18" charset="0"/>
                <a:cs typeface="Times New Roman" panose="02020603050405020304" pitchFamily="18" charset="0"/>
              </a:rPr>
              <a:t> Phan </a:t>
            </a:r>
            <a:r>
              <a:rPr lang="en-US" altLang="en-US" sz="2800" b="1" i="1" dirty="0" err="1">
                <a:solidFill>
                  <a:srgbClr val="FFFF00"/>
                </a:solidFill>
                <a:latin typeface="Times New Roman" panose="02020603050405020304" pitchFamily="18" charset="0"/>
                <a:cs typeface="Times New Roman" panose="02020603050405020304" pitchFamily="18" charset="0"/>
              </a:rPr>
              <a:t>Bội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thanh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Việt</a:t>
            </a:r>
            <a:r>
              <a:rPr lang="en-US" altLang="en-US" sz="2800" b="1" i="1" dirty="0">
                <a:solidFill>
                  <a:srgbClr val="FFFF00"/>
                </a:solidFill>
                <a:latin typeface="Times New Roman" panose="02020603050405020304" pitchFamily="18" charset="0"/>
                <a:cs typeface="Times New Roman" panose="02020603050405020304" pitchFamily="18" charset="0"/>
              </a:rPr>
              <a:t> Nam </a:t>
            </a:r>
            <a:r>
              <a:rPr lang="en-US" altLang="en-US" sz="2800" b="1" i="1" dirty="0" err="1">
                <a:solidFill>
                  <a:srgbClr val="FFFF00"/>
                </a:solidFill>
                <a:latin typeface="Times New Roman" panose="02020603050405020304" pitchFamily="18" charset="0"/>
                <a:cs typeface="Times New Roman" panose="02020603050405020304" pitchFamily="18" charset="0"/>
              </a:rPr>
              <a:t>ra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khỏi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nước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a:t>
            </a:r>
          </a:p>
          <a:p>
            <a:endParaRPr lang="en-US" sz="2800" i="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333750" y="2519810"/>
            <a:ext cx="3124200" cy="1077218"/>
          </a:xfrm>
          <a:prstGeom prst="rect">
            <a:avLst/>
          </a:prstGeom>
          <a:noFill/>
        </p:spPr>
        <p:txBody>
          <a:bodyPr wrap="square" rtlCol="0">
            <a:spAutoFit/>
          </a:bodyPr>
          <a:lstStyle/>
          <a:p>
            <a:pPr marL="285750" indent="-285750">
              <a:buBlip>
                <a:blip r:embed="rId3"/>
              </a:buBlip>
            </a:pP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Thất</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bại</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3200" dirty="0"/>
          </a:p>
        </p:txBody>
      </p:sp>
      <p:sp>
        <p:nvSpPr>
          <p:cNvPr id="10" name="TextBox 9"/>
          <p:cNvSpPr txBox="1"/>
          <p:nvPr/>
        </p:nvSpPr>
        <p:spPr>
          <a:xfrm>
            <a:off x="2438400" y="1767245"/>
            <a:ext cx="4114800"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Ý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dậy</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a:t>
            </a:r>
          </a:p>
        </p:txBody>
      </p:sp>
      <p:sp>
        <p:nvSpPr>
          <p:cNvPr id="11" name="TextBox 10"/>
          <p:cNvSpPr txBox="1"/>
          <p:nvPr/>
        </p:nvSpPr>
        <p:spPr>
          <a:xfrm>
            <a:off x="381000" y="1937657"/>
            <a:ext cx="914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391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9">
                                            <p:txEl>
                                              <p:pRg st="0" end="0"/>
                                            </p:txEl>
                                          </p:spTgt>
                                        </p:tgtEl>
                                      </p:cBhvr>
                                    </p:animEffect>
                                    <p:set>
                                      <p:cBhvr>
                                        <p:cTn id="2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par>
                                <p:cTn id="36" presetID="14" presetClass="exit" presetSubtype="10" fill="hold" grpId="0" nodeType="withEffect">
                                  <p:stCondLst>
                                    <p:cond delay="0"/>
                                  </p:stCondLst>
                                  <p:childTnLst>
                                    <p:animEffect transition="out" filter="randombar(horizontal)">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3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allAtOnce"/>
      <p:bldP spid="8" grpId="0" build="allAtOnce"/>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467600"/>
          </a:xfrm>
        </p:spPr>
      </p:pic>
      <p:sp>
        <p:nvSpPr>
          <p:cNvPr id="2" name="Title 1"/>
          <p:cNvSpPr>
            <a:spLocks noGrp="1"/>
          </p:cNvSpPr>
          <p:nvPr>
            <p:ph type="title"/>
          </p:nvPr>
        </p:nvSpPr>
        <p:spPr>
          <a:xfrm>
            <a:off x="2133600" y="1297632"/>
            <a:ext cx="5029200" cy="3426768"/>
          </a:xfrm>
        </p:spPr>
        <p:txBody>
          <a:bodyPr>
            <a:noAutofit/>
          </a:bodyPr>
          <a:lstStyle/>
          <a:p>
            <a:pPr algn="l"/>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Phan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kỉ</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XX.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do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cổ</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nhằm</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Box 6"/>
          <p:cNvSpPr txBox="1"/>
          <p:nvPr/>
        </p:nvSpPr>
        <p:spPr>
          <a:xfrm>
            <a:off x="2133600" y="1066800"/>
            <a:ext cx="1447800" cy="461665"/>
          </a:xfrm>
          <a:prstGeom prst="rect">
            <a:avLst/>
          </a:prstGeom>
          <a:noFill/>
        </p:spPr>
        <p:txBody>
          <a:bodyPr wrap="square" rtlCol="0">
            <a:spAutoFit/>
          </a:bodyPr>
          <a:lstStyle/>
          <a:p>
            <a:r>
              <a:rPr lang="en-US" sz="2400" b="1" i="1" u="sng" dirty="0" err="1">
                <a:solidFill>
                  <a:srgbClr val="0000FF"/>
                </a:solidFill>
                <a:latin typeface="Times New Roman" panose="02020603050405020304" pitchFamily="18" charset="0"/>
                <a:cs typeface="Times New Roman" panose="02020603050405020304" pitchFamily="18" charset="0"/>
              </a:rPr>
              <a:t>Bài</a:t>
            </a:r>
            <a:r>
              <a:rPr lang="en-US" sz="2400" b="1" i="1" u="sng" dirty="0">
                <a:solidFill>
                  <a:srgbClr val="0000FF"/>
                </a:solidFill>
                <a:latin typeface="Times New Roman" panose="02020603050405020304" pitchFamily="18" charset="0"/>
                <a:cs typeface="Times New Roman" panose="02020603050405020304" pitchFamily="18" charset="0"/>
              </a:rPr>
              <a:t> </a:t>
            </a:r>
            <a:r>
              <a:rPr lang="en-US" sz="2400" b="1" i="1" u="sng" dirty="0" err="1">
                <a:solidFill>
                  <a:srgbClr val="0000FF"/>
                </a:solidFill>
                <a:latin typeface="Times New Roman" panose="02020603050405020304" pitchFamily="18" charset="0"/>
                <a:cs typeface="Times New Roman" panose="02020603050405020304" pitchFamily="18" charset="0"/>
              </a:rPr>
              <a:t>học</a:t>
            </a:r>
            <a:r>
              <a:rPr lang="en-US" sz="2400" b="1" i="1" u="sng"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3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372600" cy="6934200"/>
          </a:xfrm>
        </p:spPr>
      </p:pic>
      <p:graphicFrame>
        <p:nvGraphicFramePr>
          <p:cNvPr id="15" name="Diagram 14"/>
          <p:cNvGraphicFramePr/>
          <p:nvPr>
            <p:extLst>
              <p:ext uri="{D42A27DB-BD31-4B8C-83A1-F6EECF244321}">
                <p14:modId xmlns:p14="http://schemas.microsoft.com/office/powerpoint/2010/main" val="3062709860"/>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b="1"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b="1"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b="1"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b="1"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b="1"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tan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rã</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endParaRPr>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dậy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9572"/>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e</a:t>
            </a:r>
          </a:p>
        </p:txBody>
      </p:sp>
      <p:sp>
        <p:nvSpPr>
          <p:cNvPr id="26" name="TextBox 25"/>
          <p:cNvSpPr txBox="1"/>
          <p:nvPr/>
        </p:nvSpPr>
        <p:spPr>
          <a:xfrm>
            <a:off x="457200" y="304799"/>
            <a:ext cx="8458199" cy="584775"/>
          </a:xfrm>
          <a:prstGeom prst="rect">
            <a:avLst/>
          </a:prstGeom>
          <a:noFill/>
        </p:spPr>
        <p:txBody>
          <a:bodyPr wrap="square" rtlCol="0">
            <a:spAutoFit/>
          </a:bodyPr>
          <a:lstStyle/>
          <a:p>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nối</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dữ</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endPar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1962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6">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7">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8">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p:cTn id="4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9">
                                            <p:txEl>
                                              <p:pRg st="0" end="0"/>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 calcmode="lin" valueType="num">
                                      <p:cBhvr>
                                        <p:cTn id="4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 calcmode="lin" valueType="num">
                                      <p:cBhvr>
                                        <p:cTn id="5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4">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P spid="26"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372600" cy="6934200"/>
          </a:xfrm>
        </p:spPr>
      </p:pic>
      <p:graphicFrame>
        <p:nvGraphicFramePr>
          <p:cNvPr id="15" name="Diagram 14"/>
          <p:cNvGraphicFramePr/>
          <p:nvPr>
            <p:extLst>
              <p:ext uri="{D42A27DB-BD31-4B8C-83A1-F6EECF244321}">
                <p14:modId xmlns:p14="http://schemas.microsoft.com/office/powerpoint/2010/main" val="2227311272"/>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b="1"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b="1"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b="1"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b="1"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b="1"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tan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rã</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endParaRPr>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Phan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Nhật</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khơi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dậy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3343"/>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t>e</a:t>
            </a:r>
          </a:p>
        </p:txBody>
      </p:sp>
      <p:sp>
        <p:nvSpPr>
          <p:cNvPr id="26" name="TextBox 25"/>
          <p:cNvSpPr txBox="1"/>
          <p:nvPr/>
        </p:nvSpPr>
        <p:spPr>
          <a:xfrm>
            <a:off x="457200" y="304799"/>
            <a:ext cx="8458199" cy="584775"/>
          </a:xfrm>
          <a:prstGeom prst="rect">
            <a:avLst/>
          </a:prstGeom>
          <a:noFill/>
        </p:spPr>
        <p:txBody>
          <a:bodyPr wrap="square" rtlCol="0">
            <a:spAutoFit/>
          </a:bodyPr>
          <a:lstStyle/>
          <a:p>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nối</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dữ</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endPar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5203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0834 0.24444 " pathEditMode="relative" rAng="0" ptsTypes="AA">
                                      <p:cBhvr>
                                        <p:cTn id="6" dur="1000" fill="hold"/>
                                        <p:tgtEl>
                                          <p:spTgt spid="24"/>
                                        </p:tgtEl>
                                        <p:attrNameLst>
                                          <p:attrName>ppt_x</p:attrName>
                                          <p:attrName>ppt_y</p:attrName>
                                        </p:attrNameLst>
                                      </p:cBhvr>
                                      <p:rCtr x="417" y="12222"/>
                                    </p:animMotion>
                                  </p:childTnLst>
                                </p:cTn>
                              </p:par>
                              <p:par>
                                <p:cTn id="7" presetID="42" presetClass="path" presetSubtype="0" accel="50000" decel="50000" fill="hold" grpId="0" nodeType="withEffect">
                                  <p:stCondLst>
                                    <p:cond delay="0"/>
                                  </p:stCondLst>
                                  <p:childTnLst>
                                    <p:animMotion origin="layout" path="M 3.33333E-6 0 L 0.00833 0.24838 " pathEditMode="relative" rAng="0" ptsTypes="AA">
                                      <p:cBhvr>
                                        <p:cTn id="8" dur="1000" fill="hold"/>
                                        <p:tgtEl>
                                          <p:spTgt spid="27"/>
                                        </p:tgtEl>
                                        <p:attrNameLst>
                                          <p:attrName>ppt_x</p:attrName>
                                          <p:attrName>ppt_y</p:attrName>
                                        </p:attrNameLst>
                                      </p:cBhvr>
                                      <p:rCtr x="417" y="12407"/>
                                    </p:animMotion>
                                  </p:childTnLst>
                                </p:cTn>
                              </p:par>
                              <p:par>
                                <p:cTn id="9" presetID="42" presetClass="path" presetSubtype="0" accel="50000" decel="50000" fill="hold" grpId="0" nodeType="withEffect">
                                  <p:stCondLst>
                                    <p:cond delay="0"/>
                                  </p:stCondLst>
                                  <p:childTnLst>
                                    <p:animMotion origin="layout" path="M 0.00417 -0.01828 L 0.00417 0.23172 " pathEditMode="relative" rAng="0" ptsTypes="AA">
                                      <p:cBhvr>
                                        <p:cTn id="10" dur="1000" fill="hold"/>
                                        <p:tgtEl>
                                          <p:spTgt spid="21"/>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3.33333E-6 -0.01828 L 3.33333E-6 0.23172 " pathEditMode="relative" rAng="0" ptsTypes="AA">
                                      <p:cBhvr>
                                        <p:cTn id="12" dur="1000" fill="hold"/>
                                        <p:tgtEl>
                                          <p:spTgt spid="23"/>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3.33333E-6 -1.11111E-6 L 3.33333E-6 -0.46111 " pathEditMode="relative" rAng="0" ptsTypes="AA">
                                      <p:cBhvr>
                                        <p:cTn id="14" dur="1000" fill="hold"/>
                                        <p:tgtEl>
                                          <p:spTgt spid="29"/>
                                        </p:tgtEl>
                                        <p:attrNameLst>
                                          <p:attrName>ppt_x</p:attrName>
                                          <p:attrName>ppt_y</p:attrName>
                                        </p:attrNameLst>
                                      </p:cBhvr>
                                      <p:rCtr x="0" y="-23056"/>
                                    </p:animMotion>
                                  </p:childTnLst>
                                </p:cTn>
                              </p:par>
                              <p:par>
                                <p:cTn id="15" presetID="64" presetClass="path" presetSubtype="0" accel="50000" decel="50000" fill="hold" grpId="0" nodeType="withEffect">
                                  <p:stCondLst>
                                    <p:cond delay="0"/>
                                  </p:stCondLst>
                                  <p:childTnLst>
                                    <p:animMotion origin="layout" path="M -0.00364 0.01273 L -0.00364 -0.45556 " pathEditMode="relative" rAng="0" ptsTypes="AA">
                                      <p:cBhvr>
                                        <p:cTn id="16" dur="1000" fill="hold"/>
                                        <p:tgtEl>
                                          <p:spTgt spid="32"/>
                                        </p:tgtEl>
                                        <p:attrNameLst>
                                          <p:attrName>ppt_x</p:attrName>
                                          <p:attrName>ppt_y</p:attrName>
                                        </p:attrNameLst>
                                      </p:cBhvr>
                                      <p:rCtr x="0" y="-23426"/>
                                    </p:animMotion>
                                  </p:childTnLst>
                                </p:cTn>
                              </p:par>
                              <p:par>
                                <p:cTn id="17" presetID="64" presetClass="path" presetSubtype="0" accel="50000" decel="50000" fill="hold" grpId="0" nodeType="withEffect">
                                  <p:stCondLst>
                                    <p:cond delay="0"/>
                                  </p:stCondLst>
                                  <p:childTnLst>
                                    <p:animMotion origin="layout" path="M 3.33333E-6 2.22222E-6 L 3.33333E-6 -0.12778 " pathEditMode="relative" rAng="0" ptsTypes="AA">
                                      <p:cBhvr>
                                        <p:cTn id="18" dur="1000" fill="hold"/>
                                        <p:tgtEl>
                                          <p:spTgt spid="25"/>
                                        </p:tgtEl>
                                        <p:attrNameLst>
                                          <p:attrName>ppt_x</p:attrName>
                                          <p:attrName>ppt_y</p:attrName>
                                        </p:attrNameLst>
                                      </p:cBhvr>
                                      <p:rCtr x="0" y="-6389"/>
                                    </p:animMotion>
                                  </p:childTnLst>
                                </p:cTn>
                              </p:par>
                              <p:par>
                                <p:cTn id="19" presetID="64" presetClass="path" presetSubtype="0" accel="50000" decel="50000" fill="hold" grpId="0" nodeType="withEffect">
                                  <p:stCondLst>
                                    <p:cond delay="0"/>
                                  </p:stCondLst>
                                  <p:childTnLst>
                                    <p:animMotion origin="layout" path="M 3.33333E-6 2.22222E-6 L 3.33333E-6 -0.12778 " pathEditMode="relative" rAng="0" ptsTypes="AA">
                                      <p:cBhvr>
                                        <p:cTn id="20" dur="1000" fill="hold"/>
                                        <p:tgtEl>
                                          <p:spTgt spid="28"/>
                                        </p:tgtEl>
                                        <p:attrNameLst>
                                          <p:attrName>ppt_x</p:attrName>
                                          <p:attrName>ppt_y</p:attrName>
                                        </p:attrNameLst>
                                      </p:cBhvr>
                                      <p:rCtr x="0" y="-6389"/>
                                    </p:animMotion>
                                  </p:childTnLst>
                                </p:cTn>
                              </p:par>
                              <p:par>
                                <p:cTn id="21" presetID="42" presetClass="path" presetSubtype="0" accel="50000" decel="50000" fill="hold" grpId="0" nodeType="withEffect">
                                  <p:stCondLst>
                                    <p:cond delay="0"/>
                                  </p:stCondLst>
                                  <p:childTnLst>
                                    <p:animMotion origin="layout" path="M -3.33333E-6 1.11111E-6 L -3.33333E-6 0.12778 " pathEditMode="relative" rAng="0" ptsTypes="AA">
                                      <p:cBhvr>
                                        <p:cTn id="22" dur="1000" fill="hold"/>
                                        <p:tgtEl>
                                          <p:spTgt spid="30"/>
                                        </p:tgtEl>
                                        <p:attrNameLst>
                                          <p:attrName>ppt_x</p:attrName>
                                          <p:attrName>ppt_y</p:attrName>
                                        </p:attrNameLst>
                                      </p:cBhvr>
                                      <p:rCtr x="0" y="6389"/>
                                    </p:animMotion>
                                  </p:childTnLst>
                                </p:cTn>
                              </p:par>
                              <p:par>
                                <p:cTn id="23" presetID="42" presetClass="path" presetSubtype="0" accel="50000" decel="50000" fill="hold" grpId="0" nodeType="withEffect">
                                  <p:stCondLst>
                                    <p:cond delay="0"/>
                                  </p:stCondLst>
                                  <p:childTnLst>
                                    <p:animMotion origin="layout" path="M 3.33333E-6 -3.33333E-6 L 3.33333E-6 0.1294 " pathEditMode="relative" rAng="0" ptsTypes="AA">
                                      <p:cBhvr>
                                        <p:cTn id="24" dur="1000" fill="hold"/>
                                        <p:tgtEl>
                                          <p:spTgt spid="31"/>
                                        </p:tgtEl>
                                        <p:attrNameLst>
                                          <p:attrName>ppt_x</p:attrName>
                                          <p:attrName>ppt_y</p:attrName>
                                        </p:attrNameLst>
                                      </p:cBhvr>
                                      <p:rCtr x="0"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254A1-A145-4062-8D58-3F38AABE9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638799"/>
          </a:xfrm>
          <a:prstGeom prst="rect">
            <a:avLst/>
          </a:prstGeom>
        </p:spPr>
      </p:pic>
    </p:spTree>
    <p:extLst>
      <p:ext uri="{BB962C8B-B14F-4D97-AF65-F5344CB8AC3E}">
        <p14:creationId xmlns:p14="http://schemas.microsoft.com/office/powerpoint/2010/main" val="74344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120737" y="488117"/>
            <a:ext cx="2553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4400" b="1" dirty="0">
                <a:solidFill>
                  <a:srgbClr val="FF0000"/>
                </a:solidFill>
                <a:latin typeface="Times New Roman" pitchFamily="18" charset="0"/>
                <a:cs typeface="Times New Roman" pitchFamily="18" charset="0"/>
              </a:rPr>
              <a:t>Vận dụng</a:t>
            </a:r>
          </a:p>
        </p:txBody>
      </p:sp>
      <p:sp>
        <p:nvSpPr>
          <p:cNvPr id="5" name="TextBox 4"/>
          <p:cNvSpPr txBox="1">
            <a:spLocks noChangeArrowheads="1"/>
          </p:cNvSpPr>
          <p:nvPr/>
        </p:nvSpPr>
        <p:spPr bwMode="auto">
          <a:xfrm>
            <a:off x="884893" y="1557778"/>
            <a:ext cx="74338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dirty="0">
                <a:latin typeface="Times New Roman" pitchFamily="18" charset="0"/>
                <a:cs typeface="Times New Roman" pitchFamily="18" charset="0"/>
              </a:rPr>
              <a:t>Nêu những suy nghĩ của em về Phan Bội Châu?</a:t>
            </a:r>
          </a:p>
          <a:p>
            <a:pPr algn="just"/>
            <a:endParaRPr lang="en-US" sz="3600" dirty="0">
              <a:latin typeface="Times New Roman" pitchFamily="18" charset="0"/>
              <a:cs typeface="Times New Roman" pitchFamily="18" charset="0"/>
            </a:endParaRPr>
          </a:p>
          <a:p>
            <a:pPr algn="just"/>
            <a:endParaRPr lang="en-US" sz="3600" dirty="0">
              <a:latin typeface="Times New Roman" pitchFamily="18" charset="0"/>
              <a:cs typeface="Times New Roman" pitchFamily="18" charset="0"/>
            </a:endParaRPr>
          </a:p>
        </p:txBody>
      </p:sp>
      <p:sp>
        <p:nvSpPr>
          <p:cNvPr id="7" name="Arrow: Chevron 6"/>
          <p:cNvSpPr/>
          <p:nvPr/>
        </p:nvSpPr>
        <p:spPr>
          <a:xfrm>
            <a:off x="638702" y="1828800"/>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676073" y="3562050"/>
            <a:ext cx="17145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905213" y="3352800"/>
            <a:ext cx="72027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3600" dirty="0">
                <a:latin typeface="Times New Roman" pitchFamily="18" charset="0"/>
                <a:cs typeface="Times New Roman" pitchFamily="18" charset="0"/>
              </a:rPr>
              <a:t>CBBS: Quyết chí ra đi tìm đường cứu nước</a:t>
            </a:r>
          </a:p>
        </p:txBody>
      </p:sp>
    </p:spTree>
    <p:extLst>
      <p:ext uri="{BB962C8B-B14F-4D97-AF65-F5344CB8AC3E}">
        <p14:creationId xmlns:p14="http://schemas.microsoft.com/office/powerpoint/2010/main" val="801956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D24A0E5-B137-48F9-8FC3-2A796003DF63}"/>
              </a:ext>
            </a:extLst>
          </p:cNvPr>
          <p:cNvSpPr txBox="1">
            <a:spLocks noChangeArrowheads="1"/>
          </p:cNvSpPr>
          <p:nvPr/>
        </p:nvSpPr>
        <p:spPr bwMode="auto">
          <a:xfrm>
            <a:off x="2133672" y="1982450"/>
            <a:ext cx="487665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vi-VN" sz="4400" b="1" dirty="0">
                <a:solidFill>
                  <a:srgbClr val="FF0000"/>
                </a:solidFill>
                <a:latin typeface="Times New Roman" pitchFamily="18" charset="0"/>
                <a:cs typeface="Times New Roman" pitchFamily="18" charset="0"/>
              </a:rPr>
              <a:t>XEM PHIM</a:t>
            </a:r>
          </a:p>
          <a:p>
            <a:pPr algn="ctr"/>
            <a:r>
              <a:rPr lang="en-US" altLang="vi-VN" sz="4400" b="1" dirty="0">
                <a:solidFill>
                  <a:srgbClr val="FF0000"/>
                </a:solidFill>
                <a:latin typeface="Times New Roman" pitchFamily="18" charset="0"/>
                <a:cs typeface="Times New Roman" pitchFamily="18" charset="0"/>
              </a:rPr>
              <a:t>NGƯỜI CỘNG SỰ</a:t>
            </a:r>
          </a:p>
        </p:txBody>
      </p:sp>
    </p:spTree>
    <p:extLst>
      <p:ext uri="{BB962C8B-B14F-4D97-AF65-F5344CB8AC3E}">
        <p14:creationId xmlns:p14="http://schemas.microsoft.com/office/powerpoint/2010/main" val="148597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B517F69-9A11-48AF-B0D5-AC65400966AE}"/>
              </a:ext>
            </a:extLst>
          </p:cNvPr>
          <p:cNvSpPr>
            <a:spLocks noGrp="1" noChangeArrowheads="1"/>
          </p:cNvSpPr>
          <p:nvPr>
            <p:ph type="ctrTitle"/>
          </p:nvPr>
        </p:nvSpPr>
        <p:spPr>
          <a:xfrm>
            <a:off x="152400" y="0"/>
            <a:ext cx="8991600" cy="990600"/>
          </a:xfrm>
        </p:spPr>
        <p:txBody>
          <a:bodyPr anchor="ctr">
            <a:normAutofit fontScale="90000"/>
          </a:bodyPr>
          <a:lstStyle/>
          <a:p>
            <a:pPr eaLnBrk="1" hangingPunct="1"/>
            <a:r>
              <a:rPr lang="en-US" altLang="vi-VN" sz="2600">
                <a:solidFill>
                  <a:srgbClr val="0000CC"/>
                </a:solidFill>
                <a:latin typeface="Times New Roman" panose="02020603050405020304" pitchFamily="18" charset="0"/>
              </a:rPr>
              <a:t>Thứ  tư  ngày 24 tháng 9 năm 2014</a:t>
            </a:r>
            <a:br>
              <a:rPr lang="en-US" altLang="vi-VN" sz="2600">
                <a:solidFill>
                  <a:srgbClr val="0000CC"/>
                </a:solidFill>
                <a:latin typeface="Times New Roman" panose="02020603050405020304" pitchFamily="18" charset="0"/>
              </a:rPr>
            </a:br>
            <a:r>
              <a:rPr lang="en-US" altLang="vi-VN" sz="2600">
                <a:solidFill>
                  <a:srgbClr val="0000CC"/>
                </a:solidFill>
                <a:latin typeface="Times New Roman" panose="02020603050405020304" pitchFamily="18" charset="0"/>
              </a:rPr>
              <a:t>Môn: khoa học</a:t>
            </a:r>
            <a:br>
              <a:rPr lang="en-US" altLang="vi-VN" sz="2600">
                <a:solidFill>
                  <a:srgbClr val="0000CC"/>
                </a:solidFill>
                <a:latin typeface="Times New Roman" panose="02020603050405020304" pitchFamily="18" charset="0"/>
              </a:rPr>
            </a:br>
            <a:r>
              <a:rPr lang="en-US" altLang="vi-VN" sz="2600">
                <a:solidFill>
                  <a:srgbClr val="0000CC"/>
                </a:solidFill>
                <a:latin typeface="Times New Roman" panose="02020603050405020304" pitchFamily="18" charset="0"/>
              </a:rPr>
              <a:t>Bài 6: Đất và rừng</a:t>
            </a:r>
          </a:p>
        </p:txBody>
      </p:sp>
      <p:sp>
        <p:nvSpPr>
          <p:cNvPr id="33795" name="Rectangle 3">
            <a:extLst>
              <a:ext uri="{FF2B5EF4-FFF2-40B4-BE49-F238E27FC236}">
                <a16:creationId xmlns:a16="http://schemas.microsoft.com/office/drawing/2014/main" id="{6C215FEA-D3F8-4322-B261-A349647D8A84}"/>
              </a:ext>
            </a:extLst>
          </p:cNvPr>
          <p:cNvSpPr>
            <a:spLocks noGrp="1" noChangeArrowheads="1"/>
          </p:cNvSpPr>
          <p:nvPr>
            <p:ph type="subTitle" idx="1"/>
          </p:nvPr>
        </p:nvSpPr>
        <p:spPr>
          <a:xfrm>
            <a:off x="457200" y="2133600"/>
            <a:ext cx="8686800" cy="1752600"/>
          </a:xfrm>
        </p:spPr>
        <p:txBody>
          <a:bodyPr/>
          <a:lstStyle/>
          <a:p>
            <a:pPr eaLnBrk="1" hangingPunct="1"/>
            <a:endParaRPr lang="vi-VN" altLang="vi-VN" sz="2600">
              <a:latin typeface="Times New Roman" panose="02020603050405020304" pitchFamily="18" charset="0"/>
            </a:endParaRPr>
          </a:p>
        </p:txBody>
      </p:sp>
      <p:sp>
        <p:nvSpPr>
          <p:cNvPr id="33796" name="AutoShape 4" descr="9k=">
            <a:extLst>
              <a:ext uri="{FF2B5EF4-FFF2-40B4-BE49-F238E27FC236}">
                <a16:creationId xmlns:a16="http://schemas.microsoft.com/office/drawing/2014/main" id="{1BC4C6F5-78A4-4673-9ABC-4D3772AC7336}"/>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600">
              <a:latin typeface="Times New Roman" panose="02020603050405020304" pitchFamily="18" charset="0"/>
            </a:endParaRPr>
          </a:p>
        </p:txBody>
      </p:sp>
      <p:pic>
        <p:nvPicPr>
          <p:cNvPr id="33797" name="Picture 5" descr="hinhnen_9">
            <a:extLst>
              <a:ext uri="{FF2B5EF4-FFF2-40B4-BE49-F238E27FC236}">
                <a16:creationId xmlns:a16="http://schemas.microsoft.com/office/drawing/2014/main" id="{D932E340-445A-4D95-B9D3-448FD0F21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WordArt 6">
            <a:extLst>
              <a:ext uri="{FF2B5EF4-FFF2-40B4-BE49-F238E27FC236}">
                <a16:creationId xmlns:a16="http://schemas.microsoft.com/office/drawing/2014/main" id="{C34BE852-DF1A-49B7-952B-0D5A9994415C}"/>
              </a:ext>
            </a:extLst>
          </p:cNvPr>
          <p:cNvSpPr>
            <a:spLocks noChangeArrowheads="1" noChangeShapeType="1" noTextEdit="1"/>
          </p:cNvSpPr>
          <p:nvPr/>
        </p:nvSpPr>
        <p:spPr bwMode="auto">
          <a:xfrm>
            <a:off x="580231" y="1701800"/>
            <a:ext cx="8440737" cy="3149600"/>
          </a:xfrm>
          <a:prstGeom prst="rect">
            <a:avLst/>
          </a:prstGeom>
        </p:spPr>
        <p:txBody>
          <a:bodyPr wrap="none" fromWordArt="1">
            <a:prstTxWarp prst="textPlain">
              <a:avLst>
                <a:gd name="adj" fmla="val 49676"/>
              </a:avLst>
            </a:prstTxWarp>
          </a:bodyPr>
          <a:lstStyle/>
          <a:p>
            <a:pPr algn="ctr"/>
            <a:r>
              <a:rPr lang="en-US" sz="3600" kern="10" dirty="0" err="1">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Chào</a:t>
            </a:r>
            <a:r>
              <a:rPr lang="en-US" sz="3600" kern="10" dirty="0">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 </a:t>
            </a:r>
            <a:r>
              <a:rPr lang="en-US" sz="3600" kern="10" dirty="0" err="1">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tạm</a:t>
            </a:r>
            <a:r>
              <a:rPr lang="en-US" sz="3600" kern="10" dirty="0">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 </a:t>
            </a:r>
            <a:r>
              <a:rPr lang="en-US" sz="3600" kern="10" dirty="0" err="1">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biệt</a:t>
            </a:r>
            <a:r>
              <a:rPr lang="en-US" sz="3600" kern="10" dirty="0">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 </a:t>
            </a:r>
          </a:p>
          <a:p>
            <a:pPr algn="ctr"/>
            <a:r>
              <a:rPr lang="en-US" sz="3600" kern="10" dirty="0">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 </a:t>
            </a:r>
            <a:r>
              <a:rPr lang="en-US" sz="3600" kern="10" dirty="0" err="1">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các</a:t>
            </a:r>
            <a:r>
              <a:rPr lang="en-US" sz="3600" kern="10" dirty="0">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 </a:t>
            </a:r>
            <a:r>
              <a:rPr lang="en-US" sz="3600" kern="10" dirty="0" err="1">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em</a:t>
            </a:r>
            <a:r>
              <a:rPr lang="en-US" sz="3600" kern="10" dirty="0">
                <a:ln w="12700">
                  <a:solidFill>
                    <a:srgbClr val="0000CC"/>
                  </a:solidFill>
                  <a:round/>
                  <a:headEnd/>
                  <a:tailEnd/>
                </a:ln>
                <a:solidFill>
                  <a:srgbClr val="B2B2B2">
                    <a:alpha val="50195"/>
                  </a:srgbClr>
                </a:solidFill>
                <a:effectLst>
                  <a:outerShdw dist="45791" dir="2021404" algn="ctr" rotWithShape="0">
                    <a:srgbClr val="9999FF"/>
                  </a:outerShdw>
                </a:effectLst>
                <a:cs typeface="Times New Roman" panose="02020603050405020304" pitchFamily="18" charset="0"/>
              </a:rPr>
              <a:t>!</a:t>
            </a: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a:spLocks noChangeArrowheads="1"/>
          </p:cNvSpPr>
          <p:nvPr/>
        </p:nvSpPr>
        <p:spPr bwMode="auto">
          <a:xfrm>
            <a:off x="534281" y="218193"/>
            <a:ext cx="8075438" cy="696207"/>
          </a:xfrm>
          <a:prstGeom prst="roundRect">
            <a:avLst>
              <a:gd name="adj" fmla="val 16667"/>
            </a:avLst>
          </a:prstGeom>
          <a:solidFill>
            <a:schemeClr val="accent6">
              <a:lumMod val="40000"/>
              <a:lumOff val="60000"/>
            </a:schemeClr>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sp>
        <p:nvSpPr>
          <p:cNvPr id="30" name="Title 1"/>
          <p:cNvSpPr>
            <a:spLocks noGrp="1"/>
          </p:cNvSpPr>
          <p:nvPr>
            <p:ph type="title"/>
          </p:nvPr>
        </p:nvSpPr>
        <p:spPr>
          <a:xfrm>
            <a:off x="2895600" y="-16511"/>
            <a:ext cx="3241780" cy="1172325"/>
          </a:xfrm>
        </p:spPr>
        <p:txBody>
          <a:bodyPr>
            <a:no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sp>
        <p:nvSpPr>
          <p:cNvPr id="36" name="Text Box 7187"/>
          <p:cNvSpPr txBox="1"/>
          <p:nvPr/>
        </p:nvSpPr>
        <p:spPr>
          <a:xfrm>
            <a:off x="899593" y="2057400"/>
            <a:ext cx="7549700" cy="1077218"/>
          </a:xfrm>
          <a:prstGeom prst="rect">
            <a:avLst/>
          </a:prstGeom>
          <a:noFill/>
          <a:ln w="9525">
            <a:noFill/>
          </a:ln>
        </p:spPr>
        <p:txBody>
          <a:bodyPr wrap="square">
            <a:spAutoFit/>
          </a:bodyPr>
          <a:lstStyle/>
          <a:p>
            <a:pPr algn="just">
              <a:spcBef>
                <a:spcPct val="50000"/>
              </a:spcBef>
            </a:pPr>
            <a:r>
              <a:rPr sz="3200" b="1" u="sng" dirty="0">
                <a:latin typeface="Times New Roman" panose="02020603050405020304" pitchFamily="18" charset="0"/>
                <a:cs typeface="Times New Roman" panose="02020603050405020304" pitchFamily="18" charset="0"/>
              </a:rPr>
              <a:t>Câu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cuối thế kỉ XIX, ở Việt Nam đã xuất hiện những ngành kinh tế mới nào?  </a:t>
            </a:r>
            <a:r>
              <a:rPr sz="3200" dirty="0">
                <a:latin typeface="Times New Roman" panose="02020603050405020304" pitchFamily="18" charset="0"/>
                <a:cs typeface="Times New Roman" panose="02020603050405020304" pitchFamily="18" charset="0"/>
              </a:rPr>
              <a:t> </a:t>
            </a:r>
          </a:p>
        </p:txBody>
      </p:sp>
      <p:sp>
        <p:nvSpPr>
          <p:cNvPr id="37" name="Text Box 7186"/>
          <p:cNvSpPr txBox="1"/>
          <p:nvPr/>
        </p:nvSpPr>
        <p:spPr>
          <a:xfrm>
            <a:off x="990731" y="3897052"/>
            <a:ext cx="7581770" cy="1569660"/>
          </a:xfrm>
          <a:prstGeom prst="rect">
            <a:avLst/>
          </a:prstGeom>
          <a:noFill/>
          <a:ln w="9525">
            <a:noFill/>
          </a:ln>
        </p:spPr>
        <p:txBody>
          <a:bodyPr wrap="square">
            <a:spAutoFit/>
          </a:bodyPr>
          <a:lstStyle/>
          <a:p>
            <a:pPr algn="just">
              <a:spcBef>
                <a:spcPct val="50000"/>
              </a:spcBef>
            </a:pPr>
            <a:r>
              <a:rPr lang="en-US" sz="3200" b="1" u="sng" dirty="0">
                <a:latin typeface="Times New Roman" panose="02020603050405020304" pitchFamily="18" charset="0"/>
                <a:cs typeface="Times New Roman" panose="02020603050405020304" pitchFamily="18" charset="0"/>
              </a:rPr>
              <a:t>C</a:t>
            </a:r>
            <a:r>
              <a:rPr sz="3200" b="1" u="sng" dirty="0">
                <a:latin typeface="Times New Roman" panose="02020603050405020304" pitchFamily="18" charset="0"/>
                <a:cs typeface="Times New Roman" panose="02020603050405020304" pitchFamily="18" charset="0"/>
              </a:rPr>
              <a:t>âu 2: </a:t>
            </a:r>
            <a:r>
              <a:rPr lang="en-US" sz="3200" dirty="0">
                <a:latin typeface="Times New Roman" panose="02020603050405020304" pitchFamily="18" charset="0"/>
                <a:cs typeface="Times New Roman" panose="02020603050405020304" pitchFamily="18" charset="0"/>
              </a:rPr>
              <a:t>Những thay đổi về kinh tế đã tạo ra những giai cấp, tầng lớp mới nào trong xã hội</a:t>
            </a:r>
            <a:r>
              <a:rPr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754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2" descr="D:\아초_C\ah\템플릿작업\템플릿_27\png\03.png"/>
          <p:cNvPicPr>
            <a:picLocks noChangeAspect="1"/>
          </p:cNvPicPr>
          <p:nvPr/>
        </p:nvPicPr>
        <p:blipFill>
          <a:blip r:embed="rId2"/>
          <a:srcRect t="50000" b="12288"/>
          <a:stretch>
            <a:fillRect/>
          </a:stretch>
        </p:blipFill>
        <p:spPr>
          <a:xfrm>
            <a:off x="-2858" y="0"/>
            <a:ext cx="9127808" cy="944880"/>
          </a:xfrm>
          <a:prstGeom prst="rect">
            <a:avLst/>
          </a:prstGeom>
          <a:noFill/>
          <a:ln w="9525">
            <a:noFill/>
          </a:ln>
        </p:spPr>
      </p:pic>
      <p:pic>
        <p:nvPicPr>
          <p:cNvPr id="9" name="Picture 8" descr="pngegg (3)"/>
          <p:cNvPicPr>
            <a:picLocks noChangeAspect="1"/>
          </p:cNvPicPr>
          <p:nvPr/>
        </p:nvPicPr>
        <p:blipFill>
          <a:blip r:embed="rId3"/>
          <a:stretch>
            <a:fillRect/>
          </a:stretch>
        </p:blipFill>
        <p:spPr>
          <a:xfrm>
            <a:off x="-424815" y="-422265"/>
            <a:ext cx="9549765" cy="7395210"/>
          </a:xfrm>
          <a:prstGeom prst="rect">
            <a:avLst/>
          </a:prstGeom>
        </p:spPr>
      </p:pic>
      <p:sp>
        <p:nvSpPr>
          <p:cNvPr id="7" name="Rounded Rectangle 6"/>
          <p:cNvSpPr/>
          <p:nvPr/>
        </p:nvSpPr>
        <p:spPr>
          <a:xfrm>
            <a:off x="1249609" y="2009804"/>
            <a:ext cx="6781800" cy="1039513"/>
          </a:xfrm>
          <a:prstGeom prst="roundRect">
            <a:avLst/>
          </a:prstGeom>
          <a:solidFill>
            <a:srgbClr val="FFC000"/>
          </a:solidFill>
          <a:ln>
            <a:solidFill>
              <a:srgbClr val="FE8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25000"/>
                  </a:schemeClr>
                </a:solidFill>
                <a:latin typeface="Tahoma" pitchFamily="34" charset="0"/>
                <a:ea typeface="Tahoma" pitchFamily="34" charset="0"/>
                <a:cs typeface="Tahoma" pitchFamily="34" charset="0"/>
              </a:rPr>
              <a:t>Biết được Phan Bội Châu là một trong những      nhà yêu nước tiêu biểu ở Việt Nam đầu thế </a:t>
            </a:r>
            <a:r>
              <a:rPr lang="en-US" sz="2000" b="1" dirty="0" err="1">
                <a:solidFill>
                  <a:schemeClr val="accent6">
                    <a:lumMod val="25000"/>
                  </a:schemeClr>
                </a:solidFill>
                <a:latin typeface="Tahoma" pitchFamily="34" charset="0"/>
                <a:ea typeface="Tahoma" pitchFamily="34" charset="0"/>
                <a:cs typeface="Tahoma" pitchFamily="34" charset="0"/>
              </a:rPr>
              <a:t>kỉ</a:t>
            </a:r>
            <a:r>
              <a:rPr lang="en-US" sz="2000" b="1" dirty="0">
                <a:solidFill>
                  <a:schemeClr val="accent6">
                    <a:lumMod val="25000"/>
                  </a:schemeClr>
                </a:solidFill>
                <a:latin typeface="Tahoma" pitchFamily="34" charset="0"/>
                <a:ea typeface="Tahoma" pitchFamily="34" charset="0"/>
                <a:cs typeface="Tahoma" pitchFamily="34" charset="0"/>
              </a:rPr>
              <a:t> XX.</a:t>
            </a:r>
          </a:p>
        </p:txBody>
      </p:sp>
      <p:sp>
        <p:nvSpPr>
          <p:cNvPr id="8" name="Oval 7"/>
          <p:cNvSpPr/>
          <p:nvPr/>
        </p:nvSpPr>
        <p:spPr>
          <a:xfrm>
            <a:off x="533400" y="1950090"/>
            <a:ext cx="1037217" cy="1066800"/>
          </a:xfrm>
          <a:prstGeom prst="ellipse">
            <a:avLst/>
          </a:prstGeom>
          <a:solidFill>
            <a:srgbClr val="FFC000"/>
          </a:solidFill>
          <a:ln>
            <a:solidFill>
              <a:srgbClr val="FE8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accent6">
                  <a:lumMod val="25000"/>
                </a:schemeClr>
              </a:solidFill>
              <a:latin typeface="Tahoma" pitchFamily="34" charset="0"/>
              <a:ea typeface="Tahoma" pitchFamily="34" charset="0"/>
              <a:cs typeface="Tahoma" pitchFamily="34" charset="0"/>
            </a:endParaRPr>
          </a:p>
        </p:txBody>
      </p:sp>
      <p:sp>
        <p:nvSpPr>
          <p:cNvPr id="13" name="Rounded Rectangle 12"/>
          <p:cNvSpPr/>
          <p:nvPr/>
        </p:nvSpPr>
        <p:spPr>
          <a:xfrm>
            <a:off x="1173691" y="3874062"/>
            <a:ext cx="6857718" cy="83161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accent6">
                    <a:lumMod val="25000"/>
                  </a:schemeClr>
                </a:solidFill>
                <a:latin typeface="Tahoma" pitchFamily="34" charset="0"/>
                <a:ea typeface="Tahoma" pitchFamily="34" charset="0"/>
                <a:cs typeface="Tahoma" pitchFamily="34" charset="0"/>
              </a:rPr>
              <a:t>Nêu</a:t>
            </a:r>
            <a:r>
              <a:rPr lang="en-US" b="1" dirty="0">
                <a:solidFill>
                  <a:schemeClr val="accent6">
                    <a:lumMod val="25000"/>
                  </a:schemeClr>
                </a:solidFill>
                <a:latin typeface="Tahoma" pitchFamily="34" charset="0"/>
                <a:ea typeface="Tahoma" pitchFamily="34" charset="0"/>
                <a:cs typeface="Tahoma" pitchFamily="34" charset="0"/>
              </a:rPr>
              <a:t> </a:t>
            </a:r>
            <a:r>
              <a:rPr lang="en-US" b="1" dirty="0" err="1">
                <a:solidFill>
                  <a:schemeClr val="accent6">
                    <a:lumMod val="25000"/>
                  </a:schemeClr>
                </a:solidFill>
                <a:latin typeface="Tahoma" pitchFamily="34" charset="0"/>
                <a:ea typeface="Tahoma" pitchFamily="34" charset="0"/>
                <a:cs typeface="Tahoma" pitchFamily="34" charset="0"/>
              </a:rPr>
              <a:t>được</a:t>
            </a:r>
            <a:r>
              <a:rPr lang="en-US" b="1" dirty="0">
                <a:solidFill>
                  <a:schemeClr val="accent6">
                    <a:lumMod val="25000"/>
                  </a:schemeClr>
                </a:solidFill>
                <a:latin typeface="Tahoma" pitchFamily="34" charset="0"/>
                <a:ea typeface="Tahoma" pitchFamily="34" charset="0"/>
                <a:cs typeface="Tahoma" pitchFamily="34" charset="0"/>
              </a:rPr>
              <a:t> ý </a:t>
            </a:r>
            <a:r>
              <a:rPr lang="en-US" b="1" dirty="0" err="1">
                <a:solidFill>
                  <a:schemeClr val="accent6">
                    <a:lumMod val="25000"/>
                  </a:schemeClr>
                </a:solidFill>
                <a:latin typeface="Tahoma" pitchFamily="34" charset="0"/>
                <a:ea typeface="Tahoma" pitchFamily="34" charset="0"/>
                <a:cs typeface="Tahoma" pitchFamily="34" charset="0"/>
              </a:rPr>
              <a:t>nghĩa</a:t>
            </a:r>
            <a:r>
              <a:rPr lang="en-US" b="1" dirty="0">
                <a:solidFill>
                  <a:schemeClr val="accent6">
                    <a:lumMod val="25000"/>
                  </a:schemeClr>
                </a:solidFill>
                <a:latin typeface="Tahoma" pitchFamily="34" charset="0"/>
                <a:ea typeface="Tahoma" pitchFamily="34" charset="0"/>
                <a:cs typeface="Tahoma" pitchFamily="34" charset="0"/>
              </a:rPr>
              <a:t> </a:t>
            </a:r>
            <a:r>
              <a:rPr lang="en-US" b="1" dirty="0" err="1">
                <a:solidFill>
                  <a:schemeClr val="accent6">
                    <a:lumMod val="25000"/>
                  </a:schemeClr>
                </a:solidFill>
                <a:latin typeface="Tahoma" pitchFamily="34" charset="0"/>
                <a:ea typeface="Tahoma" pitchFamily="34" charset="0"/>
                <a:cs typeface="Tahoma" pitchFamily="34" charset="0"/>
              </a:rPr>
              <a:t>của</a:t>
            </a:r>
            <a:r>
              <a:rPr lang="en-US" b="1" dirty="0">
                <a:solidFill>
                  <a:schemeClr val="accent6">
                    <a:lumMod val="25000"/>
                  </a:schemeClr>
                </a:solidFill>
                <a:latin typeface="Tahoma" pitchFamily="34" charset="0"/>
                <a:ea typeface="Tahoma" pitchFamily="34" charset="0"/>
                <a:cs typeface="Tahoma" pitchFamily="34" charset="0"/>
              </a:rPr>
              <a:t> </a:t>
            </a:r>
            <a:r>
              <a:rPr lang="en-US" b="1" dirty="0" err="1">
                <a:solidFill>
                  <a:schemeClr val="accent6">
                    <a:lumMod val="25000"/>
                  </a:schemeClr>
                </a:solidFill>
                <a:latin typeface="Tahoma" pitchFamily="34" charset="0"/>
                <a:ea typeface="Tahoma" pitchFamily="34" charset="0"/>
                <a:cs typeface="Tahoma" pitchFamily="34" charset="0"/>
              </a:rPr>
              <a:t>phong</a:t>
            </a:r>
            <a:r>
              <a:rPr lang="en-US" b="1" dirty="0">
                <a:solidFill>
                  <a:schemeClr val="accent6">
                    <a:lumMod val="25000"/>
                  </a:schemeClr>
                </a:solidFill>
                <a:latin typeface="Tahoma" pitchFamily="34" charset="0"/>
                <a:ea typeface="Tahoma" pitchFamily="34" charset="0"/>
                <a:cs typeface="Tahoma" pitchFamily="34" charset="0"/>
              </a:rPr>
              <a:t> </a:t>
            </a:r>
            <a:r>
              <a:rPr lang="en-US" b="1" dirty="0" err="1">
                <a:solidFill>
                  <a:schemeClr val="accent6">
                    <a:lumMod val="25000"/>
                  </a:schemeClr>
                </a:solidFill>
                <a:latin typeface="Tahoma" pitchFamily="34" charset="0"/>
                <a:ea typeface="Tahoma" pitchFamily="34" charset="0"/>
                <a:cs typeface="Tahoma" pitchFamily="34" charset="0"/>
              </a:rPr>
              <a:t>trào</a:t>
            </a:r>
            <a:r>
              <a:rPr lang="en-US" b="1" dirty="0">
                <a:solidFill>
                  <a:schemeClr val="accent6">
                    <a:lumMod val="25000"/>
                  </a:schemeClr>
                </a:solidFill>
                <a:latin typeface="Tahoma" pitchFamily="34" charset="0"/>
                <a:ea typeface="Tahoma" pitchFamily="34" charset="0"/>
                <a:cs typeface="Tahoma" pitchFamily="34" charset="0"/>
              </a:rPr>
              <a:t> </a:t>
            </a:r>
            <a:r>
              <a:rPr lang="en-US" b="1" dirty="0" err="1">
                <a:solidFill>
                  <a:schemeClr val="accent6">
                    <a:lumMod val="25000"/>
                  </a:schemeClr>
                </a:solidFill>
                <a:latin typeface="Tahoma" pitchFamily="34" charset="0"/>
                <a:ea typeface="Tahoma" pitchFamily="34" charset="0"/>
                <a:cs typeface="Tahoma" pitchFamily="34" charset="0"/>
              </a:rPr>
              <a:t>Đông</a:t>
            </a:r>
            <a:r>
              <a:rPr lang="en-US" b="1" dirty="0">
                <a:solidFill>
                  <a:schemeClr val="accent6">
                    <a:lumMod val="25000"/>
                  </a:schemeClr>
                </a:solidFill>
                <a:latin typeface="Tahoma" pitchFamily="34" charset="0"/>
                <a:ea typeface="Tahoma" pitchFamily="34" charset="0"/>
                <a:cs typeface="Tahoma" pitchFamily="34" charset="0"/>
              </a:rPr>
              <a:t> du.</a:t>
            </a:r>
          </a:p>
        </p:txBody>
      </p:sp>
      <p:sp>
        <p:nvSpPr>
          <p:cNvPr id="14" name="Oval 13"/>
          <p:cNvSpPr/>
          <p:nvPr/>
        </p:nvSpPr>
        <p:spPr>
          <a:xfrm>
            <a:off x="685800" y="3780458"/>
            <a:ext cx="1037217" cy="103951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6">
                  <a:lumMod val="25000"/>
                </a:schemeClr>
              </a:solidFill>
              <a:latin typeface="Tahoma" pitchFamily="34" charset="0"/>
              <a:ea typeface="Tahoma" pitchFamily="34" charset="0"/>
              <a:cs typeface="Tahoma" pitchFamily="34" charset="0"/>
            </a:endParaRPr>
          </a:p>
        </p:txBody>
      </p:sp>
      <p:sp>
        <p:nvSpPr>
          <p:cNvPr id="15" name="Rounded Rectangle 14"/>
          <p:cNvSpPr/>
          <p:nvPr/>
        </p:nvSpPr>
        <p:spPr>
          <a:xfrm>
            <a:off x="990600" y="598785"/>
            <a:ext cx="6781800" cy="853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YÊU CẦU CẦN ĐẠT</a:t>
            </a:r>
          </a:p>
        </p:txBody>
      </p:sp>
    </p:spTree>
    <p:extLst>
      <p:ext uri="{BB962C8B-B14F-4D97-AF65-F5344CB8AC3E}">
        <p14:creationId xmlns:p14="http://schemas.microsoft.com/office/powerpoint/2010/main" val="31346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8" y="1752600"/>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0578" y="5947682"/>
            <a:ext cx="3135766" cy="461665"/>
          </a:xfrm>
          <a:prstGeom prst="rect">
            <a:avLst/>
          </a:prstGeom>
          <a:noFill/>
        </p:spPr>
        <p:txBody>
          <a:bodyPr wrap="square" rtlCol="0">
            <a:spAutoFit/>
          </a:bodyPr>
          <a:lstStyle/>
          <a:p>
            <a:pPr algn="ct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p>
        </p:txBody>
      </p:sp>
      <p:graphicFrame>
        <p:nvGraphicFramePr>
          <p:cNvPr id="17" name="Diagram 16"/>
          <p:cNvGraphicFramePr/>
          <p:nvPr>
            <p:extLst>
              <p:ext uri="{D42A27DB-BD31-4B8C-83A1-F6EECF244321}">
                <p14:modId xmlns:p14="http://schemas.microsoft.com/office/powerpoint/2010/main" val="1489517343"/>
              </p:ext>
            </p:extLst>
          </p:nvPr>
        </p:nvGraphicFramePr>
        <p:xfrm>
          <a:off x="3752850" y="1881423"/>
          <a:ext cx="5143500" cy="4178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4876800" y="1907722"/>
            <a:ext cx="4038600" cy="7130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Ông là một nhà nho yêu nước.</a:t>
            </a:r>
          </a:p>
        </p:txBody>
      </p:sp>
      <p:sp>
        <p:nvSpPr>
          <p:cNvPr id="23" name="Rectangle 22"/>
          <p:cNvSpPr/>
          <p:nvPr/>
        </p:nvSpPr>
        <p:spPr>
          <a:xfrm>
            <a:off x="4953000" y="4600122"/>
            <a:ext cx="3810000" cy="7130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Quê ông ở huyện Nam Đàn, tỉnh Nghệ An.</a:t>
            </a:r>
          </a:p>
        </p:txBody>
      </p:sp>
      <p:sp>
        <p:nvSpPr>
          <p:cNvPr id="24" name="Rectangle 23"/>
          <p:cNvSpPr/>
          <p:nvPr/>
        </p:nvSpPr>
        <p:spPr>
          <a:xfrm>
            <a:off x="4865914" y="3243036"/>
            <a:ext cx="3810000" cy="7130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Ông sinh năm 1867, mất năm 1940.</a:t>
            </a:r>
          </a:p>
        </p:txBody>
      </p:sp>
      <p:sp>
        <p:nvSpPr>
          <p:cNvPr id="15" name="Rounded Rectangle 1">
            <a:extLst>
              <a:ext uri="{FF2B5EF4-FFF2-40B4-BE49-F238E27FC236}">
                <a16:creationId xmlns:a16="http://schemas.microsoft.com/office/drawing/2014/main" id="{98EFEA93-417A-480C-8F41-AFFA41D321F4}"/>
              </a:ext>
            </a:extLst>
          </p:cNvPr>
          <p:cNvSpPr>
            <a:spLocks noChangeArrowheads="1"/>
          </p:cNvSpPr>
          <p:nvPr/>
        </p:nvSpPr>
        <p:spPr bwMode="auto">
          <a:xfrm>
            <a:off x="534281" y="42649"/>
            <a:ext cx="8075438" cy="696207"/>
          </a:xfrm>
          <a:prstGeom prst="roundRect">
            <a:avLst>
              <a:gd name="adj" fmla="val 16667"/>
            </a:avLst>
          </a:prstGeom>
          <a:solidFill>
            <a:schemeClr val="accent6">
              <a:lumMod val="40000"/>
              <a:lumOff val="60000"/>
            </a:schemeClr>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sp>
        <p:nvSpPr>
          <p:cNvPr id="18" name="Title 1">
            <a:extLst>
              <a:ext uri="{FF2B5EF4-FFF2-40B4-BE49-F238E27FC236}">
                <a16:creationId xmlns:a16="http://schemas.microsoft.com/office/drawing/2014/main" id="{A194385B-C810-4D4F-9E9E-6293E9F68108}"/>
              </a:ext>
            </a:extLst>
          </p:cNvPr>
          <p:cNvSpPr txBox="1">
            <a:spLocks/>
          </p:cNvSpPr>
          <p:nvPr/>
        </p:nvSpPr>
        <p:spPr>
          <a:xfrm>
            <a:off x="2895600" y="-16511"/>
            <a:ext cx="3241780" cy="7553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p>
        </p:txBody>
      </p:sp>
      <p:sp>
        <p:nvSpPr>
          <p:cNvPr id="2" name="TextBox 1">
            <a:extLst>
              <a:ext uri="{FF2B5EF4-FFF2-40B4-BE49-F238E27FC236}">
                <a16:creationId xmlns:a16="http://schemas.microsoft.com/office/drawing/2014/main" id="{21026252-B2B7-45DC-AA70-12653B26A27D}"/>
              </a:ext>
            </a:extLst>
          </p:cNvPr>
          <p:cNvSpPr txBox="1"/>
          <p:nvPr/>
        </p:nvSpPr>
        <p:spPr>
          <a:xfrm>
            <a:off x="1943100" y="954621"/>
            <a:ext cx="60198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Phan </a:t>
            </a:r>
            <a:r>
              <a:rPr lang="en-US" sz="2800" b="1" dirty="0" err="1">
                <a:latin typeface="Times New Roman" panose="02020603050405020304" pitchFamily="18" charset="0"/>
                <a:cs typeface="Times New Roman" panose="02020603050405020304" pitchFamily="18" charset="0"/>
              </a:rPr>
              <a:t>Bội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1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arn(inVertical)">
                                      <p:cBhvr>
                                        <p:cTn id="7" dur="500"/>
                                        <p:tgtEl>
                                          <p:spTgt spid="10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7" grpId="0">
        <p:bldAsOne/>
      </p:bldGraphic>
      <p:bldP spid="21"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066800"/>
            <a:ext cx="5410200" cy="5334000"/>
          </a:xfrm>
        </p:spPr>
        <p:txBody>
          <a:bodyPr>
            <a:normAutofit/>
          </a:bodyPr>
          <a:lstStyle/>
          <a:p>
            <a:pPr algn="l">
              <a:spcBef>
                <a:spcPct val="50000"/>
              </a:spcBef>
            </a:pPr>
            <a:r>
              <a:rPr lang="en-US" altLang="en-US" sz="2800" b="1" dirty="0">
                <a:solidFill>
                  <a:srgbClr val="99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a:solidFill>
                  <a:srgbClr val="0000FF"/>
                </a:solidFill>
                <a:latin typeface="Times New Roman" panose="02020603050405020304" pitchFamily="18" charset="0"/>
                <a:cs typeface="Times New Roman" panose="02020603050405020304" pitchFamily="18" charset="0"/>
              </a:rPr>
              <a:t>Phan </a:t>
            </a:r>
            <a:r>
              <a:rPr lang="en-US" altLang="en-US" sz="2800" dirty="0" err="1">
                <a:solidFill>
                  <a:srgbClr val="0000FF"/>
                </a:solidFill>
                <a:latin typeface="Times New Roman" panose="02020603050405020304" pitchFamily="18" charset="0"/>
                <a:cs typeface="Times New Roman" panose="02020603050405020304" pitchFamily="18" charset="0"/>
              </a:rPr>
              <a:t>Bội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thật</a:t>
            </a:r>
            <a:r>
              <a:rPr lang="en-US" altLang="en-US" sz="2800" dirty="0">
                <a:solidFill>
                  <a:srgbClr val="0000FF"/>
                </a:solidFill>
                <a:latin typeface="Times New Roman" panose="02020603050405020304" pitchFamily="18" charset="0"/>
                <a:cs typeface="Times New Roman" panose="02020603050405020304" pitchFamily="18" charset="0"/>
              </a:rPr>
              <a:t> là Phan </a:t>
            </a:r>
            <a:r>
              <a:rPr lang="en-US" altLang="en-US" sz="2800" dirty="0" err="1">
                <a:solidFill>
                  <a:srgbClr val="0000FF"/>
                </a:solidFill>
                <a:latin typeface="Times New Roman" panose="02020603050405020304" pitchFamily="18" charset="0"/>
                <a:cs typeface="Times New Roman" panose="02020603050405020304" pitchFamily="18" charset="0"/>
              </a:rPr>
              <a:t>Văn</a:t>
            </a:r>
            <a:r>
              <a:rPr lang="en-US" altLang="en-US" sz="2800" dirty="0">
                <a:solidFill>
                  <a:srgbClr val="0000FF"/>
                </a:solidFill>
                <a:latin typeface="Times New Roman" panose="02020603050405020304" pitchFamily="18" charset="0"/>
                <a:cs typeface="Times New Roman" panose="02020603050405020304" pitchFamily="18" charset="0"/>
              </a:rPr>
              <a:t> San, </a:t>
            </a:r>
            <a:r>
              <a:rPr lang="en-US" altLang="en-US" sz="2800" dirty="0" err="1">
                <a:solidFill>
                  <a:srgbClr val="0000FF"/>
                </a:solidFill>
                <a:latin typeface="Times New Roman" panose="02020603050405020304" pitchFamily="18" charset="0"/>
                <a:cs typeface="Times New Roman" panose="02020603050405020304" pitchFamily="18" charset="0"/>
              </a:rPr>
              <a:t>bút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hiệu</a:t>
            </a:r>
            <a:r>
              <a:rPr lang="en-US" altLang="en-US" sz="2800" dirty="0">
                <a:solidFill>
                  <a:srgbClr val="0000FF"/>
                </a:solidFill>
                <a:latin typeface="Times New Roman" panose="02020603050405020304" pitchFamily="18" charset="0"/>
                <a:cs typeface="Times New Roman" panose="02020603050405020304" pitchFamily="18" charset="0"/>
              </a:rPr>
              <a:t> là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Nam.</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thông</a:t>
            </a:r>
            <a:r>
              <a:rPr lang="en-US" altLang="en-US" sz="2800" dirty="0">
                <a:solidFill>
                  <a:srgbClr val="0000FF"/>
                </a:solidFill>
                <a:latin typeface="Times New Roman" panose="02020603050405020304" pitchFamily="18" charset="0"/>
                <a:cs typeface="Times New Roman" panose="02020603050405020304" pitchFamily="18" charset="0"/>
              </a:rPr>
              <a:t> minh,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rộng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tài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lúc</a:t>
            </a:r>
            <a:r>
              <a:rPr lang="en-US" altLang="en-US" sz="2800" dirty="0">
                <a:solidFill>
                  <a:srgbClr val="0000FF"/>
                </a:solidFill>
                <a:latin typeface="Times New Roman" panose="02020603050405020304" pitchFamily="18" charset="0"/>
                <a:cs typeface="Times New Roman" panose="02020603050405020304" pitchFamily="18" charset="0"/>
              </a:rPr>
              <a:t> 6 </a:t>
            </a:r>
            <a:r>
              <a:rPr lang="en-US" altLang="en-US" sz="2800" dirty="0" err="1">
                <a:solidFill>
                  <a:srgbClr val="0000FF"/>
                </a:solidFill>
                <a:latin typeface="Times New Roman" panose="02020603050405020304" pitchFamily="18" charset="0"/>
                <a:cs typeface="Times New Roman" panose="02020603050405020304" pitchFamily="18" charset="0"/>
              </a:rPr>
              <a:t>tuổi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3 </a:t>
            </a:r>
            <a:r>
              <a:rPr lang="en-US" altLang="en-US" sz="2800" dirty="0" err="1">
                <a:solidFill>
                  <a:srgbClr val="0000FF"/>
                </a:solidFill>
                <a:latin typeface="Times New Roman" panose="02020603050405020304" pitchFamily="18" charset="0"/>
                <a:cs typeface="Times New Roman" panose="02020603050405020304" pitchFamily="18" charset="0"/>
              </a:rPr>
              <a:t>ngày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thuộc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hết</a:t>
            </a:r>
            <a:r>
              <a:rPr lang="en-US" altLang="en-US" sz="2800" dirty="0">
                <a:solidFill>
                  <a:srgbClr val="0000FF"/>
                </a:solidFill>
                <a:latin typeface="Times New Roman" panose="02020603050405020304" pitchFamily="18" charset="0"/>
                <a:cs typeface="Times New Roman" panose="02020603050405020304" pitchFamily="18" charset="0"/>
              </a:rPr>
              <a:t> Tam </a:t>
            </a:r>
            <a:r>
              <a:rPr lang="en-US" altLang="en-US" sz="2800" dirty="0" err="1">
                <a:solidFill>
                  <a:srgbClr val="0000FF"/>
                </a:solidFill>
                <a:latin typeface="Times New Roman" panose="02020603050405020304" pitchFamily="18" charset="0"/>
                <a:cs typeface="Times New Roman" panose="02020603050405020304" pitchFamily="18" charset="0"/>
              </a:rPr>
              <a:t>tư</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kinh</a:t>
            </a:r>
            <a:r>
              <a:rPr lang="en-US" altLang="en-US" sz="2800" dirty="0">
                <a:solidFill>
                  <a:srgbClr val="0000FF"/>
                </a:solidFill>
                <a:latin typeface="Times New Roman" panose="02020603050405020304" pitchFamily="18" charset="0"/>
                <a:cs typeface="Times New Roman" panose="02020603050405020304" pitchFamily="18" charset="0"/>
              </a:rPr>
              <a:t>, 7 </a:t>
            </a:r>
            <a:r>
              <a:rPr lang="en-US" altLang="en-US" sz="2800" dirty="0" err="1">
                <a:solidFill>
                  <a:srgbClr val="0000FF"/>
                </a:solidFill>
                <a:latin typeface="Times New Roman" panose="02020603050405020304" pitchFamily="18" charset="0"/>
                <a:cs typeface="Times New Roman" panose="02020603050405020304" pitchFamily="18" charset="0"/>
              </a:rPr>
              <a:t>tuổi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đọc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ngữ</a:t>
            </a:r>
            <a:r>
              <a:rPr lang="en-US" altLang="en-US" sz="2800" dirty="0">
                <a:solidFill>
                  <a:srgbClr val="0000FF"/>
                </a:solidFill>
                <a:latin typeface="Times New Roman" panose="02020603050405020304" pitchFamily="18" charset="0"/>
                <a:cs typeface="Times New Roman" panose="02020603050405020304" pitchFamily="18" charset="0"/>
              </a:rPr>
              <a:t>. 13 </a:t>
            </a:r>
            <a:r>
              <a:rPr lang="en-US" altLang="en-US" sz="2800" dirty="0" err="1">
                <a:solidFill>
                  <a:srgbClr val="0000FF"/>
                </a:solidFill>
                <a:latin typeface="Times New Roman" panose="02020603050405020304" pitchFamily="18" charset="0"/>
                <a:cs typeface="Times New Roman" panose="02020603050405020304" pitchFamily="18" charset="0"/>
              </a:rPr>
              <a:t>tuổi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đô</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nguyên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đất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nước</a:t>
            </a:r>
            <a:r>
              <a:rPr lang="en-US" altLang="en-US" sz="2800" dirty="0">
                <a:solidFill>
                  <a:srgbClr val="0000FF"/>
                </a:solidFill>
                <a:latin typeface="Times New Roman" panose="02020603050405020304" pitchFamily="18" charset="0"/>
                <a:cs typeface="Times New Roman" panose="02020603050405020304" pitchFamily="18" charset="0"/>
              </a:rPr>
              <a:t> bị </a:t>
            </a:r>
            <a:r>
              <a:rPr lang="en-US" altLang="en-US" sz="2800" dirty="0" err="1">
                <a:solidFill>
                  <a:srgbClr val="0000FF"/>
                </a:solidFill>
                <a:latin typeface="Times New Roman" panose="02020603050405020304" pitchFamily="18" charset="0"/>
                <a:cs typeface="Times New Roman" panose="02020603050405020304" pitchFamily="18" charset="0"/>
              </a:rPr>
              <a:t>thực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Pháp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đô</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hộ</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day </a:t>
            </a:r>
            <a:r>
              <a:rPr lang="en-US" altLang="en-US" sz="2800" dirty="0" err="1">
                <a:solidFill>
                  <a:srgbClr val="0000FF"/>
                </a:solidFill>
                <a:latin typeface="Times New Roman" panose="02020603050405020304" pitchFamily="18" charset="0"/>
                <a:cs typeface="Times New Roman" panose="02020603050405020304" pitchFamily="18" charset="0"/>
              </a:rPr>
              <a:t>dứt</a:t>
            </a:r>
            <a:r>
              <a:rPr lang="en-US" altLang="en-US" sz="2800" dirty="0">
                <a:solidFill>
                  <a:srgbClr val="0000FF"/>
                </a:solidFill>
                <a:latin typeface="Times New Roman" panose="02020603050405020304" pitchFamily="18" charset="0"/>
                <a:cs typeface="Times New Roman" panose="02020603050405020304" pitchFamily="18" charset="0"/>
              </a:rPr>
              <a:t> lo </a:t>
            </a:r>
            <a:r>
              <a:rPr lang="en-US" altLang="en-US" sz="2800" dirty="0" err="1">
                <a:solidFill>
                  <a:srgbClr val="0000FF"/>
                </a:solidFill>
                <a:latin typeface="Times New Roman" panose="02020603050405020304" pitchFamily="18" charset="0"/>
                <a:cs typeface="Times New Roman" panose="02020603050405020304" pitchFamily="18" charset="0"/>
              </a:rPr>
              <a:t>tìm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cứu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nước</a:t>
            </a:r>
            <a:r>
              <a:rPr lang="en-US" altLang="en-US" sz="2800" dirty="0">
                <a:solidFill>
                  <a:srgbClr val="0000FF"/>
                </a:solidFill>
                <a:latin typeface="Times New Roman" panose="02020603050405020304" pitchFamily="18" charset="0"/>
                <a:cs typeface="Times New Roman" panose="02020603050405020304" pitchFamily="18" charset="0"/>
              </a:rPr>
              <a:t>.</a:t>
            </a:r>
            <a:br>
              <a:rPr lang="en-US" alt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8" y="1308908"/>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75317" y="5493105"/>
            <a:ext cx="3121025" cy="461665"/>
          </a:xfrm>
          <a:prstGeom prst="rect">
            <a:avLst/>
          </a:prstGeom>
        </p:spPr>
        <p:txBody>
          <a:bodyPr wrap="square">
            <a:spAutoFit/>
          </a:bodyPr>
          <a:lstStyle/>
          <a:p>
            <a:pPr algn="ct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p>
        </p:txBody>
      </p:sp>
      <p:sp>
        <p:nvSpPr>
          <p:cNvPr id="16" name="Rectangle 15"/>
          <p:cNvSpPr/>
          <p:nvPr/>
        </p:nvSpPr>
        <p:spPr>
          <a:xfrm>
            <a:off x="1219200" y="381000"/>
            <a:ext cx="6553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Phan </a:t>
            </a:r>
            <a:r>
              <a:rPr lang="en-US" sz="2400" b="1" dirty="0" err="1">
                <a:latin typeface="Times New Roman" panose="02020603050405020304" pitchFamily="18" charset="0"/>
                <a:cs typeface="Times New Roman" panose="02020603050405020304" pitchFamily="18" charset="0"/>
              </a:rPr>
              <a:t>Bội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Châu</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6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아초_C\ah\템플릿작업\템플릿_27\png\04.png"/>
          <p:cNvPicPr>
            <a:picLocks noChangeAspect="1"/>
          </p:cNvPicPr>
          <p:nvPr/>
        </p:nvPicPr>
        <p:blipFill>
          <a:blip r:embed="rId2"/>
          <a:stretch>
            <a:fillRect/>
          </a:stretch>
        </p:blipFill>
        <p:spPr>
          <a:xfrm>
            <a:off x="-20955" y="-659546"/>
            <a:ext cx="9164955" cy="7506335"/>
          </a:xfrm>
          <a:prstGeom prst="rect">
            <a:avLst/>
          </a:prstGeom>
          <a:noFill/>
          <a:ln w="9525">
            <a:noFill/>
          </a:ln>
        </p:spPr>
      </p:pic>
      <p:pic>
        <p:nvPicPr>
          <p:cNvPr id="8195" name="Picture 4" descr="D:\아초_C\ah\템플릿작업\템플릿_27\png\06.png"/>
          <p:cNvPicPr>
            <a:picLocks noChangeAspect="1"/>
          </p:cNvPicPr>
          <p:nvPr/>
        </p:nvPicPr>
        <p:blipFill>
          <a:blip r:embed="rId3"/>
          <a:stretch>
            <a:fillRect/>
          </a:stretch>
        </p:blipFill>
        <p:spPr>
          <a:xfrm>
            <a:off x="1007745" y="980758"/>
            <a:ext cx="776288" cy="1001712"/>
          </a:xfrm>
          <a:prstGeom prst="rect">
            <a:avLst/>
          </a:prstGeom>
          <a:noFill/>
          <a:ln w="9525">
            <a:noFill/>
          </a:ln>
        </p:spPr>
      </p:pic>
      <p:pic>
        <p:nvPicPr>
          <p:cNvPr id="8196" name="Picture 5" descr="D:\아초_C\ah\템플릿작업\템플릿_27\png\07.png"/>
          <p:cNvPicPr>
            <a:picLocks noChangeAspect="1"/>
          </p:cNvPicPr>
          <p:nvPr/>
        </p:nvPicPr>
        <p:blipFill>
          <a:blip r:embed="rId4"/>
          <a:stretch>
            <a:fillRect/>
          </a:stretch>
        </p:blipFill>
        <p:spPr>
          <a:xfrm>
            <a:off x="1844755" y="873125"/>
            <a:ext cx="507206" cy="915988"/>
          </a:xfrm>
          <a:prstGeom prst="rect">
            <a:avLst/>
          </a:prstGeom>
          <a:noFill/>
          <a:ln w="9525">
            <a:noFill/>
          </a:ln>
        </p:spPr>
      </p:pic>
      <p:pic>
        <p:nvPicPr>
          <p:cNvPr id="8214" name="Picture 3" descr="D:\아초_C\ah\템플릿작업\템플릿_27\png\05.png"/>
          <p:cNvPicPr>
            <a:picLocks noChangeAspect="1"/>
          </p:cNvPicPr>
          <p:nvPr/>
        </p:nvPicPr>
        <p:blipFill>
          <a:blip r:embed="rId5"/>
          <a:stretch>
            <a:fillRect/>
          </a:stretch>
        </p:blipFill>
        <p:spPr>
          <a:xfrm>
            <a:off x="440531" y="260985"/>
            <a:ext cx="2758679" cy="1263650"/>
          </a:xfrm>
          <a:prstGeom prst="rect">
            <a:avLst/>
          </a:prstGeom>
          <a:noFill/>
          <a:ln w="9525">
            <a:noFill/>
          </a:ln>
        </p:spPr>
      </p:pic>
      <p:sp>
        <p:nvSpPr>
          <p:cNvPr id="7" name="TextBox 6">
            <a:extLst>
              <a:ext uri="{FF2B5EF4-FFF2-40B4-BE49-F238E27FC236}">
                <a16:creationId xmlns:a16="http://schemas.microsoft.com/office/drawing/2014/main" id="{8A45E2CA-F39C-4DC3-B409-90D9CA636254}"/>
              </a:ext>
            </a:extLst>
          </p:cNvPr>
          <p:cNvSpPr txBox="1"/>
          <p:nvPr/>
        </p:nvSpPr>
        <p:spPr>
          <a:xfrm>
            <a:off x="2286000" y="2667000"/>
            <a:ext cx="60198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Phong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Đông</a:t>
            </a:r>
            <a:r>
              <a:rPr lang="en-US" sz="3600" b="1" dirty="0">
                <a:latin typeface="Times New Roman" panose="02020603050405020304" pitchFamily="18" charset="0"/>
                <a:cs typeface="Times New Roman" panose="02020603050405020304" pitchFamily="18" charset="0"/>
              </a:rPr>
              <a:t> du</a:t>
            </a:r>
          </a:p>
        </p:txBody>
      </p:sp>
    </p:spTree>
    <p:extLst>
      <p:ext uri="{BB962C8B-B14F-4D97-AF65-F5344CB8AC3E}">
        <p14:creationId xmlns:p14="http://schemas.microsoft.com/office/powerpoint/2010/main" val="26343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
        <p:nvSpPr>
          <p:cNvPr id="5" name="Oval 4"/>
          <p:cNvSpPr/>
          <p:nvPr/>
        </p:nvSpPr>
        <p:spPr>
          <a:xfrm>
            <a:off x="4125686" y="4544786"/>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15" name="Curved Up Arrow 14"/>
          <p:cNvSpPr/>
          <p:nvPr/>
        </p:nvSpPr>
        <p:spPr>
          <a:xfrm rot="17888561">
            <a:off x="3740774" y="2650300"/>
            <a:ext cx="4076657" cy="819947"/>
          </a:xfrm>
          <a:prstGeom prst="curvedUpArrow">
            <a:avLst>
              <a:gd name="adj1" fmla="val 25000"/>
              <a:gd name="adj2" fmla="val 61445"/>
              <a:gd name="adj3" fmla="val 4148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6019800" y="979289"/>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3" name="TextBox 2"/>
          <p:cNvSpPr txBox="1"/>
          <p:nvPr/>
        </p:nvSpPr>
        <p:spPr>
          <a:xfrm>
            <a:off x="217714" y="76200"/>
            <a:ext cx="4659086"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b="1" dirty="0">
                <a:latin typeface="+mj-lt"/>
              </a:rPr>
              <a:t>Phong trào Đông </a:t>
            </a:r>
            <a:r>
              <a:rPr lang="en-US" sz="2400" b="1" dirty="0">
                <a:latin typeface="+mj-lt"/>
              </a:rPr>
              <a:t>d</a:t>
            </a:r>
            <a:r>
              <a:rPr lang="vi-VN" sz="2400" b="1" dirty="0">
                <a:latin typeface="+mj-lt"/>
              </a:rPr>
              <a:t>u</a:t>
            </a:r>
            <a:r>
              <a:rPr lang="vi-VN" sz="2400" dirty="0">
                <a:latin typeface="+mj-lt"/>
              </a:rPr>
              <a:t> là một phong trào cách mạng ở </a:t>
            </a:r>
            <a:r>
              <a:rPr lang="vi-VN" sz="2400" b="1" dirty="0">
                <a:latin typeface="+mj-lt"/>
                <a:hlinkClick r:id="rId3" tooltip="Việt Nam"/>
              </a:rPr>
              <a:t>Việt Nam</a:t>
            </a:r>
            <a:r>
              <a:rPr lang="vi-VN" sz="2400" dirty="0">
                <a:latin typeface="+mj-lt"/>
              </a:rPr>
              <a:t> đầu </a:t>
            </a:r>
            <a:r>
              <a:rPr lang="vi-VN" sz="2400" b="1" dirty="0">
                <a:latin typeface="+mj-lt"/>
                <a:hlinkClick r:id="rId4" tooltip="Thế kỷ 20"/>
              </a:rPr>
              <a:t>thế kỷ </a:t>
            </a:r>
            <a:r>
              <a:rPr lang="en-US" sz="2400" b="1" u="sng" dirty="0">
                <a:solidFill>
                  <a:srgbClr val="0000FF"/>
                </a:solidFill>
                <a:latin typeface="+mj-lt"/>
              </a:rPr>
              <a:t>XX</a:t>
            </a:r>
            <a:r>
              <a:rPr lang="vi-VN" sz="2400" dirty="0">
                <a:latin typeface="+mj-lt"/>
              </a:rPr>
              <a:t>. Phong trào có mục đích kêu gọi thanh niên Việt Nam ra nước ngoài (</a:t>
            </a:r>
            <a:r>
              <a:rPr lang="vi-VN" sz="2400" b="1" dirty="0">
                <a:latin typeface="+mj-lt"/>
                <a:hlinkClick r:id="rId5" tooltip="Nhật Bản"/>
              </a:rPr>
              <a:t>Nhật Bản</a:t>
            </a:r>
            <a:r>
              <a:rPr lang="vi-VN" sz="2400" dirty="0">
                <a:latin typeface="+mj-lt"/>
              </a:rPr>
              <a:t>) học tập, chuẩn bị lực lượng chờ thời cơ cho việc</a:t>
            </a:r>
            <a:r>
              <a:rPr lang="en-US" sz="2400" dirty="0">
                <a:latin typeface="+mj-lt"/>
              </a:rPr>
              <a:t>  </a:t>
            </a:r>
            <a:r>
              <a:rPr lang="vi-VN" sz="2400" dirty="0">
                <a:latin typeface="+mj-lt"/>
              </a:rPr>
              <a:t>giành lại độc lập cho nước nhà</a:t>
            </a:r>
            <a:r>
              <a:rPr lang="en-US" sz="2400" dirty="0">
                <a:latin typeface="+mj-lt"/>
              </a:rPr>
              <a:t>.</a:t>
            </a:r>
          </a:p>
        </p:txBody>
      </p:sp>
    </p:spTree>
    <p:extLst>
      <p:ext uri="{BB962C8B-B14F-4D97-AF65-F5344CB8AC3E}">
        <p14:creationId xmlns:p14="http://schemas.microsoft.com/office/powerpoint/2010/main" val="1714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6" presetClass="emph" presetSubtype="0" fill="hold" grpId="0" nodeType="with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371600" y="1600200"/>
            <a:ext cx="6910388" cy="3382963"/>
          </a:xfrm>
        </p:spPr>
        <p:txBody>
          <a:bodyPr>
            <a:normAutofit fontScale="92500" lnSpcReduction="10000"/>
          </a:bodyPr>
          <a:lstStyle/>
          <a:p>
            <a:pPr marL="0" indent="0">
              <a:spcBef>
                <a:spcPct val="5000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THẢO LUẬN NHÓM</a:t>
            </a:r>
          </a:p>
          <a:p>
            <a:pPr marL="0" indent="0">
              <a:spcBef>
                <a:spcPct val="50000"/>
              </a:spcBef>
              <a:buNone/>
            </a:pPr>
            <a:r>
              <a:rPr lang="en-US" altLang="en-US" dirty="0">
                <a:latin typeface="Times New Roman" panose="02020603050405020304" pitchFamily="18" charset="0"/>
                <a:cs typeface="Times New Roman" panose="02020603050405020304" pitchFamily="18" charset="0"/>
              </a:rPr>
              <a:t>1. Năm 1904 diễn ra sự kiện gì?</a:t>
            </a:r>
          </a:p>
          <a:p>
            <a:pPr marL="0" indent="0">
              <a:spcBef>
                <a:spcPct val="50000"/>
              </a:spcBef>
              <a:buNone/>
            </a:pPr>
            <a:r>
              <a:rPr lang="en-US" altLang="en-US" dirty="0">
                <a:latin typeface="Times New Roman" panose="02020603050405020304" pitchFamily="18" charset="0"/>
                <a:cs typeface="Times New Roman" panose="02020603050405020304" pitchFamily="18" charset="0"/>
              </a:rPr>
              <a:t>2. </a:t>
            </a:r>
            <a:r>
              <a:rPr lang="en-US" altLang="en-US" dirty="0" err="1">
                <a:latin typeface="Times New Roman" panose="02020603050405020304" pitchFamily="18" charset="0"/>
                <a:cs typeface="Times New Roman" panose="02020603050405020304" pitchFamily="18" charset="0"/>
              </a:rPr>
              <a:t>Năm</a:t>
            </a:r>
            <a:r>
              <a:rPr lang="en-US" altLang="en-US" dirty="0">
                <a:latin typeface="Times New Roman" panose="02020603050405020304" pitchFamily="18" charset="0"/>
                <a:cs typeface="Times New Roman" panose="02020603050405020304" pitchFamily="18" charset="0"/>
              </a:rPr>
              <a:t> 1905 Phan </a:t>
            </a:r>
            <a:r>
              <a:rPr lang="en-US" altLang="en-US" dirty="0" err="1">
                <a:latin typeface="Times New Roman" panose="02020603050405020304" pitchFamily="18" charset="0"/>
                <a:cs typeface="Times New Roman" panose="02020603050405020304" pitchFamily="18" charset="0"/>
              </a:rPr>
              <a:t>Bội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niên</a:t>
            </a:r>
            <a:r>
              <a:rPr lang="en-US" altLang="en-US" dirty="0">
                <a:latin typeface="Times New Roman" panose="02020603050405020304" pitchFamily="18" charset="0"/>
                <a:cs typeface="Times New Roman" panose="02020603050405020304" pitchFamily="18" charset="0"/>
              </a:rPr>
              <a:t> sang </a:t>
            </a:r>
            <a:r>
              <a:rPr lang="en-US" altLang="en-US" dirty="0" err="1">
                <a:latin typeface="Times New Roman" panose="02020603050405020304" pitchFamily="18" charset="0"/>
                <a:cs typeface="Times New Roman" panose="02020603050405020304" pitchFamily="18" charset="0"/>
              </a:rPr>
              <a:t>Nhật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tập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t>
            </a:r>
            <a:r>
              <a:rPr lang="en-US" altLang="en-US" dirty="0">
                <a:latin typeface="Times New Roman" panose="02020603050405020304" pitchFamily="18" charset="0"/>
                <a:cs typeface="Times New Roman" panose="02020603050405020304" pitchFamily="18" charset="0"/>
              </a:rPr>
              <a:t>̀?</a:t>
            </a:r>
          </a:p>
          <a:p>
            <a:pPr marL="0" indent="0">
              <a:spcBef>
                <a:spcPct val="50000"/>
              </a:spcBef>
              <a:buNone/>
            </a:pPr>
            <a:r>
              <a:rPr lang="en-US" altLang="en-US" dirty="0">
                <a:latin typeface="Times New Roman" panose="02020603050405020304" pitchFamily="18" charset="0"/>
                <a:cs typeface="Times New Roman" panose="02020603050405020304" pitchFamily="18" charset="0"/>
              </a:rPr>
              <a:t>3. Thanh </a:t>
            </a:r>
            <a:r>
              <a:rPr lang="en-US" altLang="en-US" dirty="0" err="1">
                <a:latin typeface="Times New Roman" panose="02020603050405020304" pitchFamily="18" charset="0"/>
                <a:cs typeface="Times New Roman" panose="02020603050405020304" pitchFamily="18" charset="0"/>
              </a:rPr>
              <a:t>niên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Việt</a:t>
            </a:r>
            <a:r>
              <a:rPr lang="en-US" altLang="en-US" dirty="0">
                <a:latin typeface="Times New Roman" panose="02020603050405020304" pitchFamily="18" charset="0"/>
                <a:cs typeface="Times New Roman" panose="02020603050405020304" pitchFamily="18" charset="0"/>
              </a:rPr>
              <a:t> Nam </a:t>
            </a:r>
            <a:r>
              <a:rPr lang="en-US" altLang="en-US" dirty="0" err="1">
                <a:latin typeface="Times New Roman" panose="02020603050405020304" pitchFamily="18" charset="0"/>
                <a:cs typeface="Times New Roman" panose="02020603050405020304" pitchFamily="18" charset="0"/>
              </a:rPr>
              <a:t>học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tập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nào</a:t>
            </a:r>
            <a:r>
              <a:rPr lang="en-US" altLang="en-US" dirty="0">
                <a:latin typeface="Times New Roman" panose="02020603050405020304" pitchFamily="18" charset="0"/>
                <a:cs typeface="Times New Roman" panose="02020603050405020304" pitchFamily="18" charset="0"/>
              </a:rPr>
              <a:t>?</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ttp://xn--tholun-cd8b7c.vn/publish/thumbnail/35783/181x0xdefault/upload/Colombo/35783/20141202/images%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17240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0"/>
            <a:ext cx="9231086" cy="6858000"/>
          </a:xfrm>
          <a:prstGeom prst="rect">
            <a:avLst/>
          </a:prstGeom>
        </p:spPr>
      </p:pic>
      <p:sp>
        <p:nvSpPr>
          <p:cNvPr id="3" name="Subtitle 2"/>
          <p:cNvSpPr>
            <a:spLocks noGrp="1"/>
          </p:cNvSpPr>
          <p:nvPr>
            <p:ph type="subTitle" idx="1"/>
          </p:nvPr>
        </p:nvSpPr>
        <p:spPr>
          <a:xfrm>
            <a:off x="756558" y="2057400"/>
            <a:ext cx="7543800" cy="3505200"/>
          </a:xfrm>
        </p:spPr>
        <p:style>
          <a:lnRef idx="2">
            <a:schemeClr val="accent4"/>
          </a:lnRef>
          <a:fillRef idx="1">
            <a:schemeClr val="lt1"/>
          </a:fillRef>
          <a:effectRef idx="0">
            <a:schemeClr val="accent4"/>
          </a:effectRef>
          <a:fontRef idx="minor">
            <a:schemeClr val="dk1"/>
          </a:fontRef>
        </p:style>
        <p:txBody>
          <a:bodyPr>
            <a:normAutofit/>
          </a:bodyPr>
          <a:lstStyle/>
          <a:p>
            <a:pPr marL="457200" indent="-457200" algn="l">
              <a:buClr>
                <a:srgbClr val="6600CC"/>
              </a:buClr>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vê</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kĩ</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quân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Cuộc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chội</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đủ</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nghề</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l">
              <a:buClr>
                <a:srgbClr val="6600CC"/>
              </a:buClr>
            </a:pP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1524000" y="1066800"/>
            <a:ext cx="56388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1904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Rounded Rectangle 7"/>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Phan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Bội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sang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Rounded Rectangle 8"/>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Clr>
                <a:srgbClr val="6600CC"/>
              </a:buClr>
            </a:pPr>
            <a:r>
              <a:rPr lang="en-US" altLang="en-US" sz="2800" b="1" dirty="0">
                <a:latin typeface="Times New Roman" panose="02020603050405020304" pitchFamily="18" charset="0"/>
                <a:cs typeface="Times New Roman" panose="02020603050405020304" pitchFamily="18" charset="0"/>
              </a:rPr>
              <a:t>3.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thê</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nào</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13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6" presetClass="exit" presetSubtype="21" fill="hold" grpId="1"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889</Words>
  <Application>Microsoft Office PowerPoint</Application>
  <PresentationFormat>On-screen Show (4:3)</PresentationFormat>
  <Paragraphs>102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Malgun Gothic</vt:lpstr>
      <vt:lpstr>Arial</vt:lpstr>
      <vt:lpstr>Calibri</vt:lpstr>
      <vt:lpstr>Tahoma</vt:lpstr>
      <vt:lpstr>Times New Roman</vt:lpstr>
      <vt:lpstr>Wingdings</vt:lpstr>
      <vt:lpstr>Office Theme</vt:lpstr>
      <vt:lpstr>PowerPoint Presentation</vt:lpstr>
      <vt:lpstr>KHỞI ĐỘNG</vt:lpstr>
      <vt:lpstr>PowerPoint Presentation</vt:lpstr>
      <vt:lpstr>PowerPoint Presentation</vt:lpstr>
      <vt:lpstr>       Phan Bội Châu tên thật là Phan Văn San, bút hiệu là Sào Nam.        Ông là người thông minh, học rộng, tài cao: lúc 6 tuổi trong 3 ngày thuộc hết Tam tự kinh, 7 tuổi ông đã đọc hiểu sách Luận ngữ. 13 tuổi ông thi đỗ trạng  nguyên. Ông lớn lên khi đất nước bị thực dân Pháp đô hộ. Ông day dứt lo tìm đường cứu nước. </vt:lpstr>
      <vt:lpstr>PowerPoint Presentation</vt:lpstr>
      <vt:lpstr>PowerPoint Presentation</vt:lpstr>
      <vt:lpstr>PowerPoint Presentation</vt:lpstr>
      <vt:lpstr>PowerPoint Presentation</vt:lpstr>
      <vt:lpstr>Tại sao điều kiện khó khăn như vậy mà thanh niên Việt Nam vẫn hăng say học tập? </vt:lpstr>
      <vt:lpstr>PowerPoint Presentation</vt:lpstr>
      <vt:lpstr>       Phan Bội Châu là nhà yêu nước tiêu biểu của Việt Nam đầu thế kỉ XX. Phong trào Đông du do ông cổ động, tổ chức nhằm đào tạo nhân tài cứu nước.</vt:lpstr>
      <vt:lpstr>PowerPoint Presentation</vt:lpstr>
      <vt:lpstr>PowerPoint Presentation</vt:lpstr>
      <vt:lpstr>PowerPoint Presentation</vt:lpstr>
      <vt:lpstr>PowerPoint Presentation</vt:lpstr>
      <vt:lpstr>PowerPoint Presentation</vt:lpstr>
      <vt:lpstr>Thứ  tư  ngày 24 tháng 9 năm 2014 Môn: khoa học Bài 6: Đất và rừng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21 tháng 9 năm 2015 Lịch sử</dc:title>
  <dc:creator>TRANG</dc:creator>
  <cp:lastModifiedBy>noi ha</cp:lastModifiedBy>
  <cp:revision>45</cp:revision>
  <dcterms:created xsi:type="dcterms:W3CDTF">2015-09-17T04:04:50Z</dcterms:created>
  <dcterms:modified xsi:type="dcterms:W3CDTF">2021-10-13T10:02:19Z</dcterms:modified>
</cp:coreProperties>
</file>