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7" r:id="rId2"/>
    <p:sldId id="256" r:id="rId3"/>
    <p:sldId id="260" r:id="rId4"/>
    <p:sldId id="257" r:id="rId5"/>
    <p:sldId id="308" r:id="rId6"/>
    <p:sldId id="296" r:id="rId7"/>
    <p:sldId id="273" r:id="rId8"/>
    <p:sldId id="309" r:id="rId9"/>
    <p:sldId id="310" r:id="rId10"/>
    <p:sldId id="258" r:id="rId11"/>
    <p:sldId id="298" r:id="rId12"/>
    <p:sldId id="281" r:id="rId13"/>
    <p:sldId id="311" r:id="rId14"/>
    <p:sldId id="312" r:id="rId15"/>
    <p:sldId id="301" r:id="rId16"/>
    <p:sldId id="303" r:id="rId17"/>
    <p:sldId id="313" r:id="rId18"/>
    <p:sldId id="314" r:id="rId19"/>
    <p:sldId id="304" r:id="rId20"/>
    <p:sldId id="315" r:id="rId21"/>
    <p:sldId id="316" r:id="rId22"/>
    <p:sldId id="305" r:id="rId23"/>
    <p:sldId id="302" r:id="rId24"/>
    <p:sldId id="290" r:id="rId25"/>
    <p:sldId id="291" r:id="rId26"/>
    <p:sldId id="292" r:id="rId27"/>
    <p:sldId id="293" r:id="rId28"/>
    <p:sldId id="294" r:id="rId29"/>
    <p:sldId id="295" r:id="rId30"/>
    <p:sldId id="288" r:id="rId31"/>
  </p:sldIdLst>
  <p:sldSz cx="9144000" cy="6858000" type="screen4x3"/>
  <p:notesSz cx="6858000" cy="9144000"/>
  <p:embeddedFontLst>
    <p:embeddedFont>
      <p:font typeface="Broadway" pitchFamily="82" charset="7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howcard Gothic" pitchFamily="82" charset="77"/>
      <p:regular r:id="rId3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3" autoAdjust="0"/>
    <p:restoredTop sz="94721" autoAdjust="0"/>
  </p:normalViewPr>
  <p:slideViewPr>
    <p:cSldViewPr>
      <p:cViewPr varScale="1">
        <p:scale>
          <a:sx n="108" d="100"/>
          <a:sy n="108" d="100"/>
        </p:scale>
        <p:origin x="16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5C0B5-DF4B-BA48-9555-A9E3B7923D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A33D2-4EFA-894F-8735-F78964AF64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5D881-4607-434B-879B-8C445938C98D}" type="datetimeFigureOut">
              <a:rPr lang="en-VN" smtClean="0"/>
              <a:t>10/10/2021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8BE5D-BB28-4D48-8831-7F5CAE2EA8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758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6ACE4B-7215-8249-8A23-2924399E90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F31B6-A30C-E24A-B5EB-5D9DCF05BE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29A5D6-2C22-2249-B791-6EC69D7E6323}" type="datetimeFigureOut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0CAD066-8CCA-A541-8A46-BEF13348EC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0856E9F-7ED7-1E49-AF44-C74E4CE18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1D78C-9EF5-664B-9CC8-63306CF4D9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05A8B-159A-0B40-B993-29DC930E4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02F221-B5F9-5343-8F3E-2F31447619E8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410F35EE-A869-8E4B-96C5-A0BBBBE1D4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8F984D8-EB00-9848-8C69-F8159CEE41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VN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7D3BDB9-DCF0-3B42-85F5-87C6DD063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CD8D0B-3936-4C4C-A8B3-BD72393D9030}" type="slidenum">
              <a:rPr lang="en-US" altLang="en-VN"/>
              <a:pPr eaLnBrk="1" hangingPunct="1"/>
              <a:t>7</a:t>
            </a:fld>
            <a:endParaRPr lang="en-US" altLang="en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97B895-6E78-5E46-80D2-7D6E5E78A8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8FF655-EAEF-4547-A1DD-7F981E675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12C44A-197B-894C-B98B-A821F46654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D7CC5-2632-5B45-8AEE-1F85B806AB9E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349647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75C391-7698-6A46-BC28-2BB4EAC89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69872C-5968-A245-8D7D-DF2EA2D64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7FAA82-6815-CF4A-B251-E4D7E8CC9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7E5A8-E921-0A47-9844-87AA6131C7FB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31920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998B0D-7702-DC48-AB04-D8E9CF5CA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ABB7D-6465-1B4B-A54D-5AF581AEE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E63D3-5E15-6B4E-BAB0-3518BB94B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AF925-93AD-104B-A4EC-371BBEF49C93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296536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7CE686-9B22-4648-8AE4-BAE201725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E634F-3475-DA4B-AC2D-42FC0342B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E3095C-6C93-BB4A-B189-66A9CF526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60C91-2452-CA47-BC46-1F7462A2B459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342643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01C72-2791-3544-8AD1-5AACCC054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F9287F-23EA-7F47-B490-C4BAE5352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9F7FB9-17EB-374C-8B2C-8360607CA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AAFC0-B0A7-4F41-8794-63E5B62B96D1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22494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C33CC-4260-094F-A50E-54E11868B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4A962-C981-B646-A89E-2A99B9F14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EA758E-17A2-074A-B9F1-835EC6C91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1D7AB-4204-714F-B448-486E93BA5DC3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339887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B116C75-51CA-A743-97A1-7B2B4C2388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B5D8CF-E961-BA4B-8140-A64237139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8D11ED-72B6-F34F-ABD6-1CE6BBD6C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700F5-D3A0-344A-AB42-4D27D4E0E532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244715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E906BD-0BE8-6F42-937A-27E2B1844D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BBE0F1-0CA5-9846-A89E-8EBC7036C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8E8B75-BCBD-8F46-8EBC-37C6A7E0D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109DB-8E7C-B142-AA9E-6510CF151CF4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412183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9FE358-CBFC-274A-89F2-7BC260C0BA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AC79EA-1778-7746-8DD1-1A2742089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498DEB-1DDF-234C-8812-3E2C96D5E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7422B-8A33-E343-942A-D8CC29FE3397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179019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7E610-CF27-9541-A8E9-67AD369F0D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</p:spTree>
    <p:extLst>
      <p:ext uri="{BB962C8B-B14F-4D97-AF65-F5344CB8AC3E}">
        <p14:creationId xmlns:p14="http://schemas.microsoft.com/office/powerpoint/2010/main" val="3892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05913-ED44-B341-BC41-06E0310AEC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8D4F5-3636-7B42-820B-AF28EFB7D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864D8-D14D-B84E-AF22-07460DE4C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AF511-3903-F342-B4D0-0F8A391A22D4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642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AD3B1A-8B83-704A-87F1-50FAF70F8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VN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1CF3F7-D103-D64A-93C8-E80ACBEAF3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VN"/>
              <a:t>Haga clic para modificar el estilo de texto del patrón</a:t>
            </a:r>
          </a:p>
          <a:p>
            <a:pPr lvl="1"/>
            <a:r>
              <a:rPr lang="es-ES" altLang="en-VN"/>
              <a:t>Segundo nivel</a:t>
            </a:r>
          </a:p>
          <a:p>
            <a:pPr lvl="2"/>
            <a:r>
              <a:rPr lang="es-ES" altLang="en-VN"/>
              <a:t>Tercer nivel</a:t>
            </a:r>
          </a:p>
          <a:p>
            <a:pPr lvl="3"/>
            <a:r>
              <a:rPr lang="es-ES" altLang="en-VN"/>
              <a:t>Cuarto nivel</a:t>
            </a:r>
          </a:p>
          <a:p>
            <a:pPr lvl="4"/>
            <a:r>
              <a:rPr lang="es-ES" altLang="en-VN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D0AF881-EE71-5B4A-BBE1-74663C96DF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071270-9C74-3E45-A6F6-CF7519CFF6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s-ES" dirty="0" err="1"/>
              <a:t>By</a:t>
            </a:r>
            <a:r>
              <a:rPr lang="es-ES" dirty="0"/>
              <a:t> Lauren 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9B5656-F4C3-1D4B-868C-07D51A3FE4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9744E0-3243-E44F-81CD-A0A7634FF6B2}" type="slidenum">
              <a:rPr lang="es-ES" altLang="en-VN"/>
              <a:pPr/>
              <a:t>‹#›</a:t>
            </a:fld>
            <a:endParaRPr lang="es-E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OW%20ARE%20YOU%20SONG-p1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CB67D-DBD7-E543-856C-2F337BB5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9060"/>
            <a:ext cx="8229600" cy="4227104"/>
          </a:xfrm>
        </p:spPr>
        <p:txBody>
          <a:bodyPr/>
          <a:lstStyle/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UNIT 1. NICE TO SEE YOU AGAIN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LESSON 1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1026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20EBB911-6B12-8B42-AD29-D9173368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332656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7">
            <a:extLst>
              <a:ext uri="{FF2B5EF4-FFF2-40B4-BE49-F238E27FC236}">
                <a16:creationId xmlns:a16="http://schemas.microsoft.com/office/drawing/2014/main" id="{FBF81F33-B26E-C549-BCB5-9D633FA5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38AB2-D082-544F-AF2C-5127ADA3A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B1EAA-04BE-EE46-A7C1-6ACC77C1B9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068638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92B367-D1A3-CC43-BCCE-C32B1FB39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49500"/>
            <a:ext cx="4984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951D64-A7CC-8A4C-ACA4-E1FD56A33C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71633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DCB28-E8CE-7140-885B-C154CB054F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117975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A5265-F711-E14B-9F4A-8ABCA0821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3576E-F5D8-554B-9733-FFEEFD7555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687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31B91A-36BE-674B-B51F-D5A7305CBD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602138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6">
            <a:extLst>
              <a:ext uri="{FF2B5EF4-FFF2-40B4-BE49-F238E27FC236}">
                <a16:creationId xmlns:a16="http://schemas.microsoft.com/office/drawing/2014/main" id="{0CCB689A-0C7D-9848-973E-A64B8145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42063"/>
            <a:ext cx="11160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641E0-877D-1149-AF43-38975F020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240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1EA60-C797-B145-B77C-D8238FDD1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240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F1C0DD-74B4-E74A-8F3D-06CAF41BC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240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>
            <a:extLst>
              <a:ext uri="{FF2B5EF4-FFF2-40B4-BE49-F238E27FC236}">
                <a16:creationId xmlns:a16="http://schemas.microsoft.com/office/drawing/2014/main" id="{706590D7-B10F-DD46-A2A9-09878F03E64E}"/>
              </a:ext>
            </a:extLst>
          </p:cNvPr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132EF905-E326-B14C-954B-21D3063D6CCD}"/>
              </a:ext>
            </a:extLst>
          </p:cNvPr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292" name="Footer Placeholder 7">
            <a:extLst>
              <a:ext uri="{FF2B5EF4-FFF2-40B4-BE49-F238E27FC236}">
                <a16:creationId xmlns:a16="http://schemas.microsoft.com/office/drawing/2014/main" id="{74E64D75-AC8F-6942-888A-722858DC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3595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12293" name="TextBox 8">
            <a:extLst>
              <a:ext uri="{FF2B5EF4-FFF2-40B4-BE49-F238E27FC236}">
                <a16:creationId xmlns:a16="http://schemas.microsoft.com/office/drawing/2014/main" id="{82D2E62D-2192-F448-A6C5-0B2311BCE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000" b="1"/>
              <a:t>Good morning</a:t>
            </a:r>
          </a:p>
          <a:p>
            <a:pPr eaLnBrk="1" hangingPunct="1"/>
            <a:endParaRPr lang="en-US" altLang="en-VN"/>
          </a:p>
        </p:txBody>
      </p:sp>
      <p:sp>
        <p:nvSpPr>
          <p:cNvPr id="12295" name="TextBox 8">
            <a:extLst>
              <a:ext uri="{FF2B5EF4-FFF2-40B4-BE49-F238E27FC236}">
                <a16:creationId xmlns:a16="http://schemas.microsoft.com/office/drawing/2014/main" id="{7BAA86FE-8E9F-C444-88D8-01FE314A6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000" b="1"/>
              <a:t>Good morning</a:t>
            </a:r>
          </a:p>
          <a:p>
            <a:pPr eaLnBrk="1" hangingPunct="1"/>
            <a:endParaRPr lang="en-US" altLang="en-V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>
            <a:extLst>
              <a:ext uri="{FF2B5EF4-FFF2-40B4-BE49-F238E27FC236}">
                <a16:creationId xmlns:a16="http://schemas.microsoft.com/office/drawing/2014/main" id="{571C3A29-4819-734D-A2DA-67A011F8B17F}"/>
              </a:ext>
            </a:extLst>
          </p:cNvPr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04AF6082-93AD-A444-A330-D681F703CD87}"/>
              </a:ext>
            </a:extLst>
          </p:cNvPr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316" name="Footer Placeholder 7">
            <a:extLst>
              <a:ext uri="{FF2B5EF4-FFF2-40B4-BE49-F238E27FC236}">
                <a16:creationId xmlns:a16="http://schemas.microsoft.com/office/drawing/2014/main" id="{D71E894B-8A60-9B4D-A762-D5701FB6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3595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13317" name="TextBox 8">
            <a:extLst>
              <a:ext uri="{FF2B5EF4-FFF2-40B4-BE49-F238E27FC236}">
                <a16:creationId xmlns:a16="http://schemas.microsoft.com/office/drawing/2014/main" id="{2CB413EC-8A8D-3140-B354-D19BF2A4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104775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000" b="1"/>
              <a:t>Good afternoon</a:t>
            </a:r>
          </a:p>
          <a:p>
            <a:pPr eaLnBrk="1" hangingPunct="1"/>
            <a:endParaRPr lang="en-US" altLang="en-VN"/>
          </a:p>
        </p:txBody>
      </p:sp>
      <p:sp>
        <p:nvSpPr>
          <p:cNvPr id="13319" name="TextBox 8">
            <a:extLst>
              <a:ext uri="{FF2B5EF4-FFF2-40B4-BE49-F238E27FC236}">
                <a16:creationId xmlns:a16="http://schemas.microsoft.com/office/drawing/2014/main" id="{E9F6FFC3-CC14-694E-A2D0-45C7AB4B6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0" y="322263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000" b="1"/>
              <a:t>Good afternoon</a:t>
            </a:r>
          </a:p>
          <a:p>
            <a:pPr eaLnBrk="1" hangingPunct="1"/>
            <a:endParaRPr lang="en-US" altLang="en-V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>
            <a:extLst>
              <a:ext uri="{FF2B5EF4-FFF2-40B4-BE49-F238E27FC236}">
                <a16:creationId xmlns:a16="http://schemas.microsoft.com/office/drawing/2014/main" id="{25923599-5AE3-3D4F-A9A1-78E3E8DA5E9A}"/>
              </a:ext>
            </a:extLst>
          </p:cNvPr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249155B1-7A80-3B47-9E36-51D3AAFC3A30}"/>
              </a:ext>
            </a:extLst>
          </p:cNvPr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340" name="Footer Placeholder 7">
            <a:extLst>
              <a:ext uri="{FF2B5EF4-FFF2-40B4-BE49-F238E27FC236}">
                <a16:creationId xmlns:a16="http://schemas.microsoft.com/office/drawing/2014/main" id="{C7C59616-4A56-7747-BAF8-0B27FBDB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388" y="63595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14341" name="TextBox 8">
            <a:extLst>
              <a:ext uri="{FF2B5EF4-FFF2-40B4-BE49-F238E27FC236}">
                <a16:creationId xmlns:a16="http://schemas.microsoft.com/office/drawing/2014/main" id="{B8647E7C-3E55-104E-A489-FA5891BC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000" b="1"/>
              <a:t>Good evening</a:t>
            </a:r>
          </a:p>
          <a:p>
            <a:pPr eaLnBrk="1" hangingPunct="1"/>
            <a:endParaRPr lang="en-US" altLang="en-VN"/>
          </a:p>
        </p:txBody>
      </p:sp>
      <p:sp>
        <p:nvSpPr>
          <p:cNvPr id="14343" name="TextBox 8">
            <a:extLst>
              <a:ext uri="{FF2B5EF4-FFF2-40B4-BE49-F238E27FC236}">
                <a16:creationId xmlns:a16="http://schemas.microsoft.com/office/drawing/2014/main" id="{595E48B4-1D1B-B342-9C38-B9DDF4FC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4000" b="1"/>
              <a:t>Good evening</a:t>
            </a:r>
          </a:p>
          <a:p>
            <a:pPr eaLnBrk="1" hangingPunct="1"/>
            <a:endParaRPr lang="en-US" altLang="en-V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8E3FCA7B-43DC-2B45-B05C-CF60A1D88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388350" cy="337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>
            <a:extLst>
              <a:ext uri="{FF2B5EF4-FFF2-40B4-BE49-F238E27FC236}">
                <a16:creationId xmlns:a16="http://schemas.microsoft.com/office/drawing/2014/main" id="{3B9B354A-0F56-2946-8A94-B651370F8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4076700"/>
            <a:ext cx="54387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Footer Placeholder 6">
            <a:extLst>
              <a:ext uri="{FF2B5EF4-FFF2-40B4-BE49-F238E27FC236}">
                <a16:creationId xmlns:a16="http://schemas.microsoft.com/office/drawing/2014/main" id="{22C75035-2FD0-AB4C-8D15-A1D7C906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6">
            <a:extLst>
              <a:ext uri="{FF2B5EF4-FFF2-40B4-BE49-F238E27FC236}">
                <a16:creationId xmlns:a16="http://schemas.microsoft.com/office/drawing/2014/main" id="{22C11B27-F98B-CF4F-BB50-25702B20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50" y="634841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16387" name="Picture 1">
            <a:extLst>
              <a:ext uri="{FF2B5EF4-FFF2-40B4-BE49-F238E27FC236}">
                <a16:creationId xmlns:a16="http://schemas.microsoft.com/office/drawing/2014/main" id="{FA3EAB5E-DC32-D649-9353-E94B631DF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63838"/>
            <a:ext cx="22669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75CBB5-7286-4740-A150-053AA9DF2282}"/>
              </a:ext>
            </a:extLst>
          </p:cNvPr>
          <p:cNvSpPr/>
          <p:nvPr/>
        </p:nvSpPr>
        <p:spPr>
          <a:xfrm>
            <a:off x="155132" y="0"/>
            <a:ext cx="514756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&amp; TICK</a:t>
            </a:r>
          </a:p>
        </p:txBody>
      </p:sp>
      <p:sp>
        <p:nvSpPr>
          <p:cNvPr id="5" name="12-Point Star 4">
            <a:extLst>
              <a:ext uri="{FF2B5EF4-FFF2-40B4-BE49-F238E27FC236}">
                <a16:creationId xmlns:a16="http://schemas.microsoft.com/office/drawing/2014/main" id="{DD56108E-B582-1142-B684-D7FE5A5DF98B}"/>
              </a:ext>
            </a:extLst>
          </p:cNvPr>
          <p:cNvSpPr/>
          <p:nvPr/>
        </p:nvSpPr>
        <p:spPr>
          <a:xfrm>
            <a:off x="549275" y="1733550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>
            <a:extLst>
              <a:ext uri="{FF2B5EF4-FFF2-40B4-BE49-F238E27FC236}">
                <a16:creationId xmlns:a16="http://schemas.microsoft.com/office/drawing/2014/main" id="{CBC09AE7-4AB5-184B-BB0C-119BCC1F8AD0}"/>
              </a:ext>
            </a:extLst>
          </p:cNvPr>
          <p:cNvSpPr/>
          <p:nvPr/>
        </p:nvSpPr>
        <p:spPr>
          <a:xfrm>
            <a:off x="3941763" y="1736725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>
            <a:extLst>
              <a:ext uri="{FF2B5EF4-FFF2-40B4-BE49-F238E27FC236}">
                <a16:creationId xmlns:a16="http://schemas.microsoft.com/office/drawing/2014/main" id="{19FE23D4-BF0D-DC46-8506-ABCA8E9E4B7A}"/>
              </a:ext>
            </a:extLst>
          </p:cNvPr>
          <p:cNvSpPr/>
          <p:nvPr/>
        </p:nvSpPr>
        <p:spPr>
          <a:xfrm>
            <a:off x="7345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92A99BE7-B9E5-074F-9771-9409BE8AAC5D}"/>
              </a:ext>
            </a:extLst>
          </p:cNvPr>
          <p:cNvSpPr/>
          <p:nvPr/>
        </p:nvSpPr>
        <p:spPr>
          <a:xfrm>
            <a:off x="6748463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4BDB7F9-9226-A242-8471-E357833F1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4" y="2763838"/>
            <a:ext cx="3096369" cy="246856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F59E48C-8D91-B042-8D69-841CF6A56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92" y="2763838"/>
            <a:ext cx="2650146" cy="2468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6">
            <a:extLst>
              <a:ext uri="{FF2B5EF4-FFF2-40B4-BE49-F238E27FC236}">
                <a16:creationId xmlns:a16="http://schemas.microsoft.com/office/drawing/2014/main" id="{CFB31619-5B3D-884E-8F7C-30CD6B31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50" y="634841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17411" name="Picture 1">
            <a:extLst>
              <a:ext uri="{FF2B5EF4-FFF2-40B4-BE49-F238E27FC236}">
                <a16:creationId xmlns:a16="http://schemas.microsoft.com/office/drawing/2014/main" id="{E50C5345-2062-4246-9AFF-9CDAB4AE5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40088"/>
            <a:ext cx="22669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7E219D-D817-2841-AA3C-8E6C1165D328}"/>
              </a:ext>
            </a:extLst>
          </p:cNvPr>
          <p:cNvSpPr/>
          <p:nvPr/>
        </p:nvSpPr>
        <p:spPr>
          <a:xfrm>
            <a:off x="155132" y="0"/>
            <a:ext cx="514756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&amp; TICK</a:t>
            </a:r>
          </a:p>
        </p:txBody>
      </p:sp>
      <p:sp>
        <p:nvSpPr>
          <p:cNvPr id="5" name="12-Point Star 4">
            <a:extLst>
              <a:ext uri="{FF2B5EF4-FFF2-40B4-BE49-F238E27FC236}">
                <a16:creationId xmlns:a16="http://schemas.microsoft.com/office/drawing/2014/main" id="{4EEF7ACD-CF5C-B348-87B2-02A2AE3290EC}"/>
              </a:ext>
            </a:extLst>
          </p:cNvPr>
          <p:cNvSpPr/>
          <p:nvPr/>
        </p:nvSpPr>
        <p:spPr>
          <a:xfrm>
            <a:off x="549275" y="1733550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>
            <a:extLst>
              <a:ext uri="{FF2B5EF4-FFF2-40B4-BE49-F238E27FC236}">
                <a16:creationId xmlns:a16="http://schemas.microsoft.com/office/drawing/2014/main" id="{953E7C3E-E335-2745-BCA7-F097A72A0876}"/>
              </a:ext>
            </a:extLst>
          </p:cNvPr>
          <p:cNvSpPr/>
          <p:nvPr/>
        </p:nvSpPr>
        <p:spPr>
          <a:xfrm>
            <a:off x="3941763" y="1736725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>
            <a:extLst>
              <a:ext uri="{FF2B5EF4-FFF2-40B4-BE49-F238E27FC236}">
                <a16:creationId xmlns:a16="http://schemas.microsoft.com/office/drawing/2014/main" id="{E52D2E00-5A67-D844-9953-B78F5D6CDB33}"/>
              </a:ext>
            </a:extLst>
          </p:cNvPr>
          <p:cNvSpPr/>
          <p:nvPr/>
        </p:nvSpPr>
        <p:spPr>
          <a:xfrm>
            <a:off x="7345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7417" name="Picture 1">
            <a:extLst>
              <a:ext uri="{FF2B5EF4-FFF2-40B4-BE49-F238E27FC236}">
                <a16:creationId xmlns:a16="http://schemas.microsoft.com/office/drawing/2014/main" id="{572685BE-0AEE-F543-8209-D96E29BAD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65488"/>
            <a:ext cx="226695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">
            <a:extLst>
              <a:ext uri="{FF2B5EF4-FFF2-40B4-BE49-F238E27FC236}">
                <a16:creationId xmlns:a16="http://schemas.microsoft.com/office/drawing/2014/main" id="{513B829D-47AE-C74F-9121-D21C8DA3D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3302000"/>
            <a:ext cx="22685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>
            <a:extLst>
              <a:ext uri="{FF2B5EF4-FFF2-40B4-BE49-F238E27FC236}">
                <a16:creationId xmlns:a16="http://schemas.microsoft.com/office/drawing/2014/main" id="{09F7A04D-1F2B-0540-AE86-672CC0E215D1}"/>
              </a:ext>
            </a:extLst>
          </p:cNvPr>
          <p:cNvSpPr/>
          <p:nvPr/>
        </p:nvSpPr>
        <p:spPr>
          <a:xfrm>
            <a:off x="6748463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6">
            <a:extLst>
              <a:ext uri="{FF2B5EF4-FFF2-40B4-BE49-F238E27FC236}">
                <a16:creationId xmlns:a16="http://schemas.microsoft.com/office/drawing/2014/main" id="{D0FE8038-E536-7640-B47F-56B9913F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50" y="634841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18435" name="Picture 1">
            <a:extLst>
              <a:ext uri="{FF2B5EF4-FFF2-40B4-BE49-F238E27FC236}">
                <a16:creationId xmlns:a16="http://schemas.microsoft.com/office/drawing/2014/main" id="{FE8E4D0C-B51B-AF44-B6BE-C7D33483E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24175"/>
            <a:ext cx="2266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EB3DF8-8215-544D-8163-B78EA332B09A}"/>
              </a:ext>
            </a:extLst>
          </p:cNvPr>
          <p:cNvSpPr/>
          <p:nvPr/>
        </p:nvSpPr>
        <p:spPr>
          <a:xfrm>
            <a:off x="155132" y="0"/>
            <a:ext cx="514756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&amp; TICK</a:t>
            </a:r>
          </a:p>
        </p:txBody>
      </p:sp>
      <p:sp>
        <p:nvSpPr>
          <p:cNvPr id="5" name="12-Point Star 4">
            <a:extLst>
              <a:ext uri="{FF2B5EF4-FFF2-40B4-BE49-F238E27FC236}">
                <a16:creationId xmlns:a16="http://schemas.microsoft.com/office/drawing/2014/main" id="{7C3B9BE4-F5DB-E445-8572-379B58461E79}"/>
              </a:ext>
            </a:extLst>
          </p:cNvPr>
          <p:cNvSpPr/>
          <p:nvPr/>
        </p:nvSpPr>
        <p:spPr>
          <a:xfrm>
            <a:off x="549275" y="1733550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>
            <a:extLst>
              <a:ext uri="{FF2B5EF4-FFF2-40B4-BE49-F238E27FC236}">
                <a16:creationId xmlns:a16="http://schemas.microsoft.com/office/drawing/2014/main" id="{79BD9C51-AA0E-594A-9E21-1E637CDE82F5}"/>
              </a:ext>
            </a:extLst>
          </p:cNvPr>
          <p:cNvSpPr/>
          <p:nvPr/>
        </p:nvSpPr>
        <p:spPr>
          <a:xfrm>
            <a:off x="3941763" y="1736725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>
            <a:extLst>
              <a:ext uri="{FF2B5EF4-FFF2-40B4-BE49-F238E27FC236}">
                <a16:creationId xmlns:a16="http://schemas.microsoft.com/office/drawing/2014/main" id="{892C4B20-907C-E24A-A0D3-708B5C6EBE25}"/>
              </a:ext>
            </a:extLst>
          </p:cNvPr>
          <p:cNvSpPr/>
          <p:nvPr/>
        </p:nvSpPr>
        <p:spPr>
          <a:xfrm>
            <a:off x="7345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8441" name="Picture 1">
            <a:extLst>
              <a:ext uri="{FF2B5EF4-FFF2-40B4-BE49-F238E27FC236}">
                <a16:creationId xmlns:a16="http://schemas.microsoft.com/office/drawing/2014/main" id="{7087A63C-211E-7A4F-9068-710952E1D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22669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">
            <a:extLst>
              <a:ext uri="{FF2B5EF4-FFF2-40B4-BE49-F238E27FC236}">
                <a16:creationId xmlns:a16="http://schemas.microsoft.com/office/drawing/2014/main" id="{B122687B-153A-A445-9A87-6E2575CEE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924175"/>
            <a:ext cx="226853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>
            <a:extLst>
              <a:ext uri="{FF2B5EF4-FFF2-40B4-BE49-F238E27FC236}">
                <a16:creationId xmlns:a16="http://schemas.microsoft.com/office/drawing/2014/main" id="{D5949E90-8EBD-1741-A36C-92A1CAF83F80}"/>
              </a:ext>
            </a:extLst>
          </p:cNvPr>
          <p:cNvSpPr/>
          <p:nvPr/>
        </p:nvSpPr>
        <p:spPr>
          <a:xfrm>
            <a:off x="6748463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>
            <a:extLst>
              <a:ext uri="{FF2B5EF4-FFF2-40B4-BE49-F238E27FC236}">
                <a16:creationId xmlns:a16="http://schemas.microsoft.com/office/drawing/2014/main" id="{ABC81B57-50D6-4946-B403-9C0CEBA3F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117475"/>
            <a:ext cx="31384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/>
              <a:t>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1F8B6-6A54-3F4B-B30A-D3D8E9FA3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117475"/>
            <a:ext cx="234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rgbClr val="FF0000"/>
                </a:solidFill>
              </a:rPr>
              <a:t>morning</a:t>
            </a:r>
          </a:p>
        </p:txBody>
      </p:sp>
      <p:sp>
        <p:nvSpPr>
          <p:cNvPr id="19460" name="Footer Placeholder 9">
            <a:extLst>
              <a:ext uri="{FF2B5EF4-FFF2-40B4-BE49-F238E27FC236}">
                <a16:creationId xmlns:a16="http://schemas.microsoft.com/office/drawing/2014/main" id="{BFA533A7-BD77-1045-BF42-48F22E72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463925" cy="35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F7707-1B44-D94D-912B-48CAE47E3A5A}"/>
              </a:ext>
            </a:extLst>
          </p:cNvPr>
          <p:cNvSpPr/>
          <p:nvPr/>
        </p:nvSpPr>
        <p:spPr>
          <a:xfrm>
            <a:off x="3635896" y="5934670"/>
            <a:ext cx="530145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6">
            <a:extLst>
              <a:ext uri="{FF2B5EF4-FFF2-40B4-BE49-F238E27FC236}">
                <a16:creationId xmlns:a16="http://schemas.microsoft.com/office/drawing/2014/main" id="{FA9C1DE1-74EE-FD41-B42F-93F99BC3E6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98" y="548680"/>
            <a:ext cx="8801414" cy="622677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VN" b="1" dirty="0" err="1">
                <a:solidFill>
                  <a:srgbClr val="FF9966"/>
                </a:solidFill>
                <a:latin typeface="Times" pitchFamily="2" charset="0"/>
              </a:rPr>
              <a:t>Objectives</a:t>
            </a:r>
            <a:endParaRPr lang="es-ES" altLang="en-VN" b="1" dirty="0">
              <a:solidFill>
                <a:srgbClr val="FF9966"/>
              </a:solidFill>
              <a:latin typeface="Times" pitchFamily="2" charset="0"/>
            </a:endParaRPr>
          </a:p>
          <a:p>
            <a:r>
              <a:rPr lang="en-US" sz="2400" dirty="0">
                <a:latin typeface="Times" pitchFamily="2" charset="0"/>
              </a:rPr>
              <a:t>- By the end of the lesson, students will be able to: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b="1" dirty="0">
                <a:latin typeface="Times" pitchFamily="2" charset="0"/>
              </a:rPr>
              <a:t>1. Knowledge:	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Greet and respond to greetings formally.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Sentence Patterns:  Good </a:t>
            </a:r>
            <a:r>
              <a:rPr lang="en-US" sz="2400" b="1" dirty="0">
                <a:latin typeface="Times" pitchFamily="2" charset="0"/>
              </a:rPr>
              <a:t>____</a:t>
            </a:r>
            <a:r>
              <a:rPr lang="en-US" sz="2400" dirty="0">
                <a:latin typeface="Times" pitchFamily="2" charset="0"/>
              </a:rPr>
              <a:t>.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Vocabulary:  Mr. Loc, Ms. Hien, Mai, Nam, </a:t>
            </a:r>
            <a:r>
              <a:rPr lang="en-US" sz="2400" dirty="0" err="1">
                <a:latin typeface="Times" pitchFamily="2" charset="0"/>
              </a:rPr>
              <a:t>Phong</a:t>
            </a:r>
            <a:r>
              <a:rPr lang="en-US" sz="2400" dirty="0">
                <a:latin typeface="Times" pitchFamily="2" charset="0"/>
              </a:rPr>
              <a:t> 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  Good morning. / Good afternoon. / Good evening.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b="1" dirty="0">
                <a:latin typeface="Times" pitchFamily="2" charset="0"/>
              </a:rPr>
              <a:t>2. Skills.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Listening and speaking.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vi-VN" sz="2400" b="1" dirty="0">
                <a:latin typeface="Times" pitchFamily="2" charset="0"/>
              </a:rPr>
              <a:t>3.</a:t>
            </a:r>
            <a:r>
              <a:rPr lang="en-US" sz="2400" b="1" dirty="0">
                <a:latin typeface="Times" pitchFamily="2" charset="0"/>
              </a:rPr>
              <a:t> Attitude: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Confident in learning and practice situations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b="1" dirty="0">
                <a:latin typeface="Times" pitchFamily="2" charset="0"/>
              </a:rPr>
              <a:t>4. Forming competence: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Self-study ability</a:t>
            </a:r>
            <a:endParaRPr lang="en-VN" sz="2400" dirty="0">
              <a:latin typeface="Times" pitchFamily="2" charset="0"/>
            </a:endParaRPr>
          </a:p>
          <a:p>
            <a:pPr algn="l"/>
            <a:r>
              <a:rPr lang="en-US" sz="2400" dirty="0">
                <a:latin typeface="Times" pitchFamily="2" charset="0"/>
              </a:rPr>
              <a:t>- </a:t>
            </a:r>
            <a:r>
              <a:rPr lang="vi-VN" sz="2400" dirty="0">
                <a:latin typeface="Times" pitchFamily="2" charset="0"/>
              </a:rPr>
              <a:t>Use language to</a:t>
            </a:r>
            <a:r>
              <a:rPr lang="en-US" sz="2400" dirty="0">
                <a:latin typeface="Times" pitchFamily="2" charset="0"/>
              </a:rPr>
              <a:t> read and write </a:t>
            </a:r>
            <a:r>
              <a:rPr lang="en-VN" sz="2400" dirty="0">
                <a:latin typeface="Times" pitchFamily="2" charset="0"/>
              </a:rPr>
              <a:t>about their school and lessons</a:t>
            </a:r>
          </a:p>
          <a:p>
            <a:pPr eaLnBrk="1" hangingPunct="1">
              <a:lnSpc>
                <a:spcPct val="90000"/>
              </a:lnSpc>
            </a:pPr>
            <a:endParaRPr lang="es-ES" altLang="en-VN" sz="2400" b="1" dirty="0">
              <a:solidFill>
                <a:srgbClr val="FF9966"/>
              </a:solidFill>
            </a:endParaRPr>
          </a:p>
        </p:txBody>
      </p:sp>
      <p:pic>
        <p:nvPicPr>
          <p:cNvPr id="2051" name="3 Imagen" descr="000S.png">
            <a:extLst>
              <a:ext uri="{FF2B5EF4-FFF2-40B4-BE49-F238E27FC236}">
                <a16:creationId xmlns:a16="http://schemas.microsoft.com/office/drawing/2014/main" id="{AF779057-E6B4-3D43-9166-EC10B3C30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80" y="4646786"/>
            <a:ext cx="1698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4 Imagen" descr="imagesCA9UY8QE.jpg">
            <a:extLst>
              <a:ext uri="{FF2B5EF4-FFF2-40B4-BE49-F238E27FC236}">
                <a16:creationId xmlns:a16="http://schemas.microsoft.com/office/drawing/2014/main" id="{BFC4972D-385A-BB47-91CC-C12437A25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99" b="14647"/>
          <a:stretch>
            <a:fillRect/>
          </a:stretch>
        </p:blipFill>
        <p:spPr bwMode="auto">
          <a:xfrm>
            <a:off x="179388" y="-19050"/>
            <a:ext cx="1295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5 Imagen" descr="imagesCA5Z5RDT.jpg">
            <a:extLst>
              <a:ext uri="{FF2B5EF4-FFF2-40B4-BE49-F238E27FC236}">
                <a16:creationId xmlns:a16="http://schemas.microsoft.com/office/drawing/2014/main" id="{5C378565-67DF-7544-BBE2-8F14B5EDF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25654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7 Imagen" descr="dogg.png">
            <a:extLst>
              <a:ext uri="{FF2B5EF4-FFF2-40B4-BE49-F238E27FC236}">
                <a16:creationId xmlns:a16="http://schemas.microsoft.com/office/drawing/2014/main" id="{F09079D1-6C43-E943-9B85-D6034CF29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82550"/>
            <a:ext cx="8826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>
            <a:extLst>
              <a:ext uri="{FF2B5EF4-FFF2-40B4-BE49-F238E27FC236}">
                <a16:creationId xmlns:a16="http://schemas.microsoft.com/office/drawing/2014/main" id="{4FFAE47C-789F-5046-B2C2-E9ABFFC83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0"/>
            <a:ext cx="31384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/>
              <a:t>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E2C91-A55F-2F4A-8020-DFB6B9FA3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613" y="0"/>
            <a:ext cx="2344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rgbClr val="FF0000"/>
                </a:solidFill>
              </a:rPr>
              <a:t>afternoon</a:t>
            </a:r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F44C0F20-049E-5744-9A75-DA5E61DF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463925" cy="35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C7A20F-C461-A14A-BB2E-B836F0B322C1}"/>
              </a:ext>
            </a:extLst>
          </p:cNvPr>
          <p:cNvSpPr/>
          <p:nvPr/>
        </p:nvSpPr>
        <p:spPr>
          <a:xfrm>
            <a:off x="3635896" y="5934670"/>
            <a:ext cx="530145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>
            <a:extLst>
              <a:ext uri="{FF2B5EF4-FFF2-40B4-BE49-F238E27FC236}">
                <a16:creationId xmlns:a16="http://schemas.microsoft.com/office/drawing/2014/main" id="{9308EC5D-10FB-5140-A8F2-E291555A6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701675"/>
            <a:ext cx="314007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/>
              <a:t>  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36363-0AC1-CA46-B48D-686CF41F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701675"/>
            <a:ext cx="1525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3200" b="1">
                <a:solidFill>
                  <a:srgbClr val="FF0000"/>
                </a:solidFill>
              </a:rPr>
              <a:t>bye</a:t>
            </a:r>
          </a:p>
        </p:txBody>
      </p:sp>
      <p:sp>
        <p:nvSpPr>
          <p:cNvPr id="21508" name="Footer Placeholder 9">
            <a:extLst>
              <a:ext uri="{FF2B5EF4-FFF2-40B4-BE49-F238E27FC236}">
                <a16:creationId xmlns:a16="http://schemas.microsoft.com/office/drawing/2014/main" id="{83BC0796-6ADD-AE49-AB80-C0647A1AB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463925" cy="35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1A49-118B-DE4C-8C76-90E3BF3A2D1D}"/>
              </a:ext>
            </a:extLst>
          </p:cNvPr>
          <p:cNvSpPr/>
          <p:nvPr/>
        </p:nvSpPr>
        <p:spPr>
          <a:xfrm>
            <a:off x="3635896" y="5934670"/>
            <a:ext cx="530145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6">
            <a:extLst>
              <a:ext uri="{FF2B5EF4-FFF2-40B4-BE49-F238E27FC236}">
                <a16:creationId xmlns:a16="http://schemas.microsoft.com/office/drawing/2014/main" id="{D3679E5E-7B58-B745-9B64-22F81191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63087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A4F99-D286-A341-AFF4-F19EECA7C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57566" r="5725" b="16190"/>
          <a:stretch/>
        </p:blipFill>
        <p:spPr>
          <a:xfrm>
            <a:off x="1043608" y="764704"/>
            <a:ext cx="70567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>
            <a:extLst>
              <a:ext uri="{FF2B5EF4-FFF2-40B4-BE49-F238E27FC236}">
                <a16:creationId xmlns:a16="http://schemas.microsoft.com/office/drawing/2014/main" id="{8CBD67BF-DCA6-C34D-921B-0DC0F419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8" y="6237288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extLst>
              <a:ext uri="{FF2B5EF4-FFF2-40B4-BE49-F238E27FC236}">
                <a16:creationId xmlns:a16="http://schemas.microsoft.com/office/drawing/2014/main" id="{A99DBA76-C876-7A48-9959-EBFCC4309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>
                <a:latin typeface="Showcard Gothic" pitchFamily="82" charset="0"/>
              </a:rPr>
              <a:t>Good moning</a:t>
            </a:r>
          </a:p>
        </p:txBody>
      </p:sp>
      <p:sp>
        <p:nvSpPr>
          <p:cNvPr id="20483" name="AutoShape 4">
            <a:extLst>
              <a:ext uri="{FF2B5EF4-FFF2-40B4-BE49-F238E27FC236}">
                <a16:creationId xmlns:a16="http://schemas.microsoft.com/office/drawing/2014/main" id="{CD36287A-A8F8-F24C-ADB6-2BD23FA9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>
                <a:latin typeface="Showcard Gothic" pitchFamily="82" charset="0"/>
              </a:rPr>
              <a:t>Good afternoon</a:t>
            </a:r>
          </a:p>
        </p:txBody>
      </p:sp>
      <p:sp>
        <p:nvSpPr>
          <p:cNvPr id="6148" name="AutoShape 5">
            <a:extLst>
              <a:ext uri="{FF2B5EF4-FFF2-40B4-BE49-F238E27FC236}">
                <a16:creationId xmlns:a16="http://schemas.microsoft.com/office/drawing/2014/main" id="{29ADD845-5FCF-E64C-823D-F2578379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Good night</a:t>
            </a:r>
          </a:p>
        </p:txBody>
      </p:sp>
      <p:sp>
        <p:nvSpPr>
          <p:cNvPr id="24581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76331F-A472-894A-AC0E-FA2C84D5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</a:t>
            </a:r>
          </a:p>
        </p:txBody>
      </p:sp>
      <p:sp>
        <p:nvSpPr>
          <p:cNvPr id="24582" name="Rectangle 9">
            <a:extLst>
              <a:ext uri="{FF2B5EF4-FFF2-40B4-BE49-F238E27FC236}">
                <a16:creationId xmlns:a16="http://schemas.microsoft.com/office/drawing/2014/main" id="{CFA39F3C-C645-1645-9839-7860C66DF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2028825"/>
            <a:ext cx="3748087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4583" name="Picture 11">
            <a:extLst>
              <a:ext uri="{FF2B5EF4-FFF2-40B4-BE49-F238E27FC236}">
                <a16:creationId xmlns:a16="http://schemas.microsoft.com/office/drawing/2014/main" id="{5B8ACDCE-1C85-944D-87D8-141C435D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9500"/>
            <a:ext cx="338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>
            <a:extLst>
              <a:ext uri="{FF2B5EF4-FFF2-40B4-BE49-F238E27FC236}">
                <a16:creationId xmlns:a16="http://schemas.microsoft.com/office/drawing/2014/main" id="{B2450BD0-65F8-5545-968E-EC687545C6F8}"/>
              </a:ext>
            </a:extLst>
          </p:cNvPr>
          <p:cNvSpPr/>
          <p:nvPr/>
        </p:nvSpPr>
        <p:spPr>
          <a:xfrm>
            <a:off x="55563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Étoile à 5 branches 9">
            <a:extLst>
              <a:ext uri="{FF2B5EF4-FFF2-40B4-BE49-F238E27FC236}">
                <a16:creationId xmlns:a16="http://schemas.microsoft.com/office/drawing/2014/main" id="{C23F1E24-E439-694A-A7C7-857C18BCF702}"/>
              </a:ext>
            </a:extLst>
          </p:cNvPr>
          <p:cNvSpPr/>
          <p:nvPr/>
        </p:nvSpPr>
        <p:spPr>
          <a:xfrm>
            <a:off x="476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08EADAA2-BE6F-1648-8860-9244C1177697}"/>
              </a:ext>
            </a:extLst>
          </p:cNvPr>
          <p:cNvSpPr/>
          <p:nvPr/>
        </p:nvSpPr>
        <p:spPr>
          <a:xfrm>
            <a:off x="685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90895BBA-2536-C744-BA23-AC0C68C4BF76}"/>
              </a:ext>
            </a:extLst>
          </p:cNvPr>
          <p:cNvSpPr/>
          <p:nvPr/>
        </p:nvSpPr>
        <p:spPr>
          <a:xfrm>
            <a:off x="88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28D70BBC-7BD1-3A4D-AAF6-80614959CB67}"/>
              </a:ext>
            </a:extLst>
          </p:cNvPr>
          <p:cNvSpPr/>
          <p:nvPr/>
        </p:nvSpPr>
        <p:spPr>
          <a:xfrm>
            <a:off x="7119938" y="361950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0D0A338D-19F4-5A49-99BB-0970737D287D}"/>
              </a:ext>
            </a:extLst>
          </p:cNvPr>
          <p:cNvSpPr/>
          <p:nvPr/>
        </p:nvSpPr>
        <p:spPr>
          <a:xfrm>
            <a:off x="7726363" y="47625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65D6D23E-0537-404B-AF3E-612AF98734FA}"/>
              </a:ext>
            </a:extLst>
          </p:cNvPr>
          <p:cNvSpPr/>
          <p:nvPr/>
        </p:nvSpPr>
        <p:spPr>
          <a:xfrm>
            <a:off x="5503863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893B37C8-F735-5046-96DE-84328B968D6D}"/>
              </a:ext>
            </a:extLst>
          </p:cNvPr>
          <p:cNvSpPr/>
          <p:nvPr/>
        </p:nvSpPr>
        <p:spPr>
          <a:xfrm>
            <a:off x="6804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92" name="Footer Placeholder 2">
            <a:extLst>
              <a:ext uri="{FF2B5EF4-FFF2-40B4-BE49-F238E27FC236}">
                <a16:creationId xmlns:a16="http://schemas.microsoft.com/office/drawing/2014/main" id="{5E2F0144-CA35-D446-AE23-C493F8FEF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extLst>
              <a:ext uri="{FF2B5EF4-FFF2-40B4-BE49-F238E27FC236}">
                <a16:creationId xmlns:a16="http://schemas.microsoft.com/office/drawing/2014/main" id="{B6613EA4-7F4E-BB45-8C19-221B0B0FE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afternoon</a:t>
            </a:r>
          </a:p>
        </p:txBody>
      </p:sp>
      <p:sp>
        <p:nvSpPr>
          <p:cNvPr id="7171" name="AutoShape 4">
            <a:extLst>
              <a:ext uri="{FF2B5EF4-FFF2-40B4-BE49-F238E27FC236}">
                <a16:creationId xmlns:a16="http://schemas.microsoft.com/office/drawing/2014/main" id="{6C260D19-DADD-1641-9F7F-973EC750C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morning</a:t>
            </a:r>
          </a:p>
        </p:txBody>
      </p:sp>
      <p:sp>
        <p:nvSpPr>
          <p:cNvPr id="21508" name="AutoShape 5">
            <a:extLst>
              <a:ext uri="{FF2B5EF4-FFF2-40B4-BE49-F238E27FC236}">
                <a16:creationId xmlns:a16="http://schemas.microsoft.com/office/drawing/2014/main" id="{EC704063-02F6-474E-8C63-633B7A00B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night</a:t>
            </a:r>
            <a:endParaRPr lang="fr-FR" altLang="fr-FR" sz="2800">
              <a:latin typeface="Showcard Gothic" pitchFamily="82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E5D3E2C-7441-6045-B0DF-A20513A12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3</a:t>
            </a:r>
          </a:p>
        </p:txBody>
      </p:sp>
      <p:sp>
        <p:nvSpPr>
          <p:cNvPr id="25606" name="Rectangle 9">
            <a:extLst>
              <a:ext uri="{FF2B5EF4-FFF2-40B4-BE49-F238E27FC236}">
                <a16:creationId xmlns:a16="http://schemas.microsoft.com/office/drawing/2014/main" id="{D25E82B7-019F-0E46-B84E-4F69836F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2028825"/>
            <a:ext cx="3533775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5607" name="Picture 2">
            <a:extLst>
              <a:ext uri="{FF2B5EF4-FFF2-40B4-BE49-F238E27FC236}">
                <a16:creationId xmlns:a16="http://schemas.microsoft.com/office/drawing/2014/main" id="{6E69CB82-FFE3-FF4F-951F-54C3CDA7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357438"/>
            <a:ext cx="27860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Footer Placeholder 1">
            <a:extLst>
              <a:ext uri="{FF2B5EF4-FFF2-40B4-BE49-F238E27FC236}">
                <a16:creationId xmlns:a16="http://schemas.microsoft.com/office/drawing/2014/main" id="{0BC4770E-5428-3C4B-854B-BF6AC2F1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extLst>
              <a:ext uri="{FF2B5EF4-FFF2-40B4-BE49-F238E27FC236}">
                <a16:creationId xmlns:a16="http://schemas.microsoft.com/office/drawing/2014/main" id="{3BD6ECDF-9E12-D142-8520-20A80FCD7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afternoon</a:t>
            </a:r>
          </a:p>
        </p:txBody>
      </p:sp>
      <p:sp>
        <p:nvSpPr>
          <p:cNvPr id="8195" name="AutoShape 4">
            <a:extLst>
              <a:ext uri="{FF2B5EF4-FFF2-40B4-BE49-F238E27FC236}">
                <a16:creationId xmlns:a16="http://schemas.microsoft.com/office/drawing/2014/main" id="{D25314AD-D292-DF45-B8FA-59CBB4EFE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morning</a:t>
            </a:r>
          </a:p>
        </p:txBody>
      </p:sp>
      <p:sp>
        <p:nvSpPr>
          <p:cNvPr id="8196" name="AutoShape 5">
            <a:extLst>
              <a:ext uri="{FF2B5EF4-FFF2-40B4-BE49-F238E27FC236}">
                <a16:creationId xmlns:a16="http://schemas.microsoft.com/office/drawing/2014/main" id="{B8DD3D3D-B88F-4E4E-AD7D-B7D0EECB6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>
                <a:latin typeface="Showcard Gothic" pitchFamily="82" charset="0"/>
              </a:rPr>
              <a:t>night</a:t>
            </a:r>
          </a:p>
        </p:txBody>
      </p:sp>
      <p:sp>
        <p:nvSpPr>
          <p:cNvPr id="26629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3B18DF-9BCE-6A4D-8272-5D8D40DBE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4</a:t>
            </a:r>
          </a:p>
        </p:txBody>
      </p:sp>
      <p:sp>
        <p:nvSpPr>
          <p:cNvPr id="26630" name="Rectangle 9">
            <a:extLst>
              <a:ext uri="{FF2B5EF4-FFF2-40B4-BE49-F238E27FC236}">
                <a16:creationId xmlns:a16="http://schemas.microsoft.com/office/drawing/2014/main" id="{02E87D0E-2498-4D4D-ABEB-87DBDB1A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2000250"/>
            <a:ext cx="360680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6631" name="Picture 2">
            <a:extLst>
              <a:ext uri="{FF2B5EF4-FFF2-40B4-BE49-F238E27FC236}">
                <a16:creationId xmlns:a16="http://schemas.microsoft.com/office/drawing/2014/main" id="{351823A4-875A-EB44-9009-35C2859A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6116" r="7048" b="27130"/>
          <a:stretch>
            <a:fillRect/>
          </a:stretch>
        </p:blipFill>
        <p:spPr bwMode="auto">
          <a:xfrm>
            <a:off x="1504950" y="2259013"/>
            <a:ext cx="3211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Footer Placeholder 1">
            <a:extLst>
              <a:ext uri="{FF2B5EF4-FFF2-40B4-BE49-F238E27FC236}">
                <a16:creationId xmlns:a16="http://schemas.microsoft.com/office/drawing/2014/main" id="{407C0875-4DC8-DF43-8A8A-A87A1400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>
            <a:extLst>
              <a:ext uri="{FF2B5EF4-FFF2-40B4-BE49-F238E27FC236}">
                <a16:creationId xmlns:a16="http://schemas.microsoft.com/office/drawing/2014/main" id="{35BE2660-FC59-154C-9F19-BAAF72F4A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>
                <a:latin typeface="Showcard Gothic" pitchFamily="82" charset="0"/>
              </a:rPr>
              <a:t>hello</a:t>
            </a:r>
          </a:p>
        </p:txBody>
      </p:sp>
      <p:sp>
        <p:nvSpPr>
          <p:cNvPr id="23555" name="AutoShape 4">
            <a:extLst>
              <a:ext uri="{FF2B5EF4-FFF2-40B4-BE49-F238E27FC236}">
                <a16:creationId xmlns:a16="http://schemas.microsoft.com/office/drawing/2014/main" id="{5AAE6791-0095-6C48-B8B9-436C5CF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Good bye</a:t>
            </a:r>
          </a:p>
        </p:txBody>
      </p:sp>
      <p:sp>
        <p:nvSpPr>
          <p:cNvPr id="23556" name="AutoShape 5">
            <a:extLst>
              <a:ext uri="{FF2B5EF4-FFF2-40B4-BE49-F238E27FC236}">
                <a16:creationId xmlns:a16="http://schemas.microsoft.com/office/drawing/2014/main" id="{6C914B96-F79D-3747-BEB9-883C887B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bye</a:t>
            </a:r>
          </a:p>
        </p:txBody>
      </p:sp>
      <p:sp>
        <p:nvSpPr>
          <p:cNvPr id="27653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AD89D8-92F7-3A4C-B0F1-58178394F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5</a:t>
            </a:r>
          </a:p>
        </p:txBody>
      </p:sp>
      <p:sp>
        <p:nvSpPr>
          <p:cNvPr id="27654" name="Rectangle 9">
            <a:extLst>
              <a:ext uri="{FF2B5EF4-FFF2-40B4-BE49-F238E27FC236}">
                <a16:creationId xmlns:a16="http://schemas.microsoft.com/office/drawing/2014/main" id="{14DB9387-D381-774D-81B5-D50931E9F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2028825"/>
            <a:ext cx="3605212" cy="4176713"/>
          </a:xfrm>
          <a:prstGeom prst="rect">
            <a:avLst/>
          </a:prstGeom>
          <a:solidFill>
            <a:srgbClr val="FFC0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7655" name="Picture 2">
            <a:extLst>
              <a:ext uri="{FF2B5EF4-FFF2-40B4-BE49-F238E27FC236}">
                <a16:creationId xmlns:a16="http://schemas.microsoft.com/office/drawing/2014/main" id="{06FD03D2-6302-ED43-9638-DDDF720E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0533"/>
          <a:stretch>
            <a:fillRect/>
          </a:stretch>
        </p:blipFill>
        <p:spPr bwMode="auto">
          <a:xfrm>
            <a:off x="1547813" y="2333625"/>
            <a:ext cx="3240087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Footer Placeholder 1">
            <a:extLst>
              <a:ext uri="{FF2B5EF4-FFF2-40B4-BE49-F238E27FC236}">
                <a16:creationId xmlns:a16="http://schemas.microsoft.com/office/drawing/2014/main" id="{24424ED9-D781-974E-BFB1-895AFDDE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8" grpId="0" animBg="1"/>
      <p:bldP spid="23555" grpId="0" animBg="1"/>
      <p:bldP spid="235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>
            <a:extLst>
              <a:ext uri="{FF2B5EF4-FFF2-40B4-BE49-F238E27FC236}">
                <a16:creationId xmlns:a16="http://schemas.microsoft.com/office/drawing/2014/main" id="{F605BD81-51A2-8A4F-9CA4-C9089FA41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BYE</a:t>
            </a:r>
          </a:p>
        </p:txBody>
      </p:sp>
      <p:sp>
        <p:nvSpPr>
          <p:cNvPr id="24579" name="AutoShape 4">
            <a:extLst>
              <a:ext uri="{FF2B5EF4-FFF2-40B4-BE49-F238E27FC236}">
                <a16:creationId xmlns:a16="http://schemas.microsoft.com/office/drawing/2014/main" id="{1305BDD0-C3E3-A944-88AD-33086FCD6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GOOD BYE</a:t>
            </a:r>
          </a:p>
        </p:txBody>
      </p:sp>
      <p:sp>
        <p:nvSpPr>
          <p:cNvPr id="10244" name="AutoShape 5">
            <a:extLst>
              <a:ext uri="{FF2B5EF4-FFF2-40B4-BE49-F238E27FC236}">
                <a16:creationId xmlns:a16="http://schemas.microsoft.com/office/drawing/2014/main" id="{4A09F140-5402-C949-8800-E82BEBC94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>
                <a:latin typeface="Showcard Gothic" pitchFamily="82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9D4A108-CB3E-7945-BDA3-1C3B95594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6</a:t>
            </a:r>
          </a:p>
        </p:txBody>
      </p:sp>
      <p:sp>
        <p:nvSpPr>
          <p:cNvPr id="28678" name="Rectangle 9">
            <a:extLst>
              <a:ext uri="{FF2B5EF4-FFF2-40B4-BE49-F238E27FC236}">
                <a16:creationId xmlns:a16="http://schemas.microsoft.com/office/drawing/2014/main" id="{20DFAD90-5758-AB45-AE59-0D90686C5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2024063"/>
            <a:ext cx="3671888" cy="4176712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8679" name="Picture 2">
            <a:extLst>
              <a:ext uri="{FF2B5EF4-FFF2-40B4-BE49-F238E27FC236}">
                <a16:creationId xmlns:a16="http://schemas.microsoft.com/office/drawing/2014/main" id="{F20FD353-29B8-A947-B207-5CC10BE1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1884363" y="2276475"/>
            <a:ext cx="2724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Footer Placeholder 1">
            <a:extLst>
              <a:ext uri="{FF2B5EF4-FFF2-40B4-BE49-F238E27FC236}">
                <a16:creationId xmlns:a16="http://schemas.microsoft.com/office/drawing/2014/main" id="{74D08165-C77E-684A-8305-B4A7A515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extLst>
              <a:ext uri="{FF2B5EF4-FFF2-40B4-BE49-F238E27FC236}">
                <a16:creationId xmlns:a16="http://schemas.microsoft.com/office/drawing/2014/main" id="{0019ECF0-340B-724F-A992-8BC568F5B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BYE</a:t>
            </a:r>
          </a:p>
        </p:txBody>
      </p:sp>
      <p:sp>
        <p:nvSpPr>
          <p:cNvPr id="25603" name="AutoShape 4">
            <a:extLst>
              <a:ext uri="{FF2B5EF4-FFF2-40B4-BE49-F238E27FC236}">
                <a16:creationId xmlns:a16="http://schemas.microsoft.com/office/drawing/2014/main" id="{9336EF63-740B-9E41-994F-9F32F6E1F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>
                <a:latin typeface="Showcard Gothic" pitchFamily="82" charset="0"/>
              </a:rPr>
              <a:t>GOOD BYE</a:t>
            </a:r>
          </a:p>
        </p:txBody>
      </p:sp>
      <p:sp>
        <p:nvSpPr>
          <p:cNvPr id="13316" name="AutoShape 5">
            <a:extLst>
              <a:ext uri="{FF2B5EF4-FFF2-40B4-BE49-F238E27FC236}">
                <a16:creationId xmlns:a16="http://schemas.microsoft.com/office/drawing/2014/main" id="{9A8872F0-4B51-C449-B34A-151D3234F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797425"/>
            <a:ext cx="403225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latin typeface="Showcard Gothic" pitchFamily="82" charset="0"/>
              </a:rPr>
              <a:t>HELLO/ HI</a:t>
            </a:r>
          </a:p>
        </p:txBody>
      </p:sp>
      <p:sp>
        <p:nvSpPr>
          <p:cNvPr id="29701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598B9A1-7B0B-B149-953C-1C865D863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9</a:t>
            </a:r>
          </a:p>
        </p:txBody>
      </p:sp>
      <p:sp>
        <p:nvSpPr>
          <p:cNvPr id="29702" name="Rectangle 9">
            <a:extLst>
              <a:ext uri="{FF2B5EF4-FFF2-40B4-BE49-F238E27FC236}">
                <a16:creationId xmlns:a16="http://schemas.microsoft.com/office/drawing/2014/main" id="{AA418896-2F4D-814F-A927-B59AC2A8F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2028825"/>
            <a:ext cx="367665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9703" name="Picture 2">
            <a:extLst>
              <a:ext uri="{FF2B5EF4-FFF2-40B4-BE49-F238E27FC236}">
                <a16:creationId xmlns:a16="http://schemas.microsoft.com/office/drawing/2014/main" id="{710FE3F0-AF49-A44C-9F72-9A7FBB8A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00313"/>
            <a:ext cx="29892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Footer Placeholder 1">
            <a:extLst>
              <a:ext uri="{FF2B5EF4-FFF2-40B4-BE49-F238E27FC236}">
                <a16:creationId xmlns:a16="http://schemas.microsoft.com/office/drawing/2014/main" id="{6DC3A374-7B99-7F44-B0A9-24B48BBE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133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hlinkClick r:id="rId4" action="ppaction://hlinkfile"/>
            <a:extLst>
              <a:ext uri="{FF2B5EF4-FFF2-40B4-BE49-F238E27FC236}">
                <a16:creationId xmlns:a16="http://schemas.microsoft.com/office/drawing/2014/main" id="{9D69383C-59D8-D246-9B58-22349B3BD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25" y="1643063"/>
            <a:ext cx="4572000" cy="45497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75592D-9DCB-6F48-BF38-DD8AA7B43D8C}"/>
              </a:ext>
            </a:extLst>
          </p:cNvPr>
          <p:cNvSpPr/>
          <p:nvPr/>
        </p:nvSpPr>
        <p:spPr>
          <a:xfrm>
            <a:off x="1714480" y="428604"/>
            <a:ext cx="505298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WARM UP</a:t>
            </a:r>
          </a:p>
        </p:txBody>
      </p:sp>
      <p:sp>
        <p:nvSpPr>
          <p:cNvPr id="3076" name="Footer Placeholder 1">
            <a:extLst>
              <a:ext uri="{FF2B5EF4-FFF2-40B4-BE49-F238E27FC236}">
                <a16:creationId xmlns:a16="http://schemas.microsoft.com/office/drawing/2014/main" id="{D47EDD92-4876-E141-80E8-BEE03726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7913" y="6453188"/>
            <a:ext cx="1273175" cy="37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pic>
        <p:nvPicPr>
          <p:cNvPr id="2" name="HOW ARE YOU SONG-p1.mp4" descr="HOW ARE YOU SONG-p1.mp4">
            <a:hlinkClick r:id="" action="ppaction://media"/>
            <a:extLst>
              <a:ext uri="{FF2B5EF4-FFF2-40B4-BE49-F238E27FC236}">
                <a16:creationId xmlns:a16="http://schemas.microsoft.com/office/drawing/2014/main" id="{3D9CDE0D-3D03-4F4B-B6B2-D8AF73675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1704763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59F62A80-DFED-264E-B0A4-101223F4A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Footer Placeholder 6">
            <a:extLst>
              <a:ext uri="{FF2B5EF4-FFF2-40B4-BE49-F238E27FC236}">
                <a16:creationId xmlns:a16="http://schemas.microsoft.com/office/drawing/2014/main" id="{00ACF12B-AD23-FB41-A689-00E8609FE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550" y="6381750"/>
            <a:ext cx="208756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>
                <a:solidFill>
                  <a:srgbClr val="7030A0"/>
                </a:solidFill>
              </a:rPr>
              <a:t>By</a:t>
            </a:r>
            <a:r>
              <a:rPr lang="es-ES" altLang="en-VN" dirty="0">
                <a:solidFill>
                  <a:srgbClr val="7030A0"/>
                </a:solidFill>
              </a:rPr>
              <a:t> Lauren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:a16="http://schemas.microsoft.com/office/drawing/2014/main" id="{70216D6A-3464-2740-8BF1-C970CB2BE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00808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DE384021-AB07-6C44-9AA6-CAAB34838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5078" y="8438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Footer Placeholder 1">
            <a:extLst>
              <a:ext uri="{FF2B5EF4-FFF2-40B4-BE49-F238E27FC236}">
                <a16:creationId xmlns:a16="http://schemas.microsoft.com/office/drawing/2014/main" id="{7D3D0832-3D57-E54B-96C4-8D9D31E9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>
            <a:extLst>
              <a:ext uri="{FF2B5EF4-FFF2-40B4-BE49-F238E27FC236}">
                <a16:creationId xmlns:a16="http://schemas.microsoft.com/office/drawing/2014/main" id="{837797CC-AE09-3249-9071-08E38807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>
            <a:extLst>
              <a:ext uri="{FF2B5EF4-FFF2-40B4-BE49-F238E27FC236}">
                <a16:creationId xmlns:a16="http://schemas.microsoft.com/office/drawing/2014/main" id="{9E6A88F8-A33F-D643-8641-D4562F52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313" y="643096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322FD-2D82-4D48-9A23-7B1420BE6399}"/>
              </a:ext>
            </a:extLst>
          </p:cNvPr>
          <p:cNvSpPr/>
          <p:nvPr/>
        </p:nvSpPr>
        <p:spPr>
          <a:xfrm>
            <a:off x="2782158" y="5933093"/>
            <a:ext cx="617823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morning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o">
            <a:extLst>
              <a:ext uri="{FF2B5EF4-FFF2-40B4-BE49-F238E27FC236}">
                <a16:creationId xmlns:a16="http://schemas.microsoft.com/office/drawing/2014/main" id="{D1C6E168-CA38-8B4E-9AEE-C3884C72D71F}"/>
              </a:ext>
            </a:extLst>
          </p:cNvPr>
          <p:cNvSpPr/>
          <p:nvPr/>
        </p:nvSpPr>
        <p:spPr>
          <a:xfrm>
            <a:off x="0" y="-26988"/>
            <a:ext cx="9144000" cy="6884988"/>
          </a:xfrm>
          <a:prstGeom prst="frame">
            <a:avLst>
              <a:gd name="adj1" fmla="val 14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620E50-0715-2D45-AF60-BD4F63CC7182}"/>
              </a:ext>
            </a:extLst>
          </p:cNvPr>
          <p:cNvSpPr/>
          <p:nvPr/>
        </p:nvSpPr>
        <p:spPr>
          <a:xfrm>
            <a:off x="2990549" y="5933093"/>
            <a:ext cx="576145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EVENING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>
            <a:extLst>
              <a:ext uri="{FF2B5EF4-FFF2-40B4-BE49-F238E27FC236}">
                <a16:creationId xmlns:a16="http://schemas.microsoft.com/office/drawing/2014/main" id="{B9A2D145-69CC-7D43-98FC-42793096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VN" dirty="0" err="1"/>
              <a:t>By</a:t>
            </a:r>
            <a:r>
              <a:rPr lang="es-ES" altLang="en-VN" dirty="0"/>
              <a:t> Lauren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5752</TotalTime>
  <Words>266</Words>
  <Application>Microsoft Macintosh PowerPoint</Application>
  <PresentationFormat>On-screen Show (4:3)</PresentationFormat>
  <Paragraphs>105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Times New Roman</vt:lpstr>
      <vt:lpstr>Times</vt:lpstr>
      <vt:lpstr>Showcard Gothic</vt:lpstr>
      <vt:lpstr>Calibri</vt:lpstr>
      <vt:lpstr>Arial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LE THANH HUYEN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E4-U1-L1-JESS</dc:title>
  <dc:creator>JESSICA LEE</dc:creator>
  <cp:lastModifiedBy>Phương Anh</cp:lastModifiedBy>
  <cp:revision>825</cp:revision>
  <dcterms:created xsi:type="dcterms:W3CDTF">2010-05-23T14:28:12Z</dcterms:created>
  <dcterms:modified xsi:type="dcterms:W3CDTF">2021-10-10T10:05:08Z</dcterms:modified>
</cp:coreProperties>
</file>